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4"/>
  </p:notesMasterIdLst>
  <p:sldIdLst>
    <p:sldId id="2147311237" r:id="rId2"/>
    <p:sldId id="2147311163" r:id="rId3"/>
    <p:sldId id="2147311162" r:id="rId4"/>
    <p:sldId id="2147311248" r:id="rId5"/>
    <p:sldId id="2147311246" r:id="rId6"/>
    <p:sldId id="2147311172" r:id="rId7"/>
    <p:sldId id="2147311239" r:id="rId8"/>
    <p:sldId id="2147311241" r:id="rId9"/>
    <p:sldId id="2147311249" r:id="rId10"/>
    <p:sldId id="2147311243" r:id="rId11"/>
    <p:sldId id="2147311244" r:id="rId12"/>
    <p:sldId id="2147311245" r:id="rId13"/>
    <p:sldId id="2147311199" r:id="rId14"/>
    <p:sldId id="2147311165" r:id="rId15"/>
    <p:sldId id="2147311170" r:id="rId16"/>
    <p:sldId id="2147311158" r:id="rId17"/>
    <p:sldId id="2147311169" r:id="rId18"/>
    <p:sldId id="2147311250" r:id="rId19"/>
    <p:sldId id="260" r:id="rId20"/>
    <p:sldId id="2147311235" r:id="rId21"/>
    <p:sldId id="2147311232" r:id="rId22"/>
    <p:sldId id="2147311233" r:id="rId23"/>
    <p:sldId id="2147311234" r:id="rId24"/>
    <p:sldId id="769" r:id="rId25"/>
    <p:sldId id="2147311236" r:id="rId26"/>
    <p:sldId id="2147311224" r:id="rId27"/>
    <p:sldId id="2147311222" r:id="rId28"/>
    <p:sldId id="2147311229" r:id="rId29"/>
    <p:sldId id="2147311231" r:id="rId30"/>
    <p:sldId id="2145705650" r:id="rId31"/>
    <p:sldId id="2147311225" r:id="rId32"/>
    <p:sldId id="2147311251" r:id="rId3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984D07-1518-076C-AF61-0BD945087473}" name="Shombit Roy" initials="SR" userId="S::shombit.roy@sifycorp.com::c756c23c-bc98-4e37-a5fe-728e205ffcc6" providerId="AD"/>
  <p188:author id="{34FC0925-E2A8-9709-ACE5-9090C8602C3C}" name="Abhishek Singh Tomar" initials="AST" userId="S::abhishek.tomar@sifycorp.com::42be2351-8acd-4005-aae4-d092fa1b67a6" providerId="AD"/>
  <p188:author id="{34DA5E50-3164-9A79-73EF-50D22E1D9A09}" name="Jasveen Singh" initials="JS" userId="S::jasveen.singh@sifycorp.com::4dbbeedc-bee5-4547-8caf-31649856d2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53F"/>
    <a:srgbClr val="BED730"/>
    <a:srgbClr val="FFFFFF"/>
    <a:srgbClr val="556677"/>
    <a:srgbClr val="17375E"/>
    <a:srgbClr val="C6D9F1"/>
    <a:srgbClr val="000000"/>
    <a:srgbClr val="07101B"/>
    <a:srgbClr val="9AAE22"/>
    <a:srgbClr val="377A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7EC4C-CD0E-4FFC-A8E5-2CA5D9462AA9}" v="1" dt="2023-04-28T07:47:22.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8" autoAdjust="0"/>
    <p:restoredTop sz="95033" autoAdjust="0"/>
  </p:normalViewPr>
  <p:slideViewPr>
    <p:cSldViewPr snapToGrid="0">
      <p:cViewPr varScale="1">
        <p:scale>
          <a:sx n="78" d="100"/>
          <a:sy n="78" d="100"/>
        </p:scale>
        <p:origin x="712"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Imran Khan" userId="1b5bb57a-5950-47f3-9580-38148fcd8ba4" providerId="ADAL" clId="{5807EC4C-CD0E-4FFC-A8E5-2CA5D9462AA9}"/>
    <pc:docChg chg="addSld delSld modSld">
      <pc:chgData name="Ali Imran Khan" userId="1b5bb57a-5950-47f3-9580-38148fcd8ba4" providerId="ADAL" clId="{5807EC4C-CD0E-4FFC-A8E5-2CA5D9462AA9}" dt="2023-04-28T07:47:24.724" v="1" actId="47"/>
      <pc:docMkLst>
        <pc:docMk/>
      </pc:docMkLst>
      <pc:sldChg chg="del">
        <pc:chgData name="Ali Imran Khan" userId="1b5bb57a-5950-47f3-9580-38148fcd8ba4" providerId="ADAL" clId="{5807EC4C-CD0E-4FFC-A8E5-2CA5D9462AA9}" dt="2023-04-28T07:47:24.724" v="1" actId="47"/>
        <pc:sldMkLst>
          <pc:docMk/>
          <pc:sldMk cId="920577208" sldId="2146846752"/>
        </pc:sldMkLst>
      </pc:sldChg>
      <pc:sldChg chg="add">
        <pc:chgData name="Ali Imran Khan" userId="1b5bb57a-5950-47f3-9580-38148fcd8ba4" providerId="ADAL" clId="{5807EC4C-CD0E-4FFC-A8E5-2CA5D9462AA9}" dt="2023-04-28T07:47:22.640" v="0"/>
        <pc:sldMkLst>
          <pc:docMk/>
          <pc:sldMk cId="3432857259" sldId="2147311251"/>
        </pc:sldMk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143874-3B5B-45D5-99AE-4093E437AD6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7763C48B-9B66-4BE9-8993-CBE621741763}">
      <dgm:prSet custT="1"/>
      <dgm:spPr>
        <a:solidFill>
          <a:schemeClr val="tx2">
            <a:lumMod val="50000"/>
            <a:alpha val="80000"/>
          </a:schemeClr>
        </a:solidFill>
        <a:ln w="6350">
          <a:solidFill>
            <a:schemeClr val="accent1">
              <a:lumMod val="75000"/>
            </a:schemeClr>
          </a:solidFill>
        </a:ln>
      </dgm:spPr>
      <dgm:t>
        <a:bodyPr/>
        <a:lstStyle/>
        <a:p>
          <a:pPr>
            <a:lnSpc>
              <a:spcPct val="100000"/>
            </a:lnSpc>
            <a:spcAft>
              <a:spcPts val="0"/>
            </a:spcAft>
          </a:pPr>
          <a:r>
            <a:rPr lang="en-US" sz="1050" b="1" i="0" baseline="0" dirty="0">
              <a:solidFill>
                <a:srgbClr val="BED730"/>
              </a:solidFill>
            </a:rPr>
            <a:t>3600+ </a:t>
          </a:r>
          <a:r>
            <a:rPr lang="en-US" sz="1050" b="0" i="0" baseline="0" dirty="0"/>
            <a:t>Base stations connected in India</a:t>
          </a:r>
          <a:endParaRPr lang="en-IN" sz="1050" dirty="0"/>
        </a:p>
      </dgm:t>
    </dgm:pt>
    <dgm:pt modelId="{C1F35CE9-469F-473A-BCBE-2EF80824AFF2}" type="parTrans" cxnId="{5DC73C56-4CBC-4C76-9B3C-768D3081F95F}">
      <dgm:prSet/>
      <dgm:spPr/>
      <dgm:t>
        <a:bodyPr/>
        <a:lstStyle/>
        <a:p>
          <a:endParaRPr lang="en-IN"/>
        </a:p>
      </dgm:t>
    </dgm:pt>
    <dgm:pt modelId="{7D0F8A62-1EE6-41C4-8645-08B61D40BFA4}" type="sibTrans" cxnId="{5DC73C56-4CBC-4C76-9B3C-768D3081F95F}">
      <dgm:prSet/>
      <dgm:spPr/>
      <dgm:t>
        <a:bodyPr/>
        <a:lstStyle/>
        <a:p>
          <a:endParaRPr lang="en-IN"/>
        </a:p>
      </dgm:t>
    </dgm:pt>
    <dgm:pt modelId="{999D372A-98E0-47B7-9224-DCCADF5A294E}">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b="1" i="0" baseline="0" dirty="0">
              <a:solidFill>
                <a:srgbClr val="BED730"/>
              </a:solidFill>
            </a:rPr>
            <a:t>1600+ </a:t>
          </a:r>
          <a:r>
            <a:rPr lang="en-US" sz="1050" b="0" i="0" baseline="0" dirty="0"/>
            <a:t>towns covered across pan India</a:t>
          </a:r>
          <a:endParaRPr lang="en-IN" sz="1050" dirty="0"/>
        </a:p>
      </dgm:t>
    </dgm:pt>
    <dgm:pt modelId="{58D63E24-48FD-468C-A3E1-303B5317CF1F}" type="parTrans" cxnId="{09191D72-20F2-4281-983D-D0221AE2C409}">
      <dgm:prSet/>
      <dgm:spPr/>
      <dgm:t>
        <a:bodyPr/>
        <a:lstStyle/>
        <a:p>
          <a:endParaRPr lang="en-IN"/>
        </a:p>
      </dgm:t>
    </dgm:pt>
    <dgm:pt modelId="{7AB04191-CB6A-4D3A-8A48-23B50DFEEF3E}" type="sibTrans" cxnId="{09191D72-20F2-4281-983D-D0221AE2C409}">
      <dgm:prSet/>
      <dgm:spPr/>
      <dgm:t>
        <a:bodyPr/>
        <a:lstStyle/>
        <a:p>
          <a:endParaRPr lang="en-IN"/>
        </a:p>
      </dgm:t>
    </dgm:pt>
    <dgm:pt modelId="{97355C40-0E30-42DD-81FE-EB558B2422AF}">
      <dgm:prSet custT="1"/>
      <dgm:spPr>
        <a:solidFill>
          <a:schemeClr val="tx2">
            <a:lumMod val="50000"/>
            <a:alpha val="80000"/>
          </a:schemeClr>
        </a:solidFill>
        <a:ln w="6350">
          <a:solidFill>
            <a:schemeClr val="accent1">
              <a:lumMod val="75000"/>
            </a:schemeClr>
          </a:solidFill>
        </a:ln>
      </dgm:spPr>
      <dgm:t>
        <a:bodyPr/>
        <a:lstStyle/>
        <a:p>
          <a:pPr>
            <a:lnSpc>
              <a:spcPct val="100000"/>
            </a:lnSpc>
            <a:spcAft>
              <a:spcPts val="0"/>
            </a:spcAft>
          </a:pPr>
          <a:r>
            <a:rPr lang="en-US" sz="1050" b="0" i="0" baseline="0" dirty="0"/>
            <a:t>SDN powered enterprise networks  </a:t>
          </a:r>
          <a:endParaRPr lang="en-IN" sz="1050" dirty="0"/>
        </a:p>
      </dgm:t>
    </dgm:pt>
    <dgm:pt modelId="{36FDDE01-8391-4EBA-BF1C-95AC244B0108}" type="parTrans" cxnId="{7F2AD966-55EB-4E3F-9BE7-A596A3F8C925}">
      <dgm:prSet/>
      <dgm:spPr/>
      <dgm:t>
        <a:bodyPr/>
        <a:lstStyle/>
        <a:p>
          <a:endParaRPr lang="en-IN"/>
        </a:p>
      </dgm:t>
    </dgm:pt>
    <dgm:pt modelId="{2ADC82F1-BCEC-447B-B952-19DCC67B8DD6}" type="sibTrans" cxnId="{7F2AD966-55EB-4E3F-9BE7-A596A3F8C925}">
      <dgm:prSet/>
      <dgm:spPr/>
      <dgm:t>
        <a:bodyPr/>
        <a:lstStyle/>
        <a:p>
          <a:endParaRPr lang="en-IN"/>
        </a:p>
      </dgm:t>
    </dgm:pt>
    <dgm:pt modelId="{495E7E95-0441-4262-B8E5-C4470EC72771}">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b="1" i="0" baseline="0" dirty="0">
              <a:solidFill>
                <a:srgbClr val="BED730"/>
              </a:solidFill>
            </a:rPr>
            <a:t>75+ </a:t>
          </a:r>
          <a:r>
            <a:rPr lang="en-US" sz="1050" b="0" i="0" baseline="0" dirty="0"/>
            <a:t>Microwave Base station implemented to obtain low latency and high uptime </a:t>
          </a:r>
          <a:endParaRPr lang="en-IN" sz="1050" dirty="0"/>
        </a:p>
      </dgm:t>
    </dgm:pt>
    <dgm:pt modelId="{5E4AACC6-FAF5-4C7C-B9AD-F0640692907B}" type="parTrans" cxnId="{776FC77A-5FC4-4A8D-AC5E-A6C6B6E2AB36}">
      <dgm:prSet/>
      <dgm:spPr/>
      <dgm:t>
        <a:bodyPr/>
        <a:lstStyle/>
        <a:p>
          <a:endParaRPr lang="en-IN"/>
        </a:p>
      </dgm:t>
    </dgm:pt>
    <dgm:pt modelId="{55A5E455-AA5F-4C30-84D9-48CA6C451AA1}" type="sibTrans" cxnId="{776FC77A-5FC4-4A8D-AC5E-A6C6B6E2AB36}">
      <dgm:prSet/>
      <dgm:spPr/>
      <dgm:t>
        <a:bodyPr/>
        <a:lstStyle/>
        <a:p>
          <a:endParaRPr lang="en-IN"/>
        </a:p>
      </dgm:t>
    </dgm:pt>
    <dgm:pt modelId="{5D0D5ED5-4A6C-4C4E-84B2-B9BA9352E0F6}">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b="0" i="0" baseline="0" dirty="0"/>
            <a:t>Automation tool enabled for network expansion</a:t>
          </a:r>
          <a:endParaRPr lang="en-IN" sz="1050" dirty="0"/>
        </a:p>
      </dgm:t>
    </dgm:pt>
    <dgm:pt modelId="{5E2BCA2C-8A3A-44DD-B69B-582B03F6DECF}" type="parTrans" cxnId="{B9E13DF4-30AF-4DFB-83F0-FA8560F3C183}">
      <dgm:prSet/>
      <dgm:spPr/>
      <dgm:t>
        <a:bodyPr/>
        <a:lstStyle/>
        <a:p>
          <a:endParaRPr lang="en-IN"/>
        </a:p>
      </dgm:t>
    </dgm:pt>
    <dgm:pt modelId="{FB4A8616-BC18-40EF-962B-8BA92EB4FD09}" type="sibTrans" cxnId="{B9E13DF4-30AF-4DFB-83F0-FA8560F3C183}">
      <dgm:prSet/>
      <dgm:spPr/>
      <dgm:t>
        <a:bodyPr/>
        <a:lstStyle/>
        <a:p>
          <a:endParaRPr lang="en-IN"/>
        </a:p>
      </dgm:t>
    </dgm:pt>
    <dgm:pt modelId="{E27918C0-B291-43D0-AB2A-025812CBE694}" type="pres">
      <dgm:prSet presAssocID="{4C143874-3B5B-45D5-99AE-4093E437AD62}" presName="diagram" presStyleCnt="0">
        <dgm:presLayoutVars>
          <dgm:dir/>
          <dgm:resizeHandles val="exact"/>
        </dgm:presLayoutVars>
      </dgm:prSet>
      <dgm:spPr/>
    </dgm:pt>
    <dgm:pt modelId="{D8254E55-A186-4BCE-95DE-99A93AD9F444}" type="pres">
      <dgm:prSet presAssocID="{7763C48B-9B66-4BE9-8993-CBE621741763}" presName="node" presStyleLbl="node1" presStyleIdx="0" presStyleCnt="5" custScaleY="132133">
        <dgm:presLayoutVars>
          <dgm:bulletEnabled val="1"/>
        </dgm:presLayoutVars>
      </dgm:prSet>
      <dgm:spPr>
        <a:prstGeom prst="roundRect">
          <a:avLst/>
        </a:prstGeom>
      </dgm:spPr>
    </dgm:pt>
    <dgm:pt modelId="{14C87C5D-8D14-4AAC-87A1-119E60629DB7}" type="pres">
      <dgm:prSet presAssocID="{7D0F8A62-1EE6-41C4-8645-08B61D40BFA4}" presName="sibTrans" presStyleCnt="0"/>
      <dgm:spPr/>
    </dgm:pt>
    <dgm:pt modelId="{78252515-E070-4550-A455-EFBEDF95862C}" type="pres">
      <dgm:prSet presAssocID="{999D372A-98E0-47B7-9224-DCCADF5A294E}" presName="node" presStyleLbl="node1" presStyleIdx="1" presStyleCnt="5" custScaleY="132133">
        <dgm:presLayoutVars>
          <dgm:bulletEnabled val="1"/>
        </dgm:presLayoutVars>
      </dgm:prSet>
      <dgm:spPr>
        <a:prstGeom prst="roundRect">
          <a:avLst/>
        </a:prstGeom>
      </dgm:spPr>
    </dgm:pt>
    <dgm:pt modelId="{4AF4D39B-AB4B-433E-92FA-33FD3E5B16CB}" type="pres">
      <dgm:prSet presAssocID="{7AB04191-CB6A-4D3A-8A48-23B50DFEEF3E}" presName="sibTrans" presStyleCnt="0"/>
      <dgm:spPr/>
    </dgm:pt>
    <dgm:pt modelId="{963BE999-C7BA-47A9-963E-7D3E10CBC73C}" type="pres">
      <dgm:prSet presAssocID="{97355C40-0E30-42DD-81FE-EB558B2422AF}" presName="node" presStyleLbl="node1" presStyleIdx="2" presStyleCnt="5" custScaleY="132133">
        <dgm:presLayoutVars>
          <dgm:bulletEnabled val="1"/>
        </dgm:presLayoutVars>
      </dgm:prSet>
      <dgm:spPr>
        <a:prstGeom prst="roundRect">
          <a:avLst/>
        </a:prstGeom>
      </dgm:spPr>
    </dgm:pt>
    <dgm:pt modelId="{8FC74148-21B3-45B1-8A4C-5B5BFCA7BC7B}" type="pres">
      <dgm:prSet presAssocID="{2ADC82F1-BCEC-447B-B952-19DCC67B8DD6}" presName="sibTrans" presStyleCnt="0"/>
      <dgm:spPr/>
    </dgm:pt>
    <dgm:pt modelId="{63F8ECF2-CD73-4462-A2B3-36FF1670C7E8}" type="pres">
      <dgm:prSet presAssocID="{495E7E95-0441-4262-B8E5-C4470EC72771}" presName="node" presStyleLbl="node1" presStyleIdx="3" presStyleCnt="5" custScaleX="118920" custScaleY="132133">
        <dgm:presLayoutVars>
          <dgm:bulletEnabled val="1"/>
        </dgm:presLayoutVars>
      </dgm:prSet>
      <dgm:spPr>
        <a:prstGeom prst="roundRect">
          <a:avLst/>
        </a:prstGeom>
      </dgm:spPr>
    </dgm:pt>
    <dgm:pt modelId="{CDEF7C7A-E29C-43BD-8FC4-2C5C0E7A4B93}" type="pres">
      <dgm:prSet presAssocID="{55A5E455-AA5F-4C30-84D9-48CA6C451AA1}" presName="sibTrans" presStyleCnt="0"/>
      <dgm:spPr/>
    </dgm:pt>
    <dgm:pt modelId="{E8D836C5-0E63-46D7-BCA3-79C186876D33}" type="pres">
      <dgm:prSet presAssocID="{5D0D5ED5-4A6C-4C4E-84B2-B9BA9352E0F6}" presName="node" presStyleLbl="node1" presStyleIdx="4" presStyleCnt="5" custScaleY="132133">
        <dgm:presLayoutVars>
          <dgm:bulletEnabled val="1"/>
        </dgm:presLayoutVars>
      </dgm:prSet>
      <dgm:spPr>
        <a:prstGeom prst="roundRect">
          <a:avLst/>
        </a:prstGeom>
      </dgm:spPr>
    </dgm:pt>
  </dgm:ptLst>
  <dgm:cxnLst>
    <dgm:cxn modelId="{9864B909-A742-4C64-BC4A-6307F51EED76}" type="presOf" srcId="{495E7E95-0441-4262-B8E5-C4470EC72771}" destId="{63F8ECF2-CD73-4462-A2B3-36FF1670C7E8}" srcOrd="0" destOrd="0" presId="urn:microsoft.com/office/officeart/2005/8/layout/default"/>
    <dgm:cxn modelId="{CC4D070D-8A4B-4C11-80CD-9498FDF3BD0D}" type="presOf" srcId="{5D0D5ED5-4A6C-4C4E-84B2-B9BA9352E0F6}" destId="{E8D836C5-0E63-46D7-BCA3-79C186876D33}" srcOrd="0" destOrd="0" presId="urn:microsoft.com/office/officeart/2005/8/layout/default"/>
    <dgm:cxn modelId="{7F2AD966-55EB-4E3F-9BE7-A596A3F8C925}" srcId="{4C143874-3B5B-45D5-99AE-4093E437AD62}" destId="{97355C40-0E30-42DD-81FE-EB558B2422AF}" srcOrd="2" destOrd="0" parTransId="{36FDDE01-8391-4EBA-BF1C-95AC244B0108}" sibTransId="{2ADC82F1-BCEC-447B-B952-19DCC67B8DD6}"/>
    <dgm:cxn modelId="{09191D72-20F2-4281-983D-D0221AE2C409}" srcId="{4C143874-3B5B-45D5-99AE-4093E437AD62}" destId="{999D372A-98E0-47B7-9224-DCCADF5A294E}" srcOrd="1" destOrd="0" parTransId="{58D63E24-48FD-468C-A3E1-303B5317CF1F}" sibTransId="{7AB04191-CB6A-4D3A-8A48-23B50DFEEF3E}"/>
    <dgm:cxn modelId="{5DC73C56-4CBC-4C76-9B3C-768D3081F95F}" srcId="{4C143874-3B5B-45D5-99AE-4093E437AD62}" destId="{7763C48B-9B66-4BE9-8993-CBE621741763}" srcOrd="0" destOrd="0" parTransId="{C1F35CE9-469F-473A-BCBE-2EF80824AFF2}" sibTransId="{7D0F8A62-1EE6-41C4-8645-08B61D40BFA4}"/>
    <dgm:cxn modelId="{776FC77A-5FC4-4A8D-AC5E-A6C6B6E2AB36}" srcId="{4C143874-3B5B-45D5-99AE-4093E437AD62}" destId="{495E7E95-0441-4262-B8E5-C4470EC72771}" srcOrd="3" destOrd="0" parTransId="{5E4AACC6-FAF5-4C7C-B9AD-F0640692907B}" sibTransId="{55A5E455-AA5F-4C30-84D9-48CA6C451AA1}"/>
    <dgm:cxn modelId="{D3207F8C-4168-49C1-87CB-95A6828D70BD}" type="presOf" srcId="{4C143874-3B5B-45D5-99AE-4093E437AD62}" destId="{E27918C0-B291-43D0-AB2A-025812CBE694}" srcOrd="0" destOrd="0" presId="urn:microsoft.com/office/officeart/2005/8/layout/default"/>
    <dgm:cxn modelId="{5298C18E-6B34-46F0-A958-DBE3CEB5C817}" type="presOf" srcId="{999D372A-98E0-47B7-9224-DCCADF5A294E}" destId="{78252515-E070-4550-A455-EFBEDF95862C}" srcOrd="0" destOrd="0" presId="urn:microsoft.com/office/officeart/2005/8/layout/default"/>
    <dgm:cxn modelId="{DE664DC1-541E-4C2F-8470-C5B7A70CAA77}" type="presOf" srcId="{7763C48B-9B66-4BE9-8993-CBE621741763}" destId="{D8254E55-A186-4BCE-95DE-99A93AD9F444}" srcOrd="0" destOrd="0" presId="urn:microsoft.com/office/officeart/2005/8/layout/default"/>
    <dgm:cxn modelId="{B9E13DF4-30AF-4DFB-83F0-FA8560F3C183}" srcId="{4C143874-3B5B-45D5-99AE-4093E437AD62}" destId="{5D0D5ED5-4A6C-4C4E-84B2-B9BA9352E0F6}" srcOrd="4" destOrd="0" parTransId="{5E2BCA2C-8A3A-44DD-B69B-582B03F6DECF}" sibTransId="{FB4A8616-BC18-40EF-962B-8BA92EB4FD09}"/>
    <dgm:cxn modelId="{215D7BFB-560A-4B34-BC0A-AC12D04B0948}" type="presOf" srcId="{97355C40-0E30-42DD-81FE-EB558B2422AF}" destId="{963BE999-C7BA-47A9-963E-7D3E10CBC73C}" srcOrd="0" destOrd="0" presId="urn:microsoft.com/office/officeart/2005/8/layout/default"/>
    <dgm:cxn modelId="{012F7D3D-1F17-4FBE-BA2F-322ADB49ECA0}" type="presParOf" srcId="{E27918C0-B291-43D0-AB2A-025812CBE694}" destId="{D8254E55-A186-4BCE-95DE-99A93AD9F444}" srcOrd="0" destOrd="0" presId="urn:microsoft.com/office/officeart/2005/8/layout/default"/>
    <dgm:cxn modelId="{A4D851E6-FFCB-47F9-9FFC-EE9E3E67E09D}" type="presParOf" srcId="{E27918C0-B291-43D0-AB2A-025812CBE694}" destId="{14C87C5D-8D14-4AAC-87A1-119E60629DB7}" srcOrd="1" destOrd="0" presId="urn:microsoft.com/office/officeart/2005/8/layout/default"/>
    <dgm:cxn modelId="{46BD9B3D-96BC-4BAD-8D4F-49CC569D66A1}" type="presParOf" srcId="{E27918C0-B291-43D0-AB2A-025812CBE694}" destId="{78252515-E070-4550-A455-EFBEDF95862C}" srcOrd="2" destOrd="0" presId="urn:microsoft.com/office/officeart/2005/8/layout/default"/>
    <dgm:cxn modelId="{8B29BB93-77FE-4B92-AB0E-CA5F6AC18A67}" type="presParOf" srcId="{E27918C0-B291-43D0-AB2A-025812CBE694}" destId="{4AF4D39B-AB4B-433E-92FA-33FD3E5B16CB}" srcOrd="3" destOrd="0" presId="urn:microsoft.com/office/officeart/2005/8/layout/default"/>
    <dgm:cxn modelId="{EE1A7E4A-FD18-4FEE-A504-7BB0975498F3}" type="presParOf" srcId="{E27918C0-B291-43D0-AB2A-025812CBE694}" destId="{963BE999-C7BA-47A9-963E-7D3E10CBC73C}" srcOrd="4" destOrd="0" presId="urn:microsoft.com/office/officeart/2005/8/layout/default"/>
    <dgm:cxn modelId="{369D321D-2E8C-44D6-A940-5577E7072230}" type="presParOf" srcId="{E27918C0-B291-43D0-AB2A-025812CBE694}" destId="{8FC74148-21B3-45B1-8A4C-5B5BFCA7BC7B}" srcOrd="5" destOrd="0" presId="urn:microsoft.com/office/officeart/2005/8/layout/default"/>
    <dgm:cxn modelId="{3AF18BE6-B5B4-49B5-BA66-A80201ECDB78}" type="presParOf" srcId="{E27918C0-B291-43D0-AB2A-025812CBE694}" destId="{63F8ECF2-CD73-4462-A2B3-36FF1670C7E8}" srcOrd="6" destOrd="0" presId="urn:microsoft.com/office/officeart/2005/8/layout/default"/>
    <dgm:cxn modelId="{6599EC76-3FCA-4F88-9BF0-D32B67E62FDE}" type="presParOf" srcId="{E27918C0-B291-43D0-AB2A-025812CBE694}" destId="{CDEF7C7A-E29C-43BD-8FC4-2C5C0E7A4B93}" srcOrd="7" destOrd="0" presId="urn:microsoft.com/office/officeart/2005/8/layout/default"/>
    <dgm:cxn modelId="{3A2CDD3A-300A-4AEF-A52E-7010DEC96132}" type="presParOf" srcId="{E27918C0-B291-43D0-AB2A-025812CBE694}" destId="{E8D836C5-0E63-46D7-BCA3-79C186876D3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E70E8BB-50A0-48A1-A972-67BD1471CA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E0A89A8B-8075-45D7-9D4A-79756912E293}">
      <dgm:prSet custT="1"/>
      <dgm:spPr>
        <a:solidFill>
          <a:schemeClr val="accent1">
            <a:lumMod val="20000"/>
            <a:lumOff val="80000"/>
          </a:schemeClr>
        </a:solidFill>
        <a:ln w="9525">
          <a:solidFill>
            <a:schemeClr val="accent3">
              <a:lumMod val="60000"/>
              <a:lumOff val="40000"/>
            </a:schemeClr>
          </a:solidFill>
        </a:ln>
      </dgm:spPr>
      <dgm:t>
        <a:bodyPr/>
        <a:lstStyle/>
        <a:p>
          <a:pPr>
            <a:lnSpc>
              <a:spcPct val="100000"/>
            </a:lnSpc>
            <a:spcAft>
              <a:spcPts val="0"/>
            </a:spcAft>
          </a:pPr>
          <a:r>
            <a:rPr lang="en-IN" sz="1000" b="1" dirty="0">
              <a:solidFill>
                <a:schemeClr val="tx1"/>
              </a:solidFill>
            </a:rPr>
            <a:t>GBI / MENA</a:t>
          </a:r>
        </a:p>
      </dgm:t>
    </dgm:pt>
    <dgm:pt modelId="{D27F4706-6956-473C-8838-61AEBA0E89C6}" type="parTrans" cxnId="{A5443CFD-DBB5-4108-A8E5-1DA4CE6C0646}">
      <dgm:prSet/>
      <dgm:spPr/>
      <dgm:t>
        <a:bodyPr/>
        <a:lstStyle/>
        <a:p>
          <a:endParaRPr lang="en-IN"/>
        </a:p>
      </dgm:t>
    </dgm:pt>
    <dgm:pt modelId="{A16B12EE-9884-4B0E-927E-42B44217A8F4}" type="sibTrans" cxnId="{A5443CFD-DBB5-4108-A8E5-1DA4CE6C0646}">
      <dgm:prSet/>
      <dgm:spPr/>
      <dgm:t>
        <a:bodyPr/>
        <a:lstStyle/>
        <a:p>
          <a:endParaRPr lang="en-IN"/>
        </a:p>
      </dgm:t>
    </dgm:pt>
    <dgm:pt modelId="{4B910B63-2A2D-41B1-AEA8-18DE6246A7D3}">
      <dgm:prSet custT="1"/>
      <dgm:spPr>
        <a:solidFill>
          <a:schemeClr val="accent1">
            <a:lumMod val="20000"/>
            <a:lumOff val="80000"/>
          </a:schemeClr>
        </a:solidFill>
        <a:ln w="9525" cap="flat" cmpd="sng" algn="ctr">
          <a:solidFill>
            <a:srgbClr val="9BBB59">
              <a:lumMod val="60000"/>
              <a:lumOff val="40000"/>
            </a:srgbClr>
          </a:solidFill>
          <a:prstDash val="solid"/>
        </a:ln>
        <a:effectLst/>
      </dgm:spPr>
      <dgm:t>
        <a:bodyPr spcFirstLastPara="0" vert="horz" wrap="square" lIns="34290" tIns="34290" rIns="34290" bIns="34290" numCol="1" spcCol="1270" anchor="ctr" anchorCtr="0"/>
        <a:lstStyle/>
        <a:p>
          <a:pPr marL="0" lvl="0" indent="0" algn="ctr" defTabSz="400050">
            <a:lnSpc>
              <a:spcPct val="100000"/>
            </a:lnSpc>
            <a:spcBef>
              <a:spcPct val="0"/>
            </a:spcBef>
            <a:spcAft>
              <a:spcPts val="0"/>
            </a:spcAft>
            <a:buNone/>
          </a:pPr>
          <a:r>
            <a:rPr lang="en-US" sz="1000" b="1" kern="1200" dirty="0">
              <a:solidFill>
                <a:prstClr val="black"/>
              </a:solidFill>
              <a:latin typeface="Trebuchet MS"/>
              <a:ea typeface="+mn-ea"/>
              <a:cs typeface="+mn-cs"/>
            </a:rPr>
            <a:t>Blue Raman</a:t>
          </a:r>
        </a:p>
        <a:p>
          <a:pPr marL="0" lvl="0" indent="0" algn="ctr" defTabSz="400050">
            <a:lnSpc>
              <a:spcPct val="100000"/>
            </a:lnSpc>
            <a:spcBef>
              <a:spcPct val="0"/>
            </a:spcBef>
            <a:spcAft>
              <a:spcPts val="0"/>
            </a:spcAft>
            <a:buNone/>
          </a:pPr>
          <a:r>
            <a:rPr lang="en-US" sz="800" b="0" kern="1200" dirty="0">
              <a:solidFill>
                <a:prstClr val="black"/>
              </a:solidFill>
              <a:latin typeface="Trebuchet MS"/>
              <a:ea typeface="+mn-ea"/>
              <a:cs typeface="+mn-cs"/>
            </a:rPr>
            <a:t>RFS Q4 2023</a:t>
          </a:r>
          <a:endParaRPr lang="en-IN" sz="900" b="0" kern="1200" dirty="0">
            <a:solidFill>
              <a:prstClr val="black"/>
            </a:solidFill>
            <a:latin typeface="Trebuchet MS"/>
            <a:ea typeface="+mn-ea"/>
            <a:cs typeface="+mn-cs"/>
          </a:endParaRPr>
        </a:p>
      </dgm:t>
    </dgm:pt>
    <dgm:pt modelId="{293936D1-767D-4800-A41C-E2D82DF90263}" type="parTrans" cxnId="{D2F2A786-B753-429A-982E-9BF86C044E27}">
      <dgm:prSet/>
      <dgm:spPr/>
      <dgm:t>
        <a:bodyPr/>
        <a:lstStyle/>
        <a:p>
          <a:endParaRPr lang="en-IN"/>
        </a:p>
      </dgm:t>
    </dgm:pt>
    <dgm:pt modelId="{4F58B759-9651-40FE-A7FA-922004B6C7A6}" type="sibTrans" cxnId="{D2F2A786-B753-429A-982E-9BF86C044E27}">
      <dgm:prSet/>
      <dgm:spPr/>
      <dgm:t>
        <a:bodyPr/>
        <a:lstStyle/>
        <a:p>
          <a:endParaRPr lang="en-IN"/>
        </a:p>
      </dgm:t>
    </dgm:pt>
    <dgm:pt modelId="{72462C7D-009F-4C49-B9CF-EDE833D7AC02}">
      <dgm:prSet custT="1"/>
      <dgm:spPr>
        <a:solidFill>
          <a:schemeClr val="accent1">
            <a:lumMod val="20000"/>
            <a:lumOff val="80000"/>
          </a:schemeClr>
        </a:solidFill>
        <a:ln w="9525" cap="flat" cmpd="sng" algn="ctr">
          <a:solidFill>
            <a:srgbClr val="9BBB59">
              <a:lumMod val="60000"/>
              <a:lumOff val="40000"/>
            </a:srgbClr>
          </a:solidFill>
          <a:prstDash val="solid"/>
        </a:ln>
        <a:effectLst/>
      </dgm:spPr>
      <dgm:t>
        <a:bodyPr spcFirstLastPara="0" vert="horz" wrap="square" lIns="34290" tIns="34290" rIns="34290" bIns="34290" numCol="1" spcCol="1270" anchor="ctr" anchorCtr="0"/>
        <a:lstStyle/>
        <a:p>
          <a:pPr>
            <a:lnSpc>
              <a:spcPct val="100000"/>
            </a:lnSpc>
            <a:spcAft>
              <a:spcPts val="0"/>
            </a:spcAft>
          </a:pPr>
          <a:r>
            <a:rPr lang="en-US" sz="1000" b="0" dirty="0">
              <a:solidFill>
                <a:schemeClr val="tx1"/>
              </a:solidFill>
            </a:rPr>
            <a:t>Expansion room for  2 more Cables</a:t>
          </a:r>
          <a:endParaRPr lang="en-IN" sz="1000" b="0" dirty="0">
            <a:solidFill>
              <a:schemeClr val="tx1"/>
            </a:solidFill>
          </a:endParaRPr>
        </a:p>
      </dgm:t>
    </dgm:pt>
    <dgm:pt modelId="{A3DC87CB-E7DC-44EE-A48C-7D8755A6195C}" type="parTrans" cxnId="{C5246182-2D9F-4221-B2E2-A8C3D377DBC6}">
      <dgm:prSet/>
      <dgm:spPr/>
      <dgm:t>
        <a:bodyPr/>
        <a:lstStyle/>
        <a:p>
          <a:endParaRPr lang="en-IN"/>
        </a:p>
      </dgm:t>
    </dgm:pt>
    <dgm:pt modelId="{82A61ABD-EFEE-4078-BE8F-E372F86A11C0}" type="sibTrans" cxnId="{C5246182-2D9F-4221-B2E2-A8C3D377DBC6}">
      <dgm:prSet/>
      <dgm:spPr/>
      <dgm:t>
        <a:bodyPr/>
        <a:lstStyle/>
        <a:p>
          <a:endParaRPr lang="en-IN"/>
        </a:p>
      </dgm:t>
    </dgm:pt>
    <dgm:pt modelId="{CBFDADE8-CB75-421E-ADB9-A0BC48B4C179}">
      <dgm:prSet custT="1"/>
      <dgm:spPr>
        <a:solidFill>
          <a:schemeClr val="accent1">
            <a:lumMod val="20000"/>
            <a:lumOff val="80000"/>
          </a:schemeClr>
        </a:solidFill>
        <a:ln w="9525" cap="flat" cmpd="sng" algn="ctr">
          <a:solidFill>
            <a:srgbClr val="9BBB59">
              <a:lumMod val="60000"/>
              <a:lumOff val="40000"/>
            </a:srgbClr>
          </a:solidFill>
          <a:prstDash val="solid"/>
        </a:ln>
        <a:effectLst/>
      </dgm:spPr>
      <dgm:t>
        <a:bodyPr spcFirstLastPara="0" vert="horz" wrap="square" lIns="34290" tIns="34290" rIns="34290" bIns="34290" numCol="1" spcCol="1270" anchor="ctr" anchorCtr="0"/>
        <a:lstStyle/>
        <a:p>
          <a:pPr marL="0" lvl="0" indent="0" algn="ctr" defTabSz="400050">
            <a:lnSpc>
              <a:spcPct val="100000"/>
            </a:lnSpc>
            <a:spcBef>
              <a:spcPct val="0"/>
            </a:spcBef>
            <a:spcAft>
              <a:spcPts val="0"/>
            </a:spcAft>
            <a:buNone/>
          </a:pPr>
          <a:r>
            <a:rPr lang="en-US" sz="1000" b="0" kern="1200" dirty="0">
              <a:solidFill>
                <a:prstClr val="black"/>
              </a:solidFill>
              <a:latin typeface="Trebuchet MS"/>
              <a:ea typeface="+mn-ea"/>
              <a:cs typeface="+mn-cs"/>
            </a:rPr>
            <a:t>DCI adjacency to all major DCs in Mumbai </a:t>
          </a:r>
          <a:endParaRPr lang="en-IN" sz="1000" b="0" kern="1200" dirty="0">
            <a:solidFill>
              <a:prstClr val="black"/>
            </a:solidFill>
            <a:latin typeface="Trebuchet MS"/>
            <a:ea typeface="+mn-ea"/>
            <a:cs typeface="+mn-cs"/>
          </a:endParaRPr>
        </a:p>
      </dgm:t>
    </dgm:pt>
    <dgm:pt modelId="{07FBCCF2-2E54-4692-9FD1-D04198EB0DF2}" type="parTrans" cxnId="{DD6D4BC4-4694-429F-8BA5-16B285835925}">
      <dgm:prSet/>
      <dgm:spPr/>
      <dgm:t>
        <a:bodyPr/>
        <a:lstStyle/>
        <a:p>
          <a:endParaRPr lang="en-IN"/>
        </a:p>
      </dgm:t>
    </dgm:pt>
    <dgm:pt modelId="{B345DA77-8033-4601-96A0-59DCB8448AFE}" type="sibTrans" cxnId="{DD6D4BC4-4694-429F-8BA5-16B285835925}">
      <dgm:prSet/>
      <dgm:spPr/>
      <dgm:t>
        <a:bodyPr/>
        <a:lstStyle/>
        <a:p>
          <a:endParaRPr lang="en-IN"/>
        </a:p>
      </dgm:t>
    </dgm:pt>
    <dgm:pt modelId="{79F01B6D-C3FC-419C-936C-8EAD7946E7E2}" type="pres">
      <dgm:prSet presAssocID="{3E70E8BB-50A0-48A1-A972-67BD1471CAEB}" presName="diagram" presStyleCnt="0">
        <dgm:presLayoutVars>
          <dgm:dir/>
          <dgm:resizeHandles val="exact"/>
        </dgm:presLayoutVars>
      </dgm:prSet>
      <dgm:spPr/>
    </dgm:pt>
    <dgm:pt modelId="{AB0EDDD9-7936-493C-AE92-DC135D1EF065}" type="pres">
      <dgm:prSet presAssocID="{E0A89A8B-8075-45D7-9D4A-79756912E293}" presName="node" presStyleLbl="node1" presStyleIdx="0" presStyleCnt="4" custScaleY="202801">
        <dgm:presLayoutVars>
          <dgm:bulletEnabled val="1"/>
        </dgm:presLayoutVars>
      </dgm:prSet>
      <dgm:spPr>
        <a:prstGeom prst="roundRect">
          <a:avLst/>
        </a:prstGeom>
      </dgm:spPr>
    </dgm:pt>
    <dgm:pt modelId="{1EC3664B-249D-465E-B655-D5590E2E4C3F}" type="pres">
      <dgm:prSet presAssocID="{A16B12EE-9884-4B0E-927E-42B44217A8F4}" presName="sibTrans" presStyleCnt="0"/>
      <dgm:spPr/>
    </dgm:pt>
    <dgm:pt modelId="{000E3ED5-2BEC-4638-A2C8-896BBF5FB847}" type="pres">
      <dgm:prSet presAssocID="{4B910B63-2A2D-41B1-AEA8-18DE6246A7D3}" presName="node" presStyleLbl="node1" presStyleIdx="1" presStyleCnt="4" custScaleY="202801">
        <dgm:presLayoutVars>
          <dgm:bulletEnabled val="1"/>
        </dgm:presLayoutVars>
      </dgm:prSet>
      <dgm:spPr>
        <a:xfrm>
          <a:off x="999657" y="197037"/>
          <a:ext cx="907739" cy="544643"/>
        </a:xfrm>
        <a:prstGeom prst="roundRect">
          <a:avLst/>
        </a:prstGeom>
      </dgm:spPr>
    </dgm:pt>
    <dgm:pt modelId="{03D596E7-4B59-4C64-9B17-69BA59DCF110}" type="pres">
      <dgm:prSet presAssocID="{4F58B759-9651-40FE-A7FA-922004B6C7A6}" presName="sibTrans" presStyleCnt="0"/>
      <dgm:spPr/>
    </dgm:pt>
    <dgm:pt modelId="{9C6414F8-768B-49F0-98C0-BC0EC7F3CB07}" type="pres">
      <dgm:prSet presAssocID="{72462C7D-009F-4C49-B9CF-EDE833D7AC02}" presName="node" presStyleLbl="node1" presStyleIdx="2" presStyleCnt="4" custScaleY="202801">
        <dgm:presLayoutVars>
          <dgm:bulletEnabled val="1"/>
        </dgm:presLayoutVars>
      </dgm:prSet>
      <dgm:spPr>
        <a:xfrm>
          <a:off x="1998170" y="197037"/>
          <a:ext cx="907739" cy="544643"/>
        </a:xfrm>
        <a:prstGeom prst="roundRect">
          <a:avLst/>
        </a:prstGeom>
      </dgm:spPr>
    </dgm:pt>
    <dgm:pt modelId="{55234C9E-6A3D-41E1-84A6-AAD9ED38AA37}" type="pres">
      <dgm:prSet presAssocID="{82A61ABD-EFEE-4078-BE8F-E372F86A11C0}" presName="sibTrans" presStyleCnt="0"/>
      <dgm:spPr/>
    </dgm:pt>
    <dgm:pt modelId="{2F4941BA-5668-4AC0-8609-09C1675514A4}" type="pres">
      <dgm:prSet presAssocID="{CBFDADE8-CB75-421E-ADB9-A0BC48B4C179}" presName="node" presStyleLbl="node1" presStyleIdx="3" presStyleCnt="4" custScaleX="108276" custScaleY="202801" custLinFactNeighborX="-4404">
        <dgm:presLayoutVars>
          <dgm:bulletEnabled val="1"/>
        </dgm:presLayoutVars>
      </dgm:prSet>
      <dgm:spPr>
        <a:xfrm>
          <a:off x="2996684" y="197037"/>
          <a:ext cx="907739" cy="544643"/>
        </a:xfrm>
        <a:prstGeom prst="roundRect">
          <a:avLst/>
        </a:prstGeom>
      </dgm:spPr>
    </dgm:pt>
  </dgm:ptLst>
  <dgm:cxnLst>
    <dgm:cxn modelId="{C5246182-2D9F-4221-B2E2-A8C3D377DBC6}" srcId="{3E70E8BB-50A0-48A1-A972-67BD1471CAEB}" destId="{72462C7D-009F-4C49-B9CF-EDE833D7AC02}" srcOrd="2" destOrd="0" parTransId="{A3DC87CB-E7DC-44EE-A48C-7D8755A6195C}" sibTransId="{82A61ABD-EFEE-4078-BE8F-E372F86A11C0}"/>
    <dgm:cxn modelId="{D2F2A786-B753-429A-982E-9BF86C044E27}" srcId="{3E70E8BB-50A0-48A1-A972-67BD1471CAEB}" destId="{4B910B63-2A2D-41B1-AEA8-18DE6246A7D3}" srcOrd="1" destOrd="0" parTransId="{293936D1-767D-4800-A41C-E2D82DF90263}" sibTransId="{4F58B759-9651-40FE-A7FA-922004B6C7A6}"/>
    <dgm:cxn modelId="{CA79C58E-2104-4757-9D45-F6CD9811B936}" type="presOf" srcId="{4B910B63-2A2D-41B1-AEA8-18DE6246A7D3}" destId="{000E3ED5-2BEC-4638-A2C8-896BBF5FB847}" srcOrd="0" destOrd="0" presId="urn:microsoft.com/office/officeart/2005/8/layout/default"/>
    <dgm:cxn modelId="{E8892FA2-501F-43C9-8F48-9A942DCD7D1E}" type="presOf" srcId="{CBFDADE8-CB75-421E-ADB9-A0BC48B4C179}" destId="{2F4941BA-5668-4AC0-8609-09C1675514A4}" srcOrd="0" destOrd="0" presId="urn:microsoft.com/office/officeart/2005/8/layout/default"/>
    <dgm:cxn modelId="{DD6D4BC4-4694-429F-8BA5-16B285835925}" srcId="{3E70E8BB-50A0-48A1-A972-67BD1471CAEB}" destId="{CBFDADE8-CB75-421E-ADB9-A0BC48B4C179}" srcOrd="3" destOrd="0" parTransId="{07FBCCF2-2E54-4692-9FD1-D04198EB0DF2}" sibTransId="{B345DA77-8033-4601-96A0-59DCB8448AFE}"/>
    <dgm:cxn modelId="{3EB00CC5-05B1-420C-9BE7-F50386936A2C}" type="presOf" srcId="{E0A89A8B-8075-45D7-9D4A-79756912E293}" destId="{AB0EDDD9-7936-493C-AE92-DC135D1EF065}" srcOrd="0" destOrd="0" presId="urn:microsoft.com/office/officeart/2005/8/layout/default"/>
    <dgm:cxn modelId="{0553EBC7-EC4E-4169-8AF7-445F079C7652}" type="presOf" srcId="{72462C7D-009F-4C49-B9CF-EDE833D7AC02}" destId="{9C6414F8-768B-49F0-98C0-BC0EC7F3CB07}" srcOrd="0" destOrd="0" presId="urn:microsoft.com/office/officeart/2005/8/layout/default"/>
    <dgm:cxn modelId="{020363F8-D4D1-4359-A982-6E03D282115D}" type="presOf" srcId="{3E70E8BB-50A0-48A1-A972-67BD1471CAEB}" destId="{79F01B6D-C3FC-419C-936C-8EAD7946E7E2}" srcOrd="0" destOrd="0" presId="urn:microsoft.com/office/officeart/2005/8/layout/default"/>
    <dgm:cxn modelId="{A5443CFD-DBB5-4108-A8E5-1DA4CE6C0646}" srcId="{3E70E8BB-50A0-48A1-A972-67BD1471CAEB}" destId="{E0A89A8B-8075-45D7-9D4A-79756912E293}" srcOrd="0" destOrd="0" parTransId="{D27F4706-6956-473C-8838-61AEBA0E89C6}" sibTransId="{A16B12EE-9884-4B0E-927E-42B44217A8F4}"/>
    <dgm:cxn modelId="{D07E4A39-CB8F-4861-B364-B76C459C5EE6}" type="presParOf" srcId="{79F01B6D-C3FC-419C-936C-8EAD7946E7E2}" destId="{AB0EDDD9-7936-493C-AE92-DC135D1EF065}" srcOrd="0" destOrd="0" presId="urn:microsoft.com/office/officeart/2005/8/layout/default"/>
    <dgm:cxn modelId="{BF703550-B399-4AB7-A3A3-00C67FDCEE65}" type="presParOf" srcId="{79F01B6D-C3FC-419C-936C-8EAD7946E7E2}" destId="{1EC3664B-249D-465E-B655-D5590E2E4C3F}" srcOrd="1" destOrd="0" presId="urn:microsoft.com/office/officeart/2005/8/layout/default"/>
    <dgm:cxn modelId="{DA395CC0-15F9-4086-B3C0-E88CE11C0306}" type="presParOf" srcId="{79F01B6D-C3FC-419C-936C-8EAD7946E7E2}" destId="{000E3ED5-2BEC-4638-A2C8-896BBF5FB847}" srcOrd="2" destOrd="0" presId="urn:microsoft.com/office/officeart/2005/8/layout/default"/>
    <dgm:cxn modelId="{E469A783-CCA8-48B8-8466-E483B2BADB7C}" type="presParOf" srcId="{79F01B6D-C3FC-419C-936C-8EAD7946E7E2}" destId="{03D596E7-4B59-4C64-9B17-69BA59DCF110}" srcOrd="3" destOrd="0" presId="urn:microsoft.com/office/officeart/2005/8/layout/default"/>
    <dgm:cxn modelId="{D73ABD20-968C-4BA0-B061-63CD13763CD1}" type="presParOf" srcId="{79F01B6D-C3FC-419C-936C-8EAD7946E7E2}" destId="{9C6414F8-768B-49F0-98C0-BC0EC7F3CB07}" srcOrd="4" destOrd="0" presId="urn:microsoft.com/office/officeart/2005/8/layout/default"/>
    <dgm:cxn modelId="{0F3223AC-B89B-4408-BEE9-E2D4296A5C2A}" type="presParOf" srcId="{79F01B6D-C3FC-419C-936C-8EAD7946E7E2}" destId="{55234C9E-6A3D-41E1-84A6-AAD9ED38AA37}" srcOrd="5" destOrd="0" presId="urn:microsoft.com/office/officeart/2005/8/layout/default"/>
    <dgm:cxn modelId="{779BBCB8-6035-4EA0-9824-2B848B2DC54E}" type="presParOf" srcId="{79F01B6D-C3FC-419C-936C-8EAD7946E7E2}" destId="{2F4941BA-5668-4AC0-8609-09C1675514A4}"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E70E8BB-50A0-48A1-A972-67BD1471CA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E0A89A8B-8075-45D7-9D4A-79756912E293}">
      <dgm:prSet custT="1"/>
      <dgm:spPr>
        <a:solidFill>
          <a:schemeClr val="accent1">
            <a:lumMod val="20000"/>
            <a:lumOff val="80000"/>
          </a:schemeClr>
        </a:solidFill>
        <a:ln w="9525">
          <a:solidFill>
            <a:schemeClr val="accent3">
              <a:lumMod val="60000"/>
              <a:lumOff val="40000"/>
            </a:schemeClr>
          </a:solidFill>
        </a:ln>
      </dgm:spPr>
      <dgm:t>
        <a:bodyPr/>
        <a:lstStyle/>
        <a:p>
          <a:pPr>
            <a:lnSpc>
              <a:spcPct val="100000"/>
            </a:lnSpc>
            <a:spcAft>
              <a:spcPts val="0"/>
            </a:spcAft>
          </a:pPr>
          <a:r>
            <a:rPr lang="en-US" sz="950" b="0" dirty="0">
              <a:solidFill>
                <a:schemeClr val="tx1"/>
              </a:solidFill>
            </a:rPr>
            <a:t>Designed to land 4 new age cable systems </a:t>
          </a:r>
          <a:endParaRPr lang="en-IN" sz="950" b="0" dirty="0">
            <a:solidFill>
              <a:schemeClr val="tx1"/>
            </a:solidFill>
          </a:endParaRPr>
        </a:p>
      </dgm:t>
    </dgm:pt>
    <dgm:pt modelId="{D27F4706-6956-473C-8838-61AEBA0E89C6}" type="parTrans" cxnId="{A5443CFD-DBB5-4108-A8E5-1DA4CE6C0646}">
      <dgm:prSet/>
      <dgm:spPr/>
      <dgm:t>
        <a:bodyPr/>
        <a:lstStyle/>
        <a:p>
          <a:endParaRPr lang="en-IN"/>
        </a:p>
      </dgm:t>
    </dgm:pt>
    <dgm:pt modelId="{A16B12EE-9884-4B0E-927E-42B44217A8F4}" type="sibTrans" cxnId="{A5443CFD-DBB5-4108-A8E5-1DA4CE6C0646}">
      <dgm:prSet/>
      <dgm:spPr/>
      <dgm:t>
        <a:bodyPr/>
        <a:lstStyle/>
        <a:p>
          <a:endParaRPr lang="en-IN"/>
        </a:p>
      </dgm:t>
    </dgm:pt>
    <dgm:pt modelId="{EDA3081B-0779-42E6-BFC2-ACB4EB309E76}">
      <dgm:prSet custT="1"/>
      <dgm:spPr>
        <a:solidFill>
          <a:schemeClr val="accent1">
            <a:lumMod val="20000"/>
            <a:lumOff val="80000"/>
          </a:schemeClr>
        </a:solidFill>
        <a:ln w="9525" cap="flat" cmpd="sng" algn="ctr">
          <a:solidFill>
            <a:srgbClr val="9BBB59">
              <a:lumMod val="60000"/>
              <a:lumOff val="40000"/>
            </a:srgbClr>
          </a:solidFill>
          <a:prstDash val="solid"/>
        </a:ln>
        <a:effectLst/>
      </dgm:spPr>
      <dgm:t>
        <a:bodyPr spcFirstLastPara="0" vert="horz" wrap="square" lIns="34290" tIns="34290" rIns="34290" bIns="34290" numCol="1" spcCol="1270" anchor="ctr" anchorCtr="0"/>
        <a:lstStyle/>
        <a:p>
          <a:pPr marL="0" lvl="0" indent="0" algn="ctr" defTabSz="400050">
            <a:lnSpc>
              <a:spcPct val="100000"/>
            </a:lnSpc>
            <a:spcBef>
              <a:spcPct val="0"/>
            </a:spcBef>
            <a:spcAft>
              <a:spcPts val="0"/>
            </a:spcAft>
            <a:buNone/>
          </a:pPr>
          <a:r>
            <a:rPr lang="en-US" sz="950" b="0" kern="1200" dirty="0">
              <a:solidFill>
                <a:prstClr val="black"/>
              </a:solidFill>
              <a:latin typeface="Trebuchet MS"/>
              <a:ea typeface="+mn-ea"/>
              <a:cs typeface="+mn-cs"/>
            </a:rPr>
            <a:t>Direct landing in Chennai 02 </a:t>
          </a:r>
          <a:r>
            <a:rPr lang="en-US" sz="900" b="0" kern="1200" dirty="0">
              <a:solidFill>
                <a:prstClr val="black"/>
              </a:solidFill>
              <a:latin typeface="Trebuchet MS"/>
              <a:ea typeface="+mn-ea"/>
              <a:cs typeface="+mn-cs"/>
            </a:rPr>
            <a:t>(6 km fiber distance</a:t>
          </a:r>
          <a:r>
            <a:rPr lang="en-US" sz="900" b="1" kern="1200" dirty="0">
              <a:solidFill>
                <a:prstClr val="black"/>
              </a:solidFill>
              <a:latin typeface="Trebuchet MS"/>
              <a:ea typeface="+mn-ea"/>
              <a:cs typeface="+mn-cs"/>
            </a:rPr>
            <a:t>) </a:t>
          </a:r>
          <a:endParaRPr lang="en-IN" sz="900" b="1" kern="1200" dirty="0">
            <a:solidFill>
              <a:prstClr val="black"/>
            </a:solidFill>
            <a:latin typeface="Trebuchet MS"/>
            <a:ea typeface="+mn-ea"/>
            <a:cs typeface="+mn-cs"/>
          </a:endParaRPr>
        </a:p>
      </dgm:t>
    </dgm:pt>
    <dgm:pt modelId="{A6BD2404-4249-4295-8630-1775D241C507}" type="parTrans" cxnId="{B55AAA87-F19E-442F-AA90-CB92E49E4402}">
      <dgm:prSet/>
      <dgm:spPr/>
      <dgm:t>
        <a:bodyPr/>
        <a:lstStyle/>
        <a:p>
          <a:endParaRPr lang="en-IN"/>
        </a:p>
      </dgm:t>
    </dgm:pt>
    <dgm:pt modelId="{9B3E53C7-1635-40C5-ABA7-A9C7C194C98D}" type="sibTrans" cxnId="{B55AAA87-F19E-442F-AA90-CB92E49E4402}">
      <dgm:prSet/>
      <dgm:spPr/>
      <dgm:t>
        <a:bodyPr/>
        <a:lstStyle/>
        <a:p>
          <a:endParaRPr lang="en-IN"/>
        </a:p>
      </dgm:t>
    </dgm:pt>
    <dgm:pt modelId="{E7D85FE5-AB66-4803-A107-A77D8F6B4814}">
      <dgm:prSet custT="1"/>
      <dgm:spPr>
        <a:solidFill>
          <a:schemeClr val="accent1">
            <a:lumMod val="20000"/>
            <a:lumOff val="80000"/>
          </a:schemeClr>
        </a:solidFill>
        <a:ln w="9525" cap="flat" cmpd="sng" algn="ctr">
          <a:solidFill>
            <a:srgbClr val="9BBB59">
              <a:lumMod val="60000"/>
              <a:lumOff val="40000"/>
            </a:srgbClr>
          </a:solidFill>
          <a:prstDash val="solid"/>
        </a:ln>
        <a:effectLst/>
      </dgm:spPr>
      <dgm:t>
        <a:bodyPr spcFirstLastPara="0" vert="horz" wrap="square" lIns="34290" tIns="34290" rIns="34290" bIns="34290" numCol="1" spcCol="1270" anchor="ctr" anchorCtr="0"/>
        <a:lstStyle/>
        <a:p>
          <a:pPr marL="0" lvl="0" indent="0" algn="ctr" defTabSz="400050">
            <a:lnSpc>
              <a:spcPct val="100000"/>
            </a:lnSpc>
            <a:spcBef>
              <a:spcPct val="0"/>
            </a:spcBef>
            <a:spcAft>
              <a:spcPts val="0"/>
            </a:spcAft>
            <a:buNone/>
          </a:pPr>
          <a:r>
            <a:rPr lang="en-US" sz="950" b="0" kern="1200" dirty="0">
              <a:solidFill>
                <a:prstClr val="black"/>
              </a:solidFill>
              <a:latin typeface="Trebuchet MS"/>
              <a:ea typeface="+mn-ea"/>
              <a:cs typeface="+mn-cs"/>
            </a:rPr>
            <a:t>Distributed Architecture with Scalable SLTE Hosting </a:t>
          </a:r>
          <a:endParaRPr lang="en-IN" sz="950" b="0" kern="1200" dirty="0">
            <a:solidFill>
              <a:prstClr val="black"/>
            </a:solidFill>
            <a:latin typeface="Trebuchet MS"/>
            <a:ea typeface="+mn-ea"/>
            <a:cs typeface="+mn-cs"/>
          </a:endParaRPr>
        </a:p>
      </dgm:t>
    </dgm:pt>
    <dgm:pt modelId="{BEAE9313-9A72-419B-A56A-AE6B6F94CE2A}" type="parTrans" cxnId="{CDA6AC2B-8E3A-4577-8079-050922AB858F}">
      <dgm:prSet/>
      <dgm:spPr/>
      <dgm:t>
        <a:bodyPr/>
        <a:lstStyle/>
        <a:p>
          <a:endParaRPr lang="en-IN"/>
        </a:p>
      </dgm:t>
    </dgm:pt>
    <dgm:pt modelId="{3925731A-D7C0-40EC-AAF7-1169DA1DBA46}" type="sibTrans" cxnId="{CDA6AC2B-8E3A-4577-8079-050922AB858F}">
      <dgm:prSet/>
      <dgm:spPr/>
      <dgm:t>
        <a:bodyPr/>
        <a:lstStyle/>
        <a:p>
          <a:endParaRPr lang="en-IN"/>
        </a:p>
      </dgm:t>
    </dgm:pt>
    <dgm:pt modelId="{F094E94B-7DC7-4187-A2EC-7FA29745526C}">
      <dgm:prSet custT="1"/>
      <dgm:spPr>
        <a:solidFill>
          <a:schemeClr val="accent1">
            <a:lumMod val="20000"/>
            <a:lumOff val="80000"/>
          </a:schemeClr>
        </a:solidFill>
        <a:ln w="9525" cap="flat" cmpd="sng" algn="ctr">
          <a:solidFill>
            <a:srgbClr val="9BBB59">
              <a:lumMod val="60000"/>
              <a:lumOff val="40000"/>
            </a:srgbClr>
          </a:solidFill>
          <a:prstDash val="solid"/>
        </a:ln>
        <a:effectLst/>
      </dgm:spPr>
      <dgm:t>
        <a:bodyPr spcFirstLastPara="0" vert="horz" wrap="square" lIns="34290" tIns="34290" rIns="34290" bIns="34290" numCol="1" spcCol="1270" anchor="ctr" anchorCtr="0"/>
        <a:lstStyle/>
        <a:p>
          <a:pPr marL="0" lvl="0" indent="0" algn="ctr" defTabSz="400050">
            <a:lnSpc>
              <a:spcPct val="100000"/>
            </a:lnSpc>
            <a:spcBef>
              <a:spcPct val="0"/>
            </a:spcBef>
            <a:spcAft>
              <a:spcPts val="0"/>
            </a:spcAft>
            <a:buNone/>
          </a:pPr>
          <a:r>
            <a:rPr lang="en-US" sz="950" b="0" kern="1200" dirty="0">
              <a:solidFill>
                <a:prstClr val="black"/>
              </a:solidFill>
              <a:latin typeface="Trebuchet MS"/>
              <a:ea typeface="+mn-ea"/>
              <a:cs typeface="+mn-cs"/>
            </a:rPr>
            <a:t>Diverse routes bypass road ducts from  Landfall to SLTE</a:t>
          </a:r>
          <a:endParaRPr lang="en-IN" sz="950" b="0" kern="1200" dirty="0">
            <a:solidFill>
              <a:prstClr val="black"/>
            </a:solidFill>
            <a:latin typeface="Trebuchet MS"/>
            <a:ea typeface="+mn-ea"/>
            <a:cs typeface="+mn-cs"/>
          </a:endParaRPr>
        </a:p>
      </dgm:t>
    </dgm:pt>
    <dgm:pt modelId="{7D57EBF3-35D9-4AD8-AEB8-11A23F0D2276}" type="parTrans" cxnId="{C60D7DCB-547A-47A3-920A-F58D01D62B04}">
      <dgm:prSet/>
      <dgm:spPr/>
      <dgm:t>
        <a:bodyPr/>
        <a:lstStyle/>
        <a:p>
          <a:endParaRPr lang="en-IN"/>
        </a:p>
      </dgm:t>
    </dgm:pt>
    <dgm:pt modelId="{EA357133-CC59-415C-83FD-0D9BA84F9B8F}" type="sibTrans" cxnId="{C60D7DCB-547A-47A3-920A-F58D01D62B04}">
      <dgm:prSet/>
      <dgm:spPr/>
      <dgm:t>
        <a:bodyPr/>
        <a:lstStyle/>
        <a:p>
          <a:endParaRPr lang="en-IN"/>
        </a:p>
      </dgm:t>
    </dgm:pt>
    <dgm:pt modelId="{79F01B6D-C3FC-419C-936C-8EAD7946E7E2}" type="pres">
      <dgm:prSet presAssocID="{3E70E8BB-50A0-48A1-A972-67BD1471CAEB}" presName="diagram" presStyleCnt="0">
        <dgm:presLayoutVars>
          <dgm:dir/>
          <dgm:resizeHandles val="exact"/>
        </dgm:presLayoutVars>
      </dgm:prSet>
      <dgm:spPr/>
    </dgm:pt>
    <dgm:pt modelId="{AB0EDDD9-7936-493C-AE92-DC135D1EF065}" type="pres">
      <dgm:prSet presAssocID="{E0A89A8B-8075-45D7-9D4A-79756912E293}" presName="node" presStyleLbl="node1" presStyleIdx="0" presStyleCnt="4" custScaleX="96526" custScaleY="202801">
        <dgm:presLayoutVars>
          <dgm:bulletEnabled val="1"/>
        </dgm:presLayoutVars>
      </dgm:prSet>
      <dgm:spPr>
        <a:prstGeom prst="roundRect">
          <a:avLst/>
        </a:prstGeom>
      </dgm:spPr>
    </dgm:pt>
    <dgm:pt modelId="{1EC3664B-249D-465E-B655-D5590E2E4C3F}" type="pres">
      <dgm:prSet presAssocID="{A16B12EE-9884-4B0E-927E-42B44217A8F4}" presName="sibTrans" presStyleCnt="0"/>
      <dgm:spPr/>
    </dgm:pt>
    <dgm:pt modelId="{4202B51F-E57E-4D50-8EC2-E127DDDCE3C7}" type="pres">
      <dgm:prSet presAssocID="{EDA3081B-0779-42E6-BFC2-ACB4EB309E76}" presName="node" presStyleLbl="node1" presStyleIdx="1" presStyleCnt="4" custScaleX="110142" custScaleY="202801">
        <dgm:presLayoutVars>
          <dgm:bulletEnabled val="1"/>
        </dgm:presLayoutVars>
      </dgm:prSet>
      <dgm:spPr>
        <a:xfrm>
          <a:off x="814538" y="247466"/>
          <a:ext cx="739642" cy="443785"/>
        </a:xfrm>
        <a:prstGeom prst="roundRect">
          <a:avLst/>
        </a:prstGeom>
      </dgm:spPr>
    </dgm:pt>
    <dgm:pt modelId="{FA18BD19-7BCD-4E8C-8A88-A4583FC917A9}" type="pres">
      <dgm:prSet presAssocID="{9B3E53C7-1635-40C5-ABA7-A9C7C194C98D}" presName="sibTrans" presStyleCnt="0"/>
      <dgm:spPr/>
    </dgm:pt>
    <dgm:pt modelId="{2EB26B3F-5E64-4CE1-BDC3-E984E236E907}" type="pres">
      <dgm:prSet presAssocID="{E7D85FE5-AB66-4803-A107-A77D8F6B4814}" presName="node" presStyleLbl="node1" presStyleIdx="2" presStyleCnt="4" custScaleX="129130" custScaleY="202801">
        <dgm:presLayoutVars>
          <dgm:bulletEnabled val="1"/>
        </dgm:presLayoutVars>
      </dgm:prSet>
      <dgm:spPr>
        <a:xfrm>
          <a:off x="1628145" y="247466"/>
          <a:ext cx="739642" cy="443785"/>
        </a:xfrm>
        <a:prstGeom prst="roundRect">
          <a:avLst/>
        </a:prstGeom>
      </dgm:spPr>
    </dgm:pt>
    <dgm:pt modelId="{DD874BC8-AFAD-48EA-9E22-15966A692CFF}" type="pres">
      <dgm:prSet presAssocID="{3925731A-D7C0-40EC-AAF7-1169DA1DBA46}" presName="sibTrans" presStyleCnt="0"/>
      <dgm:spPr/>
    </dgm:pt>
    <dgm:pt modelId="{80E3B550-5504-4F45-A8C0-31C164C0C39C}" type="pres">
      <dgm:prSet presAssocID="{F094E94B-7DC7-4187-A2EC-7FA29745526C}" presName="node" presStyleLbl="node1" presStyleIdx="3" presStyleCnt="4" custScaleX="118860" custScaleY="202801">
        <dgm:presLayoutVars>
          <dgm:bulletEnabled val="1"/>
        </dgm:presLayoutVars>
      </dgm:prSet>
      <dgm:spPr>
        <a:xfrm>
          <a:off x="2441751" y="247466"/>
          <a:ext cx="739642" cy="443785"/>
        </a:xfrm>
        <a:prstGeom prst="roundRect">
          <a:avLst/>
        </a:prstGeom>
      </dgm:spPr>
    </dgm:pt>
  </dgm:ptLst>
  <dgm:cxnLst>
    <dgm:cxn modelId="{CDA6AC2B-8E3A-4577-8079-050922AB858F}" srcId="{3E70E8BB-50A0-48A1-A972-67BD1471CAEB}" destId="{E7D85FE5-AB66-4803-A107-A77D8F6B4814}" srcOrd="2" destOrd="0" parTransId="{BEAE9313-9A72-419B-A56A-AE6B6F94CE2A}" sibTransId="{3925731A-D7C0-40EC-AAF7-1169DA1DBA46}"/>
    <dgm:cxn modelId="{3C9ED861-A1A1-448B-8358-638B54AE4745}" type="presOf" srcId="{3E70E8BB-50A0-48A1-A972-67BD1471CAEB}" destId="{79F01B6D-C3FC-419C-936C-8EAD7946E7E2}" srcOrd="0" destOrd="0" presId="urn:microsoft.com/office/officeart/2005/8/layout/default"/>
    <dgm:cxn modelId="{9E8EBA70-0208-4A88-BB00-4D2AB6540C39}" type="presOf" srcId="{EDA3081B-0779-42E6-BFC2-ACB4EB309E76}" destId="{4202B51F-E57E-4D50-8EC2-E127DDDCE3C7}" srcOrd="0" destOrd="0" presId="urn:microsoft.com/office/officeart/2005/8/layout/default"/>
    <dgm:cxn modelId="{3BF63677-90E3-48F4-A4AE-60717A071B1A}" type="presOf" srcId="{E7D85FE5-AB66-4803-A107-A77D8F6B4814}" destId="{2EB26B3F-5E64-4CE1-BDC3-E984E236E907}" srcOrd="0" destOrd="0" presId="urn:microsoft.com/office/officeart/2005/8/layout/default"/>
    <dgm:cxn modelId="{B9C59481-8849-4C26-9FCB-97F494D5F79A}" type="presOf" srcId="{E0A89A8B-8075-45D7-9D4A-79756912E293}" destId="{AB0EDDD9-7936-493C-AE92-DC135D1EF065}" srcOrd="0" destOrd="0" presId="urn:microsoft.com/office/officeart/2005/8/layout/default"/>
    <dgm:cxn modelId="{B55AAA87-F19E-442F-AA90-CB92E49E4402}" srcId="{3E70E8BB-50A0-48A1-A972-67BD1471CAEB}" destId="{EDA3081B-0779-42E6-BFC2-ACB4EB309E76}" srcOrd="1" destOrd="0" parTransId="{A6BD2404-4249-4295-8630-1775D241C507}" sibTransId="{9B3E53C7-1635-40C5-ABA7-A9C7C194C98D}"/>
    <dgm:cxn modelId="{D24E2488-FAFB-4B0B-98C1-CA7076710662}" type="presOf" srcId="{F094E94B-7DC7-4187-A2EC-7FA29745526C}" destId="{80E3B550-5504-4F45-A8C0-31C164C0C39C}" srcOrd="0" destOrd="0" presId="urn:microsoft.com/office/officeart/2005/8/layout/default"/>
    <dgm:cxn modelId="{C60D7DCB-547A-47A3-920A-F58D01D62B04}" srcId="{3E70E8BB-50A0-48A1-A972-67BD1471CAEB}" destId="{F094E94B-7DC7-4187-A2EC-7FA29745526C}" srcOrd="3" destOrd="0" parTransId="{7D57EBF3-35D9-4AD8-AEB8-11A23F0D2276}" sibTransId="{EA357133-CC59-415C-83FD-0D9BA84F9B8F}"/>
    <dgm:cxn modelId="{A5443CFD-DBB5-4108-A8E5-1DA4CE6C0646}" srcId="{3E70E8BB-50A0-48A1-A972-67BD1471CAEB}" destId="{E0A89A8B-8075-45D7-9D4A-79756912E293}" srcOrd="0" destOrd="0" parTransId="{D27F4706-6956-473C-8838-61AEBA0E89C6}" sibTransId="{A16B12EE-9884-4B0E-927E-42B44217A8F4}"/>
    <dgm:cxn modelId="{E4F04ECD-F75F-4271-9717-C80025FC81AF}" type="presParOf" srcId="{79F01B6D-C3FC-419C-936C-8EAD7946E7E2}" destId="{AB0EDDD9-7936-493C-AE92-DC135D1EF065}" srcOrd="0" destOrd="0" presId="urn:microsoft.com/office/officeart/2005/8/layout/default"/>
    <dgm:cxn modelId="{92CE1717-8060-41C5-9339-28E6E34CA1E6}" type="presParOf" srcId="{79F01B6D-C3FC-419C-936C-8EAD7946E7E2}" destId="{1EC3664B-249D-465E-B655-D5590E2E4C3F}" srcOrd="1" destOrd="0" presId="urn:microsoft.com/office/officeart/2005/8/layout/default"/>
    <dgm:cxn modelId="{0D9146C8-E0FD-43E2-A3EA-62E19E9FA571}" type="presParOf" srcId="{79F01B6D-C3FC-419C-936C-8EAD7946E7E2}" destId="{4202B51F-E57E-4D50-8EC2-E127DDDCE3C7}" srcOrd="2" destOrd="0" presId="urn:microsoft.com/office/officeart/2005/8/layout/default"/>
    <dgm:cxn modelId="{488E8907-5999-48CC-8E4F-13189E2D7B49}" type="presParOf" srcId="{79F01B6D-C3FC-419C-936C-8EAD7946E7E2}" destId="{FA18BD19-7BCD-4E8C-8A88-A4583FC917A9}" srcOrd="3" destOrd="0" presId="urn:microsoft.com/office/officeart/2005/8/layout/default"/>
    <dgm:cxn modelId="{72A936E6-6F66-4A6C-B677-85A3DE34D537}" type="presParOf" srcId="{79F01B6D-C3FC-419C-936C-8EAD7946E7E2}" destId="{2EB26B3F-5E64-4CE1-BDC3-E984E236E907}" srcOrd="4" destOrd="0" presId="urn:microsoft.com/office/officeart/2005/8/layout/default"/>
    <dgm:cxn modelId="{FEE009D3-22D7-4A62-9AE2-71B627F679F1}" type="presParOf" srcId="{79F01B6D-C3FC-419C-936C-8EAD7946E7E2}" destId="{DD874BC8-AFAD-48EA-9E22-15966A692CFF}" srcOrd="5" destOrd="0" presId="urn:microsoft.com/office/officeart/2005/8/layout/default"/>
    <dgm:cxn modelId="{BB9C9489-0D55-4C4C-82D9-7AAD088ADA63}" type="presParOf" srcId="{79F01B6D-C3FC-419C-936C-8EAD7946E7E2}" destId="{80E3B550-5504-4F45-A8C0-31C164C0C39C}" srcOrd="6"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5D9F671-C9DF-4421-88B6-C7295105137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D1280F69-8B84-4484-AD1B-FD29BC8077C0}">
      <dgm:prSet custT="1"/>
      <dgm:spPr>
        <a:solidFill>
          <a:schemeClr val="tx2"/>
        </a:solidFill>
        <a:ln w="6350">
          <a:solidFill>
            <a:schemeClr val="accent1">
              <a:lumMod val="75000"/>
            </a:schemeClr>
          </a:solidFill>
        </a:ln>
      </dgm:spPr>
      <dgm:t>
        <a:bodyPr/>
        <a:lstStyle/>
        <a:p>
          <a:pPr>
            <a:lnSpc>
              <a:spcPct val="100000"/>
            </a:lnSpc>
            <a:spcAft>
              <a:spcPts val="0"/>
            </a:spcAft>
          </a:pPr>
          <a:r>
            <a:rPr lang="en-US" sz="1050" dirty="0"/>
            <a:t>GBI – 2012</a:t>
          </a:r>
          <a:endParaRPr lang="en-IN" sz="1050" dirty="0"/>
        </a:p>
      </dgm:t>
    </dgm:pt>
    <dgm:pt modelId="{CF4BD793-9851-4957-8475-62AA001C12CF}" type="parTrans" cxnId="{73D0112D-DAF9-4037-8BA6-9D1F71C63417}">
      <dgm:prSet/>
      <dgm:spPr/>
      <dgm:t>
        <a:bodyPr/>
        <a:lstStyle/>
        <a:p>
          <a:endParaRPr lang="en-IN"/>
        </a:p>
      </dgm:t>
    </dgm:pt>
    <dgm:pt modelId="{481EBC1A-FD0F-421A-8C52-BE52C403CA14}" type="sibTrans" cxnId="{73D0112D-DAF9-4037-8BA6-9D1F71C63417}">
      <dgm:prSet/>
      <dgm:spPr/>
      <dgm:t>
        <a:bodyPr/>
        <a:lstStyle/>
        <a:p>
          <a:endParaRPr lang="en-IN"/>
        </a:p>
      </dgm:t>
    </dgm:pt>
    <dgm:pt modelId="{6577DB93-DFA5-402B-9D3B-EBB91E8759F4}">
      <dgm:prSet custT="1"/>
      <dgm:spPr>
        <a:solidFill>
          <a:schemeClr val="tx2"/>
        </a:solidFill>
        <a:ln w="6350">
          <a:solidFill>
            <a:schemeClr val="accent1">
              <a:lumMod val="75000"/>
            </a:schemeClr>
          </a:solidFill>
        </a:ln>
      </dgm:spPr>
      <dgm:t>
        <a:bodyPr/>
        <a:lstStyle/>
        <a:p>
          <a:pPr>
            <a:lnSpc>
              <a:spcPct val="100000"/>
            </a:lnSpc>
            <a:spcAft>
              <a:spcPts val="0"/>
            </a:spcAft>
          </a:pPr>
          <a:r>
            <a:rPr lang="en-US" sz="1050" dirty="0"/>
            <a:t>MENA – 2014</a:t>
          </a:r>
          <a:endParaRPr lang="en-IN" sz="1050" dirty="0"/>
        </a:p>
      </dgm:t>
    </dgm:pt>
    <dgm:pt modelId="{9E22C75E-C6CC-493A-A0E8-5C4E515DFBD3}" type="parTrans" cxnId="{606CA74A-E3E0-4F23-A94A-479F6CD6C354}">
      <dgm:prSet/>
      <dgm:spPr/>
      <dgm:t>
        <a:bodyPr/>
        <a:lstStyle/>
        <a:p>
          <a:endParaRPr lang="en-IN"/>
        </a:p>
      </dgm:t>
    </dgm:pt>
    <dgm:pt modelId="{14E8E572-A756-461D-B4CC-9862AC1BFD89}" type="sibTrans" cxnId="{606CA74A-E3E0-4F23-A94A-479F6CD6C354}">
      <dgm:prSet/>
      <dgm:spPr/>
      <dgm:t>
        <a:bodyPr/>
        <a:lstStyle/>
        <a:p>
          <a:endParaRPr lang="en-IN"/>
        </a:p>
      </dgm:t>
    </dgm:pt>
    <dgm:pt modelId="{2AD4BD75-B01F-4573-9BDC-DB9971B10C35}">
      <dgm:prSet custT="1"/>
      <dgm:spPr>
        <a:solidFill>
          <a:schemeClr val="tx2"/>
        </a:solidFill>
        <a:ln w="6350">
          <a:solidFill>
            <a:schemeClr val="accent1">
              <a:lumMod val="75000"/>
            </a:schemeClr>
          </a:solidFill>
        </a:ln>
      </dgm:spPr>
      <dgm:t>
        <a:bodyPr/>
        <a:lstStyle/>
        <a:p>
          <a:pPr>
            <a:lnSpc>
              <a:spcPct val="100000"/>
            </a:lnSpc>
            <a:spcAft>
              <a:spcPts val="0"/>
            </a:spcAft>
          </a:pPr>
          <a:r>
            <a:rPr lang="en-US" sz="1050" dirty="0"/>
            <a:t>Raman – 2024 RFS – 15 Fiber Pairs X 200 </a:t>
          </a:r>
          <a:r>
            <a:rPr lang="en-US" sz="1050" dirty="0" err="1"/>
            <a:t>Tbps</a:t>
          </a:r>
          <a:r>
            <a:rPr lang="en-US" sz="1050" dirty="0"/>
            <a:t> capacity</a:t>
          </a:r>
          <a:endParaRPr lang="en-IN" sz="1050" dirty="0"/>
        </a:p>
      </dgm:t>
    </dgm:pt>
    <dgm:pt modelId="{64AA39A1-E3AE-43C5-94FF-6E94450C3457}" type="parTrans" cxnId="{0732D872-834D-48D8-BBB6-9588AB9596F1}">
      <dgm:prSet/>
      <dgm:spPr/>
      <dgm:t>
        <a:bodyPr/>
        <a:lstStyle/>
        <a:p>
          <a:endParaRPr lang="en-IN"/>
        </a:p>
      </dgm:t>
    </dgm:pt>
    <dgm:pt modelId="{60AE1D54-9456-4C7E-84D6-1CB3706AAC8F}" type="sibTrans" cxnId="{0732D872-834D-48D8-BBB6-9588AB9596F1}">
      <dgm:prSet/>
      <dgm:spPr/>
      <dgm:t>
        <a:bodyPr/>
        <a:lstStyle/>
        <a:p>
          <a:endParaRPr lang="en-IN"/>
        </a:p>
      </dgm:t>
    </dgm:pt>
    <dgm:pt modelId="{EC7B4BA7-E466-45AE-975E-561D916F1F9D}" type="pres">
      <dgm:prSet presAssocID="{25D9F671-C9DF-4421-88B6-C7295105137F}" presName="diagram" presStyleCnt="0">
        <dgm:presLayoutVars>
          <dgm:dir/>
          <dgm:resizeHandles val="exact"/>
        </dgm:presLayoutVars>
      </dgm:prSet>
      <dgm:spPr/>
    </dgm:pt>
    <dgm:pt modelId="{089DB081-B08A-4CE5-9800-E6ECAFF3019D}" type="pres">
      <dgm:prSet presAssocID="{D1280F69-8B84-4484-AD1B-FD29BC8077C0}" presName="node" presStyleLbl="node1" presStyleIdx="0" presStyleCnt="3" custScaleX="29341" custScaleY="36044">
        <dgm:presLayoutVars>
          <dgm:bulletEnabled val="1"/>
        </dgm:presLayoutVars>
      </dgm:prSet>
      <dgm:spPr>
        <a:prstGeom prst="roundRect">
          <a:avLst/>
        </a:prstGeom>
      </dgm:spPr>
    </dgm:pt>
    <dgm:pt modelId="{39AFF060-708C-48C8-9F21-D0973E37A410}" type="pres">
      <dgm:prSet presAssocID="{481EBC1A-FD0F-421A-8C52-BE52C403CA14}" presName="sibTrans" presStyleCnt="0"/>
      <dgm:spPr/>
    </dgm:pt>
    <dgm:pt modelId="{A090E436-3CBF-4416-8BEE-A9A3AE171A6D}" type="pres">
      <dgm:prSet presAssocID="{6577DB93-DFA5-402B-9D3B-EBB91E8759F4}" presName="node" presStyleLbl="node1" presStyleIdx="1" presStyleCnt="3" custScaleX="29341" custScaleY="36044">
        <dgm:presLayoutVars>
          <dgm:bulletEnabled val="1"/>
        </dgm:presLayoutVars>
      </dgm:prSet>
      <dgm:spPr>
        <a:prstGeom prst="roundRect">
          <a:avLst/>
        </a:prstGeom>
      </dgm:spPr>
    </dgm:pt>
    <dgm:pt modelId="{A7ADDC15-EED5-4253-8F83-E0F7B718B29A}" type="pres">
      <dgm:prSet presAssocID="{14E8E572-A756-461D-B4CC-9862AC1BFD89}" presName="sibTrans" presStyleCnt="0"/>
      <dgm:spPr/>
    </dgm:pt>
    <dgm:pt modelId="{B6E37B18-51E7-4BAB-8626-9D0A9B654B9D}" type="pres">
      <dgm:prSet presAssocID="{2AD4BD75-B01F-4573-9BDC-DB9971B10C35}" presName="node" presStyleLbl="node1" presStyleIdx="2" presStyleCnt="3" custScaleX="50361" custScaleY="36044">
        <dgm:presLayoutVars>
          <dgm:bulletEnabled val="1"/>
        </dgm:presLayoutVars>
      </dgm:prSet>
      <dgm:spPr>
        <a:prstGeom prst="roundRect">
          <a:avLst/>
        </a:prstGeom>
      </dgm:spPr>
    </dgm:pt>
  </dgm:ptLst>
  <dgm:cxnLst>
    <dgm:cxn modelId="{73D0112D-DAF9-4037-8BA6-9D1F71C63417}" srcId="{25D9F671-C9DF-4421-88B6-C7295105137F}" destId="{D1280F69-8B84-4484-AD1B-FD29BC8077C0}" srcOrd="0" destOrd="0" parTransId="{CF4BD793-9851-4957-8475-62AA001C12CF}" sibTransId="{481EBC1A-FD0F-421A-8C52-BE52C403CA14}"/>
    <dgm:cxn modelId="{606CA74A-E3E0-4F23-A94A-479F6CD6C354}" srcId="{25D9F671-C9DF-4421-88B6-C7295105137F}" destId="{6577DB93-DFA5-402B-9D3B-EBB91E8759F4}" srcOrd="1" destOrd="0" parTransId="{9E22C75E-C6CC-493A-A0E8-5C4E515DFBD3}" sibTransId="{14E8E572-A756-461D-B4CC-9862AC1BFD89}"/>
    <dgm:cxn modelId="{0732D872-834D-48D8-BBB6-9588AB9596F1}" srcId="{25D9F671-C9DF-4421-88B6-C7295105137F}" destId="{2AD4BD75-B01F-4573-9BDC-DB9971B10C35}" srcOrd="2" destOrd="0" parTransId="{64AA39A1-E3AE-43C5-94FF-6E94450C3457}" sibTransId="{60AE1D54-9456-4C7E-84D6-1CB3706AAC8F}"/>
    <dgm:cxn modelId="{69524154-F4DC-4EA0-B5CE-868F57453716}" type="presOf" srcId="{25D9F671-C9DF-4421-88B6-C7295105137F}" destId="{EC7B4BA7-E466-45AE-975E-561D916F1F9D}" srcOrd="0" destOrd="0" presId="urn:microsoft.com/office/officeart/2005/8/layout/default"/>
    <dgm:cxn modelId="{C35F5989-8D9F-49D5-8789-CB0639001603}" type="presOf" srcId="{2AD4BD75-B01F-4573-9BDC-DB9971B10C35}" destId="{B6E37B18-51E7-4BAB-8626-9D0A9B654B9D}" srcOrd="0" destOrd="0" presId="urn:microsoft.com/office/officeart/2005/8/layout/default"/>
    <dgm:cxn modelId="{ED8C698C-A680-467D-A47B-A7A0845D9DC8}" type="presOf" srcId="{6577DB93-DFA5-402B-9D3B-EBB91E8759F4}" destId="{A090E436-3CBF-4416-8BEE-A9A3AE171A6D}" srcOrd="0" destOrd="0" presId="urn:microsoft.com/office/officeart/2005/8/layout/default"/>
    <dgm:cxn modelId="{EC943CD5-86A7-4B80-989E-D9AFDC0CAE2C}" type="presOf" srcId="{D1280F69-8B84-4484-AD1B-FD29BC8077C0}" destId="{089DB081-B08A-4CE5-9800-E6ECAFF3019D}" srcOrd="0" destOrd="0" presId="urn:microsoft.com/office/officeart/2005/8/layout/default"/>
    <dgm:cxn modelId="{6119E0E7-C79A-4C62-B6E9-FAB4882733B9}" type="presParOf" srcId="{EC7B4BA7-E466-45AE-975E-561D916F1F9D}" destId="{089DB081-B08A-4CE5-9800-E6ECAFF3019D}" srcOrd="0" destOrd="0" presId="urn:microsoft.com/office/officeart/2005/8/layout/default"/>
    <dgm:cxn modelId="{A64F0F85-0B4D-4670-A757-55FF122BC393}" type="presParOf" srcId="{EC7B4BA7-E466-45AE-975E-561D916F1F9D}" destId="{39AFF060-708C-48C8-9F21-D0973E37A410}" srcOrd="1" destOrd="0" presId="urn:microsoft.com/office/officeart/2005/8/layout/default"/>
    <dgm:cxn modelId="{48CA82DC-39B0-43BB-9536-3C2F1C931C0E}" type="presParOf" srcId="{EC7B4BA7-E466-45AE-975E-561D916F1F9D}" destId="{A090E436-3CBF-4416-8BEE-A9A3AE171A6D}" srcOrd="2" destOrd="0" presId="urn:microsoft.com/office/officeart/2005/8/layout/default"/>
    <dgm:cxn modelId="{CEBACF4A-EBB1-4337-ABDD-1097EE94F68D}" type="presParOf" srcId="{EC7B4BA7-E466-45AE-975E-561D916F1F9D}" destId="{A7ADDC15-EED5-4253-8F83-E0F7B718B29A}" srcOrd="3" destOrd="0" presId="urn:microsoft.com/office/officeart/2005/8/layout/default"/>
    <dgm:cxn modelId="{46ADE7C6-4678-4126-B5EA-653A341985EA}" type="presParOf" srcId="{EC7B4BA7-E466-45AE-975E-561D916F1F9D}" destId="{B6E37B18-51E7-4BAB-8626-9D0A9B654B9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4AD65A9-C4E0-46C9-9139-3D9A0E0C96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68DE2DA3-1FA3-49F0-84BF-9FB37FEA7AC6}">
      <dgm:prSet custT="1"/>
      <dgm:spPr>
        <a:solidFill>
          <a:schemeClr val="tx2">
            <a:lumMod val="50000"/>
          </a:schemeClr>
        </a:solidFill>
        <a:ln w="6350">
          <a:solidFill>
            <a:schemeClr val="accent1">
              <a:lumMod val="75000"/>
            </a:schemeClr>
          </a:solidFill>
          <a:prstDash val="sysDot"/>
        </a:ln>
      </dgm:spPr>
      <dgm:t>
        <a:bodyPr/>
        <a:lstStyle/>
        <a:p>
          <a:pPr>
            <a:lnSpc>
              <a:spcPct val="100000"/>
            </a:lnSpc>
            <a:spcAft>
              <a:spcPts val="0"/>
            </a:spcAft>
          </a:pPr>
          <a:r>
            <a:rPr lang="en-US" sz="1100" dirty="0"/>
            <a:t>Expansion of the Versova CLS with additional capacity</a:t>
          </a:r>
          <a:endParaRPr lang="en-IN" sz="1100" dirty="0"/>
        </a:p>
      </dgm:t>
    </dgm:pt>
    <dgm:pt modelId="{303AC313-3A52-42DE-AA8D-7B6861252B20}" type="parTrans" cxnId="{41589602-F503-453D-9461-52A48D847B7A}">
      <dgm:prSet/>
      <dgm:spPr/>
      <dgm:t>
        <a:bodyPr/>
        <a:lstStyle/>
        <a:p>
          <a:endParaRPr lang="en-IN"/>
        </a:p>
      </dgm:t>
    </dgm:pt>
    <dgm:pt modelId="{C6A3DBF7-DE57-40B8-9CF1-4AAA5EDE4E9D}" type="sibTrans" cxnId="{41589602-F503-453D-9461-52A48D847B7A}">
      <dgm:prSet/>
      <dgm:spPr/>
      <dgm:t>
        <a:bodyPr/>
        <a:lstStyle/>
        <a:p>
          <a:endParaRPr lang="en-IN"/>
        </a:p>
      </dgm:t>
    </dgm:pt>
    <dgm:pt modelId="{CA9B7E36-FB5B-443B-AF0F-5BD733E40D19}">
      <dgm:prSet custT="1"/>
      <dgm:spPr>
        <a:solidFill>
          <a:schemeClr val="tx2"/>
        </a:solidFill>
        <a:ln w="6350">
          <a:solidFill>
            <a:schemeClr val="accent1">
              <a:lumMod val="75000"/>
            </a:schemeClr>
          </a:solidFill>
          <a:prstDash val="sysDot"/>
        </a:ln>
      </dgm:spPr>
      <dgm:t>
        <a:bodyPr/>
        <a:lstStyle/>
        <a:p>
          <a:pPr>
            <a:lnSpc>
              <a:spcPct val="100000"/>
            </a:lnSpc>
            <a:spcAft>
              <a:spcPts val="0"/>
            </a:spcAft>
          </a:pPr>
          <a:r>
            <a:rPr lang="en-US" sz="1100" dirty="0"/>
            <a:t>Blue Raman system – RFS 2024 - 300 </a:t>
          </a:r>
          <a:r>
            <a:rPr lang="en-US" sz="1100" dirty="0" err="1"/>
            <a:t>Tbps</a:t>
          </a:r>
          <a:endParaRPr lang="en-IN" sz="1100" dirty="0"/>
        </a:p>
      </dgm:t>
    </dgm:pt>
    <dgm:pt modelId="{ADD1D8A8-EAEE-4F6B-AAF6-94D0F86AC7EC}" type="parTrans" cxnId="{AA0769E6-425D-48C0-8A6E-79FA16C98EA2}">
      <dgm:prSet/>
      <dgm:spPr/>
      <dgm:t>
        <a:bodyPr/>
        <a:lstStyle/>
        <a:p>
          <a:endParaRPr lang="en-IN"/>
        </a:p>
      </dgm:t>
    </dgm:pt>
    <dgm:pt modelId="{B2ACC385-5A93-4922-B8F7-A263DD5BBB1F}" type="sibTrans" cxnId="{AA0769E6-425D-48C0-8A6E-79FA16C98EA2}">
      <dgm:prSet/>
      <dgm:spPr/>
      <dgm:t>
        <a:bodyPr/>
        <a:lstStyle/>
        <a:p>
          <a:endParaRPr lang="en-IN"/>
        </a:p>
      </dgm:t>
    </dgm:pt>
    <dgm:pt modelId="{9A7F98D4-A244-4866-A029-B69673ECD272}">
      <dgm:prSet custT="1"/>
      <dgm:spPr>
        <a:solidFill>
          <a:schemeClr val="tx2">
            <a:lumMod val="50000"/>
          </a:schemeClr>
        </a:solidFill>
        <a:ln w="6350">
          <a:solidFill>
            <a:schemeClr val="accent1">
              <a:lumMod val="75000"/>
            </a:schemeClr>
          </a:solidFill>
          <a:prstDash val="sysDot"/>
        </a:ln>
      </dgm:spPr>
      <dgm:t>
        <a:bodyPr/>
        <a:lstStyle/>
        <a:p>
          <a:pPr>
            <a:lnSpc>
              <a:spcPct val="100000"/>
            </a:lnSpc>
            <a:spcAft>
              <a:spcPts val="0"/>
            </a:spcAft>
          </a:pPr>
          <a:r>
            <a:rPr lang="en-US" sz="1100" dirty="0"/>
            <a:t>First Egypt bypass system from India, reaches Europe without going through the Suez Canal</a:t>
          </a:r>
          <a:endParaRPr lang="en-IN" sz="1100" dirty="0"/>
        </a:p>
      </dgm:t>
    </dgm:pt>
    <dgm:pt modelId="{F8306F73-BBD1-439E-9C4C-3AF6A801866E}" type="parTrans" cxnId="{B8785B58-749D-40E4-B898-172C229B252A}">
      <dgm:prSet/>
      <dgm:spPr/>
      <dgm:t>
        <a:bodyPr/>
        <a:lstStyle/>
        <a:p>
          <a:endParaRPr lang="en-IN"/>
        </a:p>
      </dgm:t>
    </dgm:pt>
    <dgm:pt modelId="{E0411A64-009F-4742-8486-02BD55A6D691}" type="sibTrans" cxnId="{B8785B58-749D-40E4-B898-172C229B252A}">
      <dgm:prSet/>
      <dgm:spPr/>
      <dgm:t>
        <a:bodyPr/>
        <a:lstStyle/>
        <a:p>
          <a:endParaRPr lang="en-IN"/>
        </a:p>
      </dgm:t>
    </dgm:pt>
    <dgm:pt modelId="{116E0584-349B-44A3-8B39-DFB5E30BE55A}" type="pres">
      <dgm:prSet presAssocID="{34AD65A9-C4E0-46C9-9139-3D9A0E0C9668}" presName="diagram" presStyleCnt="0">
        <dgm:presLayoutVars>
          <dgm:dir/>
          <dgm:resizeHandles val="exact"/>
        </dgm:presLayoutVars>
      </dgm:prSet>
      <dgm:spPr/>
    </dgm:pt>
    <dgm:pt modelId="{61407204-08F0-43E0-85BB-49260A448E9B}" type="pres">
      <dgm:prSet presAssocID="{68DE2DA3-1FA3-49F0-84BF-9FB37FEA7AC6}" presName="node" presStyleLbl="node1" presStyleIdx="0" presStyleCnt="3" custScaleX="115215" custScaleY="163256">
        <dgm:presLayoutVars>
          <dgm:bulletEnabled val="1"/>
        </dgm:presLayoutVars>
      </dgm:prSet>
      <dgm:spPr/>
    </dgm:pt>
    <dgm:pt modelId="{2676FB58-92AB-4625-A165-7D8379B7D09B}" type="pres">
      <dgm:prSet presAssocID="{C6A3DBF7-DE57-40B8-9CF1-4AAA5EDE4E9D}" presName="sibTrans" presStyleCnt="0"/>
      <dgm:spPr/>
    </dgm:pt>
    <dgm:pt modelId="{23FB7A90-28A8-48F4-BF99-49016C102C1D}" type="pres">
      <dgm:prSet presAssocID="{CA9B7E36-FB5B-443B-AF0F-5BD733E40D19}" presName="node" presStyleLbl="node1" presStyleIdx="1" presStyleCnt="3" custScaleX="115215" custScaleY="163256">
        <dgm:presLayoutVars>
          <dgm:bulletEnabled val="1"/>
        </dgm:presLayoutVars>
      </dgm:prSet>
      <dgm:spPr/>
    </dgm:pt>
    <dgm:pt modelId="{9988B2BB-A456-461D-97DC-716FF0F9F3BF}" type="pres">
      <dgm:prSet presAssocID="{B2ACC385-5A93-4922-B8F7-A263DD5BBB1F}" presName="sibTrans" presStyleCnt="0"/>
      <dgm:spPr/>
    </dgm:pt>
    <dgm:pt modelId="{EFCF1E6E-54B5-4F2A-8479-46BC753DC3DF}" type="pres">
      <dgm:prSet presAssocID="{9A7F98D4-A244-4866-A029-B69673ECD272}" presName="node" presStyleLbl="node1" presStyleIdx="2" presStyleCnt="3" custScaleX="163937" custScaleY="163256">
        <dgm:presLayoutVars>
          <dgm:bulletEnabled val="1"/>
        </dgm:presLayoutVars>
      </dgm:prSet>
      <dgm:spPr/>
    </dgm:pt>
  </dgm:ptLst>
  <dgm:cxnLst>
    <dgm:cxn modelId="{41589602-F503-453D-9461-52A48D847B7A}" srcId="{34AD65A9-C4E0-46C9-9139-3D9A0E0C9668}" destId="{68DE2DA3-1FA3-49F0-84BF-9FB37FEA7AC6}" srcOrd="0" destOrd="0" parTransId="{303AC313-3A52-42DE-AA8D-7B6861252B20}" sibTransId="{C6A3DBF7-DE57-40B8-9CF1-4AAA5EDE4E9D}"/>
    <dgm:cxn modelId="{2CF97444-2999-4107-A32B-F87175827A9F}" type="presOf" srcId="{9A7F98D4-A244-4866-A029-B69673ECD272}" destId="{EFCF1E6E-54B5-4F2A-8479-46BC753DC3DF}" srcOrd="0" destOrd="0" presId="urn:microsoft.com/office/officeart/2005/8/layout/default"/>
    <dgm:cxn modelId="{44291A66-37A0-40D9-9E75-808E453F6BE7}" type="presOf" srcId="{CA9B7E36-FB5B-443B-AF0F-5BD733E40D19}" destId="{23FB7A90-28A8-48F4-BF99-49016C102C1D}" srcOrd="0" destOrd="0" presId="urn:microsoft.com/office/officeart/2005/8/layout/default"/>
    <dgm:cxn modelId="{B8785B58-749D-40E4-B898-172C229B252A}" srcId="{34AD65A9-C4E0-46C9-9139-3D9A0E0C9668}" destId="{9A7F98D4-A244-4866-A029-B69673ECD272}" srcOrd="2" destOrd="0" parTransId="{F8306F73-BBD1-439E-9C4C-3AF6A801866E}" sibTransId="{E0411A64-009F-4742-8486-02BD55A6D691}"/>
    <dgm:cxn modelId="{590BC08A-9DB1-4E1F-8FDB-1611A1E16C7B}" type="presOf" srcId="{68DE2DA3-1FA3-49F0-84BF-9FB37FEA7AC6}" destId="{61407204-08F0-43E0-85BB-49260A448E9B}" srcOrd="0" destOrd="0" presId="urn:microsoft.com/office/officeart/2005/8/layout/default"/>
    <dgm:cxn modelId="{52BD5499-7A6C-4936-A1D4-BD389E2E295C}" type="presOf" srcId="{34AD65A9-C4E0-46C9-9139-3D9A0E0C9668}" destId="{116E0584-349B-44A3-8B39-DFB5E30BE55A}" srcOrd="0" destOrd="0" presId="urn:microsoft.com/office/officeart/2005/8/layout/default"/>
    <dgm:cxn modelId="{AA0769E6-425D-48C0-8A6E-79FA16C98EA2}" srcId="{34AD65A9-C4E0-46C9-9139-3D9A0E0C9668}" destId="{CA9B7E36-FB5B-443B-AF0F-5BD733E40D19}" srcOrd="1" destOrd="0" parTransId="{ADD1D8A8-EAEE-4F6B-AAF6-94D0F86AC7EC}" sibTransId="{B2ACC385-5A93-4922-B8F7-A263DD5BBB1F}"/>
    <dgm:cxn modelId="{E8ACE4E3-3BB9-4A55-B673-66567CA70A5F}" type="presParOf" srcId="{116E0584-349B-44A3-8B39-DFB5E30BE55A}" destId="{61407204-08F0-43E0-85BB-49260A448E9B}" srcOrd="0" destOrd="0" presId="urn:microsoft.com/office/officeart/2005/8/layout/default"/>
    <dgm:cxn modelId="{AF7EA862-79C0-4931-8328-66691A2A446E}" type="presParOf" srcId="{116E0584-349B-44A3-8B39-DFB5E30BE55A}" destId="{2676FB58-92AB-4625-A165-7D8379B7D09B}" srcOrd="1" destOrd="0" presId="urn:microsoft.com/office/officeart/2005/8/layout/default"/>
    <dgm:cxn modelId="{BBBBF586-D57D-4F1C-B321-45FDB37F0BD2}" type="presParOf" srcId="{116E0584-349B-44A3-8B39-DFB5E30BE55A}" destId="{23FB7A90-28A8-48F4-BF99-49016C102C1D}" srcOrd="2" destOrd="0" presId="urn:microsoft.com/office/officeart/2005/8/layout/default"/>
    <dgm:cxn modelId="{18A8CEF3-45FC-4FC9-9FD2-FB2D512342AD}" type="presParOf" srcId="{116E0584-349B-44A3-8B39-DFB5E30BE55A}" destId="{9988B2BB-A456-461D-97DC-716FF0F9F3BF}" srcOrd="3" destOrd="0" presId="urn:microsoft.com/office/officeart/2005/8/layout/default"/>
    <dgm:cxn modelId="{BF9059E9-AF34-46B8-B6D2-6E8179520168}" type="presParOf" srcId="{116E0584-349B-44A3-8B39-DFB5E30BE55A}" destId="{EFCF1E6E-54B5-4F2A-8479-46BC753DC3DF}"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5D9F671-C9DF-4421-88B6-C7295105137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D1280F69-8B84-4484-AD1B-FD29BC8077C0}">
      <dgm:prSet custT="1"/>
      <dgm:spPr>
        <a:solidFill>
          <a:schemeClr val="tx2"/>
        </a:solidFill>
        <a:ln w="6350">
          <a:solidFill>
            <a:schemeClr val="accent1">
              <a:lumMod val="75000"/>
            </a:schemeClr>
          </a:solidFill>
        </a:ln>
      </dgm:spPr>
      <dgm:t>
        <a:bodyPr/>
        <a:lstStyle/>
        <a:p>
          <a:pPr>
            <a:lnSpc>
              <a:spcPct val="100000"/>
            </a:lnSpc>
            <a:spcAft>
              <a:spcPts val="0"/>
            </a:spcAft>
          </a:pPr>
          <a:r>
            <a:rPr lang="en-US" sz="1050" dirty="0"/>
            <a:t>Hyperscale DC campus designed for </a:t>
          </a:r>
          <a:br>
            <a:rPr lang="en-US" sz="1050" dirty="0"/>
          </a:br>
          <a:r>
            <a:rPr lang="en-US" sz="1050" b="1" dirty="0"/>
            <a:t>78 MW</a:t>
          </a:r>
          <a:r>
            <a:rPr lang="en-US" sz="1050" dirty="0"/>
            <a:t> IT capacity </a:t>
          </a:r>
          <a:endParaRPr lang="en-IN" sz="1050" dirty="0"/>
        </a:p>
      </dgm:t>
    </dgm:pt>
    <dgm:pt modelId="{CF4BD793-9851-4957-8475-62AA001C12CF}" type="parTrans" cxnId="{73D0112D-DAF9-4037-8BA6-9D1F71C63417}">
      <dgm:prSet/>
      <dgm:spPr/>
      <dgm:t>
        <a:bodyPr/>
        <a:lstStyle/>
        <a:p>
          <a:endParaRPr lang="en-IN"/>
        </a:p>
      </dgm:t>
    </dgm:pt>
    <dgm:pt modelId="{481EBC1A-FD0F-421A-8C52-BE52C403CA14}" type="sibTrans" cxnId="{73D0112D-DAF9-4037-8BA6-9D1F71C63417}">
      <dgm:prSet/>
      <dgm:spPr/>
      <dgm:t>
        <a:bodyPr/>
        <a:lstStyle/>
        <a:p>
          <a:endParaRPr lang="en-IN"/>
        </a:p>
      </dgm:t>
    </dgm:pt>
    <dgm:pt modelId="{F2325648-DF73-403D-8461-71E91AAAF06F}">
      <dgm:prSet custT="1"/>
      <dgm:spPr>
        <a:solidFill>
          <a:schemeClr val="tx2"/>
        </a:solidFill>
        <a:ln w="6350">
          <a:solidFill>
            <a:schemeClr val="accent1">
              <a:lumMod val="75000"/>
            </a:schemeClr>
          </a:solidFill>
        </a:ln>
      </dgm:spPr>
      <dgm:t>
        <a:bodyPr/>
        <a:lstStyle/>
        <a:p>
          <a:pPr>
            <a:lnSpc>
              <a:spcPct val="100000"/>
            </a:lnSpc>
            <a:spcAft>
              <a:spcPts val="0"/>
            </a:spcAft>
          </a:pPr>
          <a:r>
            <a:rPr lang="en-US" sz="1050" dirty="0"/>
            <a:t>Dedicated on-site </a:t>
          </a:r>
          <a:br>
            <a:rPr lang="en-US" sz="1050" dirty="0"/>
          </a:br>
          <a:r>
            <a:rPr lang="en-US" sz="1050" dirty="0"/>
            <a:t>220 KV GIS substation</a:t>
          </a:r>
          <a:r>
            <a:rPr lang="en-US" sz="800" dirty="0"/>
            <a:t> </a:t>
          </a:r>
          <a:endParaRPr lang="en-IN" sz="800" dirty="0"/>
        </a:p>
      </dgm:t>
    </dgm:pt>
    <dgm:pt modelId="{C56E7335-7557-41DB-A1EE-345BB920CF04}" type="parTrans" cxnId="{AA23C674-4EC6-419A-9618-493B4B2783EF}">
      <dgm:prSet/>
      <dgm:spPr/>
      <dgm:t>
        <a:bodyPr/>
        <a:lstStyle/>
        <a:p>
          <a:endParaRPr lang="en-IN"/>
        </a:p>
      </dgm:t>
    </dgm:pt>
    <dgm:pt modelId="{9D1972C1-5643-44C6-AC35-508A5395E63D}" type="sibTrans" cxnId="{AA23C674-4EC6-419A-9618-493B4B2783EF}">
      <dgm:prSet/>
      <dgm:spPr/>
      <dgm:t>
        <a:bodyPr/>
        <a:lstStyle/>
        <a:p>
          <a:endParaRPr lang="en-IN"/>
        </a:p>
      </dgm:t>
    </dgm:pt>
    <dgm:pt modelId="{7A90A9C4-FFBB-424D-94B6-DF2A18ABC6A4}">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100" dirty="0"/>
            <a:t>All Towers interconnected incl. Bulk Fiber</a:t>
          </a:r>
          <a:endParaRPr lang="en-IN" sz="1100" dirty="0"/>
        </a:p>
      </dgm:t>
    </dgm:pt>
    <dgm:pt modelId="{3C9CE215-1BB7-4836-9055-7DA8D0B999F0}" type="parTrans" cxnId="{E696AF93-88E3-4087-97F8-93F4742BDD9D}">
      <dgm:prSet/>
      <dgm:spPr/>
      <dgm:t>
        <a:bodyPr/>
        <a:lstStyle/>
        <a:p>
          <a:endParaRPr lang="en-IN"/>
        </a:p>
      </dgm:t>
    </dgm:pt>
    <dgm:pt modelId="{55193981-425D-4BEF-A6F9-799562EC97CE}" type="sibTrans" cxnId="{E696AF93-88E3-4087-97F8-93F4742BDD9D}">
      <dgm:prSet/>
      <dgm:spPr/>
      <dgm:t>
        <a:bodyPr/>
        <a:lstStyle/>
        <a:p>
          <a:endParaRPr lang="en-IN"/>
        </a:p>
      </dgm:t>
    </dgm:pt>
    <dgm:pt modelId="{98632FAA-48C9-4E7C-B3C3-5F2DFFEBC6F1}">
      <dgm:prSet custT="1"/>
      <dgm:spPr>
        <a:solidFill>
          <a:schemeClr val="tx2"/>
        </a:solidFill>
        <a:ln w="6350">
          <a:solidFill>
            <a:schemeClr val="accent1">
              <a:lumMod val="75000"/>
            </a:schemeClr>
          </a:solidFill>
        </a:ln>
      </dgm:spPr>
      <dgm:t>
        <a:bodyPr/>
        <a:lstStyle/>
        <a:p>
          <a:pPr>
            <a:lnSpc>
              <a:spcPct val="100000"/>
            </a:lnSpc>
            <a:spcAft>
              <a:spcPts val="0"/>
            </a:spcAft>
          </a:pPr>
          <a:r>
            <a:rPr lang="en-US" sz="1100" dirty="0"/>
            <a:t>Four fiber entry paths;</a:t>
          </a:r>
        </a:p>
        <a:p>
          <a:pPr>
            <a:lnSpc>
              <a:spcPct val="100000"/>
            </a:lnSpc>
            <a:spcAft>
              <a:spcPts val="0"/>
            </a:spcAft>
          </a:pPr>
          <a:r>
            <a:rPr lang="en-US" sz="1100" dirty="0"/>
            <a:t>Multiple telcos</a:t>
          </a:r>
          <a:endParaRPr lang="en-IN" sz="1100" dirty="0"/>
        </a:p>
      </dgm:t>
    </dgm:pt>
    <dgm:pt modelId="{53D96E56-16B3-45D4-95D0-942A01566D26}" type="parTrans" cxnId="{77515225-B1ED-4C24-A9B7-DC5E883640E3}">
      <dgm:prSet/>
      <dgm:spPr/>
      <dgm:t>
        <a:bodyPr/>
        <a:lstStyle/>
        <a:p>
          <a:endParaRPr lang="en-IN"/>
        </a:p>
      </dgm:t>
    </dgm:pt>
    <dgm:pt modelId="{932D062D-2A6E-4611-881E-0ABD3D27741F}" type="sibTrans" cxnId="{77515225-B1ED-4C24-A9B7-DC5E883640E3}">
      <dgm:prSet/>
      <dgm:spPr/>
      <dgm:t>
        <a:bodyPr/>
        <a:lstStyle/>
        <a:p>
          <a:endParaRPr lang="en-IN"/>
        </a:p>
      </dgm:t>
    </dgm:pt>
    <dgm:pt modelId="{7D5C163E-F38B-47DA-B9FD-BBA8B9D05CB9}">
      <dgm:prSet custT="1"/>
      <dgm:spPr>
        <a:solidFill>
          <a:schemeClr val="tx2">
            <a:lumMod val="50000"/>
          </a:schemeClr>
        </a:solidFill>
        <a:ln w="6350">
          <a:solidFill>
            <a:schemeClr val="accent1">
              <a:lumMod val="75000"/>
            </a:schemeClr>
          </a:solidFill>
        </a:ln>
      </dgm:spPr>
      <dgm:t>
        <a:bodyPr/>
        <a:lstStyle/>
        <a:p>
          <a:pPr>
            <a:lnSpc>
              <a:spcPct val="100000"/>
            </a:lnSpc>
            <a:spcAft>
              <a:spcPts val="0"/>
            </a:spcAft>
          </a:pPr>
          <a:r>
            <a:rPr lang="en-US" sz="1100" dirty="0"/>
            <a:t>Integrated Cable Landing Station for Transpacific fiber access</a:t>
          </a:r>
          <a:endParaRPr lang="en-IN" sz="1100" dirty="0"/>
        </a:p>
      </dgm:t>
    </dgm:pt>
    <dgm:pt modelId="{BB6D48A7-109D-4881-A9EE-71FB1216F38F}" type="parTrans" cxnId="{8C89C196-D5AA-493E-85E5-6470429DC6AE}">
      <dgm:prSet/>
      <dgm:spPr/>
      <dgm:t>
        <a:bodyPr/>
        <a:lstStyle/>
        <a:p>
          <a:endParaRPr lang="en-IN"/>
        </a:p>
      </dgm:t>
    </dgm:pt>
    <dgm:pt modelId="{0AB8331B-40E2-4B26-BEE1-AF773236F46D}" type="sibTrans" cxnId="{8C89C196-D5AA-493E-85E5-6470429DC6AE}">
      <dgm:prSet/>
      <dgm:spPr/>
      <dgm:t>
        <a:bodyPr/>
        <a:lstStyle/>
        <a:p>
          <a:endParaRPr lang="en-IN"/>
        </a:p>
      </dgm:t>
    </dgm:pt>
    <dgm:pt modelId="{EC7B4BA7-E466-45AE-975E-561D916F1F9D}" type="pres">
      <dgm:prSet presAssocID="{25D9F671-C9DF-4421-88B6-C7295105137F}" presName="diagram" presStyleCnt="0">
        <dgm:presLayoutVars>
          <dgm:dir/>
          <dgm:resizeHandles val="exact"/>
        </dgm:presLayoutVars>
      </dgm:prSet>
      <dgm:spPr/>
    </dgm:pt>
    <dgm:pt modelId="{089DB081-B08A-4CE5-9800-E6ECAFF3019D}" type="pres">
      <dgm:prSet presAssocID="{D1280F69-8B84-4484-AD1B-FD29BC8077C0}" presName="node" presStyleLbl="node1" presStyleIdx="0" presStyleCnt="5" custScaleX="117274" custScaleY="95345">
        <dgm:presLayoutVars>
          <dgm:bulletEnabled val="1"/>
        </dgm:presLayoutVars>
      </dgm:prSet>
      <dgm:spPr/>
    </dgm:pt>
    <dgm:pt modelId="{B06C985D-19E0-44A1-B108-82DCE1B6E9AB}" type="pres">
      <dgm:prSet presAssocID="{481EBC1A-FD0F-421A-8C52-BE52C403CA14}" presName="sibTrans" presStyleCnt="0"/>
      <dgm:spPr/>
    </dgm:pt>
    <dgm:pt modelId="{D81CFD84-18C9-47F8-941B-F2052E25A1FA}" type="pres">
      <dgm:prSet presAssocID="{F2325648-DF73-403D-8461-71E91AAAF06F}" presName="node" presStyleLbl="node1" presStyleIdx="1" presStyleCnt="5" custScaleX="117274" custScaleY="95345">
        <dgm:presLayoutVars>
          <dgm:bulletEnabled val="1"/>
        </dgm:presLayoutVars>
      </dgm:prSet>
      <dgm:spPr/>
    </dgm:pt>
    <dgm:pt modelId="{56D22972-12D8-4252-854F-BABB170D12D2}" type="pres">
      <dgm:prSet presAssocID="{9D1972C1-5643-44C6-AC35-508A5395E63D}" presName="sibTrans" presStyleCnt="0"/>
      <dgm:spPr/>
    </dgm:pt>
    <dgm:pt modelId="{9393EA74-ACFD-42B9-B554-3E3AA49A3280}" type="pres">
      <dgm:prSet presAssocID="{7A90A9C4-FFBB-424D-94B6-DF2A18ABC6A4}" presName="node" presStyleLbl="node1" presStyleIdx="2" presStyleCnt="5" custScaleX="90261" custScaleY="100112">
        <dgm:presLayoutVars>
          <dgm:bulletEnabled val="1"/>
        </dgm:presLayoutVars>
      </dgm:prSet>
      <dgm:spPr/>
    </dgm:pt>
    <dgm:pt modelId="{A1505679-212F-4184-AABD-5FF0E7E041AC}" type="pres">
      <dgm:prSet presAssocID="{55193981-425D-4BEF-A6F9-799562EC97CE}" presName="sibTrans" presStyleCnt="0"/>
      <dgm:spPr/>
    </dgm:pt>
    <dgm:pt modelId="{969B0925-C7DB-4E35-A699-A9BCA7789C74}" type="pres">
      <dgm:prSet presAssocID="{98632FAA-48C9-4E7C-B3C3-5F2DFFEBC6F1}" presName="node" presStyleLbl="node1" presStyleIdx="3" presStyleCnt="5" custScaleX="90261" custScaleY="100112">
        <dgm:presLayoutVars>
          <dgm:bulletEnabled val="1"/>
        </dgm:presLayoutVars>
      </dgm:prSet>
      <dgm:spPr/>
    </dgm:pt>
    <dgm:pt modelId="{D4B21315-3629-4713-8CD4-08C1E726F7BA}" type="pres">
      <dgm:prSet presAssocID="{932D062D-2A6E-4611-881E-0ABD3D27741F}" presName="sibTrans" presStyleCnt="0"/>
      <dgm:spPr/>
    </dgm:pt>
    <dgm:pt modelId="{4BE39B55-4F92-474C-9CA9-56D01182E7BC}" type="pres">
      <dgm:prSet presAssocID="{7D5C163E-F38B-47DA-B9FD-BBA8B9D05CB9}" presName="node" presStyleLbl="node1" presStyleIdx="4" presStyleCnt="5" custScaleX="102711" custScaleY="100112">
        <dgm:presLayoutVars>
          <dgm:bulletEnabled val="1"/>
        </dgm:presLayoutVars>
      </dgm:prSet>
      <dgm:spPr/>
    </dgm:pt>
  </dgm:ptLst>
  <dgm:cxnLst>
    <dgm:cxn modelId="{75B33106-69B8-43EE-9B28-F58C6FDD637B}" type="presOf" srcId="{98632FAA-48C9-4E7C-B3C3-5F2DFFEBC6F1}" destId="{969B0925-C7DB-4E35-A699-A9BCA7789C74}" srcOrd="0" destOrd="0" presId="urn:microsoft.com/office/officeart/2005/8/layout/default"/>
    <dgm:cxn modelId="{5F905D12-385B-488D-A6C1-723C053A6FAB}" type="presOf" srcId="{7A90A9C4-FFBB-424D-94B6-DF2A18ABC6A4}" destId="{9393EA74-ACFD-42B9-B554-3E3AA49A3280}" srcOrd="0" destOrd="0" presId="urn:microsoft.com/office/officeart/2005/8/layout/default"/>
    <dgm:cxn modelId="{77515225-B1ED-4C24-A9B7-DC5E883640E3}" srcId="{25D9F671-C9DF-4421-88B6-C7295105137F}" destId="{98632FAA-48C9-4E7C-B3C3-5F2DFFEBC6F1}" srcOrd="3" destOrd="0" parTransId="{53D96E56-16B3-45D4-95D0-942A01566D26}" sibTransId="{932D062D-2A6E-4611-881E-0ABD3D27741F}"/>
    <dgm:cxn modelId="{73D0112D-DAF9-4037-8BA6-9D1F71C63417}" srcId="{25D9F671-C9DF-4421-88B6-C7295105137F}" destId="{D1280F69-8B84-4484-AD1B-FD29BC8077C0}" srcOrd="0" destOrd="0" parTransId="{CF4BD793-9851-4957-8475-62AA001C12CF}" sibTransId="{481EBC1A-FD0F-421A-8C52-BE52C403CA14}"/>
    <dgm:cxn modelId="{69524154-F4DC-4EA0-B5CE-868F57453716}" type="presOf" srcId="{25D9F671-C9DF-4421-88B6-C7295105137F}" destId="{EC7B4BA7-E466-45AE-975E-561D916F1F9D}" srcOrd="0" destOrd="0" presId="urn:microsoft.com/office/officeart/2005/8/layout/default"/>
    <dgm:cxn modelId="{AA23C674-4EC6-419A-9618-493B4B2783EF}" srcId="{25D9F671-C9DF-4421-88B6-C7295105137F}" destId="{F2325648-DF73-403D-8461-71E91AAAF06F}" srcOrd="1" destOrd="0" parTransId="{C56E7335-7557-41DB-A1EE-345BB920CF04}" sibTransId="{9D1972C1-5643-44C6-AC35-508A5395E63D}"/>
    <dgm:cxn modelId="{E696AF93-88E3-4087-97F8-93F4742BDD9D}" srcId="{25D9F671-C9DF-4421-88B6-C7295105137F}" destId="{7A90A9C4-FFBB-424D-94B6-DF2A18ABC6A4}" srcOrd="2" destOrd="0" parTransId="{3C9CE215-1BB7-4836-9055-7DA8D0B999F0}" sibTransId="{55193981-425D-4BEF-A6F9-799562EC97CE}"/>
    <dgm:cxn modelId="{8C89C196-D5AA-493E-85E5-6470429DC6AE}" srcId="{25D9F671-C9DF-4421-88B6-C7295105137F}" destId="{7D5C163E-F38B-47DA-B9FD-BBA8B9D05CB9}" srcOrd="4" destOrd="0" parTransId="{BB6D48A7-109D-4881-A9EE-71FB1216F38F}" sibTransId="{0AB8331B-40E2-4B26-BEE1-AF773236F46D}"/>
    <dgm:cxn modelId="{FC93B6C5-E4B4-40D3-8C5F-1C9D339F3FD9}" type="presOf" srcId="{F2325648-DF73-403D-8461-71E91AAAF06F}" destId="{D81CFD84-18C9-47F8-941B-F2052E25A1FA}" srcOrd="0" destOrd="0" presId="urn:microsoft.com/office/officeart/2005/8/layout/default"/>
    <dgm:cxn modelId="{EC943CD5-86A7-4B80-989E-D9AFDC0CAE2C}" type="presOf" srcId="{D1280F69-8B84-4484-AD1B-FD29BC8077C0}" destId="{089DB081-B08A-4CE5-9800-E6ECAFF3019D}" srcOrd="0" destOrd="0" presId="urn:microsoft.com/office/officeart/2005/8/layout/default"/>
    <dgm:cxn modelId="{687B8BE2-174C-45CF-BAAA-8B1CE505101B}" type="presOf" srcId="{7D5C163E-F38B-47DA-B9FD-BBA8B9D05CB9}" destId="{4BE39B55-4F92-474C-9CA9-56D01182E7BC}" srcOrd="0" destOrd="0" presId="urn:microsoft.com/office/officeart/2005/8/layout/default"/>
    <dgm:cxn modelId="{6119E0E7-C79A-4C62-B6E9-FAB4882733B9}" type="presParOf" srcId="{EC7B4BA7-E466-45AE-975E-561D916F1F9D}" destId="{089DB081-B08A-4CE5-9800-E6ECAFF3019D}" srcOrd="0" destOrd="0" presId="urn:microsoft.com/office/officeart/2005/8/layout/default"/>
    <dgm:cxn modelId="{350DB054-0B42-4069-A5BF-E32193F78166}" type="presParOf" srcId="{EC7B4BA7-E466-45AE-975E-561D916F1F9D}" destId="{B06C985D-19E0-44A1-B108-82DCE1B6E9AB}" srcOrd="1" destOrd="0" presId="urn:microsoft.com/office/officeart/2005/8/layout/default"/>
    <dgm:cxn modelId="{421BA1FA-D7D5-413B-BF0B-79729793DEA6}" type="presParOf" srcId="{EC7B4BA7-E466-45AE-975E-561D916F1F9D}" destId="{D81CFD84-18C9-47F8-941B-F2052E25A1FA}" srcOrd="2" destOrd="0" presId="urn:microsoft.com/office/officeart/2005/8/layout/default"/>
    <dgm:cxn modelId="{D4B5FFF0-F2FC-4A77-A98A-FB6896EFCFCD}" type="presParOf" srcId="{EC7B4BA7-E466-45AE-975E-561D916F1F9D}" destId="{56D22972-12D8-4252-854F-BABB170D12D2}" srcOrd="3" destOrd="0" presId="urn:microsoft.com/office/officeart/2005/8/layout/default"/>
    <dgm:cxn modelId="{9A85AB1E-C20A-4D37-9E4C-FDF6E8A42422}" type="presParOf" srcId="{EC7B4BA7-E466-45AE-975E-561D916F1F9D}" destId="{9393EA74-ACFD-42B9-B554-3E3AA49A3280}" srcOrd="4" destOrd="0" presId="urn:microsoft.com/office/officeart/2005/8/layout/default"/>
    <dgm:cxn modelId="{1D61A1CB-D15C-4EF5-A347-8AD124C15E4C}" type="presParOf" srcId="{EC7B4BA7-E466-45AE-975E-561D916F1F9D}" destId="{A1505679-212F-4184-AABD-5FF0E7E041AC}" srcOrd="5" destOrd="0" presId="urn:microsoft.com/office/officeart/2005/8/layout/default"/>
    <dgm:cxn modelId="{E9613526-AF66-430C-82AC-D3A8759C4197}" type="presParOf" srcId="{EC7B4BA7-E466-45AE-975E-561D916F1F9D}" destId="{969B0925-C7DB-4E35-A699-A9BCA7789C74}" srcOrd="6" destOrd="0" presId="urn:microsoft.com/office/officeart/2005/8/layout/default"/>
    <dgm:cxn modelId="{2B9C6B3E-4261-4BC9-A8B0-A0D9CDE30024}" type="presParOf" srcId="{EC7B4BA7-E466-45AE-975E-561D916F1F9D}" destId="{D4B21315-3629-4713-8CD4-08C1E726F7BA}" srcOrd="7" destOrd="0" presId="urn:microsoft.com/office/officeart/2005/8/layout/default"/>
    <dgm:cxn modelId="{5862DF6C-36C3-4E3E-A0AE-9A412483780B}" type="presParOf" srcId="{EC7B4BA7-E466-45AE-975E-561D916F1F9D}" destId="{4BE39B55-4F92-474C-9CA9-56D01182E7BC}"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4AD65A9-C4E0-46C9-9139-3D9A0E0C96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68DE2DA3-1FA3-49F0-84BF-9FB37FEA7AC6}">
      <dgm:prSet custT="1"/>
      <dgm:spPr>
        <a:solidFill>
          <a:schemeClr val="tx2">
            <a:lumMod val="50000"/>
          </a:schemeClr>
        </a:solidFill>
        <a:ln w="6350">
          <a:solidFill>
            <a:schemeClr val="accent1">
              <a:lumMod val="75000"/>
            </a:schemeClr>
          </a:solidFill>
          <a:prstDash val="sysDot"/>
        </a:ln>
      </dgm:spPr>
      <dgm:t>
        <a:bodyPr/>
        <a:lstStyle/>
        <a:p>
          <a:pPr>
            <a:lnSpc>
              <a:spcPct val="100000"/>
            </a:lnSpc>
            <a:spcAft>
              <a:spcPts val="0"/>
            </a:spcAft>
          </a:pPr>
          <a:r>
            <a:rPr lang="en-US" sz="1100" dirty="0"/>
            <a:t>CLS is away from port, fishing zones, oil blocks and all existing subsea cables</a:t>
          </a:r>
          <a:endParaRPr lang="en-IN" sz="1100" dirty="0"/>
        </a:p>
      </dgm:t>
    </dgm:pt>
    <dgm:pt modelId="{303AC313-3A52-42DE-AA8D-7B6861252B20}" type="parTrans" cxnId="{41589602-F503-453D-9461-52A48D847B7A}">
      <dgm:prSet/>
      <dgm:spPr/>
      <dgm:t>
        <a:bodyPr/>
        <a:lstStyle/>
        <a:p>
          <a:endParaRPr lang="en-IN"/>
        </a:p>
      </dgm:t>
    </dgm:pt>
    <dgm:pt modelId="{C6A3DBF7-DE57-40B8-9CF1-4AAA5EDE4E9D}" type="sibTrans" cxnId="{41589602-F503-453D-9461-52A48D847B7A}">
      <dgm:prSet/>
      <dgm:spPr/>
      <dgm:t>
        <a:bodyPr/>
        <a:lstStyle/>
        <a:p>
          <a:endParaRPr lang="en-IN"/>
        </a:p>
      </dgm:t>
    </dgm:pt>
    <dgm:pt modelId="{CA9B7E36-FB5B-443B-AF0F-5BD733E40D19}">
      <dgm:prSet custT="1"/>
      <dgm:spPr>
        <a:solidFill>
          <a:schemeClr val="tx2"/>
        </a:solidFill>
        <a:ln w="6350">
          <a:solidFill>
            <a:schemeClr val="accent1">
              <a:lumMod val="75000"/>
            </a:schemeClr>
          </a:solidFill>
          <a:prstDash val="sysDot"/>
        </a:ln>
      </dgm:spPr>
      <dgm:t>
        <a:bodyPr/>
        <a:lstStyle/>
        <a:p>
          <a:pPr>
            <a:lnSpc>
              <a:spcPct val="100000"/>
            </a:lnSpc>
            <a:spcAft>
              <a:spcPts val="0"/>
            </a:spcAft>
          </a:pPr>
          <a:r>
            <a:rPr lang="en-US" sz="1100" dirty="0"/>
            <a:t>Built on stilt structure, all equipment to be on Level 2 and 3</a:t>
          </a:r>
          <a:endParaRPr lang="en-IN" sz="1100" dirty="0"/>
        </a:p>
      </dgm:t>
    </dgm:pt>
    <dgm:pt modelId="{ADD1D8A8-EAEE-4F6B-AAF6-94D0F86AC7EC}" type="parTrans" cxnId="{AA0769E6-425D-48C0-8A6E-79FA16C98EA2}">
      <dgm:prSet/>
      <dgm:spPr/>
      <dgm:t>
        <a:bodyPr/>
        <a:lstStyle/>
        <a:p>
          <a:endParaRPr lang="en-IN"/>
        </a:p>
      </dgm:t>
    </dgm:pt>
    <dgm:pt modelId="{B2ACC385-5A93-4922-B8F7-A263DD5BBB1F}" type="sibTrans" cxnId="{AA0769E6-425D-48C0-8A6E-79FA16C98EA2}">
      <dgm:prSet/>
      <dgm:spPr/>
      <dgm:t>
        <a:bodyPr/>
        <a:lstStyle/>
        <a:p>
          <a:endParaRPr lang="en-IN"/>
        </a:p>
      </dgm:t>
    </dgm:pt>
    <dgm:pt modelId="{9A7F98D4-A244-4866-A029-B69673ECD272}">
      <dgm:prSet custT="1"/>
      <dgm:spPr>
        <a:solidFill>
          <a:schemeClr val="tx2">
            <a:lumMod val="50000"/>
          </a:schemeClr>
        </a:solidFill>
        <a:ln w="6350">
          <a:solidFill>
            <a:schemeClr val="accent1">
              <a:lumMod val="75000"/>
            </a:schemeClr>
          </a:solidFill>
          <a:prstDash val="sysDot"/>
        </a:ln>
      </dgm:spPr>
      <dgm:t>
        <a:bodyPr/>
        <a:lstStyle/>
        <a:p>
          <a:pPr>
            <a:lnSpc>
              <a:spcPct val="100000"/>
            </a:lnSpc>
            <a:spcAft>
              <a:spcPts val="0"/>
            </a:spcAft>
          </a:pPr>
          <a:r>
            <a:rPr lang="en-US" sz="1100" dirty="0"/>
            <a:t>Initial power is 700 KW; to be ramped per  requirement</a:t>
          </a:r>
          <a:endParaRPr lang="en-IN" sz="1100" dirty="0"/>
        </a:p>
      </dgm:t>
    </dgm:pt>
    <dgm:pt modelId="{F8306F73-BBD1-439E-9C4C-3AF6A801866E}" type="parTrans" cxnId="{B8785B58-749D-40E4-B898-172C229B252A}">
      <dgm:prSet/>
      <dgm:spPr/>
      <dgm:t>
        <a:bodyPr/>
        <a:lstStyle/>
        <a:p>
          <a:endParaRPr lang="en-IN"/>
        </a:p>
      </dgm:t>
    </dgm:pt>
    <dgm:pt modelId="{E0411A64-009F-4742-8486-02BD55A6D691}" type="sibTrans" cxnId="{B8785B58-749D-40E4-B898-172C229B252A}">
      <dgm:prSet/>
      <dgm:spPr/>
      <dgm:t>
        <a:bodyPr/>
        <a:lstStyle/>
        <a:p>
          <a:endParaRPr lang="en-IN"/>
        </a:p>
      </dgm:t>
    </dgm:pt>
    <dgm:pt modelId="{6FEA115C-E0A5-41B8-BB71-262C368AFDFB}">
      <dgm:prSet custT="1"/>
      <dgm:spPr>
        <a:solidFill>
          <a:schemeClr val="tx2"/>
        </a:solidFill>
        <a:ln w="6350">
          <a:solidFill>
            <a:schemeClr val="accent1">
              <a:lumMod val="75000"/>
            </a:schemeClr>
          </a:solidFill>
          <a:prstDash val="sysDot"/>
        </a:ln>
      </dgm:spPr>
      <dgm:t>
        <a:bodyPr/>
        <a:lstStyle/>
        <a:p>
          <a:pPr>
            <a:lnSpc>
              <a:spcPct val="100000"/>
            </a:lnSpc>
            <a:spcAft>
              <a:spcPts val="0"/>
            </a:spcAft>
          </a:pPr>
          <a:r>
            <a:rPr lang="en-US" sz="1100" dirty="0"/>
            <a:t>800-1000 </a:t>
          </a:r>
          <a:r>
            <a:rPr lang="en-US" sz="1100" dirty="0" err="1"/>
            <a:t>Tbps</a:t>
          </a:r>
          <a:r>
            <a:rPr lang="en-US" sz="1100" dirty="0"/>
            <a:t> capacity</a:t>
          </a:r>
          <a:endParaRPr lang="en-IN" sz="1100" dirty="0"/>
        </a:p>
      </dgm:t>
    </dgm:pt>
    <dgm:pt modelId="{A425D15D-73C2-415A-AD6A-B6A44A87F583}" type="parTrans" cxnId="{A391ECCA-ED7D-4514-A2EC-9B4C1ED0ABB4}">
      <dgm:prSet/>
      <dgm:spPr/>
      <dgm:t>
        <a:bodyPr/>
        <a:lstStyle/>
        <a:p>
          <a:endParaRPr lang="en-IN"/>
        </a:p>
      </dgm:t>
    </dgm:pt>
    <dgm:pt modelId="{81F23E2F-8D5B-4D11-8F8A-AF882DB85BAF}" type="sibTrans" cxnId="{A391ECCA-ED7D-4514-A2EC-9B4C1ED0ABB4}">
      <dgm:prSet/>
      <dgm:spPr/>
      <dgm:t>
        <a:bodyPr/>
        <a:lstStyle/>
        <a:p>
          <a:endParaRPr lang="en-IN"/>
        </a:p>
      </dgm:t>
    </dgm:pt>
    <dgm:pt modelId="{116E0584-349B-44A3-8B39-DFB5E30BE55A}" type="pres">
      <dgm:prSet presAssocID="{34AD65A9-C4E0-46C9-9139-3D9A0E0C9668}" presName="diagram" presStyleCnt="0">
        <dgm:presLayoutVars>
          <dgm:dir/>
          <dgm:resizeHandles val="exact"/>
        </dgm:presLayoutVars>
      </dgm:prSet>
      <dgm:spPr/>
    </dgm:pt>
    <dgm:pt modelId="{61407204-08F0-43E0-85BB-49260A448E9B}" type="pres">
      <dgm:prSet presAssocID="{68DE2DA3-1FA3-49F0-84BF-9FB37FEA7AC6}" presName="node" presStyleLbl="node1" presStyleIdx="0" presStyleCnt="4" custScaleX="115215" custScaleY="163256">
        <dgm:presLayoutVars>
          <dgm:bulletEnabled val="1"/>
        </dgm:presLayoutVars>
      </dgm:prSet>
      <dgm:spPr/>
    </dgm:pt>
    <dgm:pt modelId="{2676FB58-92AB-4625-A165-7D8379B7D09B}" type="pres">
      <dgm:prSet presAssocID="{C6A3DBF7-DE57-40B8-9CF1-4AAA5EDE4E9D}" presName="sibTrans" presStyleCnt="0"/>
      <dgm:spPr/>
    </dgm:pt>
    <dgm:pt modelId="{23FB7A90-28A8-48F4-BF99-49016C102C1D}" type="pres">
      <dgm:prSet presAssocID="{CA9B7E36-FB5B-443B-AF0F-5BD733E40D19}" presName="node" presStyleLbl="node1" presStyleIdx="1" presStyleCnt="4" custScaleX="115215" custScaleY="163256">
        <dgm:presLayoutVars>
          <dgm:bulletEnabled val="1"/>
        </dgm:presLayoutVars>
      </dgm:prSet>
      <dgm:spPr/>
    </dgm:pt>
    <dgm:pt modelId="{9988B2BB-A456-461D-97DC-716FF0F9F3BF}" type="pres">
      <dgm:prSet presAssocID="{B2ACC385-5A93-4922-B8F7-A263DD5BBB1F}" presName="sibTrans" presStyleCnt="0"/>
      <dgm:spPr/>
    </dgm:pt>
    <dgm:pt modelId="{EFCF1E6E-54B5-4F2A-8479-46BC753DC3DF}" type="pres">
      <dgm:prSet presAssocID="{9A7F98D4-A244-4866-A029-B69673ECD272}" presName="node" presStyleLbl="node1" presStyleIdx="2" presStyleCnt="4" custScaleX="101141" custScaleY="163256">
        <dgm:presLayoutVars>
          <dgm:bulletEnabled val="1"/>
        </dgm:presLayoutVars>
      </dgm:prSet>
      <dgm:spPr/>
    </dgm:pt>
    <dgm:pt modelId="{8C72F520-6C25-4350-931F-1C35484EFE57}" type="pres">
      <dgm:prSet presAssocID="{E0411A64-009F-4742-8486-02BD55A6D691}" presName="sibTrans" presStyleCnt="0"/>
      <dgm:spPr/>
    </dgm:pt>
    <dgm:pt modelId="{1C52A1CF-4F53-4501-849D-657AF9085A82}" type="pres">
      <dgm:prSet presAssocID="{6FEA115C-E0A5-41B8-BB71-262C368AFDFB}" presName="node" presStyleLbl="node1" presStyleIdx="3" presStyleCnt="4" custScaleX="78784" custScaleY="163256">
        <dgm:presLayoutVars>
          <dgm:bulletEnabled val="1"/>
        </dgm:presLayoutVars>
      </dgm:prSet>
      <dgm:spPr/>
    </dgm:pt>
  </dgm:ptLst>
  <dgm:cxnLst>
    <dgm:cxn modelId="{41589602-F503-453D-9461-52A48D847B7A}" srcId="{34AD65A9-C4E0-46C9-9139-3D9A0E0C9668}" destId="{68DE2DA3-1FA3-49F0-84BF-9FB37FEA7AC6}" srcOrd="0" destOrd="0" parTransId="{303AC313-3A52-42DE-AA8D-7B6861252B20}" sibTransId="{C6A3DBF7-DE57-40B8-9CF1-4AAA5EDE4E9D}"/>
    <dgm:cxn modelId="{2CF97444-2999-4107-A32B-F87175827A9F}" type="presOf" srcId="{9A7F98D4-A244-4866-A029-B69673ECD272}" destId="{EFCF1E6E-54B5-4F2A-8479-46BC753DC3DF}" srcOrd="0" destOrd="0" presId="urn:microsoft.com/office/officeart/2005/8/layout/default"/>
    <dgm:cxn modelId="{44291A66-37A0-40D9-9E75-808E453F6BE7}" type="presOf" srcId="{CA9B7E36-FB5B-443B-AF0F-5BD733E40D19}" destId="{23FB7A90-28A8-48F4-BF99-49016C102C1D}" srcOrd="0" destOrd="0" presId="urn:microsoft.com/office/officeart/2005/8/layout/default"/>
    <dgm:cxn modelId="{B8785B58-749D-40E4-B898-172C229B252A}" srcId="{34AD65A9-C4E0-46C9-9139-3D9A0E0C9668}" destId="{9A7F98D4-A244-4866-A029-B69673ECD272}" srcOrd="2" destOrd="0" parTransId="{F8306F73-BBD1-439E-9C4C-3AF6A801866E}" sibTransId="{E0411A64-009F-4742-8486-02BD55A6D691}"/>
    <dgm:cxn modelId="{CE966C78-4274-4FA1-9D35-E86AB86D8F54}" type="presOf" srcId="{6FEA115C-E0A5-41B8-BB71-262C368AFDFB}" destId="{1C52A1CF-4F53-4501-849D-657AF9085A82}" srcOrd="0" destOrd="0" presId="urn:microsoft.com/office/officeart/2005/8/layout/default"/>
    <dgm:cxn modelId="{590BC08A-9DB1-4E1F-8FDB-1611A1E16C7B}" type="presOf" srcId="{68DE2DA3-1FA3-49F0-84BF-9FB37FEA7AC6}" destId="{61407204-08F0-43E0-85BB-49260A448E9B}" srcOrd="0" destOrd="0" presId="urn:microsoft.com/office/officeart/2005/8/layout/default"/>
    <dgm:cxn modelId="{52BD5499-7A6C-4936-A1D4-BD389E2E295C}" type="presOf" srcId="{34AD65A9-C4E0-46C9-9139-3D9A0E0C9668}" destId="{116E0584-349B-44A3-8B39-DFB5E30BE55A}" srcOrd="0" destOrd="0" presId="urn:microsoft.com/office/officeart/2005/8/layout/default"/>
    <dgm:cxn modelId="{A391ECCA-ED7D-4514-A2EC-9B4C1ED0ABB4}" srcId="{34AD65A9-C4E0-46C9-9139-3D9A0E0C9668}" destId="{6FEA115C-E0A5-41B8-BB71-262C368AFDFB}" srcOrd="3" destOrd="0" parTransId="{A425D15D-73C2-415A-AD6A-B6A44A87F583}" sibTransId="{81F23E2F-8D5B-4D11-8F8A-AF882DB85BAF}"/>
    <dgm:cxn modelId="{AA0769E6-425D-48C0-8A6E-79FA16C98EA2}" srcId="{34AD65A9-C4E0-46C9-9139-3D9A0E0C9668}" destId="{CA9B7E36-FB5B-443B-AF0F-5BD733E40D19}" srcOrd="1" destOrd="0" parTransId="{ADD1D8A8-EAEE-4F6B-AAF6-94D0F86AC7EC}" sibTransId="{B2ACC385-5A93-4922-B8F7-A263DD5BBB1F}"/>
    <dgm:cxn modelId="{E8ACE4E3-3BB9-4A55-B673-66567CA70A5F}" type="presParOf" srcId="{116E0584-349B-44A3-8B39-DFB5E30BE55A}" destId="{61407204-08F0-43E0-85BB-49260A448E9B}" srcOrd="0" destOrd="0" presId="urn:microsoft.com/office/officeart/2005/8/layout/default"/>
    <dgm:cxn modelId="{AF7EA862-79C0-4931-8328-66691A2A446E}" type="presParOf" srcId="{116E0584-349B-44A3-8B39-DFB5E30BE55A}" destId="{2676FB58-92AB-4625-A165-7D8379B7D09B}" srcOrd="1" destOrd="0" presId="urn:microsoft.com/office/officeart/2005/8/layout/default"/>
    <dgm:cxn modelId="{BBBBF586-D57D-4F1C-B321-45FDB37F0BD2}" type="presParOf" srcId="{116E0584-349B-44A3-8B39-DFB5E30BE55A}" destId="{23FB7A90-28A8-48F4-BF99-49016C102C1D}" srcOrd="2" destOrd="0" presId="urn:microsoft.com/office/officeart/2005/8/layout/default"/>
    <dgm:cxn modelId="{18A8CEF3-45FC-4FC9-9FD2-FB2D512342AD}" type="presParOf" srcId="{116E0584-349B-44A3-8B39-DFB5E30BE55A}" destId="{9988B2BB-A456-461D-97DC-716FF0F9F3BF}" srcOrd="3" destOrd="0" presId="urn:microsoft.com/office/officeart/2005/8/layout/default"/>
    <dgm:cxn modelId="{BF9059E9-AF34-46B8-B6D2-6E8179520168}" type="presParOf" srcId="{116E0584-349B-44A3-8B39-DFB5E30BE55A}" destId="{EFCF1E6E-54B5-4F2A-8479-46BC753DC3DF}" srcOrd="4" destOrd="0" presId="urn:microsoft.com/office/officeart/2005/8/layout/default"/>
    <dgm:cxn modelId="{C047C337-79CB-4820-BD45-8869E53D8CFD}" type="presParOf" srcId="{116E0584-349B-44A3-8B39-DFB5E30BE55A}" destId="{8C72F520-6C25-4350-931F-1C35484EFE57}" srcOrd="5" destOrd="0" presId="urn:microsoft.com/office/officeart/2005/8/layout/default"/>
    <dgm:cxn modelId="{F49A753B-E9AA-4531-99A7-E1A980F68195}" type="presParOf" srcId="{116E0584-349B-44A3-8B39-DFB5E30BE55A}" destId="{1C52A1CF-4F53-4501-849D-657AF9085A82}" srcOrd="6"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9FB2ED6-EC5D-4655-8044-73A1D286D63A}" type="doc">
      <dgm:prSet loTypeId="urn:microsoft.com/office/officeart/2005/8/layout/pList2" loCatId="list" qsTypeId="urn:microsoft.com/office/officeart/2005/8/quickstyle/simple1" qsCatId="simple" csTypeId="urn:microsoft.com/office/officeart/2005/8/colors/colorful4" csCatId="colorful" phldr="1"/>
      <dgm:spPr/>
    </dgm:pt>
    <dgm:pt modelId="{A8C4EDCB-75B9-4056-BC5C-E91F15B60616}">
      <dgm:prSet phldrT="[Text]" custT="1"/>
      <dgm:spPr>
        <a:ln w="9525">
          <a:solidFill>
            <a:schemeClr val="bg1"/>
          </a:solidFill>
          <a:prstDash val="sysDot"/>
        </a:ln>
      </dgm:spPr>
      <dgm:t>
        <a:bodyPr/>
        <a:lstStyle/>
        <a:p>
          <a:pPr algn="ctr"/>
          <a:r>
            <a:rPr lang="en-IN" sz="1200" b="1" i="0" dirty="0"/>
            <a:t>Networking and security converged</a:t>
          </a:r>
          <a:endParaRPr lang="en-US" sz="1200" b="0" i="0" dirty="0"/>
        </a:p>
        <a:p>
          <a:pPr algn="ctr"/>
          <a:r>
            <a:rPr lang="en-US" sz="1000" b="0" i="0" dirty="0"/>
            <a:t>Faster transition to secure access service edge (SASE) architecture.</a:t>
          </a:r>
          <a:endParaRPr lang="en-IN" sz="1000" b="0" dirty="0"/>
        </a:p>
      </dgm:t>
    </dgm:pt>
    <dgm:pt modelId="{48EA4480-2429-4A56-A9A7-65ABFAB52DEE}" type="parTrans" cxnId="{4908C355-3F05-4401-836F-9AC6765F511F}">
      <dgm:prSet/>
      <dgm:spPr/>
      <dgm:t>
        <a:bodyPr/>
        <a:lstStyle/>
        <a:p>
          <a:endParaRPr lang="en-IN"/>
        </a:p>
      </dgm:t>
    </dgm:pt>
    <dgm:pt modelId="{5DD2C605-D639-438A-BFDC-8EC1D575D647}" type="sibTrans" cxnId="{4908C355-3F05-4401-836F-9AC6765F511F}">
      <dgm:prSet/>
      <dgm:spPr/>
      <dgm:t>
        <a:bodyPr/>
        <a:lstStyle/>
        <a:p>
          <a:endParaRPr lang="en-IN"/>
        </a:p>
      </dgm:t>
    </dgm:pt>
    <dgm:pt modelId="{A95FDF21-D7AF-4B0A-8410-4DAFCF1E56F6}">
      <dgm:prSet phldrT="[Text]" custT="1"/>
      <dgm:spPr>
        <a:ln w="9525">
          <a:solidFill>
            <a:schemeClr val="bg1"/>
          </a:solidFill>
          <a:prstDash val="sysDot"/>
        </a:ln>
      </dgm:spPr>
      <dgm:t>
        <a:bodyPr/>
        <a:lstStyle/>
        <a:p>
          <a:pPr algn="ctr"/>
          <a:r>
            <a:rPr lang="en-IN" sz="1200" b="1" i="0" dirty="0"/>
            <a:t>Optimized for multi-cloud</a:t>
          </a:r>
          <a:endParaRPr lang="en-US" sz="1200" dirty="0"/>
        </a:p>
        <a:p>
          <a:pPr algn="ctr"/>
          <a:r>
            <a:rPr lang="en-US" sz="1000" dirty="0"/>
            <a:t>Infrastructure to deliver Cloud connectivity to SaaS, PaaS and Hybrid clouds</a:t>
          </a:r>
          <a:endParaRPr lang="en-IN" sz="1000" b="1" dirty="0"/>
        </a:p>
      </dgm:t>
    </dgm:pt>
    <dgm:pt modelId="{6558B7C3-4CBD-4679-90E3-4BABB19ADBBA}" type="parTrans" cxnId="{08FAA7E0-B1D9-4522-A868-35929F00CF46}">
      <dgm:prSet/>
      <dgm:spPr/>
      <dgm:t>
        <a:bodyPr/>
        <a:lstStyle/>
        <a:p>
          <a:endParaRPr lang="en-IN"/>
        </a:p>
      </dgm:t>
    </dgm:pt>
    <dgm:pt modelId="{B9FAC0DD-A81F-46E7-A154-4D29966A176C}" type="sibTrans" cxnId="{08FAA7E0-B1D9-4522-A868-35929F00CF46}">
      <dgm:prSet/>
      <dgm:spPr/>
      <dgm:t>
        <a:bodyPr/>
        <a:lstStyle/>
        <a:p>
          <a:endParaRPr lang="en-IN"/>
        </a:p>
      </dgm:t>
    </dgm:pt>
    <dgm:pt modelId="{2FA9318E-3330-4647-8ADA-43C5A7919EB2}">
      <dgm:prSet phldrT="[Text]" custT="1"/>
      <dgm:spPr>
        <a:ln w="9525">
          <a:solidFill>
            <a:schemeClr val="bg1"/>
          </a:solidFill>
          <a:prstDash val="sysDot"/>
        </a:ln>
      </dgm:spPr>
      <dgm:t>
        <a:bodyPr/>
        <a:lstStyle/>
        <a:p>
          <a:pPr algn="ctr"/>
          <a:r>
            <a:rPr lang="en-IN" sz="1200" b="1" i="0" dirty="0"/>
            <a:t>Cloud-scale infrastructure</a:t>
          </a:r>
          <a:endParaRPr lang="en-US" sz="1200" dirty="0"/>
        </a:p>
        <a:p>
          <a:pPr algn="ctr"/>
          <a:r>
            <a:rPr lang="en-US" sz="1000" dirty="0"/>
            <a:t>Multi-tenant, cloud-native platform to orchestrate, provision, control and manage tenants</a:t>
          </a:r>
          <a:endParaRPr lang="en-IN" sz="1000" b="1" dirty="0"/>
        </a:p>
      </dgm:t>
    </dgm:pt>
    <dgm:pt modelId="{9BEF2189-1FFB-4E39-9917-AB8CFA78B80B}" type="parTrans" cxnId="{3B59B317-3116-429D-BDAF-2B3E62BC09BE}">
      <dgm:prSet/>
      <dgm:spPr/>
      <dgm:t>
        <a:bodyPr/>
        <a:lstStyle/>
        <a:p>
          <a:endParaRPr lang="en-IN"/>
        </a:p>
      </dgm:t>
    </dgm:pt>
    <dgm:pt modelId="{8BBD19E4-A2F9-4850-8295-D45E35DF20AE}" type="sibTrans" cxnId="{3B59B317-3116-429D-BDAF-2B3E62BC09BE}">
      <dgm:prSet/>
      <dgm:spPr/>
      <dgm:t>
        <a:bodyPr/>
        <a:lstStyle/>
        <a:p>
          <a:endParaRPr lang="en-IN"/>
        </a:p>
      </dgm:t>
    </dgm:pt>
    <dgm:pt modelId="{7A0A1273-ED93-4612-887C-EFF45B435866}">
      <dgm:prSet custT="1"/>
      <dgm:spPr>
        <a:ln w="9525">
          <a:solidFill>
            <a:schemeClr val="bg1"/>
          </a:solidFill>
          <a:prstDash val="sysDot"/>
        </a:ln>
      </dgm:spPr>
      <dgm:t>
        <a:bodyPr/>
        <a:lstStyle/>
        <a:p>
          <a:pPr algn="ctr"/>
          <a:r>
            <a:rPr lang="en-IN" sz="1200" b="1" dirty="0"/>
            <a:t>Enhanced visibility</a:t>
          </a:r>
          <a:endParaRPr lang="en-US" sz="1200" b="0" dirty="0"/>
        </a:p>
        <a:p>
          <a:pPr algn="ctr"/>
          <a:r>
            <a:rPr lang="en-US" sz="1000" b="0" dirty="0"/>
            <a:t>CPE health, Availability report, </a:t>
          </a:r>
          <a:r>
            <a:rPr lang="en-IN" sz="1000" b="0" dirty="0"/>
            <a:t>Link statistics, App performance – based routing</a:t>
          </a:r>
        </a:p>
      </dgm:t>
    </dgm:pt>
    <dgm:pt modelId="{0AE2896F-9862-4A94-9FDC-94159B4F3FD1}" type="parTrans" cxnId="{68872AB2-AE0D-4DED-90A9-58F0C736D8B2}">
      <dgm:prSet/>
      <dgm:spPr/>
      <dgm:t>
        <a:bodyPr/>
        <a:lstStyle/>
        <a:p>
          <a:endParaRPr lang="en-IN"/>
        </a:p>
      </dgm:t>
    </dgm:pt>
    <dgm:pt modelId="{9ECA2CAA-C01E-437E-81A3-9FCC467010F2}" type="sibTrans" cxnId="{68872AB2-AE0D-4DED-90A9-58F0C736D8B2}">
      <dgm:prSet/>
      <dgm:spPr/>
      <dgm:t>
        <a:bodyPr/>
        <a:lstStyle/>
        <a:p>
          <a:endParaRPr lang="en-IN"/>
        </a:p>
      </dgm:t>
    </dgm:pt>
    <dgm:pt modelId="{6FBA23C8-4DAC-45BB-BBC5-88AB8AB6854D}" type="pres">
      <dgm:prSet presAssocID="{D9FB2ED6-EC5D-4655-8044-73A1D286D63A}" presName="Name0" presStyleCnt="0">
        <dgm:presLayoutVars>
          <dgm:dir/>
          <dgm:resizeHandles val="exact"/>
        </dgm:presLayoutVars>
      </dgm:prSet>
      <dgm:spPr/>
    </dgm:pt>
    <dgm:pt modelId="{718F1475-8111-4573-AF79-8438322123E0}" type="pres">
      <dgm:prSet presAssocID="{D9FB2ED6-EC5D-4655-8044-73A1D286D63A}" presName="bkgdShp" presStyleLbl="alignAccFollowNode1" presStyleIdx="0" presStyleCnt="1" custScaleY="85242"/>
      <dgm:spPr/>
    </dgm:pt>
    <dgm:pt modelId="{156609F4-1C5F-4039-B8B9-FAADF3B6D5B3}" type="pres">
      <dgm:prSet presAssocID="{D9FB2ED6-EC5D-4655-8044-73A1D286D63A}" presName="linComp" presStyleCnt="0"/>
      <dgm:spPr/>
    </dgm:pt>
    <dgm:pt modelId="{C4A5BD38-FE40-42B4-9FE0-833864C625CD}" type="pres">
      <dgm:prSet presAssocID="{7A0A1273-ED93-4612-887C-EFF45B435866}" presName="compNode" presStyleCnt="0"/>
      <dgm:spPr/>
    </dgm:pt>
    <dgm:pt modelId="{B76BF642-D3C2-4A37-BE28-6DACEC2AD83C}" type="pres">
      <dgm:prSet presAssocID="{7A0A1273-ED93-4612-887C-EFF45B435866}" presName="node" presStyleLbl="node1" presStyleIdx="0" presStyleCnt="4" custScaleY="111820">
        <dgm:presLayoutVars>
          <dgm:bulletEnabled val="1"/>
        </dgm:presLayoutVars>
      </dgm:prSet>
      <dgm:spPr/>
    </dgm:pt>
    <dgm:pt modelId="{00BC294F-5938-456C-97C0-A23044A86F91}" type="pres">
      <dgm:prSet presAssocID="{7A0A1273-ED93-4612-887C-EFF45B435866}" presName="invisiNode" presStyleLbl="node1" presStyleIdx="0" presStyleCnt="4"/>
      <dgm:spPr/>
    </dgm:pt>
    <dgm:pt modelId="{5EB86611-5109-4531-985B-7E54FF2965F1}" type="pres">
      <dgm:prSet presAssocID="{7A0A1273-ED93-4612-887C-EFF45B435866}" presName="imagNode" presStyleLbl="fgImgPlace1" presStyleIdx="0" presStyleCnt="4" custScaleX="61887" custScaleY="7244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1EBAF3DC-E121-4348-BD69-A31378DCD06A}" type="pres">
      <dgm:prSet presAssocID="{9ECA2CAA-C01E-437E-81A3-9FCC467010F2}" presName="sibTrans" presStyleLbl="sibTrans2D1" presStyleIdx="0" presStyleCnt="0"/>
      <dgm:spPr/>
    </dgm:pt>
    <dgm:pt modelId="{39A918CE-BD3A-4154-8159-9CC36B882945}" type="pres">
      <dgm:prSet presAssocID="{A8C4EDCB-75B9-4056-BC5C-E91F15B60616}" presName="compNode" presStyleCnt="0"/>
      <dgm:spPr/>
    </dgm:pt>
    <dgm:pt modelId="{A3A86334-FAE5-40BB-9ECE-88351B526EE0}" type="pres">
      <dgm:prSet presAssocID="{A8C4EDCB-75B9-4056-BC5C-E91F15B60616}" presName="node" presStyleLbl="node1" presStyleIdx="1" presStyleCnt="4" custScaleY="111820">
        <dgm:presLayoutVars>
          <dgm:bulletEnabled val="1"/>
        </dgm:presLayoutVars>
      </dgm:prSet>
      <dgm:spPr/>
    </dgm:pt>
    <dgm:pt modelId="{901E4E7D-4E7E-4F8E-9080-61C53EDA0C1D}" type="pres">
      <dgm:prSet presAssocID="{A8C4EDCB-75B9-4056-BC5C-E91F15B60616}" presName="invisiNode" presStyleLbl="node1" presStyleIdx="1" presStyleCnt="4"/>
      <dgm:spPr/>
    </dgm:pt>
    <dgm:pt modelId="{408A8ACF-655A-47A1-8ED6-3F0D6A6A3EB4}" type="pres">
      <dgm:prSet presAssocID="{A8C4EDCB-75B9-4056-BC5C-E91F15B60616}" presName="imagNode" presStyleLbl="fgImgPlace1" presStyleIdx="1" presStyleCnt="4" custScaleX="61887" custScaleY="72443"/>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pt>
    <dgm:pt modelId="{C6B0D692-16FB-4212-B7C7-976EBFC024C5}" type="pres">
      <dgm:prSet presAssocID="{5DD2C605-D639-438A-BFDC-8EC1D575D647}" presName="sibTrans" presStyleLbl="sibTrans2D1" presStyleIdx="0" presStyleCnt="0"/>
      <dgm:spPr/>
    </dgm:pt>
    <dgm:pt modelId="{DA38DDEB-CE94-40EC-A0FA-451948894338}" type="pres">
      <dgm:prSet presAssocID="{A95FDF21-D7AF-4B0A-8410-4DAFCF1E56F6}" presName="compNode" presStyleCnt="0"/>
      <dgm:spPr/>
    </dgm:pt>
    <dgm:pt modelId="{097D301F-21A6-4949-9DED-A2646AE547B6}" type="pres">
      <dgm:prSet presAssocID="{A95FDF21-D7AF-4B0A-8410-4DAFCF1E56F6}" presName="node" presStyleLbl="node1" presStyleIdx="2" presStyleCnt="4" custScaleY="111820">
        <dgm:presLayoutVars>
          <dgm:bulletEnabled val="1"/>
        </dgm:presLayoutVars>
      </dgm:prSet>
      <dgm:spPr/>
    </dgm:pt>
    <dgm:pt modelId="{0D2A16FA-AAB1-4635-BDC4-5BD75A2A1FA2}" type="pres">
      <dgm:prSet presAssocID="{A95FDF21-D7AF-4B0A-8410-4DAFCF1E56F6}" presName="invisiNode" presStyleLbl="node1" presStyleIdx="2" presStyleCnt="4"/>
      <dgm:spPr/>
    </dgm:pt>
    <dgm:pt modelId="{3D5266CD-47C1-429A-837F-8B557C0B194E}" type="pres">
      <dgm:prSet presAssocID="{A95FDF21-D7AF-4B0A-8410-4DAFCF1E56F6}" presName="imagNode" presStyleLbl="fgImgPlace1" presStyleIdx="2" presStyleCnt="4" custScaleX="61887" custScaleY="72443"/>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pt>
    <dgm:pt modelId="{04B46EE1-65C1-4825-83D9-046B1B5BC767}" type="pres">
      <dgm:prSet presAssocID="{B9FAC0DD-A81F-46E7-A154-4D29966A176C}" presName="sibTrans" presStyleLbl="sibTrans2D1" presStyleIdx="0" presStyleCnt="0"/>
      <dgm:spPr/>
    </dgm:pt>
    <dgm:pt modelId="{389B85D5-42FD-4D33-8B15-81FBACE762BD}" type="pres">
      <dgm:prSet presAssocID="{2FA9318E-3330-4647-8ADA-43C5A7919EB2}" presName="compNode" presStyleCnt="0"/>
      <dgm:spPr/>
    </dgm:pt>
    <dgm:pt modelId="{B730F95E-BF75-4990-8BCA-2E083CA5C120}" type="pres">
      <dgm:prSet presAssocID="{2FA9318E-3330-4647-8ADA-43C5A7919EB2}" presName="node" presStyleLbl="node1" presStyleIdx="3" presStyleCnt="4" custScaleY="111820">
        <dgm:presLayoutVars>
          <dgm:bulletEnabled val="1"/>
        </dgm:presLayoutVars>
      </dgm:prSet>
      <dgm:spPr/>
    </dgm:pt>
    <dgm:pt modelId="{43C447E5-3567-4C19-BCD9-C70A2BEA3481}" type="pres">
      <dgm:prSet presAssocID="{2FA9318E-3330-4647-8ADA-43C5A7919EB2}" presName="invisiNode" presStyleLbl="node1" presStyleIdx="3" presStyleCnt="4"/>
      <dgm:spPr/>
    </dgm:pt>
    <dgm:pt modelId="{55735EFF-FA11-4E19-9B0D-9FCC8CEB2209}" type="pres">
      <dgm:prSet presAssocID="{2FA9318E-3330-4647-8ADA-43C5A7919EB2}" presName="imagNode" presStyleLbl="fgImgPlace1" presStyleIdx="3" presStyleCnt="4" custScaleX="61887" custScaleY="72443"/>
      <dgm:spPr>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dgm:spPr>
    </dgm:pt>
  </dgm:ptLst>
  <dgm:cxnLst>
    <dgm:cxn modelId="{DD3BBA00-6A58-4BCE-9DA1-F9FFDBB171E9}" type="presOf" srcId="{2FA9318E-3330-4647-8ADA-43C5A7919EB2}" destId="{B730F95E-BF75-4990-8BCA-2E083CA5C120}" srcOrd="0" destOrd="0" presId="urn:microsoft.com/office/officeart/2005/8/layout/pList2"/>
    <dgm:cxn modelId="{69F0DB13-EAC6-46CC-B4C4-D9F1514E0C6D}" type="presOf" srcId="{5DD2C605-D639-438A-BFDC-8EC1D575D647}" destId="{C6B0D692-16FB-4212-B7C7-976EBFC024C5}" srcOrd="0" destOrd="0" presId="urn:microsoft.com/office/officeart/2005/8/layout/pList2"/>
    <dgm:cxn modelId="{3B59B317-3116-429D-BDAF-2B3E62BC09BE}" srcId="{D9FB2ED6-EC5D-4655-8044-73A1D286D63A}" destId="{2FA9318E-3330-4647-8ADA-43C5A7919EB2}" srcOrd="3" destOrd="0" parTransId="{9BEF2189-1FFB-4E39-9917-AB8CFA78B80B}" sibTransId="{8BBD19E4-A2F9-4850-8295-D45E35DF20AE}"/>
    <dgm:cxn modelId="{27003A24-3131-4F05-B285-A5F17DCF96EF}" type="presOf" srcId="{B9FAC0DD-A81F-46E7-A154-4D29966A176C}" destId="{04B46EE1-65C1-4825-83D9-046B1B5BC767}" srcOrd="0" destOrd="0" presId="urn:microsoft.com/office/officeart/2005/8/layout/pList2"/>
    <dgm:cxn modelId="{D3857B39-2249-4422-9D67-CAFB0AEAB295}" type="presOf" srcId="{A8C4EDCB-75B9-4056-BC5C-E91F15B60616}" destId="{A3A86334-FAE5-40BB-9ECE-88351B526EE0}" srcOrd="0" destOrd="0" presId="urn:microsoft.com/office/officeart/2005/8/layout/pList2"/>
    <dgm:cxn modelId="{4908C355-3F05-4401-836F-9AC6765F511F}" srcId="{D9FB2ED6-EC5D-4655-8044-73A1D286D63A}" destId="{A8C4EDCB-75B9-4056-BC5C-E91F15B60616}" srcOrd="1" destOrd="0" parTransId="{48EA4480-2429-4A56-A9A7-65ABFAB52DEE}" sibTransId="{5DD2C605-D639-438A-BFDC-8EC1D575D647}"/>
    <dgm:cxn modelId="{D81D54A8-5718-49E4-8FBF-D16E90363C52}" type="presOf" srcId="{7A0A1273-ED93-4612-887C-EFF45B435866}" destId="{B76BF642-D3C2-4A37-BE28-6DACEC2AD83C}" srcOrd="0" destOrd="0" presId="urn:microsoft.com/office/officeart/2005/8/layout/pList2"/>
    <dgm:cxn modelId="{68872AB2-AE0D-4DED-90A9-58F0C736D8B2}" srcId="{D9FB2ED6-EC5D-4655-8044-73A1D286D63A}" destId="{7A0A1273-ED93-4612-887C-EFF45B435866}" srcOrd="0" destOrd="0" parTransId="{0AE2896F-9862-4A94-9FDC-94159B4F3FD1}" sibTransId="{9ECA2CAA-C01E-437E-81A3-9FCC467010F2}"/>
    <dgm:cxn modelId="{6928A5B4-35EF-46E6-9E9B-CC62086F25E4}" type="presOf" srcId="{D9FB2ED6-EC5D-4655-8044-73A1D286D63A}" destId="{6FBA23C8-4DAC-45BB-BBC5-88AB8AB6854D}" srcOrd="0" destOrd="0" presId="urn:microsoft.com/office/officeart/2005/8/layout/pList2"/>
    <dgm:cxn modelId="{3D162BD9-8B1D-4737-BAE6-3CF9D06D218A}" type="presOf" srcId="{A95FDF21-D7AF-4B0A-8410-4DAFCF1E56F6}" destId="{097D301F-21A6-4949-9DED-A2646AE547B6}" srcOrd="0" destOrd="0" presId="urn:microsoft.com/office/officeart/2005/8/layout/pList2"/>
    <dgm:cxn modelId="{08FAA7E0-B1D9-4522-A868-35929F00CF46}" srcId="{D9FB2ED6-EC5D-4655-8044-73A1D286D63A}" destId="{A95FDF21-D7AF-4B0A-8410-4DAFCF1E56F6}" srcOrd="2" destOrd="0" parTransId="{6558B7C3-4CBD-4679-90E3-4BABB19ADBBA}" sibTransId="{B9FAC0DD-A81F-46E7-A154-4D29966A176C}"/>
    <dgm:cxn modelId="{D5DF25F4-5294-497F-8615-236CB8EF36B9}" type="presOf" srcId="{9ECA2CAA-C01E-437E-81A3-9FCC467010F2}" destId="{1EBAF3DC-E121-4348-BD69-A31378DCD06A}" srcOrd="0" destOrd="0" presId="urn:microsoft.com/office/officeart/2005/8/layout/pList2"/>
    <dgm:cxn modelId="{73FE7666-CF82-4AD7-A98B-2CDE54BA98CE}" type="presParOf" srcId="{6FBA23C8-4DAC-45BB-BBC5-88AB8AB6854D}" destId="{718F1475-8111-4573-AF79-8438322123E0}" srcOrd="0" destOrd="0" presId="urn:microsoft.com/office/officeart/2005/8/layout/pList2"/>
    <dgm:cxn modelId="{08BCDA1E-18E4-41EA-A68E-A23C7C66C161}" type="presParOf" srcId="{6FBA23C8-4DAC-45BB-BBC5-88AB8AB6854D}" destId="{156609F4-1C5F-4039-B8B9-FAADF3B6D5B3}" srcOrd="1" destOrd="0" presId="urn:microsoft.com/office/officeart/2005/8/layout/pList2"/>
    <dgm:cxn modelId="{39CABF46-AEAF-4372-84CB-CB50CA79E11E}" type="presParOf" srcId="{156609F4-1C5F-4039-B8B9-FAADF3B6D5B3}" destId="{C4A5BD38-FE40-42B4-9FE0-833864C625CD}" srcOrd="0" destOrd="0" presId="urn:microsoft.com/office/officeart/2005/8/layout/pList2"/>
    <dgm:cxn modelId="{88215A63-37CC-424A-947B-147F4455B293}" type="presParOf" srcId="{C4A5BD38-FE40-42B4-9FE0-833864C625CD}" destId="{B76BF642-D3C2-4A37-BE28-6DACEC2AD83C}" srcOrd="0" destOrd="0" presId="urn:microsoft.com/office/officeart/2005/8/layout/pList2"/>
    <dgm:cxn modelId="{691DE554-6B94-4624-9AB3-A1F5442E5187}" type="presParOf" srcId="{C4A5BD38-FE40-42B4-9FE0-833864C625CD}" destId="{00BC294F-5938-456C-97C0-A23044A86F91}" srcOrd="1" destOrd="0" presId="urn:microsoft.com/office/officeart/2005/8/layout/pList2"/>
    <dgm:cxn modelId="{AA857B9D-B211-42B0-8C2D-03D680CA12B1}" type="presParOf" srcId="{C4A5BD38-FE40-42B4-9FE0-833864C625CD}" destId="{5EB86611-5109-4531-985B-7E54FF2965F1}" srcOrd="2" destOrd="0" presId="urn:microsoft.com/office/officeart/2005/8/layout/pList2"/>
    <dgm:cxn modelId="{B60686E2-C40E-473D-B492-28AA5595A449}" type="presParOf" srcId="{156609F4-1C5F-4039-B8B9-FAADF3B6D5B3}" destId="{1EBAF3DC-E121-4348-BD69-A31378DCD06A}" srcOrd="1" destOrd="0" presId="urn:microsoft.com/office/officeart/2005/8/layout/pList2"/>
    <dgm:cxn modelId="{72ECD8B1-49C3-4F12-A4A5-928EC0DC7E3A}" type="presParOf" srcId="{156609F4-1C5F-4039-B8B9-FAADF3B6D5B3}" destId="{39A918CE-BD3A-4154-8159-9CC36B882945}" srcOrd="2" destOrd="0" presId="urn:microsoft.com/office/officeart/2005/8/layout/pList2"/>
    <dgm:cxn modelId="{4ABEB05F-A7BC-4D52-B3FC-498290E52441}" type="presParOf" srcId="{39A918CE-BD3A-4154-8159-9CC36B882945}" destId="{A3A86334-FAE5-40BB-9ECE-88351B526EE0}" srcOrd="0" destOrd="0" presId="urn:microsoft.com/office/officeart/2005/8/layout/pList2"/>
    <dgm:cxn modelId="{A8226803-FC26-4672-AC27-35999C6DF4EE}" type="presParOf" srcId="{39A918CE-BD3A-4154-8159-9CC36B882945}" destId="{901E4E7D-4E7E-4F8E-9080-61C53EDA0C1D}" srcOrd="1" destOrd="0" presId="urn:microsoft.com/office/officeart/2005/8/layout/pList2"/>
    <dgm:cxn modelId="{C0254877-A005-49A8-9531-F1DA42638821}" type="presParOf" srcId="{39A918CE-BD3A-4154-8159-9CC36B882945}" destId="{408A8ACF-655A-47A1-8ED6-3F0D6A6A3EB4}" srcOrd="2" destOrd="0" presId="urn:microsoft.com/office/officeart/2005/8/layout/pList2"/>
    <dgm:cxn modelId="{11751A6E-B67A-4392-8F88-748097D3D06C}" type="presParOf" srcId="{156609F4-1C5F-4039-B8B9-FAADF3B6D5B3}" destId="{C6B0D692-16FB-4212-B7C7-976EBFC024C5}" srcOrd="3" destOrd="0" presId="urn:microsoft.com/office/officeart/2005/8/layout/pList2"/>
    <dgm:cxn modelId="{2D581615-772B-4726-AB94-DC1B4ADC1C85}" type="presParOf" srcId="{156609F4-1C5F-4039-B8B9-FAADF3B6D5B3}" destId="{DA38DDEB-CE94-40EC-A0FA-451948894338}" srcOrd="4" destOrd="0" presId="urn:microsoft.com/office/officeart/2005/8/layout/pList2"/>
    <dgm:cxn modelId="{849C489F-A3C2-4F0E-BD6E-5334B1B6CF79}" type="presParOf" srcId="{DA38DDEB-CE94-40EC-A0FA-451948894338}" destId="{097D301F-21A6-4949-9DED-A2646AE547B6}" srcOrd="0" destOrd="0" presId="urn:microsoft.com/office/officeart/2005/8/layout/pList2"/>
    <dgm:cxn modelId="{73EEB159-FC66-4EA1-A3F7-DF1A903915E1}" type="presParOf" srcId="{DA38DDEB-CE94-40EC-A0FA-451948894338}" destId="{0D2A16FA-AAB1-4635-BDC4-5BD75A2A1FA2}" srcOrd="1" destOrd="0" presId="urn:microsoft.com/office/officeart/2005/8/layout/pList2"/>
    <dgm:cxn modelId="{D7EBB353-929A-45B7-B0C9-73DEDEF79425}" type="presParOf" srcId="{DA38DDEB-CE94-40EC-A0FA-451948894338}" destId="{3D5266CD-47C1-429A-837F-8B557C0B194E}" srcOrd="2" destOrd="0" presId="urn:microsoft.com/office/officeart/2005/8/layout/pList2"/>
    <dgm:cxn modelId="{E8886F10-2236-4108-8AD7-88B4A3F6B451}" type="presParOf" srcId="{156609F4-1C5F-4039-B8B9-FAADF3B6D5B3}" destId="{04B46EE1-65C1-4825-83D9-046B1B5BC767}" srcOrd="5" destOrd="0" presId="urn:microsoft.com/office/officeart/2005/8/layout/pList2"/>
    <dgm:cxn modelId="{1CA6891F-4AAA-452A-B903-4BBEEB9BFA60}" type="presParOf" srcId="{156609F4-1C5F-4039-B8B9-FAADF3B6D5B3}" destId="{389B85D5-42FD-4D33-8B15-81FBACE762BD}" srcOrd="6" destOrd="0" presId="urn:microsoft.com/office/officeart/2005/8/layout/pList2"/>
    <dgm:cxn modelId="{A4F7062C-2A9D-4869-9293-C12DDF41A162}" type="presParOf" srcId="{389B85D5-42FD-4D33-8B15-81FBACE762BD}" destId="{B730F95E-BF75-4990-8BCA-2E083CA5C120}" srcOrd="0" destOrd="0" presId="urn:microsoft.com/office/officeart/2005/8/layout/pList2"/>
    <dgm:cxn modelId="{7C523D6B-F1EB-4864-B26C-6B520080E5C2}" type="presParOf" srcId="{389B85D5-42FD-4D33-8B15-81FBACE762BD}" destId="{43C447E5-3567-4C19-BCD9-C70A2BEA3481}" srcOrd="1" destOrd="0" presId="urn:microsoft.com/office/officeart/2005/8/layout/pList2"/>
    <dgm:cxn modelId="{E2B222CA-479B-44DF-A3D4-334697DE2D78}" type="presParOf" srcId="{389B85D5-42FD-4D33-8B15-81FBACE762BD}" destId="{55735EFF-FA11-4E19-9B0D-9FCC8CEB220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5D8EC71-BD6E-43E2-83F1-8A0863B7841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3D58DB01-6416-47C0-828E-44044D9B6E9D}">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Operations Transition from existing managed services provider to Sify</a:t>
          </a:r>
          <a:endParaRPr lang="en-IN" sz="1050" dirty="0">
            <a:solidFill>
              <a:schemeClr val="bg1"/>
            </a:solidFill>
            <a:latin typeface="+mj-lt"/>
          </a:endParaRPr>
        </a:p>
      </dgm:t>
    </dgm:pt>
    <dgm:pt modelId="{3014EA7A-E010-49EA-B403-9F25496DD0DD}" type="parTrans" cxnId="{7A07F1D9-4E94-49D2-9681-CD6BB00C1E7E}">
      <dgm:prSet/>
      <dgm:spPr/>
      <dgm:t>
        <a:bodyPr/>
        <a:lstStyle/>
        <a:p>
          <a:endParaRPr lang="en-IN" sz="1200">
            <a:latin typeface="Arial Nova" panose="020B0504020202020204" pitchFamily="34" charset="0"/>
          </a:endParaRPr>
        </a:p>
      </dgm:t>
    </dgm:pt>
    <dgm:pt modelId="{7F091FE2-5E16-4B49-BF93-D14AAAC4A53D}" type="sibTrans" cxnId="{7A07F1D9-4E94-49D2-9681-CD6BB00C1E7E}">
      <dgm:prSet/>
      <dgm:spPr/>
      <dgm:t>
        <a:bodyPr/>
        <a:lstStyle/>
        <a:p>
          <a:endParaRPr lang="en-IN" sz="1200">
            <a:latin typeface="Arial Nova" panose="020B0504020202020204" pitchFamily="34" charset="0"/>
          </a:endParaRPr>
        </a:p>
      </dgm:t>
    </dgm:pt>
    <dgm:pt modelId="{7ECAAAD4-3426-45A2-8259-A5003BADD424}">
      <dgm:prSet custT="1"/>
      <dgm:spPr>
        <a:solidFill>
          <a:schemeClr val="tx2">
            <a:lumMod val="75000"/>
            <a:alpha val="80000"/>
          </a:schemeClr>
        </a:solidFill>
        <a:ln w="6350">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Advanced NOC Services</a:t>
          </a:r>
          <a:endParaRPr lang="en-IN" sz="1050" dirty="0">
            <a:solidFill>
              <a:schemeClr val="bg1"/>
            </a:solidFill>
            <a:latin typeface="+mj-lt"/>
          </a:endParaRPr>
        </a:p>
      </dgm:t>
    </dgm:pt>
    <dgm:pt modelId="{8B38D249-06D9-4C4E-841B-454138BF93D8}" type="parTrans" cxnId="{286D2AEC-C10D-4CC1-AAF5-864C14BC6587}">
      <dgm:prSet/>
      <dgm:spPr/>
      <dgm:t>
        <a:bodyPr/>
        <a:lstStyle/>
        <a:p>
          <a:endParaRPr lang="en-IN" sz="1200">
            <a:latin typeface="Arial Nova" panose="020B0504020202020204" pitchFamily="34" charset="0"/>
          </a:endParaRPr>
        </a:p>
      </dgm:t>
    </dgm:pt>
    <dgm:pt modelId="{095E8534-1B5F-48E8-91B6-C90B9AC65402}" type="sibTrans" cxnId="{286D2AEC-C10D-4CC1-AAF5-864C14BC6587}">
      <dgm:prSet/>
      <dgm:spPr/>
      <dgm:t>
        <a:bodyPr/>
        <a:lstStyle/>
        <a:p>
          <a:endParaRPr lang="en-IN" sz="1200">
            <a:latin typeface="Arial Nova" panose="020B0504020202020204" pitchFamily="34" charset="0"/>
          </a:endParaRPr>
        </a:p>
      </dgm:t>
    </dgm:pt>
    <dgm:pt modelId="{FF0EBE09-D2D5-4548-BB88-485EF8254173}">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SLA Management</a:t>
          </a:r>
          <a:endParaRPr lang="en-IN" sz="1050" dirty="0">
            <a:solidFill>
              <a:schemeClr val="bg1"/>
            </a:solidFill>
            <a:latin typeface="+mj-lt"/>
          </a:endParaRPr>
        </a:p>
      </dgm:t>
    </dgm:pt>
    <dgm:pt modelId="{FEB3B8B3-9BEA-4C56-87F7-83BCB388649D}" type="parTrans" cxnId="{9F5438D6-77A6-4C10-AE5C-78D75927E1F9}">
      <dgm:prSet/>
      <dgm:spPr/>
      <dgm:t>
        <a:bodyPr/>
        <a:lstStyle/>
        <a:p>
          <a:endParaRPr lang="en-IN" sz="1200">
            <a:latin typeface="Arial Nova" panose="020B0504020202020204" pitchFamily="34" charset="0"/>
          </a:endParaRPr>
        </a:p>
      </dgm:t>
    </dgm:pt>
    <dgm:pt modelId="{9888ACDF-6D34-4185-9DE3-5DD1F73F0CA2}" type="sibTrans" cxnId="{9F5438D6-77A6-4C10-AE5C-78D75927E1F9}">
      <dgm:prSet/>
      <dgm:spPr/>
      <dgm:t>
        <a:bodyPr/>
        <a:lstStyle/>
        <a:p>
          <a:endParaRPr lang="en-IN" sz="1200">
            <a:latin typeface="Arial Nova" panose="020B0504020202020204" pitchFamily="34" charset="0"/>
          </a:endParaRPr>
        </a:p>
      </dgm:t>
    </dgm:pt>
    <dgm:pt modelId="{6C8D9D40-CC9C-4133-A0A8-BC9CFAB3B353}">
      <dgm:prSet custT="1"/>
      <dgm:spPr>
        <a:solidFill>
          <a:schemeClr val="tx2">
            <a:lumMod val="75000"/>
            <a:alpha val="80000"/>
          </a:schemeClr>
        </a:solidFill>
        <a:ln w="6350">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Vendor Management</a:t>
          </a:r>
          <a:endParaRPr lang="en-IN" sz="1050" dirty="0">
            <a:solidFill>
              <a:schemeClr val="bg1"/>
            </a:solidFill>
            <a:latin typeface="+mj-lt"/>
          </a:endParaRPr>
        </a:p>
      </dgm:t>
    </dgm:pt>
    <dgm:pt modelId="{F4F100ED-0789-4E99-958C-B4CDFAF9772B}" type="parTrans" cxnId="{D52DB648-1D79-486F-90C6-23F9CE88F63E}">
      <dgm:prSet/>
      <dgm:spPr/>
      <dgm:t>
        <a:bodyPr/>
        <a:lstStyle/>
        <a:p>
          <a:endParaRPr lang="en-IN" sz="1200">
            <a:latin typeface="Arial Nova" panose="020B0504020202020204" pitchFamily="34" charset="0"/>
          </a:endParaRPr>
        </a:p>
      </dgm:t>
    </dgm:pt>
    <dgm:pt modelId="{B80E600F-CC8E-40FC-95BB-88B43DCB6E4C}" type="sibTrans" cxnId="{D52DB648-1D79-486F-90C6-23F9CE88F63E}">
      <dgm:prSet/>
      <dgm:spPr/>
      <dgm:t>
        <a:bodyPr/>
        <a:lstStyle/>
        <a:p>
          <a:endParaRPr lang="en-IN" sz="1200">
            <a:latin typeface="Arial Nova" panose="020B0504020202020204" pitchFamily="34" charset="0"/>
          </a:endParaRPr>
        </a:p>
      </dgm:t>
    </dgm:pt>
    <dgm:pt modelId="{9F80975C-4B4B-4904-9BFE-230AB72B51B5}">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AMC Management</a:t>
          </a:r>
          <a:endParaRPr lang="en-IN" sz="1050" dirty="0">
            <a:solidFill>
              <a:schemeClr val="bg1"/>
            </a:solidFill>
            <a:latin typeface="+mj-lt"/>
          </a:endParaRPr>
        </a:p>
      </dgm:t>
    </dgm:pt>
    <dgm:pt modelId="{584DB3AB-F851-4507-B300-317454BFF6FD}" type="parTrans" cxnId="{5B803968-52D3-42FF-907E-7884D2E07F25}">
      <dgm:prSet/>
      <dgm:spPr/>
      <dgm:t>
        <a:bodyPr/>
        <a:lstStyle/>
        <a:p>
          <a:endParaRPr lang="en-IN" sz="1200">
            <a:latin typeface="Arial Nova" panose="020B0504020202020204" pitchFamily="34" charset="0"/>
          </a:endParaRPr>
        </a:p>
      </dgm:t>
    </dgm:pt>
    <dgm:pt modelId="{AAF2285F-32B4-4B62-B70D-EECDFC7CF2D5}" type="sibTrans" cxnId="{5B803968-52D3-42FF-907E-7884D2E07F25}">
      <dgm:prSet/>
      <dgm:spPr/>
      <dgm:t>
        <a:bodyPr/>
        <a:lstStyle/>
        <a:p>
          <a:endParaRPr lang="en-IN" sz="1200">
            <a:latin typeface="Arial Nova" panose="020B0504020202020204" pitchFamily="34" charset="0"/>
          </a:endParaRPr>
        </a:p>
      </dgm:t>
    </dgm:pt>
    <dgm:pt modelId="{DA4CF163-270A-4A54-B6F7-BFB3350F1EFB}" type="pres">
      <dgm:prSet presAssocID="{E5D8EC71-BD6E-43E2-83F1-8A0863B7841F}" presName="linear" presStyleCnt="0">
        <dgm:presLayoutVars>
          <dgm:animLvl val="lvl"/>
          <dgm:resizeHandles val="exact"/>
        </dgm:presLayoutVars>
      </dgm:prSet>
      <dgm:spPr/>
    </dgm:pt>
    <dgm:pt modelId="{70D0234E-7D8B-4CC2-9600-3B5A80DC6E49}" type="pres">
      <dgm:prSet presAssocID="{3D58DB01-6416-47C0-828E-44044D9B6E9D}" presName="parentText" presStyleLbl="node1" presStyleIdx="0" presStyleCnt="5" custScaleY="130536" custLinFactNeighborY="-8234">
        <dgm:presLayoutVars>
          <dgm:chMax val="0"/>
          <dgm:bulletEnabled val="1"/>
        </dgm:presLayoutVars>
      </dgm:prSet>
      <dgm:spPr/>
    </dgm:pt>
    <dgm:pt modelId="{511CFD3F-B1A0-4673-880D-A12F018299EB}" type="pres">
      <dgm:prSet presAssocID="{7F091FE2-5E16-4B49-BF93-D14AAAC4A53D}" presName="spacer" presStyleCnt="0"/>
      <dgm:spPr/>
    </dgm:pt>
    <dgm:pt modelId="{00CD6C2A-2D9F-422D-A158-08C2C4E6C56F}" type="pres">
      <dgm:prSet presAssocID="{7ECAAAD4-3426-45A2-8259-A5003BADD424}" presName="parentText" presStyleLbl="node1" presStyleIdx="1" presStyleCnt="5" custScaleY="93240">
        <dgm:presLayoutVars>
          <dgm:chMax val="0"/>
          <dgm:bulletEnabled val="1"/>
        </dgm:presLayoutVars>
      </dgm:prSet>
      <dgm:spPr/>
    </dgm:pt>
    <dgm:pt modelId="{B89C048B-6115-494C-AC0C-F2BD8DD81723}" type="pres">
      <dgm:prSet presAssocID="{095E8534-1B5F-48E8-91B6-C90B9AC65402}" presName="spacer" presStyleCnt="0"/>
      <dgm:spPr/>
    </dgm:pt>
    <dgm:pt modelId="{A021C2B5-6E79-40E4-B5CD-F2A8CFCE7D19}" type="pres">
      <dgm:prSet presAssocID="{FF0EBE09-D2D5-4548-BB88-485EF8254173}" presName="parentText" presStyleLbl="node1" presStyleIdx="2" presStyleCnt="5" custScaleY="93240">
        <dgm:presLayoutVars>
          <dgm:chMax val="0"/>
          <dgm:bulletEnabled val="1"/>
        </dgm:presLayoutVars>
      </dgm:prSet>
      <dgm:spPr/>
    </dgm:pt>
    <dgm:pt modelId="{B2A4FAD3-9076-4AB4-8E04-79D5658EF974}" type="pres">
      <dgm:prSet presAssocID="{9888ACDF-6D34-4185-9DE3-5DD1F73F0CA2}" presName="spacer" presStyleCnt="0"/>
      <dgm:spPr/>
    </dgm:pt>
    <dgm:pt modelId="{16525BCC-D685-47B8-BF21-432059B6E61D}" type="pres">
      <dgm:prSet presAssocID="{6C8D9D40-CC9C-4133-A0A8-BC9CFAB3B353}" presName="parentText" presStyleLbl="node1" presStyleIdx="3" presStyleCnt="5" custScaleY="93240">
        <dgm:presLayoutVars>
          <dgm:chMax val="0"/>
          <dgm:bulletEnabled val="1"/>
        </dgm:presLayoutVars>
      </dgm:prSet>
      <dgm:spPr/>
    </dgm:pt>
    <dgm:pt modelId="{8EE2D9D9-C088-4C76-BEA0-FE0D7E517251}" type="pres">
      <dgm:prSet presAssocID="{B80E600F-CC8E-40FC-95BB-88B43DCB6E4C}" presName="spacer" presStyleCnt="0"/>
      <dgm:spPr/>
    </dgm:pt>
    <dgm:pt modelId="{8888FA79-F752-45EC-9F61-C53B5FFCACA4}" type="pres">
      <dgm:prSet presAssocID="{9F80975C-4B4B-4904-9BFE-230AB72B51B5}" presName="parentText" presStyleLbl="node1" presStyleIdx="4" presStyleCnt="5" custScaleY="93240">
        <dgm:presLayoutVars>
          <dgm:chMax val="0"/>
          <dgm:bulletEnabled val="1"/>
        </dgm:presLayoutVars>
      </dgm:prSet>
      <dgm:spPr/>
    </dgm:pt>
  </dgm:ptLst>
  <dgm:cxnLst>
    <dgm:cxn modelId="{5B803968-52D3-42FF-907E-7884D2E07F25}" srcId="{E5D8EC71-BD6E-43E2-83F1-8A0863B7841F}" destId="{9F80975C-4B4B-4904-9BFE-230AB72B51B5}" srcOrd="4" destOrd="0" parTransId="{584DB3AB-F851-4507-B300-317454BFF6FD}" sibTransId="{AAF2285F-32B4-4B62-B70D-EECDFC7CF2D5}"/>
    <dgm:cxn modelId="{D52DB648-1D79-486F-90C6-23F9CE88F63E}" srcId="{E5D8EC71-BD6E-43E2-83F1-8A0863B7841F}" destId="{6C8D9D40-CC9C-4133-A0A8-BC9CFAB3B353}" srcOrd="3" destOrd="0" parTransId="{F4F100ED-0789-4E99-958C-B4CDFAF9772B}" sibTransId="{B80E600F-CC8E-40FC-95BB-88B43DCB6E4C}"/>
    <dgm:cxn modelId="{B46BAE72-6233-434B-BE1E-83795F9E5FF5}" type="presOf" srcId="{E5D8EC71-BD6E-43E2-83F1-8A0863B7841F}" destId="{DA4CF163-270A-4A54-B6F7-BFB3350F1EFB}" srcOrd="0" destOrd="0" presId="urn:microsoft.com/office/officeart/2005/8/layout/vList2"/>
    <dgm:cxn modelId="{36530F55-EED7-411B-A74D-F376933405E7}" type="presOf" srcId="{FF0EBE09-D2D5-4548-BB88-485EF8254173}" destId="{A021C2B5-6E79-40E4-B5CD-F2A8CFCE7D19}" srcOrd="0" destOrd="0" presId="urn:microsoft.com/office/officeart/2005/8/layout/vList2"/>
    <dgm:cxn modelId="{1867FD7C-9262-4E73-8F19-7791BF391A3F}" type="presOf" srcId="{9F80975C-4B4B-4904-9BFE-230AB72B51B5}" destId="{8888FA79-F752-45EC-9F61-C53B5FFCACA4}" srcOrd="0" destOrd="0" presId="urn:microsoft.com/office/officeart/2005/8/layout/vList2"/>
    <dgm:cxn modelId="{6F3CE994-5C4D-439B-A5D6-26FD0B455E50}" type="presOf" srcId="{7ECAAAD4-3426-45A2-8259-A5003BADD424}" destId="{00CD6C2A-2D9F-422D-A158-08C2C4E6C56F}" srcOrd="0" destOrd="0" presId="urn:microsoft.com/office/officeart/2005/8/layout/vList2"/>
    <dgm:cxn modelId="{9F5438D6-77A6-4C10-AE5C-78D75927E1F9}" srcId="{E5D8EC71-BD6E-43E2-83F1-8A0863B7841F}" destId="{FF0EBE09-D2D5-4548-BB88-485EF8254173}" srcOrd="2" destOrd="0" parTransId="{FEB3B8B3-9BEA-4C56-87F7-83BCB388649D}" sibTransId="{9888ACDF-6D34-4185-9DE3-5DD1F73F0CA2}"/>
    <dgm:cxn modelId="{DD6513D7-8C62-4718-8C21-4CEE9217BD64}" type="presOf" srcId="{3D58DB01-6416-47C0-828E-44044D9B6E9D}" destId="{70D0234E-7D8B-4CC2-9600-3B5A80DC6E49}" srcOrd="0" destOrd="0" presId="urn:microsoft.com/office/officeart/2005/8/layout/vList2"/>
    <dgm:cxn modelId="{D28B7BD7-D765-4D9B-9FB2-E73D5EBA723A}" type="presOf" srcId="{6C8D9D40-CC9C-4133-A0A8-BC9CFAB3B353}" destId="{16525BCC-D685-47B8-BF21-432059B6E61D}" srcOrd="0" destOrd="0" presId="urn:microsoft.com/office/officeart/2005/8/layout/vList2"/>
    <dgm:cxn modelId="{7A07F1D9-4E94-49D2-9681-CD6BB00C1E7E}" srcId="{E5D8EC71-BD6E-43E2-83F1-8A0863B7841F}" destId="{3D58DB01-6416-47C0-828E-44044D9B6E9D}" srcOrd="0" destOrd="0" parTransId="{3014EA7A-E010-49EA-B403-9F25496DD0DD}" sibTransId="{7F091FE2-5E16-4B49-BF93-D14AAAC4A53D}"/>
    <dgm:cxn modelId="{286D2AEC-C10D-4CC1-AAF5-864C14BC6587}" srcId="{E5D8EC71-BD6E-43E2-83F1-8A0863B7841F}" destId="{7ECAAAD4-3426-45A2-8259-A5003BADD424}" srcOrd="1" destOrd="0" parTransId="{8B38D249-06D9-4C4E-841B-454138BF93D8}" sibTransId="{095E8534-1B5F-48E8-91B6-C90B9AC65402}"/>
    <dgm:cxn modelId="{C227B7FE-9E4E-44CB-9598-8C438A93B5DF}" type="presParOf" srcId="{DA4CF163-270A-4A54-B6F7-BFB3350F1EFB}" destId="{70D0234E-7D8B-4CC2-9600-3B5A80DC6E49}" srcOrd="0" destOrd="0" presId="urn:microsoft.com/office/officeart/2005/8/layout/vList2"/>
    <dgm:cxn modelId="{F2552C00-48AE-4C7E-B183-777955989838}" type="presParOf" srcId="{DA4CF163-270A-4A54-B6F7-BFB3350F1EFB}" destId="{511CFD3F-B1A0-4673-880D-A12F018299EB}" srcOrd="1" destOrd="0" presId="urn:microsoft.com/office/officeart/2005/8/layout/vList2"/>
    <dgm:cxn modelId="{BEB7C277-DE20-410B-8A68-1B54B368FB2A}" type="presParOf" srcId="{DA4CF163-270A-4A54-B6F7-BFB3350F1EFB}" destId="{00CD6C2A-2D9F-422D-A158-08C2C4E6C56F}" srcOrd="2" destOrd="0" presId="urn:microsoft.com/office/officeart/2005/8/layout/vList2"/>
    <dgm:cxn modelId="{78FE8F17-E41F-4F25-A9BD-7226AF85AEAB}" type="presParOf" srcId="{DA4CF163-270A-4A54-B6F7-BFB3350F1EFB}" destId="{B89C048B-6115-494C-AC0C-F2BD8DD81723}" srcOrd="3" destOrd="0" presId="urn:microsoft.com/office/officeart/2005/8/layout/vList2"/>
    <dgm:cxn modelId="{150668CE-CBF2-4804-872A-906205ECF6FF}" type="presParOf" srcId="{DA4CF163-270A-4A54-B6F7-BFB3350F1EFB}" destId="{A021C2B5-6E79-40E4-B5CD-F2A8CFCE7D19}" srcOrd="4" destOrd="0" presId="urn:microsoft.com/office/officeart/2005/8/layout/vList2"/>
    <dgm:cxn modelId="{92ABCF37-9B63-46EE-937B-A79DFDD1EEAB}" type="presParOf" srcId="{DA4CF163-270A-4A54-B6F7-BFB3350F1EFB}" destId="{B2A4FAD3-9076-4AB4-8E04-79D5658EF974}" srcOrd="5" destOrd="0" presId="urn:microsoft.com/office/officeart/2005/8/layout/vList2"/>
    <dgm:cxn modelId="{740AEEF9-3355-4DB7-981C-2745A9C87578}" type="presParOf" srcId="{DA4CF163-270A-4A54-B6F7-BFB3350F1EFB}" destId="{16525BCC-D685-47B8-BF21-432059B6E61D}" srcOrd="6" destOrd="0" presId="urn:microsoft.com/office/officeart/2005/8/layout/vList2"/>
    <dgm:cxn modelId="{4B195001-0F36-444D-ABEE-58155B6E1D3C}" type="presParOf" srcId="{DA4CF163-270A-4A54-B6F7-BFB3350F1EFB}" destId="{8EE2D9D9-C088-4C76-BEA0-FE0D7E517251}" srcOrd="7" destOrd="0" presId="urn:microsoft.com/office/officeart/2005/8/layout/vList2"/>
    <dgm:cxn modelId="{6F6FD19A-AA9D-45F3-9FFE-C9468362C5A2}" type="presParOf" srcId="{DA4CF163-270A-4A54-B6F7-BFB3350F1EFB}" destId="{8888FA79-F752-45EC-9F61-C53B5FFCACA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D8EF3A8-6AD0-478B-AA0D-65BFFC857F11}"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22791E26-7DD8-4576-A165-5BD5B7E950AC}">
      <dgm:prSet custT="1"/>
      <dgm:spPr>
        <a:solidFill>
          <a:schemeClr val="tx2">
            <a:lumMod val="75000"/>
            <a:alpha val="80000"/>
          </a:schemeClr>
        </a:solidFill>
        <a:ln w="3175">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Network Study &amp; Assessment</a:t>
          </a:r>
          <a:endParaRPr lang="en-IN" sz="1050" dirty="0">
            <a:solidFill>
              <a:schemeClr val="bg1"/>
            </a:solidFill>
            <a:latin typeface="+mj-lt"/>
          </a:endParaRPr>
        </a:p>
      </dgm:t>
    </dgm:pt>
    <dgm:pt modelId="{708923C5-7223-4345-8BA4-5304A72F7624}" type="parTrans" cxnId="{FB102C53-552A-4120-A8A5-60D701E9676E}">
      <dgm:prSet/>
      <dgm:spPr/>
      <dgm:t>
        <a:bodyPr/>
        <a:lstStyle/>
        <a:p>
          <a:endParaRPr lang="en-IN" sz="1200">
            <a:latin typeface="Arial Nova" panose="020B0504020202020204" pitchFamily="34" charset="0"/>
          </a:endParaRPr>
        </a:p>
      </dgm:t>
    </dgm:pt>
    <dgm:pt modelId="{82975E4D-3A60-4A2F-81E3-8DA814552C8F}" type="sibTrans" cxnId="{FB102C53-552A-4120-A8A5-60D701E9676E}">
      <dgm:prSet/>
      <dgm:spPr/>
      <dgm:t>
        <a:bodyPr/>
        <a:lstStyle/>
        <a:p>
          <a:endParaRPr lang="en-IN" sz="1200">
            <a:latin typeface="Arial Nova" panose="020B0504020202020204" pitchFamily="34" charset="0"/>
          </a:endParaRPr>
        </a:p>
      </dgm:t>
    </dgm:pt>
    <dgm:pt modelId="{ED8CCB27-D458-409D-9958-DB8E48D1BD86}">
      <dgm:prSet custT="1"/>
      <dgm:spPr>
        <a:solidFill>
          <a:srgbClr val="10253F">
            <a:alpha val="80000"/>
          </a:srgbClr>
        </a:solidFill>
        <a:ln w="3175">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Service Provider Consolidation (Including Sify’s participation)</a:t>
          </a:r>
          <a:endParaRPr lang="en-IN" sz="1050" dirty="0">
            <a:solidFill>
              <a:schemeClr val="bg1"/>
            </a:solidFill>
            <a:latin typeface="+mj-lt"/>
          </a:endParaRPr>
        </a:p>
      </dgm:t>
    </dgm:pt>
    <dgm:pt modelId="{07A682BF-66ED-419F-8267-21D4809AFD4D}" type="parTrans" cxnId="{ECDDF7DF-E455-404D-8459-1B90B8554623}">
      <dgm:prSet/>
      <dgm:spPr/>
      <dgm:t>
        <a:bodyPr/>
        <a:lstStyle/>
        <a:p>
          <a:endParaRPr lang="en-IN" sz="1200">
            <a:latin typeface="Arial Nova" panose="020B0504020202020204" pitchFamily="34" charset="0"/>
          </a:endParaRPr>
        </a:p>
      </dgm:t>
    </dgm:pt>
    <dgm:pt modelId="{95818597-44F5-4E15-BC40-617765AC8AD9}" type="sibTrans" cxnId="{ECDDF7DF-E455-404D-8459-1B90B8554623}">
      <dgm:prSet/>
      <dgm:spPr/>
      <dgm:t>
        <a:bodyPr/>
        <a:lstStyle/>
        <a:p>
          <a:endParaRPr lang="en-IN" sz="1200">
            <a:latin typeface="Arial Nova" panose="020B0504020202020204" pitchFamily="34" charset="0"/>
          </a:endParaRPr>
        </a:p>
      </dgm:t>
    </dgm:pt>
    <dgm:pt modelId="{2894AA2B-C9E8-4B58-99AE-C339D3939759}">
      <dgm:prSet custT="1"/>
      <dgm:spPr>
        <a:solidFill>
          <a:schemeClr val="tx2">
            <a:lumMod val="75000"/>
            <a:alpha val="80000"/>
          </a:schemeClr>
        </a:solidFill>
        <a:ln w="3175">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Performance Management and Optimization</a:t>
          </a:r>
          <a:endParaRPr lang="en-IN" sz="1050" dirty="0">
            <a:solidFill>
              <a:schemeClr val="bg1"/>
            </a:solidFill>
            <a:latin typeface="+mj-lt"/>
          </a:endParaRPr>
        </a:p>
      </dgm:t>
    </dgm:pt>
    <dgm:pt modelId="{E05804D3-EF0F-44B0-905C-EE45A5A305D6}" type="parTrans" cxnId="{B0123E21-BFC5-48ED-85F4-1B595B428720}">
      <dgm:prSet/>
      <dgm:spPr/>
      <dgm:t>
        <a:bodyPr/>
        <a:lstStyle/>
        <a:p>
          <a:endParaRPr lang="en-IN" sz="1200">
            <a:latin typeface="Arial Nova" panose="020B0504020202020204" pitchFamily="34" charset="0"/>
          </a:endParaRPr>
        </a:p>
      </dgm:t>
    </dgm:pt>
    <dgm:pt modelId="{BAE4F373-A0AF-40F6-BCDD-3A53E4C2606F}" type="sibTrans" cxnId="{B0123E21-BFC5-48ED-85F4-1B595B428720}">
      <dgm:prSet/>
      <dgm:spPr/>
      <dgm:t>
        <a:bodyPr/>
        <a:lstStyle/>
        <a:p>
          <a:endParaRPr lang="en-IN" sz="1200">
            <a:latin typeface="Arial Nova" panose="020B0504020202020204" pitchFamily="34" charset="0"/>
          </a:endParaRPr>
        </a:p>
      </dgm:t>
    </dgm:pt>
    <dgm:pt modelId="{4AEC384E-7955-4C33-9FBF-0AA49B34C8C0}">
      <dgm:prSet custT="1"/>
      <dgm:spPr>
        <a:solidFill>
          <a:srgbClr val="10253F">
            <a:alpha val="80000"/>
          </a:srgbClr>
        </a:solidFill>
        <a:ln w="3175">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CPE Management </a:t>
          </a:r>
          <a:br>
            <a:rPr lang="en-US" sz="1050" dirty="0">
              <a:solidFill>
                <a:schemeClr val="bg1"/>
              </a:solidFill>
              <a:latin typeface="+mj-lt"/>
            </a:rPr>
          </a:br>
          <a:r>
            <a:rPr lang="en-US" sz="1050" dirty="0">
              <a:solidFill>
                <a:schemeClr val="bg1"/>
              </a:solidFill>
              <a:latin typeface="+mj-lt"/>
            </a:rPr>
            <a:t>(with or without AMC)</a:t>
          </a:r>
          <a:endParaRPr lang="en-IN" sz="1050" dirty="0">
            <a:solidFill>
              <a:schemeClr val="bg1"/>
            </a:solidFill>
            <a:latin typeface="+mj-lt"/>
          </a:endParaRPr>
        </a:p>
      </dgm:t>
    </dgm:pt>
    <dgm:pt modelId="{46A58E6B-6FA2-4011-B400-04ACA6606D50}" type="parTrans" cxnId="{16F420FD-2B15-44D4-9DFD-5A88850CB74A}">
      <dgm:prSet/>
      <dgm:spPr/>
      <dgm:t>
        <a:bodyPr/>
        <a:lstStyle/>
        <a:p>
          <a:endParaRPr lang="en-IN" sz="1200">
            <a:latin typeface="Arial Nova" panose="020B0504020202020204" pitchFamily="34" charset="0"/>
          </a:endParaRPr>
        </a:p>
      </dgm:t>
    </dgm:pt>
    <dgm:pt modelId="{5305EE9C-F42E-47AC-AAE8-9D8D6D1F6D56}" type="sibTrans" cxnId="{16F420FD-2B15-44D4-9DFD-5A88850CB74A}">
      <dgm:prSet/>
      <dgm:spPr/>
      <dgm:t>
        <a:bodyPr/>
        <a:lstStyle/>
        <a:p>
          <a:endParaRPr lang="en-IN" sz="1200">
            <a:latin typeface="Arial Nova" panose="020B0504020202020204" pitchFamily="34" charset="0"/>
          </a:endParaRPr>
        </a:p>
      </dgm:t>
    </dgm:pt>
    <dgm:pt modelId="{75E96A48-A5DB-44C9-B62D-02355C6BC63E}" type="pres">
      <dgm:prSet presAssocID="{DD8EF3A8-6AD0-478B-AA0D-65BFFC857F11}" presName="linear" presStyleCnt="0">
        <dgm:presLayoutVars>
          <dgm:animLvl val="lvl"/>
          <dgm:resizeHandles val="exact"/>
        </dgm:presLayoutVars>
      </dgm:prSet>
      <dgm:spPr/>
    </dgm:pt>
    <dgm:pt modelId="{78B0155F-676F-47A5-8D97-8581565AB20B}" type="pres">
      <dgm:prSet presAssocID="{22791E26-7DD8-4576-A165-5BD5B7E950AC}" presName="parentText" presStyleLbl="node1" presStyleIdx="0" presStyleCnt="4">
        <dgm:presLayoutVars>
          <dgm:chMax val="0"/>
          <dgm:bulletEnabled val="1"/>
        </dgm:presLayoutVars>
      </dgm:prSet>
      <dgm:spPr>
        <a:prstGeom prst="roundRect">
          <a:avLst/>
        </a:prstGeom>
      </dgm:spPr>
    </dgm:pt>
    <dgm:pt modelId="{BC2C6763-7B58-4515-A7FA-3D4595E2F22E}" type="pres">
      <dgm:prSet presAssocID="{82975E4D-3A60-4A2F-81E3-8DA814552C8F}" presName="spacer" presStyleCnt="0"/>
      <dgm:spPr/>
    </dgm:pt>
    <dgm:pt modelId="{730ACD71-ED32-4FD8-922A-B97BCC1F509B}" type="pres">
      <dgm:prSet presAssocID="{ED8CCB27-D458-409D-9958-DB8E48D1BD86}" presName="parentText" presStyleLbl="node1" presStyleIdx="1" presStyleCnt="4">
        <dgm:presLayoutVars>
          <dgm:chMax val="0"/>
          <dgm:bulletEnabled val="1"/>
        </dgm:presLayoutVars>
      </dgm:prSet>
      <dgm:spPr>
        <a:prstGeom prst="roundRect">
          <a:avLst/>
        </a:prstGeom>
      </dgm:spPr>
    </dgm:pt>
    <dgm:pt modelId="{9A22D3C4-A709-4FD6-AD7B-4672D8F60CBE}" type="pres">
      <dgm:prSet presAssocID="{95818597-44F5-4E15-BC40-617765AC8AD9}" presName="spacer" presStyleCnt="0"/>
      <dgm:spPr/>
    </dgm:pt>
    <dgm:pt modelId="{EFA83116-00DE-4215-BABC-B6CD7963BE0A}" type="pres">
      <dgm:prSet presAssocID="{2894AA2B-C9E8-4B58-99AE-C339D3939759}" presName="parentText" presStyleLbl="node1" presStyleIdx="2" presStyleCnt="4">
        <dgm:presLayoutVars>
          <dgm:chMax val="0"/>
          <dgm:bulletEnabled val="1"/>
        </dgm:presLayoutVars>
      </dgm:prSet>
      <dgm:spPr>
        <a:prstGeom prst="roundRect">
          <a:avLst/>
        </a:prstGeom>
      </dgm:spPr>
    </dgm:pt>
    <dgm:pt modelId="{79D36127-8FF8-4089-BE57-A8656220F8D7}" type="pres">
      <dgm:prSet presAssocID="{BAE4F373-A0AF-40F6-BCDD-3A53E4C2606F}" presName="spacer" presStyleCnt="0"/>
      <dgm:spPr/>
    </dgm:pt>
    <dgm:pt modelId="{6DE87A59-9A0D-4E80-A7F4-C5C50C1E6068}" type="pres">
      <dgm:prSet presAssocID="{4AEC384E-7955-4C33-9FBF-0AA49B34C8C0}" presName="parentText" presStyleLbl="node1" presStyleIdx="3" presStyleCnt="4">
        <dgm:presLayoutVars>
          <dgm:chMax val="0"/>
          <dgm:bulletEnabled val="1"/>
        </dgm:presLayoutVars>
      </dgm:prSet>
      <dgm:spPr>
        <a:prstGeom prst="roundRect">
          <a:avLst/>
        </a:prstGeom>
      </dgm:spPr>
    </dgm:pt>
  </dgm:ptLst>
  <dgm:cxnLst>
    <dgm:cxn modelId="{B0123E21-BFC5-48ED-85F4-1B595B428720}" srcId="{DD8EF3A8-6AD0-478B-AA0D-65BFFC857F11}" destId="{2894AA2B-C9E8-4B58-99AE-C339D3939759}" srcOrd="2" destOrd="0" parTransId="{E05804D3-EF0F-44B0-905C-EE45A5A305D6}" sibTransId="{BAE4F373-A0AF-40F6-BCDD-3A53E4C2606F}"/>
    <dgm:cxn modelId="{C835692A-926E-4DDB-8DBB-9791F395A6E9}" type="presOf" srcId="{ED8CCB27-D458-409D-9958-DB8E48D1BD86}" destId="{730ACD71-ED32-4FD8-922A-B97BCC1F509B}" srcOrd="0" destOrd="0" presId="urn:microsoft.com/office/officeart/2005/8/layout/vList2"/>
    <dgm:cxn modelId="{FB102C53-552A-4120-A8A5-60D701E9676E}" srcId="{DD8EF3A8-6AD0-478B-AA0D-65BFFC857F11}" destId="{22791E26-7DD8-4576-A165-5BD5B7E950AC}" srcOrd="0" destOrd="0" parTransId="{708923C5-7223-4345-8BA4-5304A72F7624}" sibTransId="{82975E4D-3A60-4A2F-81E3-8DA814552C8F}"/>
    <dgm:cxn modelId="{CD87CB8D-FEB9-4EE9-B8AE-F1B51FA6AF9C}" type="presOf" srcId="{2894AA2B-C9E8-4B58-99AE-C339D3939759}" destId="{EFA83116-00DE-4215-BABC-B6CD7963BE0A}" srcOrd="0" destOrd="0" presId="urn:microsoft.com/office/officeart/2005/8/layout/vList2"/>
    <dgm:cxn modelId="{21E0F098-42F9-4B38-A25D-7FC4FDB818BA}" type="presOf" srcId="{22791E26-7DD8-4576-A165-5BD5B7E950AC}" destId="{78B0155F-676F-47A5-8D97-8581565AB20B}" srcOrd="0" destOrd="0" presId="urn:microsoft.com/office/officeart/2005/8/layout/vList2"/>
    <dgm:cxn modelId="{03507DA0-861E-4104-BC1C-D4817D47EAD1}" type="presOf" srcId="{4AEC384E-7955-4C33-9FBF-0AA49B34C8C0}" destId="{6DE87A59-9A0D-4E80-A7F4-C5C50C1E6068}" srcOrd="0" destOrd="0" presId="urn:microsoft.com/office/officeart/2005/8/layout/vList2"/>
    <dgm:cxn modelId="{CF77F0CB-44B5-4C22-B125-903B1110076E}" type="presOf" srcId="{DD8EF3A8-6AD0-478B-AA0D-65BFFC857F11}" destId="{75E96A48-A5DB-44C9-B62D-02355C6BC63E}" srcOrd="0" destOrd="0" presId="urn:microsoft.com/office/officeart/2005/8/layout/vList2"/>
    <dgm:cxn modelId="{ECDDF7DF-E455-404D-8459-1B90B8554623}" srcId="{DD8EF3A8-6AD0-478B-AA0D-65BFFC857F11}" destId="{ED8CCB27-D458-409D-9958-DB8E48D1BD86}" srcOrd="1" destOrd="0" parTransId="{07A682BF-66ED-419F-8267-21D4809AFD4D}" sibTransId="{95818597-44F5-4E15-BC40-617765AC8AD9}"/>
    <dgm:cxn modelId="{16F420FD-2B15-44D4-9DFD-5A88850CB74A}" srcId="{DD8EF3A8-6AD0-478B-AA0D-65BFFC857F11}" destId="{4AEC384E-7955-4C33-9FBF-0AA49B34C8C0}" srcOrd="3" destOrd="0" parTransId="{46A58E6B-6FA2-4011-B400-04ACA6606D50}" sibTransId="{5305EE9C-F42E-47AC-AAE8-9D8D6D1F6D56}"/>
    <dgm:cxn modelId="{A94FDAA7-A1FB-41A5-AA75-E47301DEF0FF}" type="presParOf" srcId="{75E96A48-A5DB-44C9-B62D-02355C6BC63E}" destId="{78B0155F-676F-47A5-8D97-8581565AB20B}" srcOrd="0" destOrd="0" presId="urn:microsoft.com/office/officeart/2005/8/layout/vList2"/>
    <dgm:cxn modelId="{C7FDA9AB-CCFE-4C6F-B8AA-3D22810A09C4}" type="presParOf" srcId="{75E96A48-A5DB-44C9-B62D-02355C6BC63E}" destId="{BC2C6763-7B58-4515-A7FA-3D4595E2F22E}" srcOrd="1" destOrd="0" presId="urn:microsoft.com/office/officeart/2005/8/layout/vList2"/>
    <dgm:cxn modelId="{26C14D83-3A99-4F0B-8C6A-28A6A1ECB50C}" type="presParOf" srcId="{75E96A48-A5DB-44C9-B62D-02355C6BC63E}" destId="{730ACD71-ED32-4FD8-922A-B97BCC1F509B}" srcOrd="2" destOrd="0" presId="urn:microsoft.com/office/officeart/2005/8/layout/vList2"/>
    <dgm:cxn modelId="{28292A1F-DD5F-4314-B025-74B615294729}" type="presParOf" srcId="{75E96A48-A5DB-44C9-B62D-02355C6BC63E}" destId="{9A22D3C4-A709-4FD6-AD7B-4672D8F60CBE}" srcOrd="3" destOrd="0" presId="urn:microsoft.com/office/officeart/2005/8/layout/vList2"/>
    <dgm:cxn modelId="{779BEA03-CD50-4728-AEAD-216CAD306448}" type="presParOf" srcId="{75E96A48-A5DB-44C9-B62D-02355C6BC63E}" destId="{EFA83116-00DE-4215-BABC-B6CD7963BE0A}" srcOrd="4" destOrd="0" presId="urn:microsoft.com/office/officeart/2005/8/layout/vList2"/>
    <dgm:cxn modelId="{AE2E67E1-D928-4BEF-9EB5-98BFC83C6901}" type="presParOf" srcId="{75E96A48-A5DB-44C9-B62D-02355C6BC63E}" destId="{79D36127-8FF8-4089-BE57-A8656220F8D7}" srcOrd="5" destOrd="0" presId="urn:microsoft.com/office/officeart/2005/8/layout/vList2"/>
    <dgm:cxn modelId="{22092B72-58A3-4FBE-ACDC-CB2D9C58274D}" type="presParOf" srcId="{75E96A48-A5DB-44C9-B62D-02355C6BC63E}" destId="{6DE87A59-9A0D-4E80-A7F4-C5C50C1E6068}"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399C523-E5A4-42AF-9048-59C971C7EF3A}"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IN"/>
        </a:p>
      </dgm:t>
    </dgm:pt>
    <dgm:pt modelId="{4FA2F17C-A28B-46A5-92CC-8ECBE4834E65}">
      <dgm:prSet custT="1"/>
      <dgm:spPr>
        <a:solidFill>
          <a:srgbClr val="10253F">
            <a:alpha val="80000"/>
          </a:srgbClr>
        </a:solidFill>
        <a:ln w="6350">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Network Redesign/ Reengineering</a:t>
          </a:r>
          <a:endParaRPr lang="en-IN" sz="1050" dirty="0">
            <a:solidFill>
              <a:schemeClr val="bg1"/>
            </a:solidFill>
            <a:latin typeface="+mj-lt"/>
          </a:endParaRPr>
        </a:p>
      </dgm:t>
    </dgm:pt>
    <dgm:pt modelId="{72B4CD43-A1DC-4693-83D9-FA78D04EAA6A}" type="parTrans" cxnId="{EBE5C602-BCA5-4DD8-8351-3CA632DB3B51}">
      <dgm:prSet/>
      <dgm:spPr/>
      <dgm:t>
        <a:bodyPr/>
        <a:lstStyle/>
        <a:p>
          <a:endParaRPr lang="en-IN" sz="1200">
            <a:latin typeface="Arial Nova" panose="020B0504020202020204" pitchFamily="34" charset="0"/>
          </a:endParaRPr>
        </a:p>
      </dgm:t>
    </dgm:pt>
    <dgm:pt modelId="{D6DF9FC8-90D5-434D-AF4E-64D078BB3C61}" type="sibTrans" cxnId="{EBE5C602-BCA5-4DD8-8351-3CA632DB3B51}">
      <dgm:prSet/>
      <dgm:spPr/>
      <dgm:t>
        <a:bodyPr/>
        <a:lstStyle/>
        <a:p>
          <a:endParaRPr lang="en-IN" sz="1200">
            <a:latin typeface="Arial Nova" panose="020B0504020202020204" pitchFamily="34" charset="0"/>
          </a:endParaRPr>
        </a:p>
      </dgm:t>
    </dgm:pt>
    <dgm:pt modelId="{8AD1BD95-C037-44A4-9055-C1077155C23D}">
      <dgm:prSet custT="1"/>
      <dgm:spPr>
        <a:solidFill>
          <a:schemeClr val="tx2">
            <a:lumMod val="75000"/>
            <a:alpha val="80000"/>
          </a:schemeClr>
        </a:solidFill>
        <a:ln w="6350">
          <a:solidFill>
            <a:schemeClr val="accent1">
              <a:lumMod val="75000"/>
            </a:schemeClr>
          </a:solidFill>
        </a:ln>
      </dgm:spPr>
      <dgm:t>
        <a:bodyPr/>
        <a:lstStyle/>
        <a:p>
          <a:pPr algn="ctr">
            <a:lnSpc>
              <a:spcPct val="100000"/>
            </a:lnSpc>
            <a:spcAft>
              <a:spcPts val="0"/>
            </a:spcAft>
          </a:pPr>
          <a:r>
            <a:rPr lang="en-US" sz="1050" dirty="0">
              <a:solidFill>
                <a:schemeClr val="bg1"/>
              </a:solidFill>
              <a:latin typeface="+mj-lt"/>
            </a:rPr>
            <a:t>Software Defined Network Deployment</a:t>
          </a:r>
          <a:endParaRPr lang="en-IN" sz="1050" dirty="0">
            <a:solidFill>
              <a:schemeClr val="bg1"/>
            </a:solidFill>
            <a:latin typeface="+mj-lt"/>
          </a:endParaRPr>
        </a:p>
      </dgm:t>
    </dgm:pt>
    <dgm:pt modelId="{96A017E8-6DE4-4D06-AAFC-B59E3773E15C}" type="parTrans" cxnId="{F5DC79D0-D06D-49C0-88E4-5B5CE5F725D4}">
      <dgm:prSet/>
      <dgm:spPr/>
      <dgm:t>
        <a:bodyPr/>
        <a:lstStyle/>
        <a:p>
          <a:endParaRPr lang="en-IN" sz="1200">
            <a:latin typeface="Arial Nova" panose="020B0504020202020204" pitchFamily="34" charset="0"/>
          </a:endParaRPr>
        </a:p>
      </dgm:t>
    </dgm:pt>
    <dgm:pt modelId="{9AD68BD3-ECD4-418D-8B81-414B65A04F16}" type="sibTrans" cxnId="{F5DC79D0-D06D-49C0-88E4-5B5CE5F725D4}">
      <dgm:prSet/>
      <dgm:spPr/>
      <dgm:t>
        <a:bodyPr/>
        <a:lstStyle/>
        <a:p>
          <a:endParaRPr lang="en-IN" sz="1200">
            <a:latin typeface="Arial Nova" panose="020B0504020202020204" pitchFamily="34" charset="0"/>
          </a:endParaRPr>
        </a:p>
      </dgm:t>
    </dgm:pt>
    <dgm:pt modelId="{AD22C6C2-AEF1-4576-9019-A0A4D3AC2E9C}" type="pres">
      <dgm:prSet presAssocID="{D399C523-E5A4-42AF-9048-59C971C7EF3A}" presName="linear" presStyleCnt="0">
        <dgm:presLayoutVars>
          <dgm:animLvl val="lvl"/>
          <dgm:resizeHandles val="exact"/>
        </dgm:presLayoutVars>
      </dgm:prSet>
      <dgm:spPr/>
    </dgm:pt>
    <dgm:pt modelId="{BD547514-FD7E-4FD3-BF52-0B3DA390BCD4}" type="pres">
      <dgm:prSet presAssocID="{4FA2F17C-A28B-46A5-92CC-8ECBE4834E65}" presName="parentText" presStyleLbl="node1" presStyleIdx="0" presStyleCnt="2">
        <dgm:presLayoutVars>
          <dgm:chMax val="0"/>
          <dgm:bulletEnabled val="1"/>
        </dgm:presLayoutVars>
      </dgm:prSet>
      <dgm:spPr>
        <a:prstGeom prst="roundRect">
          <a:avLst/>
        </a:prstGeom>
      </dgm:spPr>
    </dgm:pt>
    <dgm:pt modelId="{F8D8CCC6-5CA9-43E8-96E8-406CCBF165E4}" type="pres">
      <dgm:prSet presAssocID="{D6DF9FC8-90D5-434D-AF4E-64D078BB3C61}" presName="spacer" presStyleCnt="0"/>
      <dgm:spPr/>
    </dgm:pt>
    <dgm:pt modelId="{CB78B39A-588E-41CC-8FA3-F69AFE2CF3D2}" type="pres">
      <dgm:prSet presAssocID="{8AD1BD95-C037-44A4-9055-C1077155C23D}" presName="parentText" presStyleLbl="node1" presStyleIdx="1" presStyleCnt="2" custLinFactNeighborX="0" custLinFactNeighborY="64784">
        <dgm:presLayoutVars>
          <dgm:chMax val="0"/>
          <dgm:bulletEnabled val="1"/>
        </dgm:presLayoutVars>
      </dgm:prSet>
      <dgm:spPr>
        <a:prstGeom prst="roundRect">
          <a:avLst/>
        </a:prstGeom>
      </dgm:spPr>
    </dgm:pt>
  </dgm:ptLst>
  <dgm:cxnLst>
    <dgm:cxn modelId="{EBE5C602-BCA5-4DD8-8351-3CA632DB3B51}" srcId="{D399C523-E5A4-42AF-9048-59C971C7EF3A}" destId="{4FA2F17C-A28B-46A5-92CC-8ECBE4834E65}" srcOrd="0" destOrd="0" parTransId="{72B4CD43-A1DC-4693-83D9-FA78D04EAA6A}" sibTransId="{D6DF9FC8-90D5-434D-AF4E-64D078BB3C61}"/>
    <dgm:cxn modelId="{D690EA19-0E21-46C4-8B5C-A34D90A5E1E1}" type="presOf" srcId="{8AD1BD95-C037-44A4-9055-C1077155C23D}" destId="{CB78B39A-588E-41CC-8FA3-F69AFE2CF3D2}" srcOrd="0" destOrd="0" presId="urn:microsoft.com/office/officeart/2005/8/layout/vList2"/>
    <dgm:cxn modelId="{676ECF32-9668-4971-B3BF-BB84DF205306}" type="presOf" srcId="{D399C523-E5A4-42AF-9048-59C971C7EF3A}" destId="{AD22C6C2-AEF1-4576-9019-A0A4D3AC2E9C}" srcOrd="0" destOrd="0" presId="urn:microsoft.com/office/officeart/2005/8/layout/vList2"/>
    <dgm:cxn modelId="{AE7C406D-14D2-4FED-8804-5A1D4C8966DB}" type="presOf" srcId="{4FA2F17C-A28B-46A5-92CC-8ECBE4834E65}" destId="{BD547514-FD7E-4FD3-BF52-0B3DA390BCD4}" srcOrd="0" destOrd="0" presId="urn:microsoft.com/office/officeart/2005/8/layout/vList2"/>
    <dgm:cxn modelId="{F5DC79D0-D06D-49C0-88E4-5B5CE5F725D4}" srcId="{D399C523-E5A4-42AF-9048-59C971C7EF3A}" destId="{8AD1BD95-C037-44A4-9055-C1077155C23D}" srcOrd="1" destOrd="0" parTransId="{96A017E8-6DE4-4D06-AAFC-B59E3773E15C}" sibTransId="{9AD68BD3-ECD4-418D-8B81-414B65A04F16}"/>
    <dgm:cxn modelId="{12658DD7-1E8E-4924-8FCA-06D78B659858}" type="presParOf" srcId="{AD22C6C2-AEF1-4576-9019-A0A4D3AC2E9C}" destId="{BD547514-FD7E-4FD3-BF52-0B3DA390BCD4}" srcOrd="0" destOrd="0" presId="urn:microsoft.com/office/officeart/2005/8/layout/vList2"/>
    <dgm:cxn modelId="{67FA9A29-9DF2-4065-9C7E-C78978F3D922}" type="presParOf" srcId="{AD22C6C2-AEF1-4576-9019-A0A4D3AC2E9C}" destId="{F8D8CCC6-5CA9-43E8-96E8-406CCBF165E4}" srcOrd="1" destOrd="0" presId="urn:microsoft.com/office/officeart/2005/8/layout/vList2"/>
    <dgm:cxn modelId="{C0F8F435-2BDC-41BB-B28E-9B84DEC39594}" type="presParOf" srcId="{AD22C6C2-AEF1-4576-9019-A0A4D3AC2E9C}" destId="{CB78B39A-588E-41CC-8FA3-F69AFE2CF3D2}" srcOrd="2"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852E59-16A5-494D-8C3D-6373650663C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40035819-269D-43D7-882F-0AA5E8C0934E}">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b="0" i="0" baseline="0" dirty="0"/>
            <a:t>Hyperscale-ready metro network in </a:t>
          </a:r>
          <a:r>
            <a:rPr lang="en-US" sz="1050" b="1" i="0" baseline="0" dirty="0">
              <a:solidFill>
                <a:srgbClr val="BED730"/>
              </a:solidFill>
            </a:rPr>
            <a:t>10</a:t>
          </a:r>
          <a:r>
            <a:rPr lang="en-US" sz="1050" b="0" i="0" baseline="0" dirty="0"/>
            <a:t> cities; Metro access networks in </a:t>
          </a:r>
          <a:r>
            <a:rPr lang="en-US" sz="1050" b="1" i="0" baseline="0" dirty="0">
              <a:solidFill>
                <a:srgbClr val="BED730"/>
              </a:solidFill>
            </a:rPr>
            <a:t>50+</a:t>
          </a:r>
          <a:r>
            <a:rPr lang="en-US" sz="1050" b="0" i="0" baseline="0" dirty="0"/>
            <a:t> cities </a:t>
          </a:r>
          <a:endParaRPr lang="en-IN" sz="1050" dirty="0"/>
        </a:p>
      </dgm:t>
    </dgm:pt>
    <dgm:pt modelId="{066FF0EB-9EB5-4FE7-9347-507ADE2B9061}" type="parTrans" cxnId="{BE2AD4D9-8661-4281-A0B1-FB9DFBE5F58F}">
      <dgm:prSet/>
      <dgm:spPr/>
      <dgm:t>
        <a:bodyPr/>
        <a:lstStyle/>
        <a:p>
          <a:endParaRPr lang="en-IN"/>
        </a:p>
      </dgm:t>
    </dgm:pt>
    <dgm:pt modelId="{105E34A1-A0F8-4B79-A61F-34BB343BA79A}" type="sibTrans" cxnId="{BE2AD4D9-8661-4281-A0B1-FB9DFBE5F58F}">
      <dgm:prSet/>
      <dgm:spPr/>
      <dgm:t>
        <a:bodyPr/>
        <a:lstStyle/>
        <a:p>
          <a:endParaRPr lang="en-IN"/>
        </a:p>
      </dgm:t>
    </dgm:pt>
    <dgm:pt modelId="{5197E919-05F3-4066-B58A-7E6887DA6B01}">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50" b="0" i="0" baseline="0" dirty="0"/>
            <a:t>New Metro Network WIP in   </a:t>
          </a:r>
          <a:r>
            <a:rPr lang="en-US" sz="1050" b="1" i="0" baseline="0" dirty="0">
              <a:solidFill>
                <a:srgbClr val="BED730"/>
              </a:solidFill>
            </a:rPr>
            <a:t>7</a:t>
          </a:r>
          <a:r>
            <a:rPr lang="en-US" sz="1050" b="0" i="0" baseline="0" dirty="0"/>
            <a:t> cities and         </a:t>
          </a:r>
          <a:r>
            <a:rPr lang="en-US" sz="1050" b="1" i="0" baseline="0" dirty="0">
              <a:solidFill>
                <a:srgbClr val="BED730"/>
              </a:solidFill>
            </a:rPr>
            <a:t>5</a:t>
          </a:r>
          <a:r>
            <a:rPr lang="en-US" sz="1050" b="0" i="0" baseline="0" dirty="0"/>
            <a:t> cities planned in FY 23-24</a:t>
          </a:r>
          <a:endParaRPr lang="en-IN" sz="1050" dirty="0"/>
        </a:p>
      </dgm:t>
    </dgm:pt>
    <dgm:pt modelId="{6DAF9564-2AEA-498E-BFC3-7CF8F501B8F9}" type="parTrans" cxnId="{94C455B7-4459-4530-A456-BFACDFC7F719}">
      <dgm:prSet/>
      <dgm:spPr/>
      <dgm:t>
        <a:bodyPr/>
        <a:lstStyle/>
        <a:p>
          <a:endParaRPr lang="en-IN"/>
        </a:p>
      </dgm:t>
    </dgm:pt>
    <dgm:pt modelId="{D80434D0-85B5-46D1-82C0-2964536DDF70}" type="sibTrans" cxnId="{94C455B7-4459-4530-A456-BFACDFC7F719}">
      <dgm:prSet/>
      <dgm:spPr/>
      <dgm:t>
        <a:bodyPr/>
        <a:lstStyle/>
        <a:p>
          <a:endParaRPr lang="en-IN"/>
        </a:p>
      </dgm:t>
    </dgm:pt>
    <dgm:pt modelId="{18782592-162D-44E2-BA41-A9BB1A8F6AF6}">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050" b="1" i="0" baseline="0" dirty="0">
              <a:solidFill>
                <a:srgbClr val="BED730"/>
              </a:solidFill>
            </a:rPr>
            <a:t>350+ </a:t>
          </a:r>
          <a:r>
            <a:rPr lang="en-US" sz="1050" b="0" i="0" baseline="0" dirty="0"/>
            <a:t>building connected in Metro network &amp; 52+ Connected Data Centers</a:t>
          </a:r>
          <a:endParaRPr lang="en-IN" sz="1050" dirty="0"/>
        </a:p>
      </dgm:t>
    </dgm:pt>
    <dgm:pt modelId="{A7068934-FA35-44B9-9A55-14F82B890DD2}" type="parTrans" cxnId="{0BF538D5-AFBD-487D-A0D9-81C7B26C6F4D}">
      <dgm:prSet/>
      <dgm:spPr/>
      <dgm:t>
        <a:bodyPr/>
        <a:lstStyle/>
        <a:p>
          <a:endParaRPr lang="en-IN"/>
        </a:p>
      </dgm:t>
    </dgm:pt>
    <dgm:pt modelId="{9A88CF4C-94CE-4819-A42C-ADF5270E6417}" type="sibTrans" cxnId="{0BF538D5-AFBD-487D-A0D9-81C7B26C6F4D}">
      <dgm:prSet/>
      <dgm:spPr/>
      <dgm:t>
        <a:bodyPr/>
        <a:lstStyle/>
        <a:p>
          <a:endParaRPr lang="en-IN"/>
        </a:p>
      </dgm:t>
    </dgm:pt>
    <dgm:pt modelId="{1BB18215-98E7-4AAF-88AB-030D7AAB7325}">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50" b="0" i="0" baseline="0" dirty="0"/>
            <a:t>Over </a:t>
          </a:r>
          <a:r>
            <a:rPr lang="en-US" sz="1050" b="1" i="0" baseline="0" dirty="0">
              <a:solidFill>
                <a:srgbClr val="BED730"/>
              </a:solidFill>
            </a:rPr>
            <a:t>16,000 km </a:t>
          </a:r>
          <a:r>
            <a:rPr lang="en-US" sz="1050" b="0" i="0" baseline="0" dirty="0"/>
            <a:t>of diverse metro fiber in 10 major cities</a:t>
          </a:r>
          <a:endParaRPr lang="en-IN" sz="1050" dirty="0"/>
        </a:p>
      </dgm:t>
    </dgm:pt>
    <dgm:pt modelId="{C162A1DE-731E-4885-9EFA-86869E3F71F4}" type="parTrans" cxnId="{2ECCC9E3-B8FC-4D2E-9806-FB3A1F822D12}">
      <dgm:prSet/>
      <dgm:spPr/>
      <dgm:t>
        <a:bodyPr/>
        <a:lstStyle/>
        <a:p>
          <a:endParaRPr lang="en-IN"/>
        </a:p>
      </dgm:t>
    </dgm:pt>
    <dgm:pt modelId="{2A001C75-3951-444B-B4F0-65C7B7DAE0D1}" type="sibTrans" cxnId="{2ECCC9E3-B8FC-4D2E-9806-FB3A1F822D12}">
      <dgm:prSet/>
      <dgm:spPr/>
      <dgm:t>
        <a:bodyPr/>
        <a:lstStyle/>
        <a:p>
          <a:endParaRPr lang="en-IN"/>
        </a:p>
      </dgm:t>
    </dgm:pt>
    <dgm:pt modelId="{75835B8A-A5B3-4ED1-91FB-E1EFEFB9886F}">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050" b="1" i="0" baseline="0" dirty="0">
              <a:solidFill>
                <a:srgbClr val="BED730"/>
              </a:solidFill>
            </a:rPr>
            <a:t>100 G </a:t>
          </a:r>
          <a:r>
            <a:rPr lang="en-US" sz="1050" b="0" i="0" baseline="0" dirty="0"/>
            <a:t>metro networks deployed in India </a:t>
          </a:r>
          <a:endParaRPr lang="en-IN" sz="1050" dirty="0"/>
        </a:p>
      </dgm:t>
    </dgm:pt>
    <dgm:pt modelId="{4CE8190A-7C22-4E1C-B951-3DE54AE9CC23}" type="parTrans" cxnId="{7CF06C95-0A04-4C1C-A651-57B3D2B6322F}">
      <dgm:prSet/>
      <dgm:spPr/>
      <dgm:t>
        <a:bodyPr/>
        <a:lstStyle/>
        <a:p>
          <a:endParaRPr lang="en-IN"/>
        </a:p>
      </dgm:t>
    </dgm:pt>
    <dgm:pt modelId="{4A6B890B-9FE5-46C5-BBB4-4CFC8BA0B6D0}" type="sibTrans" cxnId="{7CF06C95-0A04-4C1C-A651-57B3D2B6322F}">
      <dgm:prSet/>
      <dgm:spPr/>
      <dgm:t>
        <a:bodyPr/>
        <a:lstStyle/>
        <a:p>
          <a:endParaRPr lang="en-IN"/>
        </a:p>
      </dgm:t>
    </dgm:pt>
    <dgm:pt modelId="{F8DB6986-5116-40C5-9A5E-61C2F7576936}" type="pres">
      <dgm:prSet presAssocID="{D5852E59-16A5-494D-8C3D-6373650663CD}" presName="diagram" presStyleCnt="0">
        <dgm:presLayoutVars>
          <dgm:dir/>
          <dgm:resizeHandles val="exact"/>
        </dgm:presLayoutVars>
      </dgm:prSet>
      <dgm:spPr/>
    </dgm:pt>
    <dgm:pt modelId="{F18774F4-6E9C-46AA-A805-F8B9F494C290}" type="pres">
      <dgm:prSet presAssocID="{40035819-269D-43D7-882F-0AA5E8C0934E}" presName="node" presStyleLbl="node1" presStyleIdx="0" presStyleCnt="5" custScaleY="132129">
        <dgm:presLayoutVars>
          <dgm:bulletEnabled val="1"/>
        </dgm:presLayoutVars>
      </dgm:prSet>
      <dgm:spPr>
        <a:prstGeom prst="roundRect">
          <a:avLst/>
        </a:prstGeom>
      </dgm:spPr>
    </dgm:pt>
    <dgm:pt modelId="{EA1A3A83-BCA4-4F8F-9FF4-7366C42C20D4}" type="pres">
      <dgm:prSet presAssocID="{105E34A1-A0F8-4B79-A61F-34BB343BA79A}" presName="sibTrans" presStyleCnt="0"/>
      <dgm:spPr/>
    </dgm:pt>
    <dgm:pt modelId="{5123FB23-D93E-44C7-AD39-678859B0C62E}" type="pres">
      <dgm:prSet presAssocID="{5197E919-05F3-4066-B58A-7E6887DA6B01}" presName="node" presStyleLbl="node1" presStyleIdx="1" presStyleCnt="5" custScaleY="132129">
        <dgm:presLayoutVars>
          <dgm:bulletEnabled val="1"/>
        </dgm:presLayoutVars>
      </dgm:prSet>
      <dgm:spPr>
        <a:prstGeom prst="roundRect">
          <a:avLst/>
        </a:prstGeom>
      </dgm:spPr>
    </dgm:pt>
    <dgm:pt modelId="{B1228882-5A97-4538-AE48-732050384714}" type="pres">
      <dgm:prSet presAssocID="{D80434D0-85B5-46D1-82C0-2964536DDF70}" presName="sibTrans" presStyleCnt="0"/>
      <dgm:spPr/>
    </dgm:pt>
    <dgm:pt modelId="{076707C0-512F-4229-8668-676598C8E4ED}" type="pres">
      <dgm:prSet presAssocID="{18782592-162D-44E2-BA41-A9BB1A8F6AF6}" presName="node" presStyleLbl="node1" presStyleIdx="2" presStyleCnt="5" custScaleY="132129">
        <dgm:presLayoutVars>
          <dgm:bulletEnabled val="1"/>
        </dgm:presLayoutVars>
      </dgm:prSet>
      <dgm:spPr>
        <a:prstGeom prst="roundRect">
          <a:avLst/>
        </a:prstGeom>
      </dgm:spPr>
    </dgm:pt>
    <dgm:pt modelId="{AA2552B2-872B-4350-9B11-B53D49FF5EE5}" type="pres">
      <dgm:prSet presAssocID="{9A88CF4C-94CE-4819-A42C-ADF5270E6417}" presName="sibTrans" presStyleCnt="0"/>
      <dgm:spPr/>
    </dgm:pt>
    <dgm:pt modelId="{F5544F4E-7D95-4B92-B2BF-801C51831B9D}" type="pres">
      <dgm:prSet presAssocID="{1BB18215-98E7-4AAF-88AB-030D7AAB7325}" presName="node" presStyleLbl="node1" presStyleIdx="3" presStyleCnt="5" custScaleY="132129">
        <dgm:presLayoutVars>
          <dgm:bulletEnabled val="1"/>
        </dgm:presLayoutVars>
      </dgm:prSet>
      <dgm:spPr>
        <a:prstGeom prst="roundRect">
          <a:avLst/>
        </a:prstGeom>
      </dgm:spPr>
    </dgm:pt>
    <dgm:pt modelId="{B036F819-0516-4744-BD9A-F9C19981D698}" type="pres">
      <dgm:prSet presAssocID="{2A001C75-3951-444B-B4F0-65C7B7DAE0D1}" presName="sibTrans" presStyleCnt="0"/>
      <dgm:spPr/>
    </dgm:pt>
    <dgm:pt modelId="{EE88772E-D317-45CD-AEA0-1002955D685A}" type="pres">
      <dgm:prSet presAssocID="{75835B8A-A5B3-4ED1-91FB-E1EFEFB9886F}" presName="node" presStyleLbl="node1" presStyleIdx="4" presStyleCnt="5" custScaleY="132129">
        <dgm:presLayoutVars>
          <dgm:bulletEnabled val="1"/>
        </dgm:presLayoutVars>
      </dgm:prSet>
      <dgm:spPr>
        <a:prstGeom prst="roundRect">
          <a:avLst/>
        </a:prstGeom>
      </dgm:spPr>
    </dgm:pt>
  </dgm:ptLst>
  <dgm:cxnLst>
    <dgm:cxn modelId="{93BB3809-AC7A-4AAC-8CCD-B76E28C9E1F5}" type="presOf" srcId="{5197E919-05F3-4066-B58A-7E6887DA6B01}" destId="{5123FB23-D93E-44C7-AD39-678859B0C62E}" srcOrd="0" destOrd="0" presId="urn:microsoft.com/office/officeart/2005/8/layout/default"/>
    <dgm:cxn modelId="{5DE11772-7FD5-4DDF-8A3B-8F20B9A4F03C}" type="presOf" srcId="{40035819-269D-43D7-882F-0AA5E8C0934E}" destId="{F18774F4-6E9C-46AA-A805-F8B9F494C290}" srcOrd="0" destOrd="0" presId="urn:microsoft.com/office/officeart/2005/8/layout/default"/>
    <dgm:cxn modelId="{25632C72-D4A6-45BE-9AD1-357B233EFB9E}" type="presOf" srcId="{18782592-162D-44E2-BA41-A9BB1A8F6AF6}" destId="{076707C0-512F-4229-8668-676598C8E4ED}" srcOrd="0" destOrd="0" presId="urn:microsoft.com/office/officeart/2005/8/layout/default"/>
    <dgm:cxn modelId="{7CF06C95-0A04-4C1C-A651-57B3D2B6322F}" srcId="{D5852E59-16A5-494D-8C3D-6373650663CD}" destId="{75835B8A-A5B3-4ED1-91FB-E1EFEFB9886F}" srcOrd="4" destOrd="0" parTransId="{4CE8190A-7C22-4E1C-B951-3DE54AE9CC23}" sibTransId="{4A6B890B-9FE5-46C5-BBB4-4CFC8BA0B6D0}"/>
    <dgm:cxn modelId="{6B525A98-5FB7-4C0A-854A-3F3B49CACA56}" type="presOf" srcId="{75835B8A-A5B3-4ED1-91FB-E1EFEFB9886F}" destId="{EE88772E-D317-45CD-AEA0-1002955D685A}" srcOrd="0" destOrd="0" presId="urn:microsoft.com/office/officeart/2005/8/layout/default"/>
    <dgm:cxn modelId="{81FA0F9B-E21C-4D0F-8881-A67CCB008732}" type="presOf" srcId="{1BB18215-98E7-4AAF-88AB-030D7AAB7325}" destId="{F5544F4E-7D95-4B92-B2BF-801C51831B9D}" srcOrd="0" destOrd="0" presId="urn:microsoft.com/office/officeart/2005/8/layout/default"/>
    <dgm:cxn modelId="{509C94A1-497D-4E15-8FC9-45188B892541}" type="presOf" srcId="{D5852E59-16A5-494D-8C3D-6373650663CD}" destId="{F8DB6986-5116-40C5-9A5E-61C2F7576936}" srcOrd="0" destOrd="0" presId="urn:microsoft.com/office/officeart/2005/8/layout/default"/>
    <dgm:cxn modelId="{94C455B7-4459-4530-A456-BFACDFC7F719}" srcId="{D5852E59-16A5-494D-8C3D-6373650663CD}" destId="{5197E919-05F3-4066-B58A-7E6887DA6B01}" srcOrd="1" destOrd="0" parTransId="{6DAF9564-2AEA-498E-BFC3-7CF8F501B8F9}" sibTransId="{D80434D0-85B5-46D1-82C0-2964536DDF70}"/>
    <dgm:cxn modelId="{0BF538D5-AFBD-487D-A0D9-81C7B26C6F4D}" srcId="{D5852E59-16A5-494D-8C3D-6373650663CD}" destId="{18782592-162D-44E2-BA41-A9BB1A8F6AF6}" srcOrd="2" destOrd="0" parTransId="{A7068934-FA35-44B9-9A55-14F82B890DD2}" sibTransId="{9A88CF4C-94CE-4819-A42C-ADF5270E6417}"/>
    <dgm:cxn modelId="{BE2AD4D9-8661-4281-A0B1-FB9DFBE5F58F}" srcId="{D5852E59-16A5-494D-8C3D-6373650663CD}" destId="{40035819-269D-43D7-882F-0AA5E8C0934E}" srcOrd="0" destOrd="0" parTransId="{066FF0EB-9EB5-4FE7-9347-507ADE2B9061}" sibTransId="{105E34A1-A0F8-4B79-A61F-34BB343BA79A}"/>
    <dgm:cxn modelId="{2ECCC9E3-B8FC-4D2E-9806-FB3A1F822D12}" srcId="{D5852E59-16A5-494D-8C3D-6373650663CD}" destId="{1BB18215-98E7-4AAF-88AB-030D7AAB7325}" srcOrd="3" destOrd="0" parTransId="{C162A1DE-731E-4885-9EFA-86869E3F71F4}" sibTransId="{2A001C75-3951-444B-B4F0-65C7B7DAE0D1}"/>
    <dgm:cxn modelId="{726FE211-6EF9-4DB5-A431-9AFABF032DBA}" type="presParOf" srcId="{F8DB6986-5116-40C5-9A5E-61C2F7576936}" destId="{F18774F4-6E9C-46AA-A805-F8B9F494C290}" srcOrd="0" destOrd="0" presId="urn:microsoft.com/office/officeart/2005/8/layout/default"/>
    <dgm:cxn modelId="{89FF0EBC-24BE-4D9D-BCA4-82DA25C7D73D}" type="presParOf" srcId="{F8DB6986-5116-40C5-9A5E-61C2F7576936}" destId="{EA1A3A83-BCA4-4F8F-9FF4-7366C42C20D4}" srcOrd="1" destOrd="0" presId="urn:microsoft.com/office/officeart/2005/8/layout/default"/>
    <dgm:cxn modelId="{F5ED26CE-3F83-451D-9121-AEF5F31558DC}" type="presParOf" srcId="{F8DB6986-5116-40C5-9A5E-61C2F7576936}" destId="{5123FB23-D93E-44C7-AD39-678859B0C62E}" srcOrd="2" destOrd="0" presId="urn:microsoft.com/office/officeart/2005/8/layout/default"/>
    <dgm:cxn modelId="{DA1E3770-71B8-46E4-9743-DCBB047E77E8}" type="presParOf" srcId="{F8DB6986-5116-40C5-9A5E-61C2F7576936}" destId="{B1228882-5A97-4538-AE48-732050384714}" srcOrd="3" destOrd="0" presId="urn:microsoft.com/office/officeart/2005/8/layout/default"/>
    <dgm:cxn modelId="{E5F604E3-21D9-496C-9C68-0880B81F5ECE}" type="presParOf" srcId="{F8DB6986-5116-40C5-9A5E-61C2F7576936}" destId="{076707C0-512F-4229-8668-676598C8E4ED}" srcOrd="4" destOrd="0" presId="urn:microsoft.com/office/officeart/2005/8/layout/default"/>
    <dgm:cxn modelId="{71563C11-B7C2-4F53-8C9C-3B1FC7988106}" type="presParOf" srcId="{F8DB6986-5116-40C5-9A5E-61C2F7576936}" destId="{AA2552B2-872B-4350-9B11-B53D49FF5EE5}" srcOrd="5" destOrd="0" presId="urn:microsoft.com/office/officeart/2005/8/layout/default"/>
    <dgm:cxn modelId="{62BADDEC-5943-4C1A-AF4D-2F48CE67ECB9}" type="presParOf" srcId="{F8DB6986-5116-40C5-9A5E-61C2F7576936}" destId="{F5544F4E-7D95-4B92-B2BF-801C51831B9D}" srcOrd="6" destOrd="0" presId="urn:microsoft.com/office/officeart/2005/8/layout/default"/>
    <dgm:cxn modelId="{BEEF1A6A-7218-4DB4-94B5-A1108E87F9EA}" type="presParOf" srcId="{F8DB6986-5116-40C5-9A5E-61C2F7576936}" destId="{B036F819-0516-4744-BD9A-F9C19981D698}" srcOrd="7" destOrd="0" presId="urn:microsoft.com/office/officeart/2005/8/layout/default"/>
    <dgm:cxn modelId="{0F4E43D2-9F36-4DA9-A876-4DA1FA4144DC}" type="presParOf" srcId="{F8DB6986-5116-40C5-9A5E-61C2F7576936}" destId="{EE88772E-D317-45CD-AEA0-1002955D685A}"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5393E72-9479-4A92-BED8-EF4282B0F40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IN"/>
        </a:p>
      </dgm:t>
    </dgm:pt>
    <dgm:pt modelId="{1FD02E56-9EC9-499D-9E1E-FE320B4D027B}">
      <dgm:prSet phldrT="[Tex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buFont typeface="Arial" panose="020B0604020202020204" pitchFamily="34" charset="0"/>
            <a:buChar char="•"/>
          </a:pPr>
          <a:r>
            <a:rPr lang="en-US" sz="1200" b="1" dirty="0">
              <a:solidFill>
                <a:srgbClr val="BED730"/>
              </a:solidFill>
              <a:latin typeface="+mj-lt"/>
            </a:rPr>
            <a:t>2,333</a:t>
          </a:r>
          <a:r>
            <a:rPr lang="en-US" sz="1200" dirty="0">
              <a:solidFill>
                <a:srgbClr val="BED730"/>
              </a:solidFill>
              <a:latin typeface="+mj-lt"/>
            </a:rPr>
            <a:t> </a:t>
          </a:r>
        </a:p>
        <a:p>
          <a:pPr>
            <a:lnSpc>
              <a:spcPct val="100000"/>
            </a:lnSpc>
            <a:spcAft>
              <a:spcPts val="0"/>
            </a:spcAft>
            <a:buFont typeface="Arial" panose="020B0604020202020204" pitchFamily="34" charset="0"/>
            <a:buChar char="•"/>
          </a:pPr>
          <a:r>
            <a:rPr lang="en-US" sz="1200" dirty="0">
              <a:solidFill>
                <a:schemeClr val="bg1"/>
              </a:solidFill>
              <a:latin typeface="+mj-lt"/>
            </a:rPr>
            <a:t>POPs</a:t>
          </a:r>
          <a:endParaRPr lang="en-IN" sz="1200" dirty="0">
            <a:solidFill>
              <a:schemeClr val="bg1"/>
            </a:solidFill>
            <a:latin typeface="+mj-lt"/>
          </a:endParaRPr>
        </a:p>
      </dgm:t>
    </dgm:pt>
    <dgm:pt modelId="{A001BF96-CD70-4A9A-8862-B403BC8DF30B}" type="parTrans" cxnId="{D863B5E2-E14D-45B2-9951-9C948EC38846}">
      <dgm:prSet/>
      <dgm:spPr/>
      <dgm:t>
        <a:bodyPr/>
        <a:lstStyle/>
        <a:p>
          <a:endParaRPr lang="en-IN" sz="1200"/>
        </a:p>
      </dgm:t>
    </dgm:pt>
    <dgm:pt modelId="{EF274624-35DB-4467-BA0E-04BED2C8480C}" type="sibTrans" cxnId="{D863B5E2-E14D-45B2-9951-9C948EC38846}">
      <dgm:prSet/>
      <dgm:spPr/>
      <dgm:t>
        <a:bodyPr/>
        <a:lstStyle/>
        <a:p>
          <a:endParaRPr lang="en-IN" sz="1200"/>
        </a:p>
      </dgm:t>
    </dgm:pt>
    <dgm:pt modelId="{DFE9BC69-B5AB-4F90-AEC4-9F905A10AE4A}">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latin typeface="+mj-lt"/>
            </a:rPr>
            <a:t>4,000</a:t>
          </a:r>
          <a:r>
            <a:rPr lang="en-IN" sz="1200" b="1" dirty="0">
              <a:solidFill>
                <a:schemeClr val="bg1"/>
              </a:solidFill>
              <a:latin typeface="+mj-lt"/>
            </a:rPr>
            <a:t> </a:t>
          </a:r>
        </a:p>
        <a:p>
          <a:pPr>
            <a:lnSpc>
              <a:spcPct val="100000"/>
            </a:lnSpc>
            <a:spcAft>
              <a:spcPts val="0"/>
            </a:spcAft>
          </a:pPr>
          <a:r>
            <a:rPr lang="en-IN" sz="1200" dirty="0">
              <a:solidFill>
                <a:schemeClr val="bg1"/>
              </a:solidFill>
              <a:latin typeface="+mj-lt"/>
            </a:rPr>
            <a:t>Infra Links</a:t>
          </a:r>
        </a:p>
      </dgm:t>
    </dgm:pt>
    <dgm:pt modelId="{73D03C80-8DAD-4136-A98E-CFF16BF86119}" type="parTrans" cxnId="{BC26DAF6-31BF-4823-A909-7246A70D18D1}">
      <dgm:prSet/>
      <dgm:spPr/>
      <dgm:t>
        <a:bodyPr/>
        <a:lstStyle/>
        <a:p>
          <a:endParaRPr lang="en-IN" sz="1200"/>
        </a:p>
      </dgm:t>
    </dgm:pt>
    <dgm:pt modelId="{60E2A3B8-961B-437E-BEE0-65D6E05CF0F2}" type="sibTrans" cxnId="{BC26DAF6-31BF-4823-A909-7246A70D18D1}">
      <dgm:prSet/>
      <dgm:spPr/>
      <dgm:t>
        <a:bodyPr/>
        <a:lstStyle/>
        <a:p>
          <a:endParaRPr lang="en-IN" sz="1200"/>
        </a:p>
      </dgm:t>
    </dgm:pt>
    <dgm:pt modelId="{5185E5F9-D70F-4FA3-97AB-4936B8C0520D}">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IN" sz="1200" b="1" dirty="0">
              <a:solidFill>
                <a:srgbClr val="BED730"/>
              </a:solidFill>
              <a:latin typeface="+mj-lt"/>
            </a:rPr>
            <a:t>9,000</a:t>
          </a:r>
          <a:r>
            <a:rPr lang="en-IN" sz="1200" b="1" dirty="0">
              <a:solidFill>
                <a:schemeClr val="bg1"/>
              </a:solidFill>
              <a:latin typeface="+mj-lt"/>
            </a:rPr>
            <a:t> </a:t>
          </a:r>
        </a:p>
        <a:p>
          <a:pPr>
            <a:lnSpc>
              <a:spcPct val="100000"/>
            </a:lnSpc>
            <a:spcAft>
              <a:spcPts val="0"/>
            </a:spcAft>
          </a:pPr>
          <a:r>
            <a:rPr lang="en-IN" sz="1200" dirty="0">
              <a:solidFill>
                <a:schemeClr val="bg1"/>
              </a:solidFill>
              <a:latin typeface="+mj-lt"/>
            </a:rPr>
            <a:t>IP/MPLS Nodes</a:t>
          </a:r>
        </a:p>
      </dgm:t>
    </dgm:pt>
    <dgm:pt modelId="{9894FD4B-244D-4417-9104-D66458117BE8}" type="parTrans" cxnId="{567EA106-1EF3-41C9-9395-B4551A121BCD}">
      <dgm:prSet/>
      <dgm:spPr/>
      <dgm:t>
        <a:bodyPr/>
        <a:lstStyle/>
        <a:p>
          <a:endParaRPr lang="en-IN" sz="1200"/>
        </a:p>
      </dgm:t>
    </dgm:pt>
    <dgm:pt modelId="{6DAFC98E-C250-4A65-9961-1FC10C0C4BF5}" type="sibTrans" cxnId="{567EA106-1EF3-41C9-9395-B4551A121BCD}">
      <dgm:prSet/>
      <dgm:spPr/>
      <dgm:t>
        <a:bodyPr/>
        <a:lstStyle/>
        <a:p>
          <a:endParaRPr lang="en-IN" sz="1200"/>
        </a:p>
      </dgm:t>
    </dgm:pt>
    <dgm:pt modelId="{71AF5F35-4B60-48D1-9EBB-77CF655D1218}">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IN" sz="1200" b="1" dirty="0">
              <a:solidFill>
                <a:srgbClr val="BED730"/>
              </a:solidFill>
              <a:latin typeface="+mj-lt"/>
            </a:rPr>
            <a:t>1,20,022</a:t>
          </a:r>
          <a:r>
            <a:rPr lang="en-IN" sz="1200" dirty="0">
              <a:solidFill>
                <a:schemeClr val="bg1"/>
              </a:solidFill>
              <a:latin typeface="+mj-lt"/>
            </a:rPr>
            <a:t> Wireless Links</a:t>
          </a:r>
        </a:p>
      </dgm:t>
    </dgm:pt>
    <dgm:pt modelId="{FB5A5743-7F29-47DC-8224-6DEF0D7BE322}" type="parTrans" cxnId="{4E1A8873-9D64-4871-9872-79C35E3D5516}">
      <dgm:prSet/>
      <dgm:spPr/>
      <dgm:t>
        <a:bodyPr/>
        <a:lstStyle/>
        <a:p>
          <a:endParaRPr lang="en-IN" sz="1200"/>
        </a:p>
      </dgm:t>
    </dgm:pt>
    <dgm:pt modelId="{5DE50A9A-6B31-4049-B912-F8CBA4BE4492}" type="sibTrans" cxnId="{4E1A8873-9D64-4871-9872-79C35E3D5516}">
      <dgm:prSet/>
      <dgm:spPr/>
      <dgm:t>
        <a:bodyPr/>
        <a:lstStyle/>
        <a:p>
          <a:endParaRPr lang="en-IN" sz="1200"/>
        </a:p>
      </dgm:t>
    </dgm:pt>
    <dgm:pt modelId="{4FB3AE2E-C2E4-4B59-81D0-0CBE1B944FE1}">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latin typeface="+mj-lt"/>
            </a:rPr>
            <a:t>600+ </a:t>
          </a:r>
        </a:p>
        <a:p>
          <a:pPr>
            <a:lnSpc>
              <a:spcPct val="100000"/>
            </a:lnSpc>
            <a:spcAft>
              <a:spcPts val="0"/>
            </a:spcAft>
          </a:pPr>
          <a:r>
            <a:rPr lang="en-US" sz="1200" dirty="0">
              <a:solidFill>
                <a:schemeClr val="bg1"/>
              </a:solidFill>
              <a:latin typeface="+mj-lt"/>
            </a:rPr>
            <a:t>MNS Customers</a:t>
          </a:r>
        </a:p>
      </dgm:t>
    </dgm:pt>
    <dgm:pt modelId="{389F0712-287B-4B3C-8782-643423939A50}" type="parTrans" cxnId="{AF965565-804A-4DC1-B21B-A4D51A43253D}">
      <dgm:prSet/>
      <dgm:spPr/>
      <dgm:t>
        <a:bodyPr/>
        <a:lstStyle/>
        <a:p>
          <a:endParaRPr lang="en-IN" sz="1200"/>
        </a:p>
      </dgm:t>
    </dgm:pt>
    <dgm:pt modelId="{EBB6A9A8-3A5C-442D-A29D-0B139DB434DB}" type="sibTrans" cxnId="{AF965565-804A-4DC1-B21B-A4D51A43253D}">
      <dgm:prSet/>
      <dgm:spPr/>
      <dgm:t>
        <a:bodyPr/>
        <a:lstStyle/>
        <a:p>
          <a:endParaRPr lang="en-IN" sz="1200"/>
        </a:p>
      </dgm:t>
    </dgm:pt>
    <dgm:pt modelId="{DB4CF93A-F3FB-4B3F-8EB1-71CF27B8F6B4}">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latin typeface="+mj-lt"/>
            </a:rPr>
            <a:t>76,000+ </a:t>
          </a:r>
        </a:p>
        <a:p>
          <a:pPr>
            <a:lnSpc>
              <a:spcPct val="100000"/>
            </a:lnSpc>
            <a:spcAft>
              <a:spcPts val="0"/>
            </a:spcAft>
          </a:pPr>
          <a:r>
            <a:rPr lang="en-US" sz="1200" dirty="0">
              <a:solidFill>
                <a:schemeClr val="bg1"/>
              </a:solidFill>
              <a:latin typeface="+mj-lt"/>
            </a:rPr>
            <a:t>Managed WAN Links</a:t>
          </a:r>
        </a:p>
      </dgm:t>
    </dgm:pt>
    <dgm:pt modelId="{C6D9C94E-9D2F-481A-A33A-508827BBF03B}" type="parTrans" cxnId="{033FAA76-85ED-45CA-8A0D-86845647FBF8}">
      <dgm:prSet/>
      <dgm:spPr/>
      <dgm:t>
        <a:bodyPr/>
        <a:lstStyle/>
        <a:p>
          <a:endParaRPr lang="en-IN" sz="1200"/>
        </a:p>
      </dgm:t>
    </dgm:pt>
    <dgm:pt modelId="{2EB3783A-EB63-4616-AD15-2BEE5858A00E}" type="sibTrans" cxnId="{033FAA76-85ED-45CA-8A0D-86845647FBF8}">
      <dgm:prSet/>
      <dgm:spPr/>
      <dgm:t>
        <a:bodyPr/>
        <a:lstStyle/>
        <a:p>
          <a:endParaRPr lang="en-IN" sz="1200"/>
        </a:p>
      </dgm:t>
    </dgm:pt>
    <dgm:pt modelId="{C61D56BA-3E07-4721-A33B-4217A620DA18}">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latin typeface="+mj-lt"/>
            </a:rPr>
            <a:t>47,000+ </a:t>
          </a:r>
        </a:p>
        <a:p>
          <a:pPr>
            <a:lnSpc>
              <a:spcPct val="100000"/>
            </a:lnSpc>
            <a:spcAft>
              <a:spcPts val="0"/>
            </a:spcAft>
          </a:pPr>
          <a:r>
            <a:rPr lang="en-US" sz="1200" dirty="0">
              <a:solidFill>
                <a:schemeClr val="bg1"/>
              </a:solidFill>
              <a:latin typeface="+mj-lt"/>
            </a:rPr>
            <a:t>Managed CPE</a:t>
          </a:r>
        </a:p>
      </dgm:t>
    </dgm:pt>
    <dgm:pt modelId="{BA4DBBF7-CD80-46D0-9BA2-FB8A191BBC7C}" type="parTrans" cxnId="{BAF99D8B-7DCE-4034-A1B0-0C8A6A9C4851}">
      <dgm:prSet/>
      <dgm:spPr/>
      <dgm:t>
        <a:bodyPr/>
        <a:lstStyle/>
        <a:p>
          <a:endParaRPr lang="en-IN" sz="1200"/>
        </a:p>
      </dgm:t>
    </dgm:pt>
    <dgm:pt modelId="{4876496D-2CE1-4F54-A562-0B28C84F44B2}" type="sibTrans" cxnId="{BAF99D8B-7DCE-4034-A1B0-0C8A6A9C4851}">
      <dgm:prSet/>
      <dgm:spPr/>
      <dgm:t>
        <a:bodyPr/>
        <a:lstStyle/>
        <a:p>
          <a:endParaRPr lang="en-IN" sz="1200"/>
        </a:p>
      </dgm:t>
    </dgm:pt>
    <dgm:pt modelId="{76A9365F-0282-4C4B-A380-C43472642FCE}">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latin typeface="+mj-lt"/>
            </a:rPr>
            <a:t>4,000+ </a:t>
          </a:r>
          <a:r>
            <a:rPr lang="en-US" sz="1200" dirty="0">
              <a:solidFill>
                <a:schemeClr val="bg1"/>
              </a:solidFill>
              <a:latin typeface="+mj-lt"/>
            </a:rPr>
            <a:t>Tickets/day</a:t>
          </a:r>
        </a:p>
      </dgm:t>
    </dgm:pt>
    <dgm:pt modelId="{BFEBCDCB-2BAA-4678-AD16-6D1F79DE2921}" type="parTrans" cxnId="{0D82AC94-4962-4343-8C57-B16549A8632C}">
      <dgm:prSet/>
      <dgm:spPr/>
      <dgm:t>
        <a:bodyPr/>
        <a:lstStyle/>
        <a:p>
          <a:endParaRPr lang="en-IN" sz="1200"/>
        </a:p>
      </dgm:t>
    </dgm:pt>
    <dgm:pt modelId="{D132DDCC-8760-4A0A-BB95-0D74322BC0B0}" type="sibTrans" cxnId="{0D82AC94-4962-4343-8C57-B16549A8632C}">
      <dgm:prSet/>
      <dgm:spPr/>
      <dgm:t>
        <a:bodyPr/>
        <a:lstStyle/>
        <a:p>
          <a:endParaRPr lang="en-IN" sz="1200"/>
        </a:p>
      </dgm:t>
    </dgm:pt>
    <dgm:pt modelId="{03CC9D88-2439-43D5-8348-A44F390F399B}">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US" sz="1200" b="1" dirty="0">
              <a:solidFill>
                <a:srgbClr val="BED730"/>
              </a:solidFill>
              <a:latin typeface="+mj-lt"/>
            </a:rPr>
            <a:t>400+ </a:t>
          </a:r>
        </a:p>
        <a:p>
          <a:pPr>
            <a:lnSpc>
              <a:spcPct val="100000"/>
            </a:lnSpc>
            <a:spcAft>
              <a:spcPts val="0"/>
            </a:spcAft>
          </a:pPr>
          <a:r>
            <a:rPr lang="en-US" sz="1200" dirty="0">
              <a:solidFill>
                <a:schemeClr val="bg1"/>
              </a:solidFill>
              <a:latin typeface="+mj-lt"/>
            </a:rPr>
            <a:t>Skilled people</a:t>
          </a:r>
        </a:p>
      </dgm:t>
    </dgm:pt>
    <dgm:pt modelId="{68BC0FE4-0D82-47B0-9743-13B0536ACD37}" type="parTrans" cxnId="{0DE48B43-D259-4D7A-8225-B7F515F07240}">
      <dgm:prSet/>
      <dgm:spPr/>
      <dgm:t>
        <a:bodyPr/>
        <a:lstStyle/>
        <a:p>
          <a:endParaRPr lang="en-IN" sz="1200"/>
        </a:p>
      </dgm:t>
    </dgm:pt>
    <dgm:pt modelId="{C24EDCC1-28E3-42E8-918B-2531CA0E8E79}" type="sibTrans" cxnId="{0DE48B43-D259-4D7A-8225-B7F515F07240}">
      <dgm:prSet/>
      <dgm:spPr/>
      <dgm:t>
        <a:bodyPr/>
        <a:lstStyle/>
        <a:p>
          <a:endParaRPr lang="en-IN" sz="1200"/>
        </a:p>
      </dgm:t>
    </dgm:pt>
    <dgm:pt modelId="{4F37146D-17EC-41A5-98FC-A870EC44D311}" type="pres">
      <dgm:prSet presAssocID="{95393E72-9479-4A92-BED8-EF4282B0F40D}" presName="diagram" presStyleCnt="0">
        <dgm:presLayoutVars>
          <dgm:dir/>
          <dgm:resizeHandles val="exact"/>
        </dgm:presLayoutVars>
      </dgm:prSet>
      <dgm:spPr/>
    </dgm:pt>
    <dgm:pt modelId="{7056121F-193C-45D9-830A-BC8F26CE875A}" type="pres">
      <dgm:prSet presAssocID="{1FD02E56-9EC9-499D-9E1E-FE320B4D027B}" presName="node" presStyleLbl="node1" presStyleIdx="0" presStyleCnt="9" custScaleX="141855" custScaleY="219004">
        <dgm:presLayoutVars>
          <dgm:bulletEnabled val="1"/>
        </dgm:presLayoutVars>
      </dgm:prSet>
      <dgm:spPr>
        <a:prstGeom prst="rect">
          <a:avLst/>
        </a:prstGeom>
      </dgm:spPr>
    </dgm:pt>
    <dgm:pt modelId="{F22C37F4-2958-43DB-AC4A-EAF2817FC2AB}" type="pres">
      <dgm:prSet presAssocID="{EF274624-35DB-4467-BA0E-04BED2C8480C}" presName="sibTrans" presStyleCnt="0"/>
      <dgm:spPr/>
    </dgm:pt>
    <dgm:pt modelId="{1C70DC6A-0042-4AC0-A8AB-DF442E37B3B2}" type="pres">
      <dgm:prSet presAssocID="{DFE9BC69-B5AB-4F90-AEC4-9F905A10AE4A}" presName="node" presStyleLbl="node1" presStyleIdx="1" presStyleCnt="9" custScaleX="141855" custScaleY="219004">
        <dgm:presLayoutVars>
          <dgm:bulletEnabled val="1"/>
        </dgm:presLayoutVars>
      </dgm:prSet>
      <dgm:spPr>
        <a:prstGeom prst="rect">
          <a:avLst/>
        </a:prstGeom>
      </dgm:spPr>
    </dgm:pt>
    <dgm:pt modelId="{97FABE29-F56F-463D-A895-115EBF750A84}" type="pres">
      <dgm:prSet presAssocID="{60E2A3B8-961B-437E-BEE0-65D6E05CF0F2}" presName="sibTrans" presStyleCnt="0"/>
      <dgm:spPr/>
    </dgm:pt>
    <dgm:pt modelId="{D66ABB93-3221-48C1-8A63-B9CF0D0002EF}" type="pres">
      <dgm:prSet presAssocID="{5185E5F9-D70F-4FA3-97AB-4936B8C0520D}" presName="node" presStyleLbl="node1" presStyleIdx="2" presStyleCnt="9" custScaleX="141855" custScaleY="219004">
        <dgm:presLayoutVars>
          <dgm:bulletEnabled val="1"/>
        </dgm:presLayoutVars>
      </dgm:prSet>
      <dgm:spPr>
        <a:prstGeom prst="rect">
          <a:avLst/>
        </a:prstGeom>
      </dgm:spPr>
    </dgm:pt>
    <dgm:pt modelId="{37FCCB4A-C890-46BA-9367-238B988B2F50}" type="pres">
      <dgm:prSet presAssocID="{6DAFC98E-C250-4A65-9961-1FC10C0C4BF5}" presName="sibTrans" presStyleCnt="0"/>
      <dgm:spPr/>
    </dgm:pt>
    <dgm:pt modelId="{D03BCD04-5B1E-48B5-9038-6CD2723B71D0}" type="pres">
      <dgm:prSet presAssocID="{71AF5F35-4B60-48D1-9EBB-77CF655D1218}" presName="node" presStyleLbl="node1" presStyleIdx="3" presStyleCnt="9" custScaleX="141855" custScaleY="219004">
        <dgm:presLayoutVars>
          <dgm:bulletEnabled val="1"/>
        </dgm:presLayoutVars>
      </dgm:prSet>
      <dgm:spPr>
        <a:prstGeom prst="rect">
          <a:avLst/>
        </a:prstGeom>
      </dgm:spPr>
    </dgm:pt>
    <dgm:pt modelId="{2B3EC3BE-703C-4270-B587-4FA11AD06954}" type="pres">
      <dgm:prSet presAssocID="{5DE50A9A-6B31-4049-B912-F8CBA4BE4492}" presName="sibTrans" presStyleCnt="0"/>
      <dgm:spPr/>
    </dgm:pt>
    <dgm:pt modelId="{AE9620C3-9195-46B3-9881-96D405079C0A}" type="pres">
      <dgm:prSet presAssocID="{4FB3AE2E-C2E4-4B59-81D0-0CBE1B944FE1}" presName="node" presStyleLbl="node1" presStyleIdx="4" presStyleCnt="9" custScaleX="141855" custScaleY="219004">
        <dgm:presLayoutVars>
          <dgm:bulletEnabled val="1"/>
        </dgm:presLayoutVars>
      </dgm:prSet>
      <dgm:spPr>
        <a:prstGeom prst="rect">
          <a:avLst/>
        </a:prstGeom>
      </dgm:spPr>
    </dgm:pt>
    <dgm:pt modelId="{BE1FBB20-38A5-48D4-B076-AD6E619A98C1}" type="pres">
      <dgm:prSet presAssocID="{EBB6A9A8-3A5C-442D-A29D-0B139DB434DB}" presName="sibTrans" presStyleCnt="0"/>
      <dgm:spPr/>
    </dgm:pt>
    <dgm:pt modelId="{5027DA22-2A6E-469E-9E97-8270ED50DA85}" type="pres">
      <dgm:prSet presAssocID="{DB4CF93A-F3FB-4B3F-8EB1-71CF27B8F6B4}" presName="node" presStyleLbl="node1" presStyleIdx="5" presStyleCnt="9" custScaleX="141855" custScaleY="219004">
        <dgm:presLayoutVars>
          <dgm:bulletEnabled val="1"/>
        </dgm:presLayoutVars>
      </dgm:prSet>
      <dgm:spPr>
        <a:prstGeom prst="rect">
          <a:avLst/>
        </a:prstGeom>
      </dgm:spPr>
    </dgm:pt>
    <dgm:pt modelId="{3112BCBA-E971-4BAE-BC3E-7D7A82B5471B}" type="pres">
      <dgm:prSet presAssocID="{2EB3783A-EB63-4616-AD15-2BEE5858A00E}" presName="sibTrans" presStyleCnt="0"/>
      <dgm:spPr/>
    </dgm:pt>
    <dgm:pt modelId="{A75CE771-59B4-459D-A38A-2C087190FF3E}" type="pres">
      <dgm:prSet presAssocID="{C61D56BA-3E07-4721-A33B-4217A620DA18}" presName="node" presStyleLbl="node1" presStyleIdx="6" presStyleCnt="9" custScaleX="141855" custScaleY="219004">
        <dgm:presLayoutVars>
          <dgm:bulletEnabled val="1"/>
        </dgm:presLayoutVars>
      </dgm:prSet>
      <dgm:spPr>
        <a:prstGeom prst="rect">
          <a:avLst/>
        </a:prstGeom>
      </dgm:spPr>
    </dgm:pt>
    <dgm:pt modelId="{6D4D25C3-AD4E-45AD-9155-C27F37CFB8F9}" type="pres">
      <dgm:prSet presAssocID="{4876496D-2CE1-4F54-A562-0B28C84F44B2}" presName="sibTrans" presStyleCnt="0"/>
      <dgm:spPr/>
    </dgm:pt>
    <dgm:pt modelId="{6C46DF23-B4C3-4740-8134-178405CFA0F1}" type="pres">
      <dgm:prSet presAssocID="{76A9365F-0282-4C4B-A380-C43472642FCE}" presName="node" presStyleLbl="node1" presStyleIdx="7" presStyleCnt="9" custScaleX="141855" custScaleY="219004">
        <dgm:presLayoutVars>
          <dgm:bulletEnabled val="1"/>
        </dgm:presLayoutVars>
      </dgm:prSet>
      <dgm:spPr>
        <a:prstGeom prst="rect">
          <a:avLst/>
        </a:prstGeom>
      </dgm:spPr>
    </dgm:pt>
    <dgm:pt modelId="{C47FB212-66EE-4B06-A7AF-2BC5FC876FE1}" type="pres">
      <dgm:prSet presAssocID="{D132DDCC-8760-4A0A-BB95-0D74322BC0B0}" presName="sibTrans" presStyleCnt="0"/>
      <dgm:spPr/>
    </dgm:pt>
    <dgm:pt modelId="{DCB063F5-0A02-400E-913B-105ECF0798F7}" type="pres">
      <dgm:prSet presAssocID="{03CC9D88-2439-43D5-8348-A44F390F399B}" presName="node" presStyleLbl="node1" presStyleIdx="8" presStyleCnt="9" custScaleX="141855" custScaleY="219004">
        <dgm:presLayoutVars>
          <dgm:bulletEnabled val="1"/>
        </dgm:presLayoutVars>
      </dgm:prSet>
      <dgm:spPr>
        <a:prstGeom prst="rect">
          <a:avLst/>
        </a:prstGeom>
      </dgm:spPr>
    </dgm:pt>
  </dgm:ptLst>
  <dgm:cxnLst>
    <dgm:cxn modelId="{567EA106-1EF3-41C9-9395-B4551A121BCD}" srcId="{95393E72-9479-4A92-BED8-EF4282B0F40D}" destId="{5185E5F9-D70F-4FA3-97AB-4936B8C0520D}" srcOrd="2" destOrd="0" parTransId="{9894FD4B-244D-4417-9104-D66458117BE8}" sibTransId="{6DAFC98E-C250-4A65-9961-1FC10C0C4BF5}"/>
    <dgm:cxn modelId="{9D64EE0D-546B-4154-89A7-A5FDCD7B4C17}" type="presOf" srcId="{03CC9D88-2439-43D5-8348-A44F390F399B}" destId="{DCB063F5-0A02-400E-913B-105ECF0798F7}" srcOrd="0" destOrd="0" presId="urn:microsoft.com/office/officeart/2005/8/layout/default"/>
    <dgm:cxn modelId="{A7590015-B0EC-46E1-8ADB-82520A33B855}" type="presOf" srcId="{C61D56BA-3E07-4721-A33B-4217A620DA18}" destId="{A75CE771-59B4-459D-A38A-2C087190FF3E}" srcOrd="0" destOrd="0" presId="urn:microsoft.com/office/officeart/2005/8/layout/default"/>
    <dgm:cxn modelId="{F947A627-F9FA-4541-B205-E65EEF5E70A2}" type="presOf" srcId="{95393E72-9479-4A92-BED8-EF4282B0F40D}" destId="{4F37146D-17EC-41A5-98FC-A870EC44D311}" srcOrd="0" destOrd="0" presId="urn:microsoft.com/office/officeart/2005/8/layout/default"/>
    <dgm:cxn modelId="{868F6729-A586-4DD9-AB25-860E2C85907E}" type="presOf" srcId="{1FD02E56-9EC9-499D-9E1E-FE320B4D027B}" destId="{7056121F-193C-45D9-830A-BC8F26CE875A}" srcOrd="0" destOrd="0" presId="urn:microsoft.com/office/officeart/2005/8/layout/default"/>
    <dgm:cxn modelId="{884EA82E-7441-4792-BA94-7B01D6AE5DEC}" type="presOf" srcId="{DFE9BC69-B5AB-4F90-AEC4-9F905A10AE4A}" destId="{1C70DC6A-0042-4AC0-A8AB-DF442E37B3B2}" srcOrd="0" destOrd="0" presId="urn:microsoft.com/office/officeart/2005/8/layout/default"/>
    <dgm:cxn modelId="{0DE48B43-D259-4D7A-8225-B7F515F07240}" srcId="{95393E72-9479-4A92-BED8-EF4282B0F40D}" destId="{03CC9D88-2439-43D5-8348-A44F390F399B}" srcOrd="8" destOrd="0" parTransId="{68BC0FE4-0D82-47B0-9743-13B0536ACD37}" sibTransId="{C24EDCC1-28E3-42E8-918B-2531CA0E8E79}"/>
    <dgm:cxn modelId="{AF965565-804A-4DC1-B21B-A4D51A43253D}" srcId="{95393E72-9479-4A92-BED8-EF4282B0F40D}" destId="{4FB3AE2E-C2E4-4B59-81D0-0CBE1B944FE1}" srcOrd="4" destOrd="0" parTransId="{389F0712-287B-4B3C-8782-643423939A50}" sibTransId="{EBB6A9A8-3A5C-442D-A29D-0B139DB434DB}"/>
    <dgm:cxn modelId="{26542F69-E00E-4334-8BB9-BB2A1A2E6B4B}" type="presOf" srcId="{71AF5F35-4B60-48D1-9EBB-77CF655D1218}" destId="{D03BCD04-5B1E-48B5-9038-6CD2723B71D0}" srcOrd="0" destOrd="0" presId="urn:microsoft.com/office/officeart/2005/8/layout/default"/>
    <dgm:cxn modelId="{4E1A8873-9D64-4871-9872-79C35E3D5516}" srcId="{95393E72-9479-4A92-BED8-EF4282B0F40D}" destId="{71AF5F35-4B60-48D1-9EBB-77CF655D1218}" srcOrd="3" destOrd="0" parTransId="{FB5A5743-7F29-47DC-8224-6DEF0D7BE322}" sibTransId="{5DE50A9A-6B31-4049-B912-F8CBA4BE4492}"/>
    <dgm:cxn modelId="{033FAA76-85ED-45CA-8A0D-86845647FBF8}" srcId="{95393E72-9479-4A92-BED8-EF4282B0F40D}" destId="{DB4CF93A-F3FB-4B3F-8EB1-71CF27B8F6B4}" srcOrd="5" destOrd="0" parTransId="{C6D9C94E-9D2F-481A-A33A-508827BBF03B}" sibTransId="{2EB3783A-EB63-4616-AD15-2BEE5858A00E}"/>
    <dgm:cxn modelId="{DA39C157-B53D-42A8-90AE-0ADDC0123224}" type="presOf" srcId="{4FB3AE2E-C2E4-4B59-81D0-0CBE1B944FE1}" destId="{AE9620C3-9195-46B3-9881-96D405079C0A}" srcOrd="0" destOrd="0" presId="urn:microsoft.com/office/officeart/2005/8/layout/default"/>
    <dgm:cxn modelId="{6B188680-F9D4-40D1-BF48-3F0AB6AE3A19}" type="presOf" srcId="{DB4CF93A-F3FB-4B3F-8EB1-71CF27B8F6B4}" destId="{5027DA22-2A6E-469E-9E97-8270ED50DA85}" srcOrd="0" destOrd="0" presId="urn:microsoft.com/office/officeart/2005/8/layout/default"/>
    <dgm:cxn modelId="{BAF99D8B-7DCE-4034-A1B0-0C8A6A9C4851}" srcId="{95393E72-9479-4A92-BED8-EF4282B0F40D}" destId="{C61D56BA-3E07-4721-A33B-4217A620DA18}" srcOrd="6" destOrd="0" parTransId="{BA4DBBF7-CD80-46D0-9BA2-FB8A191BBC7C}" sibTransId="{4876496D-2CE1-4F54-A562-0B28C84F44B2}"/>
    <dgm:cxn modelId="{0D82AC94-4962-4343-8C57-B16549A8632C}" srcId="{95393E72-9479-4A92-BED8-EF4282B0F40D}" destId="{76A9365F-0282-4C4B-A380-C43472642FCE}" srcOrd="7" destOrd="0" parTransId="{BFEBCDCB-2BAA-4678-AD16-6D1F79DE2921}" sibTransId="{D132DDCC-8760-4A0A-BB95-0D74322BC0B0}"/>
    <dgm:cxn modelId="{3AD6A1C4-8442-4A95-803C-C114A6F867F1}" type="presOf" srcId="{5185E5F9-D70F-4FA3-97AB-4936B8C0520D}" destId="{D66ABB93-3221-48C1-8A63-B9CF0D0002EF}" srcOrd="0" destOrd="0" presId="urn:microsoft.com/office/officeart/2005/8/layout/default"/>
    <dgm:cxn modelId="{D863B5E2-E14D-45B2-9951-9C948EC38846}" srcId="{95393E72-9479-4A92-BED8-EF4282B0F40D}" destId="{1FD02E56-9EC9-499D-9E1E-FE320B4D027B}" srcOrd="0" destOrd="0" parTransId="{A001BF96-CD70-4A9A-8862-B403BC8DF30B}" sibTransId="{EF274624-35DB-4467-BA0E-04BED2C8480C}"/>
    <dgm:cxn modelId="{E10033E5-5025-4202-BED1-458CA8A1504C}" type="presOf" srcId="{76A9365F-0282-4C4B-A380-C43472642FCE}" destId="{6C46DF23-B4C3-4740-8134-178405CFA0F1}" srcOrd="0" destOrd="0" presId="urn:microsoft.com/office/officeart/2005/8/layout/default"/>
    <dgm:cxn modelId="{BC26DAF6-31BF-4823-A909-7246A70D18D1}" srcId="{95393E72-9479-4A92-BED8-EF4282B0F40D}" destId="{DFE9BC69-B5AB-4F90-AEC4-9F905A10AE4A}" srcOrd="1" destOrd="0" parTransId="{73D03C80-8DAD-4136-A98E-CFF16BF86119}" sibTransId="{60E2A3B8-961B-437E-BEE0-65D6E05CF0F2}"/>
    <dgm:cxn modelId="{D165CE37-1E76-44F0-B0F5-0DF43B665C65}" type="presParOf" srcId="{4F37146D-17EC-41A5-98FC-A870EC44D311}" destId="{7056121F-193C-45D9-830A-BC8F26CE875A}" srcOrd="0" destOrd="0" presId="urn:microsoft.com/office/officeart/2005/8/layout/default"/>
    <dgm:cxn modelId="{1E0798FC-49F8-4B32-BDE3-01814D5EA6D9}" type="presParOf" srcId="{4F37146D-17EC-41A5-98FC-A870EC44D311}" destId="{F22C37F4-2958-43DB-AC4A-EAF2817FC2AB}" srcOrd="1" destOrd="0" presId="urn:microsoft.com/office/officeart/2005/8/layout/default"/>
    <dgm:cxn modelId="{B046E4C5-A85E-47EC-B796-17B2586FA5B2}" type="presParOf" srcId="{4F37146D-17EC-41A5-98FC-A870EC44D311}" destId="{1C70DC6A-0042-4AC0-A8AB-DF442E37B3B2}" srcOrd="2" destOrd="0" presId="urn:microsoft.com/office/officeart/2005/8/layout/default"/>
    <dgm:cxn modelId="{067FFB84-138B-466E-865A-C772C783A844}" type="presParOf" srcId="{4F37146D-17EC-41A5-98FC-A870EC44D311}" destId="{97FABE29-F56F-463D-A895-115EBF750A84}" srcOrd="3" destOrd="0" presId="urn:microsoft.com/office/officeart/2005/8/layout/default"/>
    <dgm:cxn modelId="{CF860574-8D7E-4E26-9B84-A9D451416A33}" type="presParOf" srcId="{4F37146D-17EC-41A5-98FC-A870EC44D311}" destId="{D66ABB93-3221-48C1-8A63-B9CF0D0002EF}" srcOrd="4" destOrd="0" presId="urn:microsoft.com/office/officeart/2005/8/layout/default"/>
    <dgm:cxn modelId="{737A4ABF-A2F1-4DC8-88BD-4D201CC4B1F6}" type="presParOf" srcId="{4F37146D-17EC-41A5-98FC-A870EC44D311}" destId="{37FCCB4A-C890-46BA-9367-238B988B2F50}" srcOrd="5" destOrd="0" presId="urn:microsoft.com/office/officeart/2005/8/layout/default"/>
    <dgm:cxn modelId="{2A80DF78-A9C8-4A8D-940A-8AB12AAC930C}" type="presParOf" srcId="{4F37146D-17EC-41A5-98FC-A870EC44D311}" destId="{D03BCD04-5B1E-48B5-9038-6CD2723B71D0}" srcOrd="6" destOrd="0" presId="urn:microsoft.com/office/officeart/2005/8/layout/default"/>
    <dgm:cxn modelId="{F854C7EB-9F4C-4853-B008-9983DF2F7E0F}" type="presParOf" srcId="{4F37146D-17EC-41A5-98FC-A870EC44D311}" destId="{2B3EC3BE-703C-4270-B587-4FA11AD06954}" srcOrd="7" destOrd="0" presId="urn:microsoft.com/office/officeart/2005/8/layout/default"/>
    <dgm:cxn modelId="{90E34D5B-5BF4-426D-BD36-3467C5619C57}" type="presParOf" srcId="{4F37146D-17EC-41A5-98FC-A870EC44D311}" destId="{AE9620C3-9195-46B3-9881-96D405079C0A}" srcOrd="8" destOrd="0" presId="urn:microsoft.com/office/officeart/2005/8/layout/default"/>
    <dgm:cxn modelId="{856EF0E0-1154-4ED0-8F88-4CBE2730C80B}" type="presParOf" srcId="{4F37146D-17EC-41A5-98FC-A870EC44D311}" destId="{BE1FBB20-38A5-48D4-B076-AD6E619A98C1}" srcOrd="9" destOrd="0" presId="urn:microsoft.com/office/officeart/2005/8/layout/default"/>
    <dgm:cxn modelId="{63210FAF-E7EA-4F37-89DD-8C6D81B41272}" type="presParOf" srcId="{4F37146D-17EC-41A5-98FC-A870EC44D311}" destId="{5027DA22-2A6E-469E-9E97-8270ED50DA85}" srcOrd="10" destOrd="0" presId="urn:microsoft.com/office/officeart/2005/8/layout/default"/>
    <dgm:cxn modelId="{AE6C4E64-B488-43DB-993D-F719372C7D62}" type="presParOf" srcId="{4F37146D-17EC-41A5-98FC-A870EC44D311}" destId="{3112BCBA-E971-4BAE-BC3E-7D7A82B5471B}" srcOrd="11" destOrd="0" presId="urn:microsoft.com/office/officeart/2005/8/layout/default"/>
    <dgm:cxn modelId="{60542C0B-D453-475E-9C57-BB0758AA5A9E}" type="presParOf" srcId="{4F37146D-17EC-41A5-98FC-A870EC44D311}" destId="{A75CE771-59B4-459D-A38A-2C087190FF3E}" srcOrd="12" destOrd="0" presId="urn:microsoft.com/office/officeart/2005/8/layout/default"/>
    <dgm:cxn modelId="{2668BE38-9638-49D4-ADEC-1C25C2520548}" type="presParOf" srcId="{4F37146D-17EC-41A5-98FC-A870EC44D311}" destId="{6D4D25C3-AD4E-45AD-9155-C27F37CFB8F9}" srcOrd="13" destOrd="0" presId="urn:microsoft.com/office/officeart/2005/8/layout/default"/>
    <dgm:cxn modelId="{92334A4C-15F1-4EDE-99D1-466007BD8442}" type="presParOf" srcId="{4F37146D-17EC-41A5-98FC-A870EC44D311}" destId="{6C46DF23-B4C3-4740-8134-178405CFA0F1}" srcOrd="14" destOrd="0" presId="urn:microsoft.com/office/officeart/2005/8/layout/default"/>
    <dgm:cxn modelId="{3A627E36-E182-44E3-96DB-7725B261C26B}" type="presParOf" srcId="{4F37146D-17EC-41A5-98FC-A870EC44D311}" destId="{C47FB212-66EE-4B06-A7AF-2BC5FC876FE1}" srcOrd="15" destOrd="0" presId="urn:microsoft.com/office/officeart/2005/8/layout/default"/>
    <dgm:cxn modelId="{F5BEEA94-4A33-43C4-90E1-6E08FBA9C1EC}" type="presParOf" srcId="{4F37146D-17EC-41A5-98FC-A870EC44D311}" destId="{DCB063F5-0A02-400E-913B-105ECF0798F7}"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0CC4A5B-A562-437C-B6BE-568E92704736}" type="doc">
      <dgm:prSet loTypeId="urn:microsoft.com/office/officeart/2005/8/layout/hierarchy4" loCatId="list" qsTypeId="urn:microsoft.com/office/officeart/2005/8/quickstyle/simple2" qsCatId="simple" csTypeId="urn:microsoft.com/office/officeart/2005/8/colors/accent3_5" csCatId="accent3" phldr="1"/>
      <dgm:spPr/>
      <dgm:t>
        <a:bodyPr/>
        <a:lstStyle/>
        <a:p>
          <a:endParaRPr lang="en-IN"/>
        </a:p>
      </dgm:t>
    </dgm:pt>
    <dgm:pt modelId="{DDFF5230-B878-44F7-B2F5-ED38DC93B359}">
      <dgm:prSet phldrT="[Text]" custT="1"/>
      <dgm:spPr>
        <a:solidFill>
          <a:srgbClr val="BED730"/>
        </a:solidFill>
        <a:ln w="6350">
          <a:solidFill>
            <a:schemeClr val="accent3">
              <a:lumMod val="60000"/>
              <a:lumOff val="40000"/>
            </a:schemeClr>
          </a:solidFill>
        </a:ln>
      </dgm:spPr>
      <dgm:t>
        <a:bodyPr/>
        <a:lstStyle/>
        <a:p>
          <a:pPr>
            <a:lnSpc>
              <a:spcPct val="100000"/>
            </a:lnSpc>
            <a:spcAft>
              <a:spcPts val="0"/>
            </a:spcAft>
          </a:pPr>
          <a:r>
            <a:rPr lang="en-US" sz="1400" b="1" dirty="0">
              <a:solidFill>
                <a:schemeClr val="tx1"/>
              </a:solidFill>
              <a:latin typeface="+mj-lt"/>
            </a:rPr>
            <a:t>Strengths</a:t>
          </a:r>
          <a:endParaRPr lang="en-IN" sz="1400" b="1" dirty="0">
            <a:solidFill>
              <a:schemeClr val="tx1"/>
            </a:solidFill>
            <a:latin typeface="+mj-lt"/>
          </a:endParaRPr>
        </a:p>
      </dgm:t>
    </dgm:pt>
    <dgm:pt modelId="{0F790961-0D96-4ED8-9287-1A117D41D132}" type="parTrans" cxnId="{268CF257-D5CB-425C-8C9F-90E3D07F5B0F}">
      <dgm:prSet/>
      <dgm:spPr/>
      <dgm:t>
        <a:bodyPr/>
        <a:lstStyle/>
        <a:p>
          <a:endParaRPr lang="en-IN">
            <a:solidFill>
              <a:schemeClr val="tx1">
                <a:lumMod val="85000"/>
                <a:lumOff val="15000"/>
              </a:schemeClr>
            </a:solidFill>
            <a:latin typeface="Arial Nova" panose="020B0504020202020204" pitchFamily="34" charset="0"/>
          </a:endParaRPr>
        </a:p>
      </dgm:t>
    </dgm:pt>
    <dgm:pt modelId="{ED3A1BF1-1645-4682-9AE2-E52B18F48673}" type="sibTrans" cxnId="{268CF257-D5CB-425C-8C9F-90E3D07F5B0F}">
      <dgm:prSet/>
      <dgm:spPr/>
      <dgm:t>
        <a:bodyPr/>
        <a:lstStyle/>
        <a:p>
          <a:endParaRPr lang="en-IN">
            <a:solidFill>
              <a:schemeClr val="tx1">
                <a:lumMod val="85000"/>
                <a:lumOff val="15000"/>
              </a:schemeClr>
            </a:solidFill>
            <a:latin typeface="Arial Nova" panose="020B0504020202020204" pitchFamily="34" charset="0"/>
          </a:endParaRPr>
        </a:p>
      </dgm:t>
    </dgm:pt>
    <dgm:pt modelId="{1C4AD603-0CF9-41F8-978A-711B3736A197}">
      <dgm:prSet phldrT="[Tex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buFont typeface="Arial" panose="020B0604020202020204" pitchFamily="34" charset="0"/>
            <a:buChar char="•"/>
          </a:pPr>
          <a:r>
            <a:rPr lang="en-US" sz="1000" dirty="0">
              <a:solidFill>
                <a:schemeClr val="tx1">
                  <a:lumMod val="85000"/>
                  <a:lumOff val="15000"/>
                </a:schemeClr>
              </a:solidFill>
              <a:latin typeface="+mj-lt"/>
            </a:rPr>
            <a:t>Uniquely positioned as an NMSP, NSP &amp; NI</a:t>
          </a:r>
          <a:endParaRPr lang="en-IN" sz="1000" dirty="0">
            <a:solidFill>
              <a:schemeClr val="tx1">
                <a:lumMod val="85000"/>
                <a:lumOff val="15000"/>
              </a:schemeClr>
            </a:solidFill>
            <a:latin typeface="+mj-lt"/>
          </a:endParaRPr>
        </a:p>
      </dgm:t>
    </dgm:pt>
    <dgm:pt modelId="{E1E93986-0E4F-4033-A6A2-5F60921BCAB1}" type="parTrans" cxnId="{CC89240A-BFCA-4F24-804B-686C515338FE}">
      <dgm:prSet/>
      <dgm:spPr/>
      <dgm:t>
        <a:bodyPr/>
        <a:lstStyle/>
        <a:p>
          <a:endParaRPr lang="en-IN">
            <a:solidFill>
              <a:schemeClr val="tx1">
                <a:lumMod val="85000"/>
                <a:lumOff val="15000"/>
              </a:schemeClr>
            </a:solidFill>
            <a:latin typeface="Arial Nova" panose="020B0504020202020204" pitchFamily="34" charset="0"/>
          </a:endParaRPr>
        </a:p>
      </dgm:t>
    </dgm:pt>
    <dgm:pt modelId="{D75A0C17-E27D-4351-B962-CE96FC6F7529}" type="sibTrans" cxnId="{CC89240A-BFCA-4F24-804B-686C515338FE}">
      <dgm:prSet/>
      <dgm:spPr/>
      <dgm:t>
        <a:bodyPr/>
        <a:lstStyle/>
        <a:p>
          <a:endParaRPr lang="en-IN">
            <a:solidFill>
              <a:schemeClr val="tx1">
                <a:lumMod val="85000"/>
                <a:lumOff val="15000"/>
              </a:schemeClr>
            </a:solidFill>
            <a:latin typeface="Arial Nova" panose="020B0504020202020204" pitchFamily="34" charset="0"/>
          </a:endParaRPr>
        </a:p>
      </dgm:t>
    </dgm:pt>
    <dgm:pt modelId="{17CCBC0E-0EF7-4ADA-B4DE-478911EAADB9}">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US" sz="1000" dirty="0">
              <a:solidFill>
                <a:schemeClr val="tx1">
                  <a:lumMod val="85000"/>
                  <a:lumOff val="15000"/>
                </a:schemeClr>
              </a:solidFill>
              <a:latin typeface="+mj-lt"/>
            </a:rPr>
            <a:t>Managing Carrier Class Networks for 20+ years</a:t>
          </a:r>
        </a:p>
      </dgm:t>
    </dgm:pt>
    <dgm:pt modelId="{177381F1-DC52-4C85-BB64-3C1BD3BC3723}" type="parTrans" cxnId="{28172882-295B-4429-AE85-6C5AF3D9FD91}">
      <dgm:prSet/>
      <dgm:spPr/>
      <dgm:t>
        <a:bodyPr/>
        <a:lstStyle/>
        <a:p>
          <a:endParaRPr lang="en-IN">
            <a:solidFill>
              <a:schemeClr val="tx1">
                <a:lumMod val="85000"/>
                <a:lumOff val="15000"/>
              </a:schemeClr>
            </a:solidFill>
            <a:latin typeface="Arial Nova" panose="020B0504020202020204" pitchFamily="34" charset="0"/>
          </a:endParaRPr>
        </a:p>
      </dgm:t>
    </dgm:pt>
    <dgm:pt modelId="{121E9875-32D5-446D-85E6-3887D74BA2DA}" type="sibTrans" cxnId="{28172882-295B-4429-AE85-6C5AF3D9FD91}">
      <dgm:prSet/>
      <dgm:spPr/>
      <dgm:t>
        <a:bodyPr/>
        <a:lstStyle/>
        <a:p>
          <a:endParaRPr lang="en-IN">
            <a:solidFill>
              <a:schemeClr val="tx1">
                <a:lumMod val="85000"/>
                <a:lumOff val="15000"/>
              </a:schemeClr>
            </a:solidFill>
            <a:latin typeface="Arial Nova" panose="020B0504020202020204" pitchFamily="34" charset="0"/>
          </a:endParaRPr>
        </a:p>
      </dgm:t>
    </dgm:pt>
    <dgm:pt modelId="{2DAB749E-8DA0-42F6-B928-CEFF37112968}">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US" sz="1000" dirty="0">
              <a:solidFill>
                <a:schemeClr val="tx1">
                  <a:lumMod val="85000"/>
                  <a:lumOff val="15000"/>
                </a:schemeClr>
              </a:solidFill>
              <a:latin typeface="+mj-lt"/>
            </a:rPr>
            <a:t>Collaborative relationships with leading Telcos</a:t>
          </a:r>
        </a:p>
      </dgm:t>
    </dgm:pt>
    <dgm:pt modelId="{ECAD9325-BEF4-4FEE-BA98-F07E41A02F2C}" type="parTrans" cxnId="{C3E135BF-4B27-4C0B-AF10-12973F598031}">
      <dgm:prSet/>
      <dgm:spPr/>
      <dgm:t>
        <a:bodyPr/>
        <a:lstStyle/>
        <a:p>
          <a:endParaRPr lang="en-IN">
            <a:solidFill>
              <a:schemeClr val="tx1">
                <a:lumMod val="85000"/>
                <a:lumOff val="15000"/>
              </a:schemeClr>
            </a:solidFill>
            <a:latin typeface="Arial Nova" panose="020B0504020202020204" pitchFamily="34" charset="0"/>
          </a:endParaRPr>
        </a:p>
      </dgm:t>
    </dgm:pt>
    <dgm:pt modelId="{EC2AC9D3-390B-4E45-B87A-DF7EF40F1AD5}" type="sibTrans" cxnId="{C3E135BF-4B27-4C0B-AF10-12973F598031}">
      <dgm:prSet/>
      <dgm:spPr/>
      <dgm:t>
        <a:bodyPr/>
        <a:lstStyle/>
        <a:p>
          <a:endParaRPr lang="en-IN">
            <a:solidFill>
              <a:schemeClr val="tx1">
                <a:lumMod val="85000"/>
                <a:lumOff val="15000"/>
              </a:schemeClr>
            </a:solidFill>
            <a:latin typeface="Arial Nova" panose="020B0504020202020204" pitchFamily="34" charset="0"/>
          </a:endParaRPr>
        </a:p>
      </dgm:t>
    </dgm:pt>
    <dgm:pt modelId="{36247578-62D9-4858-9455-209DA8110705}">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US" sz="1000" dirty="0">
              <a:solidFill>
                <a:schemeClr val="tx1">
                  <a:lumMod val="85000"/>
                  <a:lumOff val="15000"/>
                </a:schemeClr>
              </a:solidFill>
              <a:latin typeface="+mj-lt"/>
            </a:rPr>
            <a:t>Running some of India’s largest,  complex,  mission-critical networks</a:t>
          </a:r>
          <a:endParaRPr lang="en-IN" sz="1000" dirty="0">
            <a:solidFill>
              <a:schemeClr val="tx1">
                <a:lumMod val="85000"/>
                <a:lumOff val="15000"/>
              </a:schemeClr>
            </a:solidFill>
            <a:latin typeface="+mj-lt"/>
          </a:endParaRPr>
        </a:p>
      </dgm:t>
    </dgm:pt>
    <dgm:pt modelId="{C14B4958-09F9-454C-8607-86BE3A3A979B}" type="parTrans" cxnId="{7D331C59-CA0D-4F00-8457-FAE67C5A3A3C}">
      <dgm:prSet/>
      <dgm:spPr/>
      <dgm:t>
        <a:bodyPr/>
        <a:lstStyle/>
        <a:p>
          <a:endParaRPr lang="en-IN">
            <a:solidFill>
              <a:schemeClr val="tx1">
                <a:lumMod val="85000"/>
                <a:lumOff val="15000"/>
              </a:schemeClr>
            </a:solidFill>
            <a:latin typeface="Arial Nova" panose="020B0504020202020204" pitchFamily="34" charset="0"/>
          </a:endParaRPr>
        </a:p>
      </dgm:t>
    </dgm:pt>
    <dgm:pt modelId="{C8BEADF4-7C5D-4ADE-A574-385E84B056BF}" type="sibTrans" cxnId="{7D331C59-CA0D-4F00-8457-FAE67C5A3A3C}">
      <dgm:prSet/>
      <dgm:spPr/>
      <dgm:t>
        <a:bodyPr/>
        <a:lstStyle/>
        <a:p>
          <a:endParaRPr lang="en-IN">
            <a:solidFill>
              <a:schemeClr val="tx1">
                <a:lumMod val="85000"/>
                <a:lumOff val="15000"/>
              </a:schemeClr>
            </a:solidFill>
            <a:latin typeface="Arial Nova" panose="020B0504020202020204" pitchFamily="34" charset="0"/>
          </a:endParaRPr>
        </a:p>
      </dgm:t>
    </dgm:pt>
    <dgm:pt modelId="{05089983-4307-49E4-B7F1-3AA78289B0D8}" type="pres">
      <dgm:prSet presAssocID="{00CC4A5B-A562-437C-B6BE-568E92704736}" presName="Name0" presStyleCnt="0">
        <dgm:presLayoutVars>
          <dgm:chPref val="1"/>
          <dgm:dir/>
          <dgm:animOne val="branch"/>
          <dgm:animLvl val="lvl"/>
          <dgm:resizeHandles/>
        </dgm:presLayoutVars>
      </dgm:prSet>
      <dgm:spPr/>
    </dgm:pt>
    <dgm:pt modelId="{C3642A12-411D-4F51-B049-EE05AD9122E0}" type="pres">
      <dgm:prSet presAssocID="{DDFF5230-B878-44F7-B2F5-ED38DC93B359}" presName="vertOne" presStyleCnt="0"/>
      <dgm:spPr/>
    </dgm:pt>
    <dgm:pt modelId="{EC939180-3B19-4C46-8FE4-9CBE0A67340A}" type="pres">
      <dgm:prSet presAssocID="{DDFF5230-B878-44F7-B2F5-ED38DC93B359}" presName="txOne" presStyleLbl="node0" presStyleIdx="0" presStyleCnt="1" custScaleY="34780">
        <dgm:presLayoutVars>
          <dgm:chPref val="3"/>
        </dgm:presLayoutVars>
      </dgm:prSet>
      <dgm:spPr/>
    </dgm:pt>
    <dgm:pt modelId="{953634D0-FF1C-48DF-B1BC-3A0F023E354A}" type="pres">
      <dgm:prSet presAssocID="{DDFF5230-B878-44F7-B2F5-ED38DC93B359}" presName="parTransOne" presStyleCnt="0"/>
      <dgm:spPr/>
    </dgm:pt>
    <dgm:pt modelId="{E5DCB38B-9274-4A57-BB0E-8D49900A6E5B}" type="pres">
      <dgm:prSet presAssocID="{DDFF5230-B878-44F7-B2F5-ED38DC93B359}" presName="horzOne" presStyleCnt="0"/>
      <dgm:spPr/>
    </dgm:pt>
    <dgm:pt modelId="{E7F4CD01-7DBF-475F-82FF-A12B721B2503}" type="pres">
      <dgm:prSet presAssocID="{1C4AD603-0CF9-41F8-978A-711B3736A197}" presName="vertTwo" presStyleCnt="0"/>
      <dgm:spPr/>
    </dgm:pt>
    <dgm:pt modelId="{B0D494C5-178E-4492-8B0B-E25AD36038A3}" type="pres">
      <dgm:prSet presAssocID="{1C4AD603-0CF9-41F8-978A-711B3736A197}" presName="txTwo" presStyleLbl="node2" presStyleIdx="0" presStyleCnt="4" custLinFactNeighborX="-69" custLinFactNeighborY="13">
        <dgm:presLayoutVars>
          <dgm:chPref val="3"/>
        </dgm:presLayoutVars>
      </dgm:prSet>
      <dgm:spPr/>
    </dgm:pt>
    <dgm:pt modelId="{4ADAE523-0604-4B8C-B805-B778C0E1BADC}" type="pres">
      <dgm:prSet presAssocID="{1C4AD603-0CF9-41F8-978A-711B3736A197}" presName="horzTwo" presStyleCnt="0"/>
      <dgm:spPr/>
    </dgm:pt>
    <dgm:pt modelId="{71390908-1011-43C4-84FC-FD5AEF5ABC36}" type="pres">
      <dgm:prSet presAssocID="{D75A0C17-E27D-4351-B962-CE96FC6F7529}" presName="sibSpaceTwo" presStyleCnt="0"/>
      <dgm:spPr/>
    </dgm:pt>
    <dgm:pt modelId="{F9353D36-0722-4132-AE1A-935E0A4D7925}" type="pres">
      <dgm:prSet presAssocID="{17CCBC0E-0EF7-4ADA-B4DE-478911EAADB9}" presName="vertTwo" presStyleCnt="0"/>
      <dgm:spPr/>
    </dgm:pt>
    <dgm:pt modelId="{84B687A8-76D9-40CA-8893-763F91B498F4}" type="pres">
      <dgm:prSet presAssocID="{17CCBC0E-0EF7-4ADA-B4DE-478911EAADB9}" presName="txTwo" presStyleLbl="node2" presStyleIdx="1" presStyleCnt="4">
        <dgm:presLayoutVars>
          <dgm:chPref val="3"/>
        </dgm:presLayoutVars>
      </dgm:prSet>
      <dgm:spPr/>
    </dgm:pt>
    <dgm:pt modelId="{3D0EDA88-FC03-4E48-8022-00E6E25F61D7}" type="pres">
      <dgm:prSet presAssocID="{17CCBC0E-0EF7-4ADA-B4DE-478911EAADB9}" presName="horzTwo" presStyleCnt="0"/>
      <dgm:spPr/>
    </dgm:pt>
    <dgm:pt modelId="{69D6DFE9-5A15-451C-8817-EA05E7650C9D}" type="pres">
      <dgm:prSet presAssocID="{121E9875-32D5-446D-85E6-3887D74BA2DA}" presName="sibSpaceTwo" presStyleCnt="0"/>
      <dgm:spPr/>
    </dgm:pt>
    <dgm:pt modelId="{4EB5573F-1954-4B32-A34D-2D403B34DDCB}" type="pres">
      <dgm:prSet presAssocID="{2DAB749E-8DA0-42F6-B928-CEFF37112968}" presName="vertTwo" presStyleCnt="0"/>
      <dgm:spPr/>
    </dgm:pt>
    <dgm:pt modelId="{DEC7A3B4-2371-41F3-A5FF-FEB627A1738A}" type="pres">
      <dgm:prSet presAssocID="{2DAB749E-8DA0-42F6-B928-CEFF37112968}" presName="txTwo" presStyleLbl="node2" presStyleIdx="2" presStyleCnt="4">
        <dgm:presLayoutVars>
          <dgm:chPref val="3"/>
        </dgm:presLayoutVars>
      </dgm:prSet>
      <dgm:spPr/>
    </dgm:pt>
    <dgm:pt modelId="{5CEC870F-EDDA-4744-990C-877618360A3A}" type="pres">
      <dgm:prSet presAssocID="{2DAB749E-8DA0-42F6-B928-CEFF37112968}" presName="horzTwo" presStyleCnt="0"/>
      <dgm:spPr/>
    </dgm:pt>
    <dgm:pt modelId="{3325C873-484F-484F-99DA-CFC1ED63A482}" type="pres">
      <dgm:prSet presAssocID="{EC2AC9D3-390B-4E45-B87A-DF7EF40F1AD5}" presName="sibSpaceTwo" presStyleCnt="0"/>
      <dgm:spPr/>
    </dgm:pt>
    <dgm:pt modelId="{D8FAB539-5709-4088-978B-9582FD7E9CA5}" type="pres">
      <dgm:prSet presAssocID="{36247578-62D9-4858-9455-209DA8110705}" presName="vertTwo" presStyleCnt="0"/>
      <dgm:spPr/>
    </dgm:pt>
    <dgm:pt modelId="{7ADA1974-CBE8-4347-896D-7BA835279447}" type="pres">
      <dgm:prSet presAssocID="{36247578-62D9-4858-9455-209DA8110705}" presName="txTwo" presStyleLbl="node2" presStyleIdx="3" presStyleCnt="4" custScaleX="121704">
        <dgm:presLayoutVars>
          <dgm:chPref val="3"/>
        </dgm:presLayoutVars>
      </dgm:prSet>
      <dgm:spPr/>
    </dgm:pt>
    <dgm:pt modelId="{697293DE-3165-4882-8236-77C72F584D9A}" type="pres">
      <dgm:prSet presAssocID="{36247578-62D9-4858-9455-209DA8110705}" presName="horzTwo" presStyleCnt="0"/>
      <dgm:spPr/>
    </dgm:pt>
  </dgm:ptLst>
  <dgm:cxnLst>
    <dgm:cxn modelId="{CC89240A-BFCA-4F24-804B-686C515338FE}" srcId="{DDFF5230-B878-44F7-B2F5-ED38DC93B359}" destId="{1C4AD603-0CF9-41F8-978A-711B3736A197}" srcOrd="0" destOrd="0" parTransId="{E1E93986-0E4F-4033-A6A2-5F60921BCAB1}" sibTransId="{D75A0C17-E27D-4351-B962-CE96FC6F7529}"/>
    <dgm:cxn modelId="{0267870F-B213-43DA-B3A7-64D035DE9807}" type="presOf" srcId="{2DAB749E-8DA0-42F6-B928-CEFF37112968}" destId="{DEC7A3B4-2371-41F3-A5FF-FEB627A1738A}" srcOrd="0" destOrd="0" presId="urn:microsoft.com/office/officeart/2005/8/layout/hierarchy4"/>
    <dgm:cxn modelId="{FD937820-793D-477E-BE38-39C4D34BA73F}" type="presOf" srcId="{17CCBC0E-0EF7-4ADA-B4DE-478911EAADB9}" destId="{84B687A8-76D9-40CA-8893-763F91B498F4}" srcOrd="0" destOrd="0" presId="urn:microsoft.com/office/officeart/2005/8/layout/hierarchy4"/>
    <dgm:cxn modelId="{EE1CB822-FB09-4BF6-B334-4F11ACC8283E}" type="presOf" srcId="{DDFF5230-B878-44F7-B2F5-ED38DC93B359}" destId="{EC939180-3B19-4C46-8FE4-9CBE0A67340A}" srcOrd="0" destOrd="0" presId="urn:microsoft.com/office/officeart/2005/8/layout/hierarchy4"/>
    <dgm:cxn modelId="{F4D82628-9D85-4CBA-B494-1E4A7AE6C3C0}" type="presOf" srcId="{36247578-62D9-4858-9455-209DA8110705}" destId="{7ADA1974-CBE8-4347-896D-7BA835279447}" srcOrd="0" destOrd="0" presId="urn:microsoft.com/office/officeart/2005/8/layout/hierarchy4"/>
    <dgm:cxn modelId="{268CF257-D5CB-425C-8C9F-90E3D07F5B0F}" srcId="{00CC4A5B-A562-437C-B6BE-568E92704736}" destId="{DDFF5230-B878-44F7-B2F5-ED38DC93B359}" srcOrd="0" destOrd="0" parTransId="{0F790961-0D96-4ED8-9287-1A117D41D132}" sibTransId="{ED3A1BF1-1645-4682-9AE2-E52B18F48673}"/>
    <dgm:cxn modelId="{7D331C59-CA0D-4F00-8457-FAE67C5A3A3C}" srcId="{DDFF5230-B878-44F7-B2F5-ED38DC93B359}" destId="{36247578-62D9-4858-9455-209DA8110705}" srcOrd="3" destOrd="0" parTransId="{C14B4958-09F9-454C-8607-86BE3A3A979B}" sibTransId="{C8BEADF4-7C5D-4ADE-A574-385E84B056BF}"/>
    <dgm:cxn modelId="{28172882-295B-4429-AE85-6C5AF3D9FD91}" srcId="{DDFF5230-B878-44F7-B2F5-ED38DC93B359}" destId="{17CCBC0E-0EF7-4ADA-B4DE-478911EAADB9}" srcOrd="1" destOrd="0" parTransId="{177381F1-DC52-4C85-BB64-3C1BD3BC3723}" sibTransId="{121E9875-32D5-446D-85E6-3887D74BA2DA}"/>
    <dgm:cxn modelId="{C3E135BF-4B27-4C0B-AF10-12973F598031}" srcId="{DDFF5230-B878-44F7-B2F5-ED38DC93B359}" destId="{2DAB749E-8DA0-42F6-B928-CEFF37112968}" srcOrd="2" destOrd="0" parTransId="{ECAD9325-BEF4-4FEE-BA98-F07E41A02F2C}" sibTransId="{EC2AC9D3-390B-4E45-B87A-DF7EF40F1AD5}"/>
    <dgm:cxn modelId="{0CAC75EE-A2BC-456D-85F4-8FEA33E8B722}" type="presOf" srcId="{1C4AD603-0CF9-41F8-978A-711B3736A197}" destId="{B0D494C5-178E-4492-8B0B-E25AD36038A3}" srcOrd="0" destOrd="0" presId="urn:microsoft.com/office/officeart/2005/8/layout/hierarchy4"/>
    <dgm:cxn modelId="{1D154CF8-5D48-45CB-B3C2-18D6F53009A8}" type="presOf" srcId="{00CC4A5B-A562-437C-B6BE-568E92704736}" destId="{05089983-4307-49E4-B7F1-3AA78289B0D8}" srcOrd="0" destOrd="0" presId="urn:microsoft.com/office/officeart/2005/8/layout/hierarchy4"/>
    <dgm:cxn modelId="{CC7722EB-F3F1-4973-9299-6F479B7F131E}" type="presParOf" srcId="{05089983-4307-49E4-B7F1-3AA78289B0D8}" destId="{C3642A12-411D-4F51-B049-EE05AD9122E0}" srcOrd="0" destOrd="0" presId="urn:microsoft.com/office/officeart/2005/8/layout/hierarchy4"/>
    <dgm:cxn modelId="{8C1FCDE4-C6B7-4BA3-843E-83F74D54F4FE}" type="presParOf" srcId="{C3642A12-411D-4F51-B049-EE05AD9122E0}" destId="{EC939180-3B19-4C46-8FE4-9CBE0A67340A}" srcOrd="0" destOrd="0" presId="urn:microsoft.com/office/officeart/2005/8/layout/hierarchy4"/>
    <dgm:cxn modelId="{24E079E4-F014-470F-BCB2-E9540239BB81}" type="presParOf" srcId="{C3642A12-411D-4F51-B049-EE05AD9122E0}" destId="{953634D0-FF1C-48DF-B1BC-3A0F023E354A}" srcOrd="1" destOrd="0" presId="urn:microsoft.com/office/officeart/2005/8/layout/hierarchy4"/>
    <dgm:cxn modelId="{C513A3D9-42DA-46C2-ACFA-7AA4840A642E}" type="presParOf" srcId="{C3642A12-411D-4F51-B049-EE05AD9122E0}" destId="{E5DCB38B-9274-4A57-BB0E-8D49900A6E5B}" srcOrd="2" destOrd="0" presId="urn:microsoft.com/office/officeart/2005/8/layout/hierarchy4"/>
    <dgm:cxn modelId="{B2659E7E-98DD-4B90-83A4-583D66C5ED3D}" type="presParOf" srcId="{E5DCB38B-9274-4A57-BB0E-8D49900A6E5B}" destId="{E7F4CD01-7DBF-475F-82FF-A12B721B2503}" srcOrd="0" destOrd="0" presId="urn:microsoft.com/office/officeart/2005/8/layout/hierarchy4"/>
    <dgm:cxn modelId="{890F7635-884D-44F2-B267-738A5D2AFC73}" type="presParOf" srcId="{E7F4CD01-7DBF-475F-82FF-A12B721B2503}" destId="{B0D494C5-178E-4492-8B0B-E25AD36038A3}" srcOrd="0" destOrd="0" presId="urn:microsoft.com/office/officeart/2005/8/layout/hierarchy4"/>
    <dgm:cxn modelId="{1D8AD743-8E7E-4BF4-9996-4BA2088D14DB}" type="presParOf" srcId="{E7F4CD01-7DBF-475F-82FF-A12B721B2503}" destId="{4ADAE523-0604-4B8C-B805-B778C0E1BADC}" srcOrd="1" destOrd="0" presId="urn:microsoft.com/office/officeart/2005/8/layout/hierarchy4"/>
    <dgm:cxn modelId="{4AC8B836-1D92-4103-BF67-EC8FAF28E261}" type="presParOf" srcId="{E5DCB38B-9274-4A57-BB0E-8D49900A6E5B}" destId="{71390908-1011-43C4-84FC-FD5AEF5ABC36}" srcOrd="1" destOrd="0" presId="urn:microsoft.com/office/officeart/2005/8/layout/hierarchy4"/>
    <dgm:cxn modelId="{01980661-3855-49AF-85E0-C4D87DE02C1E}" type="presParOf" srcId="{E5DCB38B-9274-4A57-BB0E-8D49900A6E5B}" destId="{F9353D36-0722-4132-AE1A-935E0A4D7925}" srcOrd="2" destOrd="0" presId="urn:microsoft.com/office/officeart/2005/8/layout/hierarchy4"/>
    <dgm:cxn modelId="{18ADDEDC-D7AE-4187-9B63-57FD7B174259}" type="presParOf" srcId="{F9353D36-0722-4132-AE1A-935E0A4D7925}" destId="{84B687A8-76D9-40CA-8893-763F91B498F4}" srcOrd="0" destOrd="0" presId="urn:microsoft.com/office/officeart/2005/8/layout/hierarchy4"/>
    <dgm:cxn modelId="{2E3978D8-EB39-4822-86B4-E93EA4380843}" type="presParOf" srcId="{F9353D36-0722-4132-AE1A-935E0A4D7925}" destId="{3D0EDA88-FC03-4E48-8022-00E6E25F61D7}" srcOrd="1" destOrd="0" presId="urn:microsoft.com/office/officeart/2005/8/layout/hierarchy4"/>
    <dgm:cxn modelId="{21CD8201-F86F-4710-8FDC-B6388EDA5A0C}" type="presParOf" srcId="{E5DCB38B-9274-4A57-BB0E-8D49900A6E5B}" destId="{69D6DFE9-5A15-451C-8817-EA05E7650C9D}" srcOrd="3" destOrd="0" presId="urn:microsoft.com/office/officeart/2005/8/layout/hierarchy4"/>
    <dgm:cxn modelId="{BA84006A-5826-4A83-9B36-12F084C50030}" type="presParOf" srcId="{E5DCB38B-9274-4A57-BB0E-8D49900A6E5B}" destId="{4EB5573F-1954-4B32-A34D-2D403B34DDCB}" srcOrd="4" destOrd="0" presId="urn:microsoft.com/office/officeart/2005/8/layout/hierarchy4"/>
    <dgm:cxn modelId="{530D5650-A49E-4A05-B5D3-0DE504420029}" type="presParOf" srcId="{4EB5573F-1954-4B32-A34D-2D403B34DDCB}" destId="{DEC7A3B4-2371-41F3-A5FF-FEB627A1738A}" srcOrd="0" destOrd="0" presId="urn:microsoft.com/office/officeart/2005/8/layout/hierarchy4"/>
    <dgm:cxn modelId="{83A22954-4C37-4993-8D82-D85C4F9A4D25}" type="presParOf" srcId="{4EB5573F-1954-4B32-A34D-2D403B34DDCB}" destId="{5CEC870F-EDDA-4744-990C-877618360A3A}" srcOrd="1" destOrd="0" presId="urn:microsoft.com/office/officeart/2005/8/layout/hierarchy4"/>
    <dgm:cxn modelId="{182CAD05-F983-4CD4-95D9-AD32A8BFAD4E}" type="presParOf" srcId="{E5DCB38B-9274-4A57-BB0E-8D49900A6E5B}" destId="{3325C873-484F-484F-99DA-CFC1ED63A482}" srcOrd="5" destOrd="0" presId="urn:microsoft.com/office/officeart/2005/8/layout/hierarchy4"/>
    <dgm:cxn modelId="{50DA2FE5-DA95-4B47-B1CA-D2B728E0A836}" type="presParOf" srcId="{E5DCB38B-9274-4A57-BB0E-8D49900A6E5B}" destId="{D8FAB539-5709-4088-978B-9582FD7E9CA5}" srcOrd="6" destOrd="0" presId="urn:microsoft.com/office/officeart/2005/8/layout/hierarchy4"/>
    <dgm:cxn modelId="{E82B9D6C-08EF-47EA-A7EF-07B9D0FEBD89}" type="presParOf" srcId="{D8FAB539-5709-4088-978B-9582FD7E9CA5}" destId="{7ADA1974-CBE8-4347-896D-7BA835279447}" srcOrd="0" destOrd="0" presId="urn:microsoft.com/office/officeart/2005/8/layout/hierarchy4"/>
    <dgm:cxn modelId="{5961113E-1B41-4AB3-9F0E-718B01B885CD}" type="presParOf" srcId="{D8FAB539-5709-4088-978B-9582FD7E9CA5}" destId="{697293DE-3165-4882-8236-77C72F584D9A}"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0CC4A5B-A562-437C-B6BE-568E92704736}" type="doc">
      <dgm:prSet loTypeId="urn:microsoft.com/office/officeart/2005/8/layout/hierarchy4" loCatId="list" qsTypeId="urn:microsoft.com/office/officeart/2005/8/quickstyle/simple2" qsCatId="simple" csTypeId="urn:microsoft.com/office/officeart/2005/8/colors/accent3_5" csCatId="accent3" phldr="1"/>
      <dgm:spPr/>
      <dgm:t>
        <a:bodyPr/>
        <a:lstStyle/>
        <a:p>
          <a:endParaRPr lang="en-IN"/>
        </a:p>
      </dgm:t>
    </dgm:pt>
    <dgm:pt modelId="{DDFF5230-B878-44F7-B2F5-ED38DC93B359}">
      <dgm:prSet phldrT="[Text]" custT="1"/>
      <dgm:spPr>
        <a:solidFill>
          <a:srgbClr val="BED730"/>
        </a:solidFill>
        <a:ln w="6350" cap="flat" cmpd="sng" algn="ctr">
          <a:solidFill>
            <a:srgbClr val="9BBB59">
              <a:lumMod val="60000"/>
              <a:lumOff val="40000"/>
            </a:srgbClr>
          </a:solidFill>
          <a:prstDash val="solid"/>
        </a:ln>
        <a:effectLst>
          <a:outerShdw blurRad="40000" dist="20000" dir="5400000" rotWithShape="0">
            <a:srgbClr val="000000">
              <a:alpha val="38000"/>
            </a:srgbClr>
          </a:outerShdw>
        </a:effectLst>
      </dgm:spPr>
      <dgm:t>
        <a:bodyPr spcFirstLastPara="0" vert="horz" wrap="square" lIns="53340" tIns="53340" rIns="53340" bIns="53340" numCol="1" spcCol="1270" anchor="ctr" anchorCtr="0"/>
        <a:lstStyle/>
        <a:p>
          <a:pPr marL="0" lvl="0" indent="0" algn="ctr" defTabSz="622300">
            <a:lnSpc>
              <a:spcPct val="100000"/>
            </a:lnSpc>
            <a:spcBef>
              <a:spcPct val="0"/>
            </a:spcBef>
            <a:spcAft>
              <a:spcPts val="0"/>
            </a:spcAft>
            <a:buNone/>
          </a:pPr>
          <a:r>
            <a:rPr lang="en-US" sz="1400" b="1" kern="1200" dirty="0">
              <a:solidFill>
                <a:prstClr val="black"/>
              </a:solidFill>
              <a:latin typeface="Trebuchet MS"/>
              <a:ea typeface="+mn-ea"/>
              <a:cs typeface="+mn-cs"/>
            </a:rPr>
            <a:t>Upcoming Next-Gen NOC Features</a:t>
          </a:r>
          <a:endParaRPr lang="en-IN" sz="1400" b="1" kern="1200" dirty="0">
            <a:solidFill>
              <a:prstClr val="black"/>
            </a:solidFill>
            <a:latin typeface="Trebuchet MS"/>
            <a:ea typeface="+mn-ea"/>
            <a:cs typeface="+mn-cs"/>
          </a:endParaRPr>
        </a:p>
      </dgm:t>
    </dgm:pt>
    <dgm:pt modelId="{0F790961-0D96-4ED8-9287-1A117D41D132}" type="parTrans" cxnId="{268CF257-D5CB-425C-8C9F-90E3D07F5B0F}">
      <dgm:prSet/>
      <dgm:spPr/>
      <dgm:t>
        <a:bodyPr/>
        <a:lstStyle/>
        <a:p>
          <a:endParaRPr lang="en-IN">
            <a:solidFill>
              <a:schemeClr val="tx1">
                <a:lumMod val="85000"/>
                <a:lumOff val="15000"/>
              </a:schemeClr>
            </a:solidFill>
            <a:latin typeface="Arial Nova" panose="020B0504020202020204" pitchFamily="34" charset="0"/>
          </a:endParaRPr>
        </a:p>
      </dgm:t>
    </dgm:pt>
    <dgm:pt modelId="{ED3A1BF1-1645-4682-9AE2-E52B18F48673}" type="sibTrans" cxnId="{268CF257-D5CB-425C-8C9F-90E3D07F5B0F}">
      <dgm:prSet/>
      <dgm:spPr/>
      <dgm:t>
        <a:bodyPr/>
        <a:lstStyle/>
        <a:p>
          <a:endParaRPr lang="en-IN">
            <a:solidFill>
              <a:schemeClr val="tx1">
                <a:lumMod val="85000"/>
                <a:lumOff val="15000"/>
              </a:schemeClr>
            </a:solidFill>
            <a:latin typeface="Arial Nova" panose="020B0504020202020204" pitchFamily="34" charset="0"/>
          </a:endParaRPr>
        </a:p>
      </dgm:t>
    </dgm:pt>
    <dgm:pt modelId="{1C4AD603-0CF9-41F8-978A-711B3736A197}">
      <dgm:prSet phldrT="[Tex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buFont typeface="Arial" panose="020B0604020202020204" pitchFamily="34" charset="0"/>
            <a:buChar char="•"/>
          </a:pPr>
          <a:r>
            <a:rPr lang="en-US" sz="1000" dirty="0">
              <a:solidFill>
                <a:schemeClr val="tx1"/>
              </a:solidFill>
              <a:latin typeface="+mj-lt"/>
            </a:rPr>
            <a:t>Robotic Process Automation by Leveraging AIOps </a:t>
          </a:r>
          <a:endParaRPr lang="en-IN" sz="1000" dirty="0">
            <a:solidFill>
              <a:schemeClr val="tx1"/>
            </a:solidFill>
            <a:latin typeface="+mj-lt"/>
          </a:endParaRPr>
        </a:p>
      </dgm:t>
    </dgm:pt>
    <dgm:pt modelId="{E1E93986-0E4F-4033-A6A2-5F60921BCAB1}" type="parTrans" cxnId="{CC89240A-BFCA-4F24-804B-686C515338FE}">
      <dgm:prSet/>
      <dgm:spPr/>
      <dgm:t>
        <a:bodyPr/>
        <a:lstStyle/>
        <a:p>
          <a:endParaRPr lang="en-IN">
            <a:solidFill>
              <a:schemeClr val="tx1">
                <a:lumMod val="85000"/>
                <a:lumOff val="15000"/>
              </a:schemeClr>
            </a:solidFill>
            <a:latin typeface="Arial Nova" panose="020B0504020202020204" pitchFamily="34" charset="0"/>
          </a:endParaRPr>
        </a:p>
      </dgm:t>
    </dgm:pt>
    <dgm:pt modelId="{D75A0C17-E27D-4351-B962-CE96FC6F7529}" type="sibTrans" cxnId="{CC89240A-BFCA-4F24-804B-686C515338FE}">
      <dgm:prSet/>
      <dgm:spPr/>
      <dgm:t>
        <a:bodyPr/>
        <a:lstStyle/>
        <a:p>
          <a:endParaRPr lang="en-IN">
            <a:solidFill>
              <a:schemeClr val="tx1">
                <a:lumMod val="85000"/>
                <a:lumOff val="15000"/>
              </a:schemeClr>
            </a:solidFill>
            <a:latin typeface="Arial Nova" panose="020B0504020202020204" pitchFamily="34" charset="0"/>
          </a:endParaRPr>
        </a:p>
      </dgm:t>
    </dgm:pt>
    <dgm:pt modelId="{402CA1C9-36F8-4A7D-93B1-7677B745C557}">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buFont typeface="Arial" panose="020B0604020202020204" pitchFamily="34" charset="0"/>
            <a:buChar char="•"/>
          </a:pPr>
          <a:r>
            <a:rPr lang="en-US" sz="1000" dirty="0">
              <a:solidFill>
                <a:schemeClr val="tx1"/>
              </a:solidFill>
              <a:latin typeface="+mj-lt"/>
            </a:rPr>
            <a:t>AI/ML led Intelligent Network Monitoring</a:t>
          </a:r>
        </a:p>
      </dgm:t>
    </dgm:pt>
    <dgm:pt modelId="{E3FA07DB-2523-4F11-84F7-5C28150FF986}" type="parTrans" cxnId="{3CF24469-A2F1-4984-85B5-FC62D2F47E97}">
      <dgm:prSet/>
      <dgm:spPr/>
      <dgm:t>
        <a:bodyPr/>
        <a:lstStyle/>
        <a:p>
          <a:endParaRPr lang="en-IN">
            <a:solidFill>
              <a:schemeClr val="tx1">
                <a:lumMod val="85000"/>
                <a:lumOff val="15000"/>
              </a:schemeClr>
            </a:solidFill>
            <a:latin typeface="Arial Nova" panose="020B0504020202020204" pitchFamily="34" charset="0"/>
          </a:endParaRPr>
        </a:p>
      </dgm:t>
    </dgm:pt>
    <dgm:pt modelId="{D2989ACB-C79C-4882-B774-1F871285FA7B}" type="sibTrans" cxnId="{3CF24469-A2F1-4984-85B5-FC62D2F47E97}">
      <dgm:prSet/>
      <dgm:spPr/>
      <dgm:t>
        <a:bodyPr/>
        <a:lstStyle/>
        <a:p>
          <a:endParaRPr lang="en-IN">
            <a:solidFill>
              <a:schemeClr val="tx1">
                <a:lumMod val="85000"/>
                <a:lumOff val="15000"/>
              </a:schemeClr>
            </a:solidFill>
            <a:latin typeface="Arial Nova" panose="020B0504020202020204" pitchFamily="34" charset="0"/>
          </a:endParaRPr>
        </a:p>
      </dgm:t>
    </dgm:pt>
    <dgm:pt modelId="{4B528D49-062C-4023-8966-C0A3F052CCC7}">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buFont typeface="Arial" panose="020B0604020202020204" pitchFamily="34" charset="0"/>
            <a:buChar char="•"/>
          </a:pPr>
          <a:r>
            <a:rPr lang="en-US" sz="1000" dirty="0">
              <a:solidFill>
                <a:schemeClr val="tx1"/>
              </a:solidFill>
              <a:latin typeface="+mj-lt"/>
            </a:rPr>
            <a:t>Full Stack Observability (FSO) Enablement</a:t>
          </a:r>
        </a:p>
      </dgm:t>
    </dgm:pt>
    <dgm:pt modelId="{C5FD787B-06E6-4D4C-B991-0F060A7FA528}" type="parTrans" cxnId="{BAEBCA40-A77F-472E-B0C0-95AA6AF34347}">
      <dgm:prSet/>
      <dgm:spPr/>
      <dgm:t>
        <a:bodyPr/>
        <a:lstStyle/>
        <a:p>
          <a:endParaRPr lang="en-IN">
            <a:solidFill>
              <a:schemeClr val="tx1">
                <a:lumMod val="85000"/>
                <a:lumOff val="15000"/>
              </a:schemeClr>
            </a:solidFill>
            <a:latin typeface="Arial Nova" panose="020B0504020202020204" pitchFamily="34" charset="0"/>
          </a:endParaRPr>
        </a:p>
      </dgm:t>
    </dgm:pt>
    <dgm:pt modelId="{C6AF3F30-66E8-400A-9156-573396806B8A}" type="sibTrans" cxnId="{BAEBCA40-A77F-472E-B0C0-95AA6AF34347}">
      <dgm:prSet/>
      <dgm:spPr/>
      <dgm:t>
        <a:bodyPr/>
        <a:lstStyle/>
        <a:p>
          <a:endParaRPr lang="en-IN">
            <a:solidFill>
              <a:schemeClr val="tx1">
                <a:lumMod val="85000"/>
                <a:lumOff val="15000"/>
              </a:schemeClr>
            </a:solidFill>
            <a:latin typeface="Arial Nova" panose="020B0504020202020204" pitchFamily="34" charset="0"/>
          </a:endParaRPr>
        </a:p>
      </dgm:t>
    </dgm:pt>
    <dgm:pt modelId="{05089983-4307-49E4-B7F1-3AA78289B0D8}" type="pres">
      <dgm:prSet presAssocID="{00CC4A5B-A562-437C-B6BE-568E92704736}" presName="Name0" presStyleCnt="0">
        <dgm:presLayoutVars>
          <dgm:chPref val="1"/>
          <dgm:dir/>
          <dgm:animOne val="branch"/>
          <dgm:animLvl val="lvl"/>
          <dgm:resizeHandles/>
        </dgm:presLayoutVars>
      </dgm:prSet>
      <dgm:spPr/>
    </dgm:pt>
    <dgm:pt modelId="{C3642A12-411D-4F51-B049-EE05AD9122E0}" type="pres">
      <dgm:prSet presAssocID="{DDFF5230-B878-44F7-B2F5-ED38DC93B359}" presName="vertOne" presStyleCnt="0"/>
      <dgm:spPr/>
    </dgm:pt>
    <dgm:pt modelId="{EC939180-3B19-4C46-8FE4-9CBE0A67340A}" type="pres">
      <dgm:prSet presAssocID="{DDFF5230-B878-44F7-B2F5-ED38DC93B359}" presName="txOne" presStyleLbl="node0" presStyleIdx="0" presStyleCnt="1" custScaleY="36933">
        <dgm:presLayoutVars>
          <dgm:chPref val="3"/>
        </dgm:presLayoutVars>
      </dgm:prSet>
      <dgm:spPr>
        <a:xfrm>
          <a:off x="1461" y="74"/>
          <a:ext cx="4064639" cy="609124"/>
        </a:xfrm>
        <a:prstGeom prst="roundRect">
          <a:avLst>
            <a:gd name="adj" fmla="val 10000"/>
          </a:avLst>
        </a:prstGeom>
      </dgm:spPr>
    </dgm:pt>
    <dgm:pt modelId="{953634D0-FF1C-48DF-B1BC-3A0F023E354A}" type="pres">
      <dgm:prSet presAssocID="{DDFF5230-B878-44F7-B2F5-ED38DC93B359}" presName="parTransOne" presStyleCnt="0"/>
      <dgm:spPr/>
    </dgm:pt>
    <dgm:pt modelId="{E5DCB38B-9274-4A57-BB0E-8D49900A6E5B}" type="pres">
      <dgm:prSet presAssocID="{DDFF5230-B878-44F7-B2F5-ED38DC93B359}" presName="horzOne" presStyleCnt="0"/>
      <dgm:spPr/>
    </dgm:pt>
    <dgm:pt modelId="{E7F4CD01-7DBF-475F-82FF-A12B721B2503}" type="pres">
      <dgm:prSet presAssocID="{1C4AD603-0CF9-41F8-978A-711B3736A197}" presName="vertTwo" presStyleCnt="0"/>
      <dgm:spPr/>
    </dgm:pt>
    <dgm:pt modelId="{B0D494C5-178E-4492-8B0B-E25AD36038A3}" type="pres">
      <dgm:prSet presAssocID="{1C4AD603-0CF9-41F8-978A-711B3736A197}" presName="txTwo" presStyleLbl="node2" presStyleIdx="0" presStyleCnt="3">
        <dgm:presLayoutVars>
          <dgm:chPref val="3"/>
        </dgm:presLayoutVars>
      </dgm:prSet>
      <dgm:spPr/>
    </dgm:pt>
    <dgm:pt modelId="{4ADAE523-0604-4B8C-B805-B778C0E1BADC}" type="pres">
      <dgm:prSet presAssocID="{1C4AD603-0CF9-41F8-978A-711B3736A197}" presName="horzTwo" presStyleCnt="0"/>
      <dgm:spPr/>
    </dgm:pt>
    <dgm:pt modelId="{71390908-1011-43C4-84FC-FD5AEF5ABC36}" type="pres">
      <dgm:prSet presAssocID="{D75A0C17-E27D-4351-B962-CE96FC6F7529}" presName="sibSpaceTwo" presStyleCnt="0"/>
      <dgm:spPr/>
    </dgm:pt>
    <dgm:pt modelId="{372E27A8-BD00-4313-8DCC-2B53D1739CF3}" type="pres">
      <dgm:prSet presAssocID="{402CA1C9-36F8-4A7D-93B1-7677B745C557}" presName="vertTwo" presStyleCnt="0"/>
      <dgm:spPr/>
    </dgm:pt>
    <dgm:pt modelId="{49EBA767-F5C4-4D37-9138-32D901DDA326}" type="pres">
      <dgm:prSet presAssocID="{402CA1C9-36F8-4A7D-93B1-7677B745C557}" presName="txTwo" presStyleLbl="node2" presStyleIdx="1" presStyleCnt="3">
        <dgm:presLayoutVars>
          <dgm:chPref val="3"/>
        </dgm:presLayoutVars>
      </dgm:prSet>
      <dgm:spPr/>
    </dgm:pt>
    <dgm:pt modelId="{826D4CE6-6B05-4643-913F-F0E1A6EDB89C}" type="pres">
      <dgm:prSet presAssocID="{402CA1C9-36F8-4A7D-93B1-7677B745C557}" presName="horzTwo" presStyleCnt="0"/>
      <dgm:spPr/>
    </dgm:pt>
    <dgm:pt modelId="{6D9656B4-CC76-4ED5-AE41-F40C5911C191}" type="pres">
      <dgm:prSet presAssocID="{D2989ACB-C79C-4882-B774-1F871285FA7B}" presName="sibSpaceTwo" presStyleCnt="0"/>
      <dgm:spPr/>
    </dgm:pt>
    <dgm:pt modelId="{8E9CD02C-A07D-4977-825F-4BFB4B27C9A7}" type="pres">
      <dgm:prSet presAssocID="{4B528D49-062C-4023-8966-C0A3F052CCC7}" presName="vertTwo" presStyleCnt="0"/>
      <dgm:spPr/>
    </dgm:pt>
    <dgm:pt modelId="{D728A5AA-C911-4C09-8886-68F85D14A8E4}" type="pres">
      <dgm:prSet presAssocID="{4B528D49-062C-4023-8966-C0A3F052CCC7}" presName="txTwo" presStyleLbl="node2" presStyleIdx="2" presStyleCnt="3">
        <dgm:presLayoutVars>
          <dgm:chPref val="3"/>
        </dgm:presLayoutVars>
      </dgm:prSet>
      <dgm:spPr/>
    </dgm:pt>
    <dgm:pt modelId="{EF7897B3-1DD2-4677-8169-8EA79AA0E897}" type="pres">
      <dgm:prSet presAssocID="{4B528D49-062C-4023-8966-C0A3F052CCC7}" presName="horzTwo" presStyleCnt="0"/>
      <dgm:spPr/>
    </dgm:pt>
  </dgm:ptLst>
  <dgm:cxnLst>
    <dgm:cxn modelId="{CC89240A-BFCA-4F24-804B-686C515338FE}" srcId="{DDFF5230-B878-44F7-B2F5-ED38DC93B359}" destId="{1C4AD603-0CF9-41F8-978A-711B3736A197}" srcOrd="0" destOrd="0" parTransId="{E1E93986-0E4F-4033-A6A2-5F60921BCAB1}" sibTransId="{D75A0C17-E27D-4351-B962-CE96FC6F7529}"/>
    <dgm:cxn modelId="{63F7DC1A-8A2D-4E49-B958-3792CBCADFE8}" type="presOf" srcId="{4B528D49-062C-4023-8966-C0A3F052CCC7}" destId="{D728A5AA-C911-4C09-8886-68F85D14A8E4}" srcOrd="0" destOrd="0" presId="urn:microsoft.com/office/officeart/2005/8/layout/hierarchy4"/>
    <dgm:cxn modelId="{EE1CB822-FB09-4BF6-B334-4F11ACC8283E}" type="presOf" srcId="{DDFF5230-B878-44F7-B2F5-ED38DC93B359}" destId="{EC939180-3B19-4C46-8FE4-9CBE0A67340A}" srcOrd="0" destOrd="0" presId="urn:microsoft.com/office/officeart/2005/8/layout/hierarchy4"/>
    <dgm:cxn modelId="{BAEBCA40-A77F-472E-B0C0-95AA6AF34347}" srcId="{DDFF5230-B878-44F7-B2F5-ED38DC93B359}" destId="{4B528D49-062C-4023-8966-C0A3F052CCC7}" srcOrd="2" destOrd="0" parTransId="{C5FD787B-06E6-4D4C-B991-0F060A7FA528}" sibTransId="{C6AF3F30-66E8-400A-9156-573396806B8A}"/>
    <dgm:cxn modelId="{3CF24469-A2F1-4984-85B5-FC62D2F47E97}" srcId="{DDFF5230-B878-44F7-B2F5-ED38DC93B359}" destId="{402CA1C9-36F8-4A7D-93B1-7677B745C557}" srcOrd="1" destOrd="0" parTransId="{E3FA07DB-2523-4F11-84F7-5C28150FF986}" sibTransId="{D2989ACB-C79C-4882-B774-1F871285FA7B}"/>
    <dgm:cxn modelId="{7CF38673-D845-4315-9D01-08C001A141F4}" type="presOf" srcId="{402CA1C9-36F8-4A7D-93B1-7677B745C557}" destId="{49EBA767-F5C4-4D37-9138-32D901DDA326}" srcOrd="0" destOrd="0" presId="urn:microsoft.com/office/officeart/2005/8/layout/hierarchy4"/>
    <dgm:cxn modelId="{268CF257-D5CB-425C-8C9F-90E3D07F5B0F}" srcId="{00CC4A5B-A562-437C-B6BE-568E92704736}" destId="{DDFF5230-B878-44F7-B2F5-ED38DC93B359}" srcOrd="0" destOrd="0" parTransId="{0F790961-0D96-4ED8-9287-1A117D41D132}" sibTransId="{ED3A1BF1-1645-4682-9AE2-E52B18F48673}"/>
    <dgm:cxn modelId="{0CAC75EE-A2BC-456D-85F4-8FEA33E8B722}" type="presOf" srcId="{1C4AD603-0CF9-41F8-978A-711B3736A197}" destId="{B0D494C5-178E-4492-8B0B-E25AD36038A3}" srcOrd="0" destOrd="0" presId="urn:microsoft.com/office/officeart/2005/8/layout/hierarchy4"/>
    <dgm:cxn modelId="{1D154CF8-5D48-45CB-B3C2-18D6F53009A8}" type="presOf" srcId="{00CC4A5B-A562-437C-B6BE-568E92704736}" destId="{05089983-4307-49E4-B7F1-3AA78289B0D8}" srcOrd="0" destOrd="0" presId="urn:microsoft.com/office/officeart/2005/8/layout/hierarchy4"/>
    <dgm:cxn modelId="{CC7722EB-F3F1-4973-9299-6F479B7F131E}" type="presParOf" srcId="{05089983-4307-49E4-B7F1-3AA78289B0D8}" destId="{C3642A12-411D-4F51-B049-EE05AD9122E0}" srcOrd="0" destOrd="0" presId="urn:microsoft.com/office/officeart/2005/8/layout/hierarchy4"/>
    <dgm:cxn modelId="{8C1FCDE4-C6B7-4BA3-843E-83F74D54F4FE}" type="presParOf" srcId="{C3642A12-411D-4F51-B049-EE05AD9122E0}" destId="{EC939180-3B19-4C46-8FE4-9CBE0A67340A}" srcOrd="0" destOrd="0" presId="urn:microsoft.com/office/officeart/2005/8/layout/hierarchy4"/>
    <dgm:cxn modelId="{24E079E4-F014-470F-BCB2-E9540239BB81}" type="presParOf" srcId="{C3642A12-411D-4F51-B049-EE05AD9122E0}" destId="{953634D0-FF1C-48DF-B1BC-3A0F023E354A}" srcOrd="1" destOrd="0" presId="urn:microsoft.com/office/officeart/2005/8/layout/hierarchy4"/>
    <dgm:cxn modelId="{C513A3D9-42DA-46C2-ACFA-7AA4840A642E}" type="presParOf" srcId="{C3642A12-411D-4F51-B049-EE05AD9122E0}" destId="{E5DCB38B-9274-4A57-BB0E-8D49900A6E5B}" srcOrd="2" destOrd="0" presId="urn:microsoft.com/office/officeart/2005/8/layout/hierarchy4"/>
    <dgm:cxn modelId="{B2659E7E-98DD-4B90-83A4-583D66C5ED3D}" type="presParOf" srcId="{E5DCB38B-9274-4A57-BB0E-8D49900A6E5B}" destId="{E7F4CD01-7DBF-475F-82FF-A12B721B2503}" srcOrd="0" destOrd="0" presId="urn:microsoft.com/office/officeart/2005/8/layout/hierarchy4"/>
    <dgm:cxn modelId="{890F7635-884D-44F2-B267-738A5D2AFC73}" type="presParOf" srcId="{E7F4CD01-7DBF-475F-82FF-A12B721B2503}" destId="{B0D494C5-178E-4492-8B0B-E25AD36038A3}" srcOrd="0" destOrd="0" presId="urn:microsoft.com/office/officeart/2005/8/layout/hierarchy4"/>
    <dgm:cxn modelId="{1D8AD743-8E7E-4BF4-9996-4BA2088D14DB}" type="presParOf" srcId="{E7F4CD01-7DBF-475F-82FF-A12B721B2503}" destId="{4ADAE523-0604-4B8C-B805-B778C0E1BADC}" srcOrd="1" destOrd="0" presId="urn:microsoft.com/office/officeart/2005/8/layout/hierarchy4"/>
    <dgm:cxn modelId="{4AC8B836-1D92-4103-BF67-EC8FAF28E261}" type="presParOf" srcId="{E5DCB38B-9274-4A57-BB0E-8D49900A6E5B}" destId="{71390908-1011-43C4-84FC-FD5AEF5ABC36}" srcOrd="1" destOrd="0" presId="urn:microsoft.com/office/officeart/2005/8/layout/hierarchy4"/>
    <dgm:cxn modelId="{D5087ADC-7A4D-4485-AE4D-C2D513CD9652}" type="presParOf" srcId="{E5DCB38B-9274-4A57-BB0E-8D49900A6E5B}" destId="{372E27A8-BD00-4313-8DCC-2B53D1739CF3}" srcOrd="2" destOrd="0" presId="urn:microsoft.com/office/officeart/2005/8/layout/hierarchy4"/>
    <dgm:cxn modelId="{37AE22A6-A68F-4A8F-8F91-CE7A6E6BB8DC}" type="presParOf" srcId="{372E27A8-BD00-4313-8DCC-2B53D1739CF3}" destId="{49EBA767-F5C4-4D37-9138-32D901DDA326}" srcOrd="0" destOrd="0" presId="urn:microsoft.com/office/officeart/2005/8/layout/hierarchy4"/>
    <dgm:cxn modelId="{136E32DC-0216-4CB0-832E-F1C1A89CF555}" type="presParOf" srcId="{372E27A8-BD00-4313-8DCC-2B53D1739CF3}" destId="{826D4CE6-6B05-4643-913F-F0E1A6EDB89C}" srcOrd="1" destOrd="0" presId="urn:microsoft.com/office/officeart/2005/8/layout/hierarchy4"/>
    <dgm:cxn modelId="{F47C3788-3D60-4CB1-BC9E-48C2D66D924A}" type="presParOf" srcId="{E5DCB38B-9274-4A57-BB0E-8D49900A6E5B}" destId="{6D9656B4-CC76-4ED5-AE41-F40C5911C191}" srcOrd="3" destOrd="0" presId="urn:microsoft.com/office/officeart/2005/8/layout/hierarchy4"/>
    <dgm:cxn modelId="{ADB1C4C2-9182-4E2F-816F-68246A5F8DCE}" type="presParOf" srcId="{E5DCB38B-9274-4A57-BB0E-8D49900A6E5B}" destId="{8E9CD02C-A07D-4977-825F-4BFB4B27C9A7}" srcOrd="4" destOrd="0" presId="urn:microsoft.com/office/officeart/2005/8/layout/hierarchy4"/>
    <dgm:cxn modelId="{5D8C03A9-C10B-49E0-B882-7788BD23720F}" type="presParOf" srcId="{8E9CD02C-A07D-4977-825F-4BFB4B27C9A7}" destId="{D728A5AA-C911-4C09-8886-68F85D14A8E4}" srcOrd="0" destOrd="0" presId="urn:microsoft.com/office/officeart/2005/8/layout/hierarchy4"/>
    <dgm:cxn modelId="{2B3610F8-2D7E-43EC-9835-97DF6AC778DC}" type="presParOf" srcId="{8E9CD02C-A07D-4977-825F-4BFB4B27C9A7}" destId="{EF7897B3-1DD2-4677-8169-8EA79AA0E897}" srcOrd="1" destOrd="0" presId="urn:microsoft.com/office/officeart/2005/8/layout/hierarchy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F1544C8-74A4-4626-ADDD-29C9C2312F86}"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IN"/>
        </a:p>
      </dgm:t>
    </dgm:pt>
    <dgm:pt modelId="{0634EB07-797D-40F1-AB65-9E4949C03C47}">
      <dgm:prSet phldrT="[Text]" custT="1"/>
      <dgm:spPr>
        <a:solidFill>
          <a:srgbClr val="FFFFFF">
            <a:alpha val="80000"/>
          </a:srgbClr>
        </a:solidFill>
        <a:ln w="6350">
          <a:solidFill>
            <a:schemeClr val="accent1">
              <a:lumMod val="75000"/>
            </a:schemeClr>
          </a:solidFill>
        </a:ln>
      </dgm:spPr>
      <dgm:t>
        <a:bodyPr/>
        <a:lstStyle/>
        <a:p>
          <a:pPr algn="ctr">
            <a:lnSpc>
              <a:spcPct val="100000"/>
            </a:lnSpc>
            <a:spcAft>
              <a:spcPts val="0"/>
            </a:spcAft>
            <a:buNone/>
          </a:pPr>
          <a:r>
            <a:rPr lang="en-US" sz="1200" dirty="0">
              <a:solidFill>
                <a:schemeClr val="tx1"/>
              </a:solidFill>
              <a:latin typeface="+mj-lt"/>
              <a:ea typeface="Open Sans Condensed" panose="020B0806030504020204" pitchFamily="34" charset="0"/>
              <a:cs typeface="Segoe UI" panose="020B0502040204020203" pitchFamily="34" charset="0"/>
            </a:rPr>
            <a:t>Service-based model. </a:t>
          </a:r>
        </a:p>
        <a:p>
          <a:pPr algn="ctr">
            <a:lnSpc>
              <a:spcPct val="100000"/>
            </a:lnSpc>
            <a:spcAft>
              <a:spcPts val="0"/>
            </a:spcAft>
            <a:buNone/>
          </a:pPr>
          <a:r>
            <a:rPr lang="en-US" sz="1200" dirty="0">
              <a:solidFill>
                <a:schemeClr val="tx1"/>
              </a:solidFill>
              <a:latin typeface="+mj-lt"/>
              <a:ea typeface="Open Sans Condensed" panose="020B0806030504020204" pitchFamily="34" charset="0"/>
              <a:cs typeface="Segoe UI" panose="020B0502040204020203" pitchFamily="34" charset="0"/>
            </a:rPr>
            <a:t>End-to-End ownership.</a:t>
          </a:r>
          <a:endParaRPr lang="en-IN" sz="1200" dirty="0">
            <a:solidFill>
              <a:schemeClr val="tx1"/>
            </a:solidFill>
            <a:latin typeface="+mj-lt"/>
          </a:endParaRPr>
        </a:p>
      </dgm:t>
    </dgm:pt>
    <dgm:pt modelId="{721D3748-D854-4A92-B54E-C448DA38EBBE}" type="parTrans" cxnId="{93615C1A-243E-47DE-A7BB-302F851335A8}">
      <dgm:prSet/>
      <dgm:spPr/>
      <dgm:t>
        <a:bodyPr/>
        <a:lstStyle/>
        <a:p>
          <a:pPr algn="ctr"/>
          <a:endParaRPr lang="en-IN" sz="1600"/>
        </a:p>
      </dgm:t>
    </dgm:pt>
    <dgm:pt modelId="{26250AA9-F8B4-486F-B485-0E74413D2AC9}" type="sibTrans" cxnId="{93615C1A-243E-47DE-A7BB-302F851335A8}">
      <dgm:prSet/>
      <dgm:spPr/>
      <dgm:t>
        <a:bodyPr/>
        <a:lstStyle/>
        <a:p>
          <a:pPr algn="ctr"/>
          <a:endParaRPr lang="en-IN" sz="1600"/>
        </a:p>
      </dgm:t>
    </dgm:pt>
    <dgm:pt modelId="{211340E4-484B-4472-B60A-A285F8636F17}">
      <dgm:prSet phldrT="[Text]" custT="1"/>
      <dgm:spPr>
        <a:solidFill>
          <a:srgbClr val="FFFFFF">
            <a:alpha val="80000"/>
          </a:srgbClr>
        </a:solidFill>
        <a:ln w="6350">
          <a:solidFill>
            <a:schemeClr val="accent1">
              <a:lumMod val="75000"/>
            </a:schemeClr>
          </a:solidFill>
        </a:ln>
      </dgm:spPr>
      <dgm:t>
        <a:bodyPr/>
        <a:lstStyle/>
        <a:p>
          <a:pPr algn="ctr">
            <a:lnSpc>
              <a:spcPct val="100000"/>
            </a:lnSpc>
            <a:spcAft>
              <a:spcPts val="0"/>
            </a:spcAft>
            <a:buNone/>
          </a:pPr>
          <a:r>
            <a:rPr lang="en-US" sz="1200" dirty="0">
              <a:solidFill>
                <a:schemeClr val="tx1"/>
              </a:solidFill>
              <a:latin typeface="+mj-lt"/>
              <a:ea typeface="Open Sans Condensed" panose="020B0806030504020204" pitchFamily="34" charset="0"/>
              <a:cs typeface="Segoe UI" panose="020B0502040204020203" pitchFamily="34" charset="0"/>
            </a:rPr>
            <a:t>Cloud-based Centralized </a:t>
          </a:r>
        </a:p>
        <a:p>
          <a:pPr algn="ctr">
            <a:lnSpc>
              <a:spcPct val="100000"/>
            </a:lnSpc>
            <a:spcAft>
              <a:spcPts val="0"/>
            </a:spcAft>
            <a:buNone/>
          </a:pPr>
          <a:r>
            <a:rPr lang="en-US" sz="1200" dirty="0">
              <a:solidFill>
                <a:schemeClr val="tx1"/>
              </a:solidFill>
              <a:latin typeface="+mj-lt"/>
              <a:ea typeface="Open Sans Condensed" panose="020B0806030504020204" pitchFamily="34" charset="0"/>
              <a:cs typeface="Segoe UI" panose="020B0502040204020203" pitchFamily="34" charset="0"/>
            </a:rPr>
            <a:t>Management platform</a:t>
          </a:r>
          <a:endParaRPr lang="en-IN" sz="1200" dirty="0">
            <a:solidFill>
              <a:schemeClr val="tx1"/>
            </a:solidFill>
            <a:latin typeface="+mj-lt"/>
          </a:endParaRPr>
        </a:p>
      </dgm:t>
    </dgm:pt>
    <dgm:pt modelId="{F0423ABB-4B61-4774-972F-CACA4B03FAE6}" type="parTrans" cxnId="{287A11FA-94F5-4372-B9C9-6986562069FC}">
      <dgm:prSet/>
      <dgm:spPr/>
      <dgm:t>
        <a:bodyPr/>
        <a:lstStyle/>
        <a:p>
          <a:pPr algn="ctr"/>
          <a:endParaRPr lang="en-IN" sz="1600"/>
        </a:p>
      </dgm:t>
    </dgm:pt>
    <dgm:pt modelId="{24FC724E-15F9-44CB-9693-789AC826E074}" type="sibTrans" cxnId="{287A11FA-94F5-4372-B9C9-6986562069FC}">
      <dgm:prSet/>
      <dgm:spPr/>
      <dgm:t>
        <a:bodyPr/>
        <a:lstStyle/>
        <a:p>
          <a:pPr algn="ctr"/>
          <a:endParaRPr lang="en-IN" sz="1600"/>
        </a:p>
      </dgm:t>
    </dgm:pt>
    <dgm:pt modelId="{43D32958-B618-45BD-8541-07E17A14AACD}">
      <dgm:prSet phldrT="[Text]" custT="1"/>
      <dgm:spPr>
        <a:solidFill>
          <a:srgbClr val="FFFFFF">
            <a:alpha val="80000"/>
          </a:srgbClr>
        </a:solidFill>
        <a:ln w="6350">
          <a:solidFill>
            <a:schemeClr val="accent1">
              <a:lumMod val="75000"/>
            </a:schemeClr>
          </a:solidFill>
        </a:ln>
      </dgm:spPr>
      <dgm:t>
        <a:bodyPr/>
        <a:lstStyle/>
        <a:p>
          <a:pPr algn="ctr">
            <a:lnSpc>
              <a:spcPct val="100000"/>
            </a:lnSpc>
            <a:spcAft>
              <a:spcPts val="0"/>
            </a:spcAft>
            <a:buNone/>
          </a:pPr>
          <a:r>
            <a:rPr lang="en-US" sz="1200" dirty="0">
              <a:solidFill>
                <a:schemeClr val="tx1"/>
              </a:solidFill>
              <a:latin typeface="+mj-lt"/>
              <a:ea typeface="Open Sans Condensed" panose="020B0806030504020204" pitchFamily="34" charset="0"/>
              <a:cs typeface="Segoe UI" panose="020B0502040204020203" pitchFamily="34" charset="0"/>
            </a:rPr>
            <a:t>Controlled Internet access to </a:t>
          </a:r>
        </a:p>
        <a:p>
          <a:pPr algn="ctr">
            <a:lnSpc>
              <a:spcPct val="100000"/>
            </a:lnSpc>
            <a:spcAft>
              <a:spcPts val="0"/>
            </a:spcAft>
            <a:buNone/>
          </a:pPr>
          <a:r>
            <a:rPr lang="en-US" sz="1200" dirty="0">
              <a:solidFill>
                <a:schemeClr val="tx1"/>
              </a:solidFill>
              <a:latin typeface="+mj-lt"/>
              <a:ea typeface="Open Sans Condensed" panose="020B0806030504020204" pitchFamily="34" charset="0"/>
              <a:cs typeface="Segoe UI" panose="020B0502040204020203" pitchFamily="34" charset="0"/>
            </a:rPr>
            <a:t>guest users</a:t>
          </a:r>
          <a:endParaRPr lang="en-IN" sz="1200" dirty="0">
            <a:solidFill>
              <a:schemeClr val="tx1"/>
            </a:solidFill>
            <a:latin typeface="+mj-lt"/>
          </a:endParaRPr>
        </a:p>
      </dgm:t>
    </dgm:pt>
    <dgm:pt modelId="{C4911829-4178-4306-A7EB-2FA9B4B46EC2}" type="parTrans" cxnId="{05336154-B14B-4B5D-93BE-DC89700EE0F3}">
      <dgm:prSet/>
      <dgm:spPr/>
      <dgm:t>
        <a:bodyPr/>
        <a:lstStyle/>
        <a:p>
          <a:pPr algn="ctr"/>
          <a:endParaRPr lang="en-IN" sz="1600"/>
        </a:p>
      </dgm:t>
    </dgm:pt>
    <dgm:pt modelId="{798ECD99-8CC2-481C-8FF6-1EC8FB81C54A}" type="sibTrans" cxnId="{05336154-B14B-4B5D-93BE-DC89700EE0F3}">
      <dgm:prSet/>
      <dgm:spPr/>
      <dgm:t>
        <a:bodyPr/>
        <a:lstStyle/>
        <a:p>
          <a:pPr algn="ctr"/>
          <a:endParaRPr lang="en-IN" sz="1600"/>
        </a:p>
      </dgm:t>
    </dgm:pt>
    <dgm:pt modelId="{83708D2D-4652-47DA-ADFE-FC926868830E}">
      <dgm:prSet phldrT="[Text]" custT="1"/>
      <dgm:spPr>
        <a:solidFill>
          <a:srgbClr val="FFFFFF">
            <a:alpha val="80000"/>
          </a:srgbClr>
        </a:solidFill>
        <a:ln w="6350">
          <a:solidFill>
            <a:schemeClr val="accent1">
              <a:lumMod val="75000"/>
            </a:schemeClr>
          </a:solidFill>
        </a:ln>
      </dgm:spPr>
      <dgm:t>
        <a:bodyPr/>
        <a:lstStyle/>
        <a:p>
          <a:pPr algn="ctr">
            <a:lnSpc>
              <a:spcPct val="100000"/>
            </a:lnSpc>
            <a:spcAft>
              <a:spcPts val="0"/>
            </a:spcAft>
            <a:buNone/>
          </a:pPr>
          <a:r>
            <a:rPr lang="en-US" sz="1200" dirty="0">
              <a:solidFill>
                <a:schemeClr val="tx1"/>
              </a:solidFill>
              <a:latin typeface="+mj-lt"/>
              <a:cs typeface="Segoe UI" panose="020B0502040204020203" pitchFamily="34" charset="0"/>
            </a:rPr>
            <a:t>Highly scalable &amp; resilient</a:t>
          </a:r>
          <a:endParaRPr lang="en-IN" sz="1200" dirty="0">
            <a:solidFill>
              <a:schemeClr val="tx1"/>
            </a:solidFill>
            <a:latin typeface="+mj-lt"/>
          </a:endParaRPr>
        </a:p>
      </dgm:t>
    </dgm:pt>
    <dgm:pt modelId="{E68C40FC-322E-414E-B511-9E50BDCDA671}" type="parTrans" cxnId="{02ED57C4-3092-4BE9-818B-841E6FFA49C1}">
      <dgm:prSet/>
      <dgm:spPr/>
      <dgm:t>
        <a:bodyPr/>
        <a:lstStyle/>
        <a:p>
          <a:pPr algn="ctr"/>
          <a:endParaRPr lang="en-IN" sz="1600"/>
        </a:p>
      </dgm:t>
    </dgm:pt>
    <dgm:pt modelId="{7104DACE-5CAD-4A9C-B853-B54695CFB7FE}" type="sibTrans" cxnId="{02ED57C4-3092-4BE9-818B-841E6FFA49C1}">
      <dgm:prSet/>
      <dgm:spPr/>
      <dgm:t>
        <a:bodyPr/>
        <a:lstStyle/>
        <a:p>
          <a:pPr algn="ctr"/>
          <a:endParaRPr lang="en-IN" sz="1600"/>
        </a:p>
      </dgm:t>
    </dgm:pt>
    <dgm:pt modelId="{4ED8A195-99E4-4869-AF6D-4EFE262C7FEF}">
      <dgm:prSet phldrT="[Text]" custT="1"/>
      <dgm:spPr>
        <a:solidFill>
          <a:srgbClr val="FFFFFF">
            <a:alpha val="80000"/>
          </a:srgbClr>
        </a:solidFill>
        <a:ln w="6350">
          <a:solidFill>
            <a:schemeClr val="accent1">
              <a:lumMod val="75000"/>
            </a:schemeClr>
          </a:solidFill>
        </a:ln>
      </dgm:spPr>
      <dgm:t>
        <a:bodyPr/>
        <a:lstStyle/>
        <a:p>
          <a:pPr algn="ctr">
            <a:lnSpc>
              <a:spcPct val="100000"/>
            </a:lnSpc>
            <a:spcAft>
              <a:spcPts val="0"/>
            </a:spcAft>
            <a:buNone/>
          </a:pPr>
          <a:r>
            <a:rPr lang="en-US" sz="1200" dirty="0">
              <a:solidFill>
                <a:schemeClr val="tx1"/>
              </a:solidFill>
              <a:latin typeface="+mj-lt"/>
              <a:cs typeface="Segoe UI" panose="020B0502040204020203" pitchFamily="34" charset="0"/>
            </a:rPr>
            <a:t>Pan India deployment </a:t>
          </a:r>
          <a:br>
            <a:rPr lang="en-US" sz="1200" dirty="0">
              <a:solidFill>
                <a:schemeClr val="tx1"/>
              </a:solidFill>
              <a:latin typeface="+mj-lt"/>
              <a:cs typeface="Segoe UI" panose="020B0502040204020203" pitchFamily="34" charset="0"/>
            </a:rPr>
          </a:br>
          <a:r>
            <a:rPr lang="en-US" sz="1200" dirty="0">
              <a:solidFill>
                <a:schemeClr val="tx1"/>
              </a:solidFill>
              <a:latin typeface="+mj-lt"/>
              <a:cs typeface="Segoe UI" panose="020B0502040204020203" pitchFamily="34" charset="0"/>
            </a:rPr>
            <a:t>&amp; support</a:t>
          </a:r>
          <a:endParaRPr lang="en-IN" sz="1200" dirty="0">
            <a:solidFill>
              <a:schemeClr val="tx1"/>
            </a:solidFill>
            <a:latin typeface="+mj-lt"/>
          </a:endParaRPr>
        </a:p>
      </dgm:t>
    </dgm:pt>
    <dgm:pt modelId="{81D92CA7-AC6B-4574-9618-64C695371412}" type="parTrans" cxnId="{30C9D716-56B6-4B1C-973C-0077DAB6E334}">
      <dgm:prSet/>
      <dgm:spPr/>
      <dgm:t>
        <a:bodyPr/>
        <a:lstStyle/>
        <a:p>
          <a:pPr algn="ctr"/>
          <a:endParaRPr lang="en-IN" sz="1600"/>
        </a:p>
      </dgm:t>
    </dgm:pt>
    <dgm:pt modelId="{1639821B-16C2-4F84-A76B-8FE5E6F542F9}" type="sibTrans" cxnId="{30C9D716-56B6-4B1C-973C-0077DAB6E334}">
      <dgm:prSet/>
      <dgm:spPr/>
      <dgm:t>
        <a:bodyPr/>
        <a:lstStyle/>
        <a:p>
          <a:pPr algn="ctr"/>
          <a:endParaRPr lang="en-IN" sz="1600"/>
        </a:p>
      </dgm:t>
    </dgm:pt>
    <dgm:pt modelId="{62A09C7D-03EB-47ED-826E-6DE477151031}" type="pres">
      <dgm:prSet presAssocID="{FF1544C8-74A4-4626-ADDD-29C9C2312F86}" presName="linear" presStyleCnt="0">
        <dgm:presLayoutVars>
          <dgm:animLvl val="lvl"/>
          <dgm:resizeHandles val="exact"/>
        </dgm:presLayoutVars>
      </dgm:prSet>
      <dgm:spPr/>
    </dgm:pt>
    <dgm:pt modelId="{F8E63D95-AC32-4414-8EF7-A22D8B770BA6}" type="pres">
      <dgm:prSet presAssocID="{0634EB07-797D-40F1-AB65-9E4949C03C47}" presName="parentText" presStyleLbl="node1" presStyleIdx="0" presStyleCnt="5">
        <dgm:presLayoutVars>
          <dgm:chMax val="0"/>
          <dgm:bulletEnabled val="1"/>
        </dgm:presLayoutVars>
      </dgm:prSet>
      <dgm:spPr/>
    </dgm:pt>
    <dgm:pt modelId="{0DECA11C-4BD9-4156-8EE1-46307AE1C380}" type="pres">
      <dgm:prSet presAssocID="{26250AA9-F8B4-486F-B485-0E74413D2AC9}" presName="spacer" presStyleCnt="0"/>
      <dgm:spPr/>
    </dgm:pt>
    <dgm:pt modelId="{8C0A1015-6453-457A-B2E3-9DD8DB90BBA1}" type="pres">
      <dgm:prSet presAssocID="{211340E4-484B-4472-B60A-A285F8636F17}" presName="parentText" presStyleLbl="node1" presStyleIdx="1" presStyleCnt="5">
        <dgm:presLayoutVars>
          <dgm:chMax val="0"/>
          <dgm:bulletEnabled val="1"/>
        </dgm:presLayoutVars>
      </dgm:prSet>
      <dgm:spPr/>
    </dgm:pt>
    <dgm:pt modelId="{17D19282-ACD4-4D51-81B9-0462A31155AD}" type="pres">
      <dgm:prSet presAssocID="{24FC724E-15F9-44CB-9693-789AC826E074}" presName="spacer" presStyleCnt="0"/>
      <dgm:spPr/>
    </dgm:pt>
    <dgm:pt modelId="{1F2D50B8-E8BA-4F15-B2B9-D524C5C19D4F}" type="pres">
      <dgm:prSet presAssocID="{43D32958-B618-45BD-8541-07E17A14AACD}" presName="parentText" presStyleLbl="node1" presStyleIdx="2" presStyleCnt="5">
        <dgm:presLayoutVars>
          <dgm:chMax val="0"/>
          <dgm:bulletEnabled val="1"/>
        </dgm:presLayoutVars>
      </dgm:prSet>
      <dgm:spPr/>
    </dgm:pt>
    <dgm:pt modelId="{E146AB08-397F-4373-881C-E6D89026BA13}" type="pres">
      <dgm:prSet presAssocID="{798ECD99-8CC2-481C-8FF6-1EC8FB81C54A}" presName="spacer" presStyleCnt="0"/>
      <dgm:spPr/>
    </dgm:pt>
    <dgm:pt modelId="{373F6128-25AA-4D59-B307-871F35BC0B03}" type="pres">
      <dgm:prSet presAssocID="{83708D2D-4652-47DA-ADFE-FC926868830E}" presName="parentText" presStyleLbl="node1" presStyleIdx="3" presStyleCnt="5">
        <dgm:presLayoutVars>
          <dgm:chMax val="0"/>
          <dgm:bulletEnabled val="1"/>
        </dgm:presLayoutVars>
      </dgm:prSet>
      <dgm:spPr/>
    </dgm:pt>
    <dgm:pt modelId="{F8D63AE3-1914-44A4-A2E6-DB0A9E79A678}" type="pres">
      <dgm:prSet presAssocID="{7104DACE-5CAD-4A9C-B853-B54695CFB7FE}" presName="spacer" presStyleCnt="0"/>
      <dgm:spPr/>
    </dgm:pt>
    <dgm:pt modelId="{0C50B882-41F1-4E0E-B723-676F870DDE84}" type="pres">
      <dgm:prSet presAssocID="{4ED8A195-99E4-4869-AF6D-4EFE262C7FEF}" presName="parentText" presStyleLbl="node1" presStyleIdx="4" presStyleCnt="5">
        <dgm:presLayoutVars>
          <dgm:chMax val="0"/>
          <dgm:bulletEnabled val="1"/>
        </dgm:presLayoutVars>
      </dgm:prSet>
      <dgm:spPr/>
    </dgm:pt>
  </dgm:ptLst>
  <dgm:cxnLst>
    <dgm:cxn modelId="{7ED59108-73B3-420A-B3ED-3608295AD6F0}" type="presOf" srcId="{FF1544C8-74A4-4626-ADDD-29C9C2312F86}" destId="{62A09C7D-03EB-47ED-826E-6DE477151031}" srcOrd="0" destOrd="0" presId="urn:microsoft.com/office/officeart/2005/8/layout/vList2"/>
    <dgm:cxn modelId="{30C9D716-56B6-4B1C-973C-0077DAB6E334}" srcId="{FF1544C8-74A4-4626-ADDD-29C9C2312F86}" destId="{4ED8A195-99E4-4869-AF6D-4EFE262C7FEF}" srcOrd="4" destOrd="0" parTransId="{81D92CA7-AC6B-4574-9618-64C695371412}" sibTransId="{1639821B-16C2-4F84-A76B-8FE5E6F542F9}"/>
    <dgm:cxn modelId="{93615C1A-243E-47DE-A7BB-302F851335A8}" srcId="{FF1544C8-74A4-4626-ADDD-29C9C2312F86}" destId="{0634EB07-797D-40F1-AB65-9E4949C03C47}" srcOrd="0" destOrd="0" parTransId="{721D3748-D854-4A92-B54E-C448DA38EBBE}" sibTransId="{26250AA9-F8B4-486F-B485-0E74413D2AC9}"/>
    <dgm:cxn modelId="{73F2431F-1100-493D-9591-DCC9841728D3}" type="presOf" srcId="{0634EB07-797D-40F1-AB65-9E4949C03C47}" destId="{F8E63D95-AC32-4414-8EF7-A22D8B770BA6}" srcOrd="0" destOrd="0" presId="urn:microsoft.com/office/officeart/2005/8/layout/vList2"/>
    <dgm:cxn modelId="{D81A0920-5E5F-4F17-B398-16F75ED7CE76}" type="presOf" srcId="{211340E4-484B-4472-B60A-A285F8636F17}" destId="{8C0A1015-6453-457A-B2E3-9DD8DB90BBA1}" srcOrd="0" destOrd="0" presId="urn:microsoft.com/office/officeart/2005/8/layout/vList2"/>
    <dgm:cxn modelId="{B9A5AC2B-1349-40CE-9414-F5C974EC7BEB}" type="presOf" srcId="{83708D2D-4652-47DA-ADFE-FC926868830E}" destId="{373F6128-25AA-4D59-B307-871F35BC0B03}" srcOrd="0" destOrd="0" presId="urn:microsoft.com/office/officeart/2005/8/layout/vList2"/>
    <dgm:cxn modelId="{23F4D030-29AA-427A-A1B6-302E6F29EFE1}" type="presOf" srcId="{4ED8A195-99E4-4869-AF6D-4EFE262C7FEF}" destId="{0C50B882-41F1-4E0E-B723-676F870DDE84}" srcOrd="0" destOrd="0" presId="urn:microsoft.com/office/officeart/2005/8/layout/vList2"/>
    <dgm:cxn modelId="{05336154-B14B-4B5D-93BE-DC89700EE0F3}" srcId="{FF1544C8-74A4-4626-ADDD-29C9C2312F86}" destId="{43D32958-B618-45BD-8541-07E17A14AACD}" srcOrd="2" destOrd="0" parTransId="{C4911829-4178-4306-A7EB-2FA9B4B46EC2}" sibTransId="{798ECD99-8CC2-481C-8FF6-1EC8FB81C54A}"/>
    <dgm:cxn modelId="{40D91D88-88D0-481A-9D78-F6E66DE0614A}" type="presOf" srcId="{43D32958-B618-45BD-8541-07E17A14AACD}" destId="{1F2D50B8-E8BA-4F15-B2B9-D524C5C19D4F}" srcOrd="0" destOrd="0" presId="urn:microsoft.com/office/officeart/2005/8/layout/vList2"/>
    <dgm:cxn modelId="{02ED57C4-3092-4BE9-818B-841E6FFA49C1}" srcId="{FF1544C8-74A4-4626-ADDD-29C9C2312F86}" destId="{83708D2D-4652-47DA-ADFE-FC926868830E}" srcOrd="3" destOrd="0" parTransId="{E68C40FC-322E-414E-B511-9E50BDCDA671}" sibTransId="{7104DACE-5CAD-4A9C-B853-B54695CFB7FE}"/>
    <dgm:cxn modelId="{287A11FA-94F5-4372-B9C9-6986562069FC}" srcId="{FF1544C8-74A4-4626-ADDD-29C9C2312F86}" destId="{211340E4-484B-4472-B60A-A285F8636F17}" srcOrd="1" destOrd="0" parTransId="{F0423ABB-4B61-4774-972F-CACA4B03FAE6}" sibTransId="{24FC724E-15F9-44CB-9693-789AC826E074}"/>
    <dgm:cxn modelId="{D666A987-F16B-4EB5-AB33-9A05B686B68D}" type="presParOf" srcId="{62A09C7D-03EB-47ED-826E-6DE477151031}" destId="{F8E63D95-AC32-4414-8EF7-A22D8B770BA6}" srcOrd="0" destOrd="0" presId="urn:microsoft.com/office/officeart/2005/8/layout/vList2"/>
    <dgm:cxn modelId="{5ABFDB60-9561-4AF7-B9D0-CA55A4CB2769}" type="presParOf" srcId="{62A09C7D-03EB-47ED-826E-6DE477151031}" destId="{0DECA11C-4BD9-4156-8EE1-46307AE1C380}" srcOrd="1" destOrd="0" presId="urn:microsoft.com/office/officeart/2005/8/layout/vList2"/>
    <dgm:cxn modelId="{8902646D-D442-423E-8CC6-3CFD6EFCB135}" type="presParOf" srcId="{62A09C7D-03EB-47ED-826E-6DE477151031}" destId="{8C0A1015-6453-457A-B2E3-9DD8DB90BBA1}" srcOrd="2" destOrd="0" presId="urn:microsoft.com/office/officeart/2005/8/layout/vList2"/>
    <dgm:cxn modelId="{2FF90B10-66F2-453A-90A7-45CF23085CDC}" type="presParOf" srcId="{62A09C7D-03EB-47ED-826E-6DE477151031}" destId="{17D19282-ACD4-4D51-81B9-0462A31155AD}" srcOrd="3" destOrd="0" presId="urn:microsoft.com/office/officeart/2005/8/layout/vList2"/>
    <dgm:cxn modelId="{F4F0E67F-F8BF-4A3A-8D68-3476AB1896D8}" type="presParOf" srcId="{62A09C7D-03EB-47ED-826E-6DE477151031}" destId="{1F2D50B8-E8BA-4F15-B2B9-D524C5C19D4F}" srcOrd="4" destOrd="0" presId="urn:microsoft.com/office/officeart/2005/8/layout/vList2"/>
    <dgm:cxn modelId="{B5A78475-66AA-4F97-96DD-325791350797}" type="presParOf" srcId="{62A09C7D-03EB-47ED-826E-6DE477151031}" destId="{E146AB08-397F-4373-881C-E6D89026BA13}" srcOrd="5" destOrd="0" presId="urn:microsoft.com/office/officeart/2005/8/layout/vList2"/>
    <dgm:cxn modelId="{7F3A1D6F-2F19-49E1-AE68-36E4A4FF3ED8}" type="presParOf" srcId="{62A09C7D-03EB-47ED-826E-6DE477151031}" destId="{373F6128-25AA-4D59-B307-871F35BC0B03}" srcOrd="6" destOrd="0" presId="urn:microsoft.com/office/officeart/2005/8/layout/vList2"/>
    <dgm:cxn modelId="{6E2FFFFC-F8E8-4F29-92F9-1B01C9ED40E1}" type="presParOf" srcId="{62A09C7D-03EB-47ED-826E-6DE477151031}" destId="{F8D63AE3-1914-44A4-A2E6-DB0A9E79A678}" srcOrd="7" destOrd="0" presId="urn:microsoft.com/office/officeart/2005/8/layout/vList2"/>
    <dgm:cxn modelId="{689DEEFF-FC45-4F04-8464-40FD48D02B88}" type="presParOf" srcId="{62A09C7D-03EB-47ED-826E-6DE477151031}" destId="{0C50B882-41F1-4E0E-B723-676F870DDE8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7F0653-3BDE-4228-A7D1-87A7C41B88B0}" type="doc">
      <dgm:prSet loTypeId="urn:microsoft.com/office/officeart/2005/8/layout/vList3" loCatId="picture" qsTypeId="urn:microsoft.com/office/officeart/2005/8/quickstyle/simple1" qsCatId="simple" csTypeId="urn:microsoft.com/office/officeart/2005/8/colors/colorful4" csCatId="colorful" phldr="1"/>
      <dgm:spPr/>
      <dgm:t>
        <a:bodyPr/>
        <a:lstStyle/>
        <a:p>
          <a:endParaRPr lang="en-IN"/>
        </a:p>
      </dgm:t>
    </dgm:pt>
    <dgm:pt modelId="{D17F5368-FD41-4D73-BE51-1892AE4CE979}">
      <dgm:prSet phldrT="[Text]" custT="1"/>
      <dgm:spPr>
        <a:solidFill>
          <a:srgbClr val="10253F">
            <a:alpha val="80000"/>
          </a:srgbClr>
        </a:solidFill>
        <a:ln w="6350">
          <a:solidFill>
            <a:schemeClr val="accent1">
              <a:lumMod val="75000"/>
            </a:schemeClr>
          </a:solidFill>
        </a:ln>
      </dgm:spPr>
      <dgm:t>
        <a:bodyPr anchor="ctr"/>
        <a:lstStyle/>
        <a:p>
          <a:r>
            <a:rPr lang="en-US" sz="1000" dirty="0"/>
            <a:t>Tier 1</a:t>
          </a:r>
          <a:endParaRPr lang="en-IN" sz="1000" dirty="0"/>
        </a:p>
      </dgm:t>
    </dgm:pt>
    <dgm:pt modelId="{2E0C2B59-EB9B-4163-8D7D-EA85C752AF98}" type="parTrans" cxnId="{44A06899-140F-4571-8EEE-3A57CBCBB484}">
      <dgm:prSet/>
      <dgm:spPr/>
      <dgm:t>
        <a:bodyPr/>
        <a:lstStyle/>
        <a:p>
          <a:endParaRPr lang="en-IN"/>
        </a:p>
      </dgm:t>
    </dgm:pt>
    <dgm:pt modelId="{9C739CF7-B833-492C-BB95-E7D9716FFB93}" type="sibTrans" cxnId="{44A06899-140F-4571-8EEE-3A57CBCBB484}">
      <dgm:prSet/>
      <dgm:spPr/>
      <dgm:t>
        <a:bodyPr/>
        <a:lstStyle/>
        <a:p>
          <a:endParaRPr lang="en-IN"/>
        </a:p>
      </dgm:t>
    </dgm:pt>
    <dgm:pt modelId="{1A22AC42-A6A4-42D1-A031-E7A86BC2C821}">
      <dgm:prSet phldrT="[Text]" custT="1"/>
      <dgm:spPr>
        <a:solidFill>
          <a:srgbClr val="10253F">
            <a:alpha val="80000"/>
          </a:srgbClr>
        </a:solidFill>
        <a:ln w="6350">
          <a:solidFill>
            <a:schemeClr val="accent1">
              <a:lumMod val="75000"/>
            </a:schemeClr>
          </a:solidFill>
        </a:ln>
      </dgm:spPr>
      <dgm:t>
        <a:bodyPr anchor="ctr"/>
        <a:lstStyle/>
        <a:p>
          <a:r>
            <a:rPr lang="en-US" sz="1000" dirty="0"/>
            <a:t>Tier 2</a:t>
          </a:r>
          <a:endParaRPr lang="en-IN" sz="1000" dirty="0"/>
        </a:p>
      </dgm:t>
    </dgm:pt>
    <dgm:pt modelId="{6CD39BED-D3DA-4BFE-A3BA-51BB67D7CDB8}" type="parTrans" cxnId="{532DE400-BD0B-4438-80CE-C98CF7B292E5}">
      <dgm:prSet/>
      <dgm:spPr/>
      <dgm:t>
        <a:bodyPr/>
        <a:lstStyle/>
        <a:p>
          <a:endParaRPr lang="en-IN"/>
        </a:p>
      </dgm:t>
    </dgm:pt>
    <dgm:pt modelId="{CF8F01F5-8F4B-433C-A24F-65D6A89388C9}" type="sibTrans" cxnId="{532DE400-BD0B-4438-80CE-C98CF7B292E5}">
      <dgm:prSet/>
      <dgm:spPr/>
      <dgm:t>
        <a:bodyPr/>
        <a:lstStyle/>
        <a:p>
          <a:endParaRPr lang="en-IN"/>
        </a:p>
      </dgm:t>
    </dgm:pt>
    <dgm:pt modelId="{B62D837A-FB66-4B2B-8C07-4F819113ABAF}">
      <dgm:prSet phldrT="[Text]" custT="1"/>
      <dgm:spPr>
        <a:solidFill>
          <a:srgbClr val="10253F">
            <a:alpha val="80000"/>
          </a:srgbClr>
        </a:solidFill>
        <a:ln w="6350">
          <a:solidFill>
            <a:schemeClr val="accent1">
              <a:lumMod val="75000"/>
            </a:schemeClr>
          </a:solidFill>
        </a:ln>
      </dgm:spPr>
      <dgm:t>
        <a:bodyPr anchor="ctr"/>
        <a:lstStyle/>
        <a:p>
          <a:r>
            <a:rPr lang="en-US" sz="1000" dirty="0"/>
            <a:t>Tier 2 </a:t>
          </a:r>
          <a:endParaRPr lang="en-IN" sz="1000" dirty="0"/>
        </a:p>
      </dgm:t>
    </dgm:pt>
    <dgm:pt modelId="{649E3AEA-E116-40BF-9BA5-610441D9309B}" type="parTrans" cxnId="{86607DFD-E4D7-4BCB-B089-AACFFFA93B48}">
      <dgm:prSet/>
      <dgm:spPr/>
      <dgm:t>
        <a:bodyPr/>
        <a:lstStyle/>
        <a:p>
          <a:endParaRPr lang="en-IN"/>
        </a:p>
      </dgm:t>
    </dgm:pt>
    <dgm:pt modelId="{76D4D826-DD08-4BB1-B1C1-9AD8FD1291F5}" type="sibTrans" cxnId="{86607DFD-E4D7-4BCB-B089-AACFFFA93B48}">
      <dgm:prSet/>
      <dgm:spPr/>
      <dgm:t>
        <a:bodyPr/>
        <a:lstStyle/>
        <a:p>
          <a:endParaRPr lang="en-IN"/>
        </a:p>
      </dgm:t>
    </dgm:pt>
    <dgm:pt modelId="{AACEEA60-7C88-43AC-B24B-56F0B51BEC8A}">
      <dgm:prSet phldrT="[Text]" custT="1"/>
      <dgm:spPr>
        <a:solidFill>
          <a:srgbClr val="10253F">
            <a:alpha val="80000"/>
          </a:srgbClr>
        </a:solidFill>
        <a:ln w="6350">
          <a:solidFill>
            <a:schemeClr val="accent1">
              <a:lumMod val="75000"/>
            </a:schemeClr>
          </a:solidFill>
        </a:ln>
      </dgm:spPr>
      <dgm:t>
        <a:bodyPr anchor="ctr"/>
        <a:lstStyle/>
        <a:p>
          <a:r>
            <a:rPr lang="en-US" sz="1000" dirty="0"/>
            <a:t>Nx400G /Nx100G</a:t>
          </a:r>
          <a:endParaRPr lang="en-IN" sz="1000" dirty="0"/>
        </a:p>
      </dgm:t>
    </dgm:pt>
    <dgm:pt modelId="{18C3DFC8-DA83-4EC0-ABEC-B9D9D60F8E11}" type="parTrans" cxnId="{BAAB6D3D-2F5D-466E-B858-FC6C475DC316}">
      <dgm:prSet/>
      <dgm:spPr/>
      <dgm:t>
        <a:bodyPr/>
        <a:lstStyle/>
        <a:p>
          <a:endParaRPr lang="en-IN"/>
        </a:p>
      </dgm:t>
    </dgm:pt>
    <dgm:pt modelId="{BC2588E2-F07F-48A7-8F79-002E8733E107}" type="sibTrans" cxnId="{BAAB6D3D-2F5D-466E-B858-FC6C475DC316}">
      <dgm:prSet/>
      <dgm:spPr/>
      <dgm:t>
        <a:bodyPr/>
        <a:lstStyle/>
        <a:p>
          <a:endParaRPr lang="en-IN"/>
        </a:p>
      </dgm:t>
    </dgm:pt>
    <dgm:pt modelId="{65B61A03-75F1-455F-976A-406AE44154AC}">
      <dgm:prSet custT="1"/>
      <dgm:spPr>
        <a:solidFill>
          <a:srgbClr val="10253F">
            <a:alpha val="80000"/>
          </a:srgbClr>
        </a:solidFill>
        <a:ln w="6350">
          <a:solidFill>
            <a:schemeClr val="accent1">
              <a:lumMod val="75000"/>
            </a:schemeClr>
          </a:solidFill>
        </a:ln>
      </dgm:spPr>
      <dgm:t>
        <a:bodyPr anchor="ctr"/>
        <a:lstStyle/>
        <a:p>
          <a:r>
            <a:rPr lang="en-US" sz="1000" dirty="0"/>
            <a:t>7 Cities Rolled Out</a:t>
          </a:r>
          <a:endParaRPr lang="en-IN" sz="1000" dirty="0"/>
        </a:p>
      </dgm:t>
    </dgm:pt>
    <dgm:pt modelId="{A58025CD-3A52-4CA9-9427-E72234827D0B}" type="parTrans" cxnId="{4F2AF1F6-8690-4357-89C8-B8F911B5E202}">
      <dgm:prSet/>
      <dgm:spPr/>
      <dgm:t>
        <a:bodyPr/>
        <a:lstStyle/>
        <a:p>
          <a:endParaRPr lang="en-IN"/>
        </a:p>
      </dgm:t>
    </dgm:pt>
    <dgm:pt modelId="{3B79E811-499E-43CD-BED3-35D7FA2C2513}" type="sibTrans" cxnId="{4F2AF1F6-8690-4357-89C8-B8F911B5E202}">
      <dgm:prSet/>
      <dgm:spPr/>
      <dgm:t>
        <a:bodyPr/>
        <a:lstStyle/>
        <a:p>
          <a:endParaRPr lang="en-IN"/>
        </a:p>
      </dgm:t>
    </dgm:pt>
    <dgm:pt modelId="{C099AFBF-C140-4B60-AB82-23696152BFB2}">
      <dgm:prSet phldrT="[Text]" custT="1"/>
      <dgm:spPr>
        <a:solidFill>
          <a:srgbClr val="10253F">
            <a:alpha val="80000"/>
          </a:srgbClr>
        </a:solidFill>
        <a:ln w="6350">
          <a:solidFill>
            <a:schemeClr val="accent1">
              <a:lumMod val="75000"/>
            </a:schemeClr>
          </a:solidFill>
        </a:ln>
      </dgm:spPr>
      <dgm:t>
        <a:bodyPr anchor="ctr"/>
        <a:lstStyle/>
        <a:p>
          <a:r>
            <a:rPr lang="en-US" sz="1000" dirty="0"/>
            <a:t>3 Cities Rolled Out</a:t>
          </a:r>
          <a:endParaRPr lang="en-IN" sz="1000" dirty="0"/>
        </a:p>
      </dgm:t>
    </dgm:pt>
    <dgm:pt modelId="{B7ACC415-175E-44CA-A1E0-A739B02A12E8}" type="parTrans" cxnId="{FBB77992-6E74-4BF5-8194-0B23437FA121}">
      <dgm:prSet/>
      <dgm:spPr/>
      <dgm:t>
        <a:bodyPr/>
        <a:lstStyle/>
        <a:p>
          <a:endParaRPr lang="en-IN"/>
        </a:p>
      </dgm:t>
    </dgm:pt>
    <dgm:pt modelId="{400D312C-3108-444E-8C40-D6CB0E154EF5}" type="sibTrans" cxnId="{FBB77992-6E74-4BF5-8194-0B23437FA121}">
      <dgm:prSet/>
      <dgm:spPr/>
      <dgm:t>
        <a:bodyPr/>
        <a:lstStyle/>
        <a:p>
          <a:endParaRPr lang="en-IN"/>
        </a:p>
      </dgm:t>
    </dgm:pt>
    <dgm:pt modelId="{1E744B9E-71C4-459F-AB9D-1A10FAF9346B}">
      <dgm:prSet phldrT="[Text]" custT="1"/>
      <dgm:spPr>
        <a:solidFill>
          <a:srgbClr val="10253F">
            <a:alpha val="80000"/>
          </a:srgbClr>
        </a:solidFill>
        <a:ln w="6350">
          <a:solidFill>
            <a:schemeClr val="accent1">
              <a:lumMod val="75000"/>
            </a:schemeClr>
          </a:solidFill>
        </a:ln>
      </dgm:spPr>
      <dgm:t>
        <a:bodyPr anchor="ctr"/>
        <a:lstStyle/>
        <a:p>
          <a:r>
            <a:rPr lang="en-US" sz="1000" dirty="0"/>
            <a:t>Nx10G </a:t>
          </a:r>
          <a:endParaRPr lang="en-IN" sz="1000" dirty="0"/>
        </a:p>
      </dgm:t>
    </dgm:pt>
    <dgm:pt modelId="{B0790FEE-9BDF-4734-9B23-626422041362}" type="parTrans" cxnId="{A33BB521-6C7F-4C0F-8C7B-952F394E0D1A}">
      <dgm:prSet/>
      <dgm:spPr/>
      <dgm:t>
        <a:bodyPr/>
        <a:lstStyle/>
        <a:p>
          <a:endParaRPr lang="en-IN"/>
        </a:p>
      </dgm:t>
    </dgm:pt>
    <dgm:pt modelId="{364D58C2-EC94-4666-88D7-298ADBE74157}" type="sibTrans" cxnId="{A33BB521-6C7F-4C0F-8C7B-952F394E0D1A}">
      <dgm:prSet/>
      <dgm:spPr/>
      <dgm:t>
        <a:bodyPr/>
        <a:lstStyle/>
        <a:p>
          <a:endParaRPr lang="en-IN"/>
        </a:p>
      </dgm:t>
    </dgm:pt>
    <dgm:pt modelId="{41D44FED-9599-4C7A-AD91-259B5DA45EDD}">
      <dgm:prSet phldrT="[Text]" custT="1"/>
      <dgm:spPr>
        <a:solidFill>
          <a:srgbClr val="10253F">
            <a:alpha val="80000"/>
          </a:srgbClr>
        </a:solidFill>
        <a:ln w="6350">
          <a:solidFill>
            <a:schemeClr val="accent1">
              <a:lumMod val="75000"/>
            </a:schemeClr>
          </a:solidFill>
        </a:ln>
      </dgm:spPr>
      <dgm:t>
        <a:bodyPr anchor="ctr"/>
        <a:lstStyle/>
        <a:p>
          <a:r>
            <a:rPr lang="en-US" sz="1000" dirty="0"/>
            <a:t>7 Cities – WIP; live in Q1/Q2 of FY 23-24</a:t>
          </a:r>
          <a:endParaRPr lang="en-IN" sz="1000" dirty="0"/>
        </a:p>
      </dgm:t>
    </dgm:pt>
    <dgm:pt modelId="{A6FA8E67-986B-4A24-9CF2-FC4E59943848}" type="parTrans" cxnId="{5A0080AA-27AD-4406-A748-DA12113692D3}">
      <dgm:prSet/>
      <dgm:spPr/>
      <dgm:t>
        <a:bodyPr/>
        <a:lstStyle/>
        <a:p>
          <a:endParaRPr lang="en-IN"/>
        </a:p>
      </dgm:t>
    </dgm:pt>
    <dgm:pt modelId="{FEBBD735-966A-442A-88A1-389FB288319D}" type="sibTrans" cxnId="{5A0080AA-27AD-4406-A748-DA12113692D3}">
      <dgm:prSet/>
      <dgm:spPr/>
      <dgm:t>
        <a:bodyPr/>
        <a:lstStyle/>
        <a:p>
          <a:endParaRPr lang="en-IN"/>
        </a:p>
      </dgm:t>
    </dgm:pt>
    <dgm:pt modelId="{DE82D061-7E12-4B3B-B6DE-45B8479A3B6A}">
      <dgm:prSet phldrT="[Text]" custT="1"/>
      <dgm:spPr>
        <a:solidFill>
          <a:srgbClr val="10253F">
            <a:alpha val="80000"/>
          </a:srgbClr>
        </a:solidFill>
        <a:ln w="6350">
          <a:solidFill>
            <a:schemeClr val="accent1">
              <a:lumMod val="75000"/>
            </a:schemeClr>
          </a:solidFill>
        </a:ln>
      </dgm:spPr>
      <dgm:t>
        <a:bodyPr anchor="ctr"/>
        <a:lstStyle/>
        <a:p>
          <a:r>
            <a:rPr lang="en-US" sz="1000" dirty="0"/>
            <a:t>Nx10G</a:t>
          </a:r>
          <a:endParaRPr lang="en-IN" sz="1000" dirty="0"/>
        </a:p>
      </dgm:t>
    </dgm:pt>
    <dgm:pt modelId="{1C85BD93-8E02-4D14-9786-08F1D81B3FC9}" type="parTrans" cxnId="{D79B0EAA-8D26-47F5-9BEA-3BAD95520A54}">
      <dgm:prSet/>
      <dgm:spPr/>
      <dgm:t>
        <a:bodyPr/>
        <a:lstStyle/>
        <a:p>
          <a:endParaRPr lang="en-IN"/>
        </a:p>
      </dgm:t>
    </dgm:pt>
    <dgm:pt modelId="{E011DD3B-405F-47CD-9344-07D6D8C238A0}" type="sibTrans" cxnId="{D79B0EAA-8D26-47F5-9BEA-3BAD95520A54}">
      <dgm:prSet/>
      <dgm:spPr/>
      <dgm:t>
        <a:bodyPr/>
        <a:lstStyle/>
        <a:p>
          <a:endParaRPr lang="en-IN"/>
        </a:p>
      </dgm:t>
    </dgm:pt>
    <dgm:pt modelId="{7B5B896D-99E4-4F55-B162-6867256D49AA}">
      <dgm:prSet phldrT="[Text]" custT="1"/>
      <dgm:spPr>
        <a:solidFill>
          <a:srgbClr val="10253F">
            <a:alpha val="80000"/>
          </a:srgbClr>
        </a:solidFill>
        <a:ln w="6350">
          <a:solidFill>
            <a:schemeClr val="accent1">
              <a:lumMod val="75000"/>
            </a:schemeClr>
          </a:solidFill>
        </a:ln>
      </dgm:spPr>
      <dgm:t>
        <a:bodyPr anchor="ctr"/>
        <a:lstStyle/>
        <a:p>
          <a:r>
            <a:rPr lang="en-US" sz="1000" dirty="0"/>
            <a:t>Tier 2 </a:t>
          </a:r>
          <a:endParaRPr lang="en-IN" sz="1000" dirty="0"/>
        </a:p>
      </dgm:t>
    </dgm:pt>
    <dgm:pt modelId="{E895DFEC-F14E-40C2-8D34-29362EF0E2AA}" type="parTrans" cxnId="{5622A153-5A57-4CBD-ACAF-7412B27C1102}">
      <dgm:prSet/>
      <dgm:spPr/>
      <dgm:t>
        <a:bodyPr/>
        <a:lstStyle/>
        <a:p>
          <a:endParaRPr lang="en-IN"/>
        </a:p>
      </dgm:t>
    </dgm:pt>
    <dgm:pt modelId="{598775B2-FBDB-4D64-81A5-BC7DF5BB4F16}" type="sibTrans" cxnId="{5622A153-5A57-4CBD-ACAF-7412B27C1102}">
      <dgm:prSet/>
      <dgm:spPr/>
      <dgm:t>
        <a:bodyPr/>
        <a:lstStyle/>
        <a:p>
          <a:endParaRPr lang="en-IN"/>
        </a:p>
      </dgm:t>
    </dgm:pt>
    <dgm:pt modelId="{D88F3EB1-102A-45D7-8314-CFBD9442199C}">
      <dgm:prSet phldrT="[Text]" custT="1"/>
      <dgm:spPr>
        <a:solidFill>
          <a:srgbClr val="10253F">
            <a:alpha val="80000"/>
          </a:srgbClr>
        </a:solidFill>
        <a:ln w="6350">
          <a:solidFill>
            <a:schemeClr val="accent1">
              <a:lumMod val="75000"/>
            </a:schemeClr>
          </a:solidFill>
        </a:ln>
      </dgm:spPr>
      <dgm:t>
        <a:bodyPr anchor="ctr"/>
        <a:lstStyle/>
        <a:p>
          <a:r>
            <a:rPr lang="en-US" sz="1000" dirty="0"/>
            <a:t>5 Cities – Planned in FY 23-24</a:t>
          </a:r>
          <a:endParaRPr lang="en-IN" sz="1000" dirty="0"/>
        </a:p>
      </dgm:t>
    </dgm:pt>
    <dgm:pt modelId="{3BACB822-1426-49EF-82C1-E0BA97DF5DBD}" type="parTrans" cxnId="{151206FC-2560-473F-B358-3D5BE970B6C2}">
      <dgm:prSet/>
      <dgm:spPr/>
      <dgm:t>
        <a:bodyPr/>
        <a:lstStyle/>
        <a:p>
          <a:endParaRPr lang="en-IN"/>
        </a:p>
      </dgm:t>
    </dgm:pt>
    <dgm:pt modelId="{AAF1B5CF-B1F0-4877-8EC8-90A800FD9AB5}" type="sibTrans" cxnId="{151206FC-2560-473F-B358-3D5BE970B6C2}">
      <dgm:prSet/>
      <dgm:spPr/>
      <dgm:t>
        <a:bodyPr/>
        <a:lstStyle/>
        <a:p>
          <a:endParaRPr lang="en-IN"/>
        </a:p>
      </dgm:t>
    </dgm:pt>
    <dgm:pt modelId="{537F17C0-019E-40CE-A43A-23AA00B192D4}">
      <dgm:prSet phldrT="[Text]" custT="1"/>
      <dgm:spPr>
        <a:solidFill>
          <a:srgbClr val="10253F">
            <a:alpha val="80000"/>
          </a:srgbClr>
        </a:solidFill>
        <a:ln w="6350">
          <a:solidFill>
            <a:schemeClr val="accent1">
              <a:lumMod val="75000"/>
            </a:schemeClr>
          </a:solidFill>
        </a:ln>
      </dgm:spPr>
      <dgm:t>
        <a:bodyPr anchor="ctr"/>
        <a:lstStyle/>
        <a:p>
          <a:r>
            <a:rPr lang="en-US" sz="1000" dirty="0"/>
            <a:t>Nx10G</a:t>
          </a:r>
          <a:endParaRPr lang="en-IN" sz="1000" dirty="0"/>
        </a:p>
      </dgm:t>
    </dgm:pt>
    <dgm:pt modelId="{DBED642C-10D9-404C-AC8B-5AF0176C62D4}" type="parTrans" cxnId="{26FCBE91-CF7E-4D88-991E-133F8F6DA98C}">
      <dgm:prSet/>
      <dgm:spPr/>
      <dgm:t>
        <a:bodyPr/>
        <a:lstStyle/>
        <a:p>
          <a:endParaRPr lang="en-IN"/>
        </a:p>
      </dgm:t>
    </dgm:pt>
    <dgm:pt modelId="{B9C619EC-BC39-4D04-A81A-4FD566A6E460}" type="sibTrans" cxnId="{26FCBE91-CF7E-4D88-991E-133F8F6DA98C}">
      <dgm:prSet/>
      <dgm:spPr/>
      <dgm:t>
        <a:bodyPr/>
        <a:lstStyle/>
        <a:p>
          <a:endParaRPr lang="en-IN"/>
        </a:p>
      </dgm:t>
    </dgm:pt>
    <dgm:pt modelId="{2DF6BB55-41B5-4730-AB1D-A34BD68CF404}">
      <dgm:prSet phldrT="[Text]" custT="1"/>
      <dgm:spPr>
        <a:solidFill>
          <a:srgbClr val="10253F">
            <a:alpha val="80000"/>
          </a:srgbClr>
        </a:solidFill>
        <a:ln w="6350">
          <a:solidFill>
            <a:schemeClr val="accent1">
              <a:lumMod val="75000"/>
            </a:schemeClr>
          </a:solidFill>
        </a:ln>
      </dgm:spPr>
      <dgm:t>
        <a:bodyPr anchor="ctr"/>
        <a:lstStyle/>
        <a:p>
          <a:r>
            <a:rPr lang="en-US" sz="1000" dirty="0"/>
            <a:t>52 DC’s and Cloud Providers</a:t>
          </a:r>
          <a:endParaRPr lang="en-IN" sz="1000" dirty="0"/>
        </a:p>
      </dgm:t>
    </dgm:pt>
    <dgm:pt modelId="{7805F9EE-0C02-4D2D-9AF9-6DAE95AB6559}" type="parTrans" cxnId="{74160685-42F7-4446-A991-85CE5E7A706C}">
      <dgm:prSet/>
      <dgm:spPr/>
      <dgm:t>
        <a:bodyPr/>
        <a:lstStyle/>
        <a:p>
          <a:endParaRPr lang="en-IN"/>
        </a:p>
      </dgm:t>
    </dgm:pt>
    <dgm:pt modelId="{9E305EEA-9517-4FCB-A12B-F2926BA45406}" type="sibTrans" cxnId="{74160685-42F7-4446-A991-85CE5E7A706C}">
      <dgm:prSet/>
      <dgm:spPr/>
      <dgm:t>
        <a:bodyPr/>
        <a:lstStyle/>
        <a:p>
          <a:endParaRPr lang="en-IN"/>
        </a:p>
      </dgm:t>
    </dgm:pt>
    <dgm:pt modelId="{CD4A654E-1428-4AE1-AAB4-E8FBC89B6255}" type="pres">
      <dgm:prSet presAssocID="{517F0653-3BDE-4228-A7D1-87A7C41B88B0}" presName="linearFlow" presStyleCnt="0">
        <dgm:presLayoutVars>
          <dgm:dir/>
          <dgm:resizeHandles val="exact"/>
        </dgm:presLayoutVars>
      </dgm:prSet>
      <dgm:spPr/>
    </dgm:pt>
    <dgm:pt modelId="{C65DA049-65A0-4394-AED0-834D5BCE6011}" type="pres">
      <dgm:prSet presAssocID="{D17F5368-FD41-4D73-BE51-1892AE4CE979}" presName="composite" presStyleCnt="0"/>
      <dgm:spPr/>
    </dgm:pt>
    <dgm:pt modelId="{E9E86D5F-0266-46D8-8718-3E18D5184F48}" type="pres">
      <dgm:prSet presAssocID="{D17F5368-FD41-4D73-BE51-1892AE4CE979}" presName="imgShp" presStyleLbl="fgImgPlace1" presStyleIdx="0" presStyleCnt="4"/>
      <dgm:spPr>
        <a:solidFill>
          <a:schemeClr val="bg1"/>
        </a:solidFill>
        <a:ln w="12700">
          <a:solidFill>
            <a:schemeClr val="bg1"/>
          </a:solidFill>
          <a:prstDash val="sysDot"/>
        </a:ln>
      </dgm:spPr>
    </dgm:pt>
    <dgm:pt modelId="{510BD055-43F9-4DCC-9D01-795F6181E9F6}" type="pres">
      <dgm:prSet presAssocID="{D17F5368-FD41-4D73-BE51-1892AE4CE979}" presName="txShp" presStyleLbl="node1" presStyleIdx="0" presStyleCnt="4" custScaleX="118416" custLinFactNeighborX="9183">
        <dgm:presLayoutVars>
          <dgm:bulletEnabled val="1"/>
        </dgm:presLayoutVars>
      </dgm:prSet>
      <dgm:spPr/>
    </dgm:pt>
    <dgm:pt modelId="{84396123-1B84-481E-9684-6C1CAF18A91B}" type="pres">
      <dgm:prSet presAssocID="{9C739CF7-B833-492C-BB95-E7D9716FFB93}" presName="spacing" presStyleCnt="0"/>
      <dgm:spPr/>
    </dgm:pt>
    <dgm:pt modelId="{2A471766-AFCB-4839-9CB4-6D539BD7C9AA}" type="pres">
      <dgm:prSet presAssocID="{B62D837A-FB66-4B2B-8C07-4F819113ABAF}" presName="composite" presStyleCnt="0"/>
      <dgm:spPr/>
    </dgm:pt>
    <dgm:pt modelId="{15B7047B-140E-473B-A4E3-80343F3A0F5C}" type="pres">
      <dgm:prSet presAssocID="{B62D837A-FB66-4B2B-8C07-4F819113ABAF}" presName="imgShp" presStyleLbl="fgImgPlace1" presStyleIdx="1" presStyleCnt="4"/>
      <dgm:spPr>
        <a:solidFill>
          <a:schemeClr val="bg1"/>
        </a:solidFill>
        <a:ln w="12700">
          <a:solidFill>
            <a:schemeClr val="bg1"/>
          </a:solidFill>
          <a:prstDash val="sysDot"/>
        </a:ln>
      </dgm:spPr>
    </dgm:pt>
    <dgm:pt modelId="{182AFE41-ACC1-40D1-8834-AD97D33D537B}" type="pres">
      <dgm:prSet presAssocID="{B62D837A-FB66-4B2B-8C07-4F819113ABAF}" presName="txShp" presStyleLbl="node1" presStyleIdx="1" presStyleCnt="4" custScaleX="118416" custLinFactNeighborX="12556">
        <dgm:presLayoutVars>
          <dgm:bulletEnabled val="1"/>
        </dgm:presLayoutVars>
      </dgm:prSet>
      <dgm:spPr/>
    </dgm:pt>
    <dgm:pt modelId="{390B3C82-329B-4CAF-9D48-34420AE74AEC}" type="pres">
      <dgm:prSet presAssocID="{76D4D826-DD08-4BB1-B1C1-9AD8FD1291F5}" presName="spacing" presStyleCnt="0"/>
      <dgm:spPr/>
    </dgm:pt>
    <dgm:pt modelId="{7227B8C7-4789-41D8-A0B5-669EDD27AFFF}" type="pres">
      <dgm:prSet presAssocID="{1A22AC42-A6A4-42D1-A031-E7A86BC2C821}" presName="composite" presStyleCnt="0"/>
      <dgm:spPr/>
    </dgm:pt>
    <dgm:pt modelId="{A39618BC-05AB-417E-A163-7F829B63FCE0}" type="pres">
      <dgm:prSet presAssocID="{1A22AC42-A6A4-42D1-A031-E7A86BC2C821}" presName="imgShp" presStyleLbl="fgImgPlace1" presStyleIdx="2" presStyleCnt="4"/>
      <dgm:spPr>
        <a:solidFill>
          <a:schemeClr val="bg1"/>
        </a:solidFill>
        <a:ln w="12700">
          <a:solidFill>
            <a:schemeClr val="bg1"/>
          </a:solidFill>
          <a:prstDash val="sysDot"/>
        </a:ln>
      </dgm:spPr>
    </dgm:pt>
    <dgm:pt modelId="{240FD89A-08C0-4355-893F-C8441963B40F}" type="pres">
      <dgm:prSet presAssocID="{1A22AC42-A6A4-42D1-A031-E7A86BC2C821}" presName="txShp" presStyleLbl="node1" presStyleIdx="2" presStyleCnt="4" custScaleX="118416" custLinFactNeighborX="12556">
        <dgm:presLayoutVars>
          <dgm:bulletEnabled val="1"/>
        </dgm:presLayoutVars>
      </dgm:prSet>
      <dgm:spPr/>
    </dgm:pt>
    <dgm:pt modelId="{D474AEF4-62D4-4D14-861A-C1F852A20BFE}" type="pres">
      <dgm:prSet presAssocID="{CF8F01F5-8F4B-433C-A24F-65D6A89388C9}" presName="spacing" presStyleCnt="0"/>
      <dgm:spPr/>
    </dgm:pt>
    <dgm:pt modelId="{9F7E1470-D137-47A0-84E1-7ED7DF53F502}" type="pres">
      <dgm:prSet presAssocID="{7B5B896D-99E4-4F55-B162-6867256D49AA}" presName="composite" presStyleCnt="0"/>
      <dgm:spPr/>
    </dgm:pt>
    <dgm:pt modelId="{ECCD8F01-283A-4323-AE77-A63CF60AA7F2}" type="pres">
      <dgm:prSet presAssocID="{7B5B896D-99E4-4F55-B162-6867256D49AA}" presName="imgShp" presStyleLbl="fgImgPlace1" presStyleIdx="3" presStyleCnt="4"/>
      <dgm:spPr>
        <a:solidFill>
          <a:schemeClr val="bg1"/>
        </a:solidFill>
        <a:ln w="12700">
          <a:solidFill>
            <a:schemeClr val="bg1"/>
          </a:solidFill>
          <a:prstDash val="sysDot"/>
        </a:ln>
      </dgm:spPr>
    </dgm:pt>
    <dgm:pt modelId="{996E1C9E-ED57-4AE5-9349-DC4D8BA15CE5}" type="pres">
      <dgm:prSet presAssocID="{7B5B896D-99E4-4F55-B162-6867256D49AA}" presName="txShp" presStyleLbl="node1" presStyleIdx="3" presStyleCnt="4" custScaleX="118416" custLinFactNeighborX="12556">
        <dgm:presLayoutVars>
          <dgm:bulletEnabled val="1"/>
        </dgm:presLayoutVars>
      </dgm:prSet>
      <dgm:spPr/>
    </dgm:pt>
  </dgm:ptLst>
  <dgm:cxnLst>
    <dgm:cxn modelId="{532DE400-BD0B-4438-80CE-C98CF7B292E5}" srcId="{517F0653-3BDE-4228-A7D1-87A7C41B88B0}" destId="{1A22AC42-A6A4-42D1-A031-E7A86BC2C821}" srcOrd="2" destOrd="0" parTransId="{6CD39BED-D3DA-4BFE-A3BA-51BB67D7CDB8}" sibTransId="{CF8F01F5-8F4B-433C-A24F-65D6A89388C9}"/>
    <dgm:cxn modelId="{A33BB521-6C7F-4C0F-8C7B-952F394E0D1A}" srcId="{B62D837A-FB66-4B2B-8C07-4F819113ABAF}" destId="{1E744B9E-71C4-459F-AB9D-1A10FAF9346B}" srcOrd="1" destOrd="0" parTransId="{B0790FEE-9BDF-4734-9B23-626422041362}" sibTransId="{364D58C2-EC94-4666-88D7-298ADBE74157}"/>
    <dgm:cxn modelId="{4BEF0524-5C7B-4468-A77B-A8A8AFB1C0A7}" type="presOf" srcId="{DE82D061-7E12-4B3B-B6DE-45B8479A3B6A}" destId="{240FD89A-08C0-4355-893F-C8441963B40F}" srcOrd="0" destOrd="2" presId="urn:microsoft.com/office/officeart/2005/8/layout/vList3"/>
    <dgm:cxn modelId="{C5538828-6EBC-482E-B5E0-A4DDECC90519}" type="presOf" srcId="{65B61A03-75F1-455F-976A-406AE44154AC}" destId="{510BD055-43F9-4DCC-9D01-795F6181E9F6}" srcOrd="0" destOrd="1" presId="urn:microsoft.com/office/officeart/2005/8/layout/vList3"/>
    <dgm:cxn modelId="{F94A6B37-49EC-4176-8DCC-72854758CC6C}" type="presOf" srcId="{537F17C0-019E-40CE-A43A-23AA00B192D4}" destId="{996E1C9E-ED57-4AE5-9349-DC4D8BA15CE5}" srcOrd="0" destOrd="2" presId="urn:microsoft.com/office/officeart/2005/8/layout/vList3"/>
    <dgm:cxn modelId="{BAAB6D3D-2F5D-466E-B858-FC6C475DC316}" srcId="{D17F5368-FD41-4D73-BE51-1892AE4CE979}" destId="{AACEEA60-7C88-43AC-B24B-56F0B51BEC8A}" srcOrd="1" destOrd="0" parTransId="{18C3DFC8-DA83-4EC0-ABEC-B9D9D60F8E11}" sibTransId="{BC2588E2-F07F-48A7-8F79-002E8733E107}"/>
    <dgm:cxn modelId="{21837771-F34E-459E-B3ED-EC3C6F327B76}" type="presOf" srcId="{2DF6BB55-41B5-4730-AB1D-A34BD68CF404}" destId="{510BD055-43F9-4DCC-9D01-795F6181E9F6}" srcOrd="0" destOrd="3" presId="urn:microsoft.com/office/officeart/2005/8/layout/vList3"/>
    <dgm:cxn modelId="{5622A153-5A57-4CBD-ACAF-7412B27C1102}" srcId="{517F0653-3BDE-4228-A7D1-87A7C41B88B0}" destId="{7B5B896D-99E4-4F55-B162-6867256D49AA}" srcOrd="3" destOrd="0" parTransId="{E895DFEC-F14E-40C2-8D34-29362EF0E2AA}" sibTransId="{598775B2-FBDB-4D64-81A5-BC7DF5BB4F16}"/>
    <dgm:cxn modelId="{C0F3567E-2E17-46B2-B5AA-5B219F513F1B}" type="presOf" srcId="{1E744B9E-71C4-459F-AB9D-1A10FAF9346B}" destId="{182AFE41-ACC1-40D1-8834-AD97D33D537B}" srcOrd="0" destOrd="2" presId="urn:microsoft.com/office/officeart/2005/8/layout/vList3"/>
    <dgm:cxn modelId="{74160685-42F7-4446-A991-85CE5E7A706C}" srcId="{D17F5368-FD41-4D73-BE51-1892AE4CE979}" destId="{2DF6BB55-41B5-4730-AB1D-A34BD68CF404}" srcOrd="2" destOrd="0" parTransId="{7805F9EE-0C02-4D2D-9AF9-6DAE95AB6559}" sibTransId="{9E305EEA-9517-4FCB-A12B-F2926BA45406}"/>
    <dgm:cxn modelId="{528AE587-6FE0-416B-9BB8-11CA7F81D791}" type="presOf" srcId="{7B5B896D-99E4-4F55-B162-6867256D49AA}" destId="{996E1C9E-ED57-4AE5-9349-DC4D8BA15CE5}" srcOrd="0" destOrd="0" presId="urn:microsoft.com/office/officeart/2005/8/layout/vList3"/>
    <dgm:cxn modelId="{26FCBE91-CF7E-4D88-991E-133F8F6DA98C}" srcId="{7B5B896D-99E4-4F55-B162-6867256D49AA}" destId="{537F17C0-019E-40CE-A43A-23AA00B192D4}" srcOrd="1" destOrd="0" parTransId="{DBED642C-10D9-404C-AC8B-5AF0176C62D4}" sibTransId="{B9C619EC-BC39-4D04-A81A-4FD566A6E460}"/>
    <dgm:cxn modelId="{FBB77992-6E74-4BF5-8194-0B23437FA121}" srcId="{B62D837A-FB66-4B2B-8C07-4F819113ABAF}" destId="{C099AFBF-C140-4B60-AB82-23696152BFB2}" srcOrd="0" destOrd="0" parTransId="{B7ACC415-175E-44CA-A1E0-A739B02A12E8}" sibTransId="{400D312C-3108-444E-8C40-D6CB0E154EF5}"/>
    <dgm:cxn modelId="{44A06899-140F-4571-8EEE-3A57CBCBB484}" srcId="{517F0653-3BDE-4228-A7D1-87A7C41B88B0}" destId="{D17F5368-FD41-4D73-BE51-1892AE4CE979}" srcOrd="0" destOrd="0" parTransId="{2E0C2B59-EB9B-4163-8D7D-EA85C752AF98}" sibTransId="{9C739CF7-B833-492C-BB95-E7D9716FFB93}"/>
    <dgm:cxn modelId="{95653AA3-95C9-41B9-8EEA-88113F4C3F1F}" type="presOf" srcId="{B62D837A-FB66-4B2B-8C07-4F819113ABAF}" destId="{182AFE41-ACC1-40D1-8834-AD97D33D537B}" srcOrd="0" destOrd="0" presId="urn:microsoft.com/office/officeart/2005/8/layout/vList3"/>
    <dgm:cxn modelId="{FE5852A3-1B96-46C2-8639-BFEF051B7849}" type="presOf" srcId="{AACEEA60-7C88-43AC-B24B-56F0B51BEC8A}" destId="{510BD055-43F9-4DCC-9D01-795F6181E9F6}" srcOrd="0" destOrd="2" presId="urn:microsoft.com/office/officeart/2005/8/layout/vList3"/>
    <dgm:cxn modelId="{D79B0EAA-8D26-47F5-9BEA-3BAD95520A54}" srcId="{1A22AC42-A6A4-42D1-A031-E7A86BC2C821}" destId="{DE82D061-7E12-4B3B-B6DE-45B8479A3B6A}" srcOrd="1" destOrd="0" parTransId="{1C85BD93-8E02-4D14-9786-08F1D81B3FC9}" sibTransId="{E011DD3B-405F-47CD-9344-07D6D8C238A0}"/>
    <dgm:cxn modelId="{5A0080AA-27AD-4406-A748-DA12113692D3}" srcId="{1A22AC42-A6A4-42D1-A031-E7A86BC2C821}" destId="{41D44FED-9599-4C7A-AD91-259B5DA45EDD}" srcOrd="0" destOrd="0" parTransId="{A6FA8E67-986B-4A24-9CF2-FC4E59943848}" sibTransId="{FEBBD735-966A-442A-88A1-389FB288319D}"/>
    <dgm:cxn modelId="{E94111B6-8A13-4E04-9B83-493AE0254D67}" type="presOf" srcId="{D17F5368-FD41-4D73-BE51-1892AE4CE979}" destId="{510BD055-43F9-4DCC-9D01-795F6181E9F6}" srcOrd="0" destOrd="0" presId="urn:microsoft.com/office/officeart/2005/8/layout/vList3"/>
    <dgm:cxn modelId="{041A88CD-8E20-490F-9AF7-1F6D41CCA6A9}" type="presOf" srcId="{517F0653-3BDE-4228-A7D1-87A7C41B88B0}" destId="{CD4A654E-1428-4AE1-AAB4-E8FBC89B6255}" srcOrd="0" destOrd="0" presId="urn:microsoft.com/office/officeart/2005/8/layout/vList3"/>
    <dgm:cxn modelId="{71C5C8D0-2AA3-43B4-8B16-E0F7CE53B766}" type="presOf" srcId="{C099AFBF-C140-4B60-AB82-23696152BFB2}" destId="{182AFE41-ACC1-40D1-8834-AD97D33D537B}" srcOrd="0" destOrd="1" presId="urn:microsoft.com/office/officeart/2005/8/layout/vList3"/>
    <dgm:cxn modelId="{2B5002D4-12ED-48E6-AED5-D824159C47F5}" type="presOf" srcId="{1A22AC42-A6A4-42D1-A031-E7A86BC2C821}" destId="{240FD89A-08C0-4355-893F-C8441963B40F}" srcOrd="0" destOrd="0" presId="urn:microsoft.com/office/officeart/2005/8/layout/vList3"/>
    <dgm:cxn modelId="{6E8271DB-62C1-4AA4-83BF-47C41F0A1C5E}" type="presOf" srcId="{41D44FED-9599-4C7A-AD91-259B5DA45EDD}" destId="{240FD89A-08C0-4355-893F-C8441963B40F}" srcOrd="0" destOrd="1" presId="urn:microsoft.com/office/officeart/2005/8/layout/vList3"/>
    <dgm:cxn modelId="{1ED8C1F4-220A-4629-86D3-8D85F8DD2D37}" type="presOf" srcId="{D88F3EB1-102A-45D7-8314-CFBD9442199C}" destId="{996E1C9E-ED57-4AE5-9349-DC4D8BA15CE5}" srcOrd="0" destOrd="1" presId="urn:microsoft.com/office/officeart/2005/8/layout/vList3"/>
    <dgm:cxn modelId="{4F2AF1F6-8690-4357-89C8-B8F911B5E202}" srcId="{D17F5368-FD41-4D73-BE51-1892AE4CE979}" destId="{65B61A03-75F1-455F-976A-406AE44154AC}" srcOrd="0" destOrd="0" parTransId="{A58025CD-3A52-4CA9-9427-E72234827D0B}" sibTransId="{3B79E811-499E-43CD-BED3-35D7FA2C2513}"/>
    <dgm:cxn modelId="{151206FC-2560-473F-B358-3D5BE970B6C2}" srcId="{7B5B896D-99E4-4F55-B162-6867256D49AA}" destId="{D88F3EB1-102A-45D7-8314-CFBD9442199C}" srcOrd="0" destOrd="0" parTransId="{3BACB822-1426-49EF-82C1-E0BA97DF5DBD}" sibTransId="{AAF1B5CF-B1F0-4877-8EC8-90A800FD9AB5}"/>
    <dgm:cxn modelId="{86607DFD-E4D7-4BCB-B089-AACFFFA93B48}" srcId="{517F0653-3BDE-4228-A7D1-87A7C41B88B0}" destId="{B62D837A-FB66-4B2B-8C07-4F819113ABAF}" srcOrd="1" destOrd="0" parTransId="{649E3AEA-E116-40BF-9BA5-610441D9309B}" sibTransId="{76D4D826-DD08-4BB1-B1C1-9AD8FD1291F5}"/>
    <dgm:cxn modelId="{112A4EF2-B53A-40C6-80B8-9993E29504E9}" type="presParOf" srcId="{CD4A654E-1428-4AE1-AAB4-E8FBC89B6255}" destId="{C65DA049-65A0-4394-AED0-834D5BCE6011}" srcOrd="0" destOrd="0" presId="urn:microsoft.com/office/officeart/2005/8/layout/vList3"/>
    <dgm:cxn modelId="{FCEF94F7-5347-42CC-A8CF-9AC49D996D0E}" type="presParOf" srcId="{C65DA049-65A0-4394-AED0-834D5BCE6011}" destId="{E9E86D5F-0266-46D8-8718-3E18D5184F48}" srcOrd="0" destOrd="0" presId="urn:microsoft.com/office/officeart/2005/8/layout/vList3"/>
    <dgm:cxn modelId="{66E389A7-1E29-41BB-973C-24715B7C7E20}" type="presParOf" srcId="{C65DA049-65A0-4394-AED0-834D5BCE6011}" destId="{510BD055-43F9-4DCC-9D01-795F6181E9F6}" srcOrd="1" destOrd="0" presId="urn:microsoft.com/office/officeart/2005/8/layout/vList3"/>
    <dgm:cxn modelId="{7FD42C7B-0B1B-4841-931B-6F06A7F03742}" type="presParOf" srcId="{CD4A654E-1428-4AE1-AAB4-E8FBC89B6255}" destId="{84396123-1B84-481E-9684-6C1CAF18A91B}" srcOrd="1" destOrd="0" presId="urn:microsoft.com/office/officeart/2005/8/layout/vList3"/>
    <dgm:cxn modelId="{C1A69AF2-F2EE-4DC4-A8C9-BF47516E91B2}" type="presParOf" srcId="{CD4A654E-1428-4AE1-AAB4-E8FBC89B6255}" destId="{2A471766-AFCB-4839-9CB4-6D539BD7C9AA}" srcOrd="2" destOrd="0" presId="urn:microsoft.com/office/officeart/2005/8/layout/vList3"/>
    <dgm:cxn modelId="{16D0335E-EAC5-4985-8CBA-DBABDB15457C}" type="presParOf" srcId="{2A471766-AFCB-4839-9CB4-6D539BD7C9AA}" destId="{15B7047B-140E-473B-A4E3-80343F3A0F5C}" srcOrd="0" destOrd="0" presId="urn:microsoft.com/office/officeart/2005/8/layout/vList3"/>
    <dgm:cxn modelId="{4ABEDA76-F250-4912-A97F-700D5269976B}" type="presParOf" srcId="{2A471766-AFCB-4839-9CB4-6D539BD7C9AA}" destId="{182AFE41-ACC1-40D1-8834-AD97D33D537B}" srcOrd="1" destOrd="0" presId="urn:microsoft.com/office/officeart/2005/8/layout/vList3"/>
    <dgm:cxn modelId="{71AAA08C-197D-40B1-A4F4-810922D277E7}" type="presParOf" srcId="{CD4A654E-1428-4AE1-AAB4-E8FBC89B6255}" destId="{390B3C82-329B-4CAF-9D48-34420AE74AEC}" srcOrd="3" destOrd="0" presId="urn:microsoft.com/office/officeart/2005/8/layout/vList3"/>
    <dgm:cxn modelId="{9ADF5B86-96A2-4455-8440-1894B68D0A35}" type="presParOf" srcId="{CD4A654E-1428-4AE1-AAB4-E8FBC89B6255}" destId="{7227B8C7-4789-41D8-A0B5-669EDD27AFFF}" srcOrd="4" destOrd="0" presId="urn:microsoft.com/office/officeart/2005/8/layout/vList3"/>
    <dgm:cxn modelId="{D8AFA21F-E657-494E-8ED1-89878FE3EDD1}" type="presParOf" srcId="{7227B8C7-4789-41D8-A0B5-669EDD27AFFF}" destId="{A39618BC-05AB-417E-A163-7F829B63FCE0}" srcOrd="0" destOrd="0" presId="urn:microsoft.com/office/officeart/2005/8/layout/vList3"/>
    <dgm:cxn modelId="{E532760A-DE7C-492C-AF6D-63CAC7007F29}" type="presParOf" srcId="{7227B8C7-4789-41D8-A0B5-669EDD27AFFF}" destId="{240FD89A-08C0-4355-893F-C8441963B40F}" srcOrd="1" destOrd="0" presId="urn:microsoft.com/office/officeart/2005/8/layout/vList3"/>
    <dgm:cxn modelId="{FCA4652A-74FF-4338-9919-180BAA759D79}" type="presParOf" srcId="{CD4A654E-1428-4AE1-AAB4-E8FBC89B6255}" destId="{D474AEF4-62D4-4D14-861A-C1F852A20BFE}" srcOrd="5" destOrd="0" presId="urn:microsoft.com/office/officeart/2005/8/layout/vList3"/>
    <dgm:cxn modelId="{48BA634A-B518-496E-9DF0-87543B2E8370}" type="presParOf" srcId="{CD4A654E-1428-4AE1-AAB4-E8FBC89B6255}" destId="{9F7E1470-D137-47A0-84E1-7ED7DF53F502}" srcOrd="6" destOrd="0" presId="urn:microsoft.com/office/officeart/2005/8/layout/vList3"/>
    <dgm:cxn modelId="{707693DA-21AE-4E3B-BE94-1EEC7876E86A}" type="presParOf" srcId="{9F7E1470-D137-47A0-84E1-7ED7DF53F502}" destId="{ECCD8F01-283A-4323-AE77-A63CF60AA7F2}" srcOrd="0" destOrd="0" presId="urn:microsoft.com/office/officeart/2005/8/layout/vList3"/>
    <dgm:cxn modelId="{F18BBB6C-9FC7-4148-A821-9B042B0537D7}" type="presParOf" srcId="{9F7E1470-D137-47A0-84E1-7ED7DF53F502}" destId="{996E1C9E-ED57-4AE5-9349-DC4D8BA15CE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7D2186-B648-453A-BB71-71972F48351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D7F3C01C-90AA-4F38-B900-8784657E729B}">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IN" sz="1050" b="1" dirty="0">
              <a:solidFill>
                <a:schemeClr val="tx1"/>
              </a:solidFill>
            </a:rPr>
            <a:t>Chennai</a:t>
          </a:r>
        </a:p>
      </dgm:t>
    </dgm:pt>
    <dgm:pt modelId="{BA141005-DE46-48E0-9374-2F1BFC9E909F}" type="parTrans" cxnId="{0CC00854-AB29-4A2E-8F0E-B2AB37BC06C2}">
      <dgm:prSet/>
      <dgm:spPr/>
      <dgm:t>
        <a:bodyPr/>
        <a:lstStyle/>
        <a:p>
          <a:endParaRPr lang="en-IN"/>
        </a:p>
      </dgm:t>
    </dgm:pt>
    <dgm:pt modelId="{B8FFE0F3-077D-4C0C-8EC3-B96944D7556D}" type="sibTrans" cxnId="{0CC00854-AB29-4A2E-8F0E-B2AB37BC06C2}">
      <dgm:prSet/>
      <dgm:spPr/>
      <dgm:t>
        <a:bodyPr/>
        <a:lstStyle/>
        <a:p>
          <a:endParaRPr lang="en-IN"/>
        </a:p>
      </dgm:t>
    </dgm:pt>
    <dgm:pt modelId="{94A7A480-6382-4CB4-8842-F6FF55D59C15}">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IN" sz="1050" b="1" dirty="0">
              <a:solidFill>
                <a:schemeClr val="tx1"/>
              </a:solidFill>
            </a:rPr>
            <a:t>Mumbai</a:t>
          </a:r>
        </a:p>
      </dgm:t>
    </dgm:pt>
    <dgm:pt modelId="{A991E99A-489E-4BE2-8248-CFEE104508B2}" type="parTrans" cxnId="{397223AA-A09C-4A8B-AF26-C8D7160D2978}">
      <dgm:prSet/>
      <dgm:spPr/>
      <dgm:t>
        <a:bodyPr/>
        <a:lstStyle/>
        <a:p>
          <a:endParaRPr lang="en-IN"/>
        </a:p>
      </dgm:t>
    </dgm:pt>
    <dgm:pt modelId="{F264E75E-F287-480B-B635-7D1605EA8EC8}" type="sibTrans" cxnId="{397223AA-A09C-4A8B-AF26-C8D7160D2978}">
      <dgm:prSet/>
      <dgm:spPr/>
      <dgm:t>
        <a:bodyPr/>
        <a:lstStyle/>
        <a:p>
          <a:endParaRPr lang="en-IN"/>
        </a:p>
      </dgm:t>
    </dgm:pt>
    <dgm:pt modelId="{33EF6F03-97B8-4EC1-BADA-007A210A3B53}">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IN" sz="1050" b="1" dirty="0">
              <a:solidFill>
                <a:schemeClr val="tx1"/>
              </a:solidFill>
            </a:rPr>
            <a:t>Delhi</a:t>
          </a:r>
        </a:p>
      </dgm:t>
    </dgm:pt>
    <dgm:pt modelId="{83E65443-1362-4A6B-9604-555EA8844742}" type="parTrans" cxnId="{984531F1-1551-4F7B-9667-FB66D140BF6A}">
      <dgm:prSet/>
      <dgm:spPr/>
      <dgm:t>
        <a:bodyPr/>
        <a:lstStyle/>
        <a:p>
          <a:endParaRPr lang="en-IN"/>
        </a:p>
      </dgm:t>
    </dgm:pt>
    <dgm:pt modelId="{20A05692-801C-4462-AA75-7F6BF6F0FEEE}" type="sibTrans" cxnId="{984531F1-1551-4F7B-9667-FB66D140BF6A}">
      <dgm:prSet/>
      <dgm:spPr/>
      <dgm:t>
        <a:bodyPr/>
        <a:lstStyle/>
        <a:p>
          <a:endParaRPr lang="en-IN"/>
        </a:p>
      </dgm:t>
    </dgm:pt>
    <dgm:pt modelId="{2A8DB760-32A0-4A17-A6D4-B0A801D0B373}">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IN" sz="1050" b="1">
              <a:solidFill>
                <a:schemeClr val="tx1"/>
              </a:solidFill>
            </a:rPr>
            <a:t>Kolkata</a:t>
          </a:r>
        </a:p>
      </dgm:t>
    </dgm:pt>
    <dgm:pt modelId="{B985F9D2-BEE5-43CC-9D32-8DB1EE8D2503}" type="parTrans" cxnId="{F2870B4D-243E-476C-BDCF-7772F4BBAAC4}">
      <dgm:prSet/>
      <dgm:spPr/>
      <dgm:t>
        <a:bodyPr/>
        <a:lstStyle/>
        <a:p>
          <a:endParaRPr lang="en-IN"/>
        </a:p>
      </dgm:t>
    </dgm:pt>
    <dgm:pt modelId="{457FC24B-A4C9-49C9-8E02-B01CE030E5BE}" type="sibTrans" cxnId="{F2870B4D-243E-476C-BDCF-7772F4BBAAC4}">
      <dgm:prSet/>
      <dgm:spPr/>
      <dgm:t>
        <a:bodyPr/>
        <a:lstStyle/>
        <a:p>
          <a:endParaRPr lang="en-IN"/>
        </a:p>
      </dgm:t>
    </dgm:pt>
    <dgm:pt modelId="{94254EF3-93B3-4FA3-9213-F96D71EF40CB}">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IN" sz="1050" b="1">
              <a:solidFill>
                <a:schemeClr val="tx1"/>
              </a:solidFill>
            </a:rPr>
            <a:t>Bangalore</a:t>
          </a:r>
        </a:p>
      </dgm:t>
    </dgm:pt>
    <dgm:pt modelId="{3D11F674-95CB-4FC4-9F56-A48B5090E7A0}" type="parTrans" cxnId="{2CBEFD6B-8471-4C7F-A952-DF43A88ECB13}">
      <dgm:prSet/>
      <dgm:spPr/>
      <dgm:t>
        <a:bodyPr/>
        <a:lstStyle/>
        <a:p>
          <a:endParaRPr lang="en-IN"/>
        </a:p>
      </dgm:t>
    </dgm:pt>
    <dgm:pt modelId="{029A62A7-A6E9-470E-84CF-32E0E8F00A1B}" type="sibTrans" cxnId="{2CBEFD6B-8471-4C7F-A952-DF43A88ECB13}">
      <dgm:prSet/>
      <dgm:spPr/>
      <dgm:t>
        <a:bodyPr/>
        <a:lstStyle/>
        <a:p>
          <a:endParaRPr lang="en-IN"/>
        </a:p>
      </dgm:t>
    </dgm:pt>
    <dgm:pt modelId="{30920163-0AB8-44F8-9341-F6254F6BA2FE}">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IN" sz="1050" b="1">
              <a:solidFill>
                <a:schemeClr val="tx1"/>
              </a:solidFill>
            </a:rPr>
            <a:t>Hyderabad</a:t>
          </a:r>
        </a:p>
      </dgm:t>
    </dgm:pt>
    <dgm:pt modelId="{BD69DD13-05C4-460B-B77E-1C19CF5E0D7D}" type="parTrans" cxnId="{00C4655D-BC1B-46B0-B856-261AF51A2294}">
      <dgm:prSet/>
      <dgm:spPr/>
      <dgm:t>
        <a:bodyPr/>
        <a:lstStyle/>
        <a:p>
          <a:endParaRPr lang="en-IN"/>
        </a:p>
      </dgm:t>
    </dgm:pt>
    <dgm:pt modelId="{0C94F93D-184C-4202-9FD9-1337D93E75E2}" type="sibTrans" cxnId="{00C4655D-BC1B-46B0-B856-261AF51A2294}">
      <dgm:prSet/>
      <dgm:spPr/>
      <dgm:t>
        <a:bodyPr/>
        <a:lstStyle/>
        <a:p>
          <a:endParaRPr lang="en-IN"/>
        </a:p>
      </dgm:t>
    </dgm:pt>
    <dgm:pt modelId="{D7CD0845-3546-48E3-BBF7-4CEF94B5F5CC}">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IN" sz="1050" b="1">
              <a:solidFill>
                <a:schemeClr val="tx1"/>
              </a:solidFill>
            </a:rPr>
            <a:t>Pune</a:t>
          </a:r>
        </a:p>
      </dgm:t>
    </dgm:pt>
    <dgm:pt modelId="{246D12D4-CD8F-4AFB-B063-6768705F4B19}" type="parTrans" cxnId="{C2F84B46-5D17-4CDA-8002-BFBE036C0C2A}">
      <dgm:prSet/>
      <dgm:spPr/>
      <dgm:t>
        <a:bodyPr/>
        <a:lstStyle/>
        <a:p>
          <a:endParaRPr lang="en-IN"/>
        </a:p>
      </dgm:t>
    </dgm:pt>
    <dgm:pt modelId="{973FA756-B3D0-4B2F-AE6C-3411D2CBABFD}" type="sibTrans" cxnId="{C2F84B46-5D17-4CDA-8002-BFBE036C0C2A}">
      <dgm:prSet/>
      <dgm:spPr/>
      <dgm:t>
        <a:bodyPr/>
        <a:lstStyle/>
        <a:p>
          <a:endParaRPr lang="en-IN"/>
        </a:p>
      </dgm:t>
    </dgm:pt>
    <dgm:pt modelId="{2679D50D-1DDE-44FA-8363-6CE91E657BBF}">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IN" sz="1050" b="1">
              <a:solidFill>
                <a:schemeClr val="tx1"/>
              </a:solidFill>
            </a:rPr>
            <a:t>Ahmedabad</a:t>
          </a:r>
        </a:p>
      </dgm:t>
    </dgm:pt>
    <dgm:pt modelId="{758CC963-1B40-46F3-9462-23BAF69EFE53}" type="parTrans" cxnId="{7D57C700-F203-4572-9844-B67B19DAF313}">
      <dgm:prSet/>
      <dgm:spPr/>
      <dgm:t>
        <a:bodyPr/>
        <a:lstStyle/>
        <a:p>
          <a:endParaRPr lang="en-IN"/>
        </a:p>
      </dgm:t>
    </dgm:pt>
    <dgm:pt modelId="{DAF20E66-B2E1-4D70-94F9-E19373EA3970}" type="sibTrans" cxnId="{7D57C700-F203-4572-9844-B67B19DAF313}">
      <dgm:prSet/>
      <dgm:spPr/>
      <dgm:t>
        <a:bodyPr/>
        <a:lstStyle/>
        <a:p>
          <a:endParaRPr lang="en-IN"/>
        </a:p>
      </dgm:t>
    </dgm:pt>
    <dgm:pt modelId="{4D648B64-FE1E-4BE5-982A-B72867504C22}">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IN" sz="1050" b="1">
              <a:solidFill>
                <a:schemeClr val="tx1"/>
              </a:solidFill>
            </a:rPr>
            <a:t>Jaipur</a:t>
          </a:r>
        </a:p>
      </dgm:t>
    </dgm:pt>
    <dgm:pt modelId="{3BE987CE-114E-4610-9D85-E184FF51A5FC}" type="parTrans" cxnId="{122291B1-243C-4EF5-B827-B948BF0FB8D1}">
      <dgm:prSet/>
      <dgm:spPr/>
      <dgm:t>
        <a:bodyPr/>
        <a:lstStyle/>
        <a:p>
          <a:endParaRPr lang="en-IN"/>
        </a:p>
      </dgm:t>
    </dgm:pt>
    <dgm:pt modelId="{A0910378-38AE-45D5-B7FB-EAD624020841}" type="sibTrans" cxnId="{122291B1-243C-4EF5-B827-B948BF0FB8D1}">
      <dgm:prSet/>
      <dgm:spPr/>
      <dgm:t>
        <a:bodyPr/>
        <a:lstStyle/>
        <a:p>
          <a:endParaRPr lang="en-IN"/>
        </a:p>
      </dgm:t>
    </dgm:pt>
    <dgm:pt modelId="{4D60F58A-B0E7-4360-9405-F26A31311D1E}">
      <dgm:prSet custT="1"/>
      <dgm:spPr>
        <a:solidFill>
          <a:schemeClr val="accent3">
            <a:lumMod val="20000"/>
            <a:lumOff val="80000"/>
          </a:schemeClr>
        </a:solidFill>
        <a:ln w="6350">
          <a:solidFill>
            <a:schemeClr val="accent3">
              <a:lumMod val="60000"/>
              <a:lumOff val="40000"/>
            </a:schemeClr>
          </a:solidFill>
        </a:ln>
      </dgm:spPr>
      <dgm:t>
        <a:bodyPr/>
        <a:lstStyle/>
        <a:p>
          <a:pPr>
            <a:lnSpc>
              <a:spcPct val="100000"/>
            </a:lnSpc>
            <a:spcAft>
              <a:spcPts val="0"/>
            </a:spcAft>
          </a:pPr>
          <a:r>
            <a:rPr lang="en-IN" sz="1050" b="1" dirty="0">
              <a:solidFill>
                <a:schemeClr val="tx1"/>
              </a:solidFill>
            </a:rPr>
            <a:t>Cochin</a:t>
          </a:r>
        </a:p>
      </dgm:t>
    </dgm:pt>
    <dgm:pt modelId="{EA857E82-B782-4A39-9045-E69235BE74DA}" type="parTrans" cxnId="{D996B9EB-261A-4C8C-82D4-6B08C5841138}">
      <dgm:prSet/>
      <dgm:spPr/>
      <dgm:t>
        <a:bodyPr/>
        <a:lstStyle/>
        <a:p>
          <a:endParaRPr lang="en-IN"/>
        </a:p>
      </dgm:t>
    </dgm:pt>
    <dgm:pt modelId="{890395FE-F230-4243-991F-2BFEAC5F6C42}" type="sibTrans" cxnId="{D996B9EB-261A-4C8C-82D4-6B08C5841138}">
      <dgm:prSet/>
      <dgm:spPr/>
      <dgm:t>
        <a:bodyPr/>
        <a:lstStyle/>
        <a:p>
          <a:endParaRPr lang="en-IN"/>
        </a:p>
      </dgm:t>
    </dgm:pt>
    <dgm:pt modelId="{B2187DCE-A99F-4232-9A0C-E322C2BA682A}" type="pres">
      <dgm:prSet presAssocID="{467D2186-B648-453A-BB71-71972F483518}" presName="diagram" presStyleCnt="0">
        <dgm:presLayoutVars>
          <dgm:dir/>
          <dgm:resizeHandles val="exact"/>
        </dgm:presLayoutVars>
      </dgm:prSet>
      <dgm:spPr/>
    </dgm:pt>
    <dgm:pt modelId="{B304E919-4FE9-4B65-A109-D2A3FF03D1CB}" type="pres">
      <dgm:prSet presAssocID="{D7F3C01C-90AA-4F38-B900-8784657E729B}" presName="node" presStyleLbl="node1" presStyleIdx="0" presStyleCnt="10" custScaleX="574521">
        <dgm:presLayoutVars>
          <dgm:bulletEnabled val="1"/>
        </dgm:presLayoutVars>
      </dgm:prSet>
      <dgm:spPr>
        <a:prstGeom prst="roundRect">
          <a:avLst/>
        </a:prstGeom>
      </dgm:spPr>
    </dgm:pt>
    <dgm:pt modelId="{05F001AF-A98B-4D01-9D70-A6FF7980E67F}" type="pres">
      <dgm:prSet presAssocID="{B8FFE0F3-077D-4C0C-8EC3-B96944D7556D}" presName="sibTrans" presStyleCnt="0"/>
      <dgm:spPr/>
    </dgm:pt>
    <dgm:pt modelId="{98777CFF-2F77-4577-A8D7-A2DDC3AA5874}" type="pres">
      <dgm:prSet presAssocID="{94A7A480-6382-4CB4-8842-F6FF55D59C15}" presName="node" presStyleLbl="node1" presStyleIdx="1" presStyleCnt="10" custScaleX="574521">
        <dgm:presLayoutVars>
          <dgm:bulletEnabled val="1"/>
        </dgm:presLayoutVars>
      </dgm:prSet>
      <dgm:spPr>
        <a:prstGeom prst="roundRect">
          <a:avLst/>
        </a:prstGeom>
      </dgm:spPr>
    </dgm:pt>
    <dgm:pt modelId="{13314CCA-BC16-4BAC-930A-4D7FDB213B44}" type="pres">
      <dgm:prSet presAssocID="{F264E75E-F287-480B-B635-7D1605EA8EC8}" presName="sibTrans" presStyleCnt="0"/>
      <dgm:spPr/>
    </dgm:pt>
    <dgm:pt modelId="{312ACDAD-4BB6-4F48-B97D-8EA782D42D6B}" type="pres">
      <dgm:prSet presAssocID="{33EF6F03-97B8-4EC1-BADA-007A210A3B53}" presName="node" presStyleLbl="node1" presStyleIdx="2" presStyleCnt="10" custScaleX="574521">
        <dgm:presLayoutVars>
          <dgm:bulletEnabled val="1"/>
        </dgm:presLayoutVars>
      </dgm:prSet>
      <dgm:spPr>
        <a:prstGeom prst="roundRect">
          <a:avLst/>
        </a:prstGeom>
      </dgm:spPr>
    </dgm:pt>
    <dgm:pt modelId="{2B5CEA72-CCAC-4E74-A8A3-34CE518D9FE4}" type="pres">
      <dgm:prSet presAssocID="{20A05692-801C-4462-AA75-7F6BF6F0FEEE}" presName="sibTrans" presStyleCnt="0"/>
      <dgm:spPr/>
    </dgm:pt>
    <dgm:pt modelId="{6705BD7D-DE0E-44B9-AC5F-B8C65CD67826}" type="pres">
      <dgm:prSet presAssocID="{2A8DB760-32A0-4A17-A6D4-B0A801D0B373}" presName="node" presStyleLbl="node1" presStyleIdx="3" presStyleCnt="10" custScaleX="574521">
        <dgm:presLayoutVars>
          <dgm:bulletEnabled val="1"/>
        </dgm:presLayoutVars>
      </dgm:prSet>
      <dgm:spPr>
        <a:prstGeom prst="roundRect">
          <a:avLst/>
        </a:prstGeom>
      </dgm:spPr>
    </dgm:pt>
    <dgm:pt modelId="{D9B76066-C9E2-48DB-862B-D33D0E1EA124}" type="pres">
      <dgm:prSet presAssocID="{457FC24B-A4C9-49C9-8E02-B01CE030E5BE}" presName="sibTrans" presStyleCnt="0"/>
      <dgm:spPr/>
    </dgm:pt>
    <dgm:pt modelId="{AD9E1255-0DA4-40D1-81D4-C769473B4E16}" type="pres">
      <dgm:prSet presAssocID="{94254EF3-93B3-4FA3-9213-F96D71EF40CB}" presName="node" presStyleLbl="node1" presStyleIdx="4" presStyleCnt="10" custScaleX="574521">
        <dgm:presLayoutVars>
          <dgm:bulletEnabled val="1"/>
        </dgm:presLayoutVars>
      </dgm:prSet>
      <dgm:spPr>
        <a:prstGeom prst="roundRect">
          <a:avLst/>
        </a:prstGeom>
      </dgm:spPr>
    </dgm:pt>
    <dgm:pt modelId="{F8456672-2931-4E51-8AAE-C5327B7D0F5C}" type="pres">
      <dgm:prSet presAssocID="{029A62A7-A6E9-470E-84CF-32E0E8F00A1B}" presName="sibTrans" presStyleCnt="0"/>
      <dgm:spPr/>
    </dgm:pt>
    <dgm:pt modelId="{206BCC94-E549-42DB-A3AF-1F3123ADA942}" type="pres">
      <dgm:prSet presAssocID="{30920163-0AB8-44F8-9341-F6254F6BA2FE}" presName="node" presStyleLbl="node1" presStyleIdx="5" presStyleCnt="10" custScaleX="574521">
        <dgm:presLayoutVars>
          <dgm:bulletEnabled val="1"/>
        </dgm:presLayoutVars>
      </dgm:prSet>
      <dgm:spPr>
        <a:prstGeom prst="roundRect">
          <a:avLst/>
        </a:prstGeom>
      </dgm:spPr>
    </dgm:pt>
    <dgm:pt modelId="{357DB83A-8F02-4652-920C-77969F3806E9}" type="pres">
      <dgm:prSet presAssocID="{0C94F93D-184C-4202-9FD9-1337D93E75E2}" presName="sibTrans" presStyleCnt="0"/>
      <dgm:spPr/>
    </dgm:pt>
    <dgm:pt modelId="{66841662-94B6-4C34-A906-4A025C0960D3}" type="pres">
      <dgm:prSet presAssocID="{D7CD0845-3546-48E3-BBF7-4CEF94B5F5CC}" presName="node" presStyleLbl="node1" presStyleIdx="6" presStyleCnt="10" custScaleX="574521">
        <dgm:presLayoutVars>
          <dgm:bulletEnabled val="1"/>
        </dgm:presLayoutVars>
      </dgm:prSet>
      <dgm:spPr>
        <a:prstGeom prst="roundRect">
          <a:avLst/>
        </a:prstGeom>
      </dgm:spPr>
    </dgm:pt>
    <dgm:pt modelId="{AEB42F19-D559-4E12-A3DD-4CE515E4695E}" type="pres">
      <dgm:prSet presAssocID="{973FA756-B3D0-4B2F-AE6C-3411D2CBABFD}" presName="sibTrans" presStyleCnt="0"/>
      <dgm:spPr/>
    </dgm:pt>
    <dgm:pt modelId="{94208F93-6B16-4BAB-8CCF-FFD66D689BA0}" type="pres">
      <dgm:prSet presAssocID="{2679D50D-1DDE-44FA-8363-6CE91E657BBF}" presName="node" presStyleLbl="node1" presStyleIdx="7" presStyleCnt="10" custScaleX="574521">
        <dgm:presLayoutVars>
          <dgm:bulletEnabled val="1"/>
        </dgm:presLayoutVars>
      </dgm:prSet>
      <dgm:spPr>
        <a:prstGeom prst="roundRect">
          <a:avLst/>
        </a:prstGeom>
      </dgm:spPr>
    </dgm:pt>
    <dgm:pt modelId="{AD540494-175F-49B4-9258-DCDF112789AA}" type="pres">
      <dgm:prSet presAssocID="{DAF20E66-B2E1-4D70-94F9-E19373EA3970}" presName="sibTrans" presStyleCnt="0"/>
      <dgm:spPr/>
    </dgm:pt>
    <dgm:pt modelId="{09BF31DA-D957-44A7-92D9-274F13B1D97C}" type="pres">
      <dgm:prSet presAssocID="{4D648B64-FE1E-4BE5-982A-B72867504C22}" presName="node" presStyleLbl="node1" presStyleIdx="8" presStyleCnt="10" custScaleX="574521">
        <dgm:presLayoutVars>
          <dgm:bulletEnabled val="1"/>
        </dgm:presLayoutVars>
      </dgm:prSet>
      <dgm:spPr>
        <a:prstGeom prst="roundRect">
          <a:avLst/>
        </a:prstGeom>
      </dgm:spPr>
    </dgm:pt>
    <dgm:pt modelId="{903C7BD0-2B68-4764-ADD5-3720EA3F7D5D}" type="pres">
      <dgm:prSet presAssocID="{A0910378-38AE-45D5-B7FB-EAD624020841}" presName="sibTrans" presStyleCnt="0"/>
      <dgm:spPr/>
    </dgm:pt>
    <dgm:pt modelId="{D47AE089-1BDC-4ABA-BE8F-B808BED9D5A0}" type="pres">
      <dgm:prSet presAssocID="{4D60F58A-B0E7-4360-9405-F26A31311D1E}" presName="node" presStyleLbl="node1" presStyleIdx="9" presStyleCnt="10" custScaleX="574521">
        <dgm:presLayoutVars>
          <dgm:bulletEnabled val="1"/>
        </dgm:presLayoutVars>
      </dgm:prSet>
      <dgm:spPr>
        <a:prstGeom prst="roundRect">
          <a:avLst/>
        </a:prstGeom>
      </dgm:spPr>
    </dgm:pt>
  </dgm:ptLst>
  <dgm:cxnLst>
    <dgm:cxn modelId="{7D57C700-F203-4572-9844-B67B19DAF313}" srcId="{467D2186-B648-453A-BB71-71972F483518}" destId="{2679D50D-1DDE-44FA-8363-6CE91E657BBF}" srcOrd="7" destOrd="0" parTransId="{758CC963-1B40-46F3-9462-23BAF69EFE53}" sibTransId="{DAF20E66-B2E1-4D70-94F9-E19373EA3970}"/>
    <dgm:cxn modelId="{04A62D02-776F-448B-B887-C2527298EC77}" type="presOf" srcId="{467D2186-B648-453A-BB71-71972F483518}" destId="{B2187DCE-A99F-4232-9A0C-E322C2BA682A}" srcOrd="0" destOrd="0" presId="urn:microsoft.com/office/officeart/2005/8/layout/default"/>
    <dgm:cxn modelId="{DAD57717-1EE2-4E21-9362-6716F19D002D}" type="presOf" srcId="{2A8DB760-32A0-4A17-A6D4-B0A801D0B373}" destId="{6705BD7D-DE0E-44B9-AC5F-B8C65CD67826}" srcOrd="0" destOrd="0" presId="urn:microsoft.com/office/officeart/2005/8/layout/default"/>
    <dgm:cxn modelId="{B26D122D-3DAA-4030-81BF-6C8734C3C5E7}" type="presOf" srcId="{4D60F58A-B0E7-4360-9405-F26A31311D1E}" destId="{D47AE089-1BDC-4ABA-BE8F-B808BED9D5A0}" srcOrd="0" destOrd="0" presId="urn:microsoft.com/office/officeart/2005/8/layout/default"/>
    <dgm:cxn modelId="{D4CBA631-9AB8-4461-8F2C-EBD931DB4338}" type="presOf" srcId="{D7CD0845-3546-48E3-BBF7-4CEF94B5F5CC}" destId="{66841662-94B6-4C34-A906-4A025C0960D3}" srcOrd="0" destOrd="0" presId="urn:microsoft.com/office/officeart/2005/8/layout/default"/>
    <dgm:cxn modelId="{00C4655D-BC1B-46B0-B856-261AF51A2294}" srcId="{467D2186-B648-453A-BB71-71972F483518}" destId="{30920163-0AB8-44F8-9341-F6254F6BA2FE}" srcOrd="5" destOrd="0" parTransId="{BD69DD13-05C4-460B-B77E-1C19CF5E0D7D}" sibTransId="{0C94F93D-184C-4202-9FD9-1337D93E75E2}"/>
    <dgm:cxn modelId="{D2961764-DD44-448B-994B-4484D2F4978C}" type="presOf" srcId="{94254EF3-93B3-4FA3-9213-F96D71EF40CB}" destId="{AD9E1255-0DA4-40D1-81D4-C769473B4E16}" srcOrd="0" destOrd="0" presId="urn:microsoft.com/office/officeart/2005/8/layout/default"/>
    <dgm:cxn modelId="{08DDF865-2C0C-4EED-B9FC-3C99EDD63A63}" type="presOf" srcId="{2679D50D-1DDE-44FA-8363-6CE91E657BBF}" destId="{94208F93-6B16-4BAB-8CCF-FFD66D689BA0}" srcOrd="0" destOrd="0" presId="urn:microsoft.com/office/officeart/2005/8/layout/default"/>
    <dgm:cxn modelId="{C2F84B46-5D17-4CDA-8002-BFBE036C0C2A}" srcId="{467D2186-B648-453A-BB71-71972F483518}" destId="{D7CD0845-3546-48E3-BBF7-4CEF94B5F5CC}" srcOrd="6" destOrd="0" parTransId="{246D12D4-CD8F-4AFB-B063-6768705F4B19}" sibTransId="{973FA756-B3D0-4B2F-AE6C-3411D2CBABFD}"/>
    <dgm:cxn modelId="{2CBEFD6B-8471-4C7F-A952-DF43A88ECB13}" srcId="{467D2186-B648-453A-BB71-71972F483518}" destId="{94254EF3-93B3-4FA3-9213-F96D71EF40CB}" srcOrd="4" destOrd="0" parTransId="{3D11F674-95CB-4FC4-9F56-A48B5090E7A0}" sibTransId="{029A62A7-A6E9-470E-84CF-32E0E8F00A1B}"/>
    <dgm:cxn modelId="{F2870B4D-243E-476C-BDCF-7772F4BBAAC4}" srcId="{467D2186-B648-453A-BB71-71972F483518}" destId="{2A8DB760-32A0-4A17-A6D4-B0A801D0B373}" srcOrd="3" destOrd="0" parTransId="{B985F9D2-BEE5-43CC-9D32-8DB1EE8D2503}" sibTransId="{457FC24B-A4C9-49C9-8E02-B01CE030E5BE}"/>
    <dgm:cxn modelId="{0CC00854-AB29-4A2E-8F0E-B2AB37BC06C2}" srcId="{467D2186-B648-453A-BB71-71972F483518}" destId="{D7F3C01C-90AA-4F38-B900-8784657E729B}" srcOrd="0" destOrd="0" parTransId="{BA141005-DE46-48E0-9374-2F1BFC9E909F}" sibTransId="{B8FFE0F3-077D-4C0C-8EC3-B96944D7556D}"/>
    <dgm:cxn modelId="{54A5BE89-4351-4DE0-A667-D3EAC9E6EE8C}" type="presOf" srcId="{94A7A480-6382-4CB4-8842-F6FF55D59C15}" destId="{98777CFF-2F77-4577-A8D7-A2DDC3AA5874}" srcOrd="0" destOrd="0" presId="urn:microsoft.com/office/officeart/2005/8/layout/default"/>
    <dgm:cxn modelId="{42E0A1A4-5417-4EDF-A1E8-BA2B34E3C176}" type="presOf" srcId="{33EF6F03-97B8-4EC1-BADA-007A210A3B53}" destId="{312ACDAD-4BB6-4F48-B97D-8EA782D42D6B}" srcOrd="0" destOrd="0" presId="urn:microsoft.com/office/officeart/2005/8/layout/default"/>
    <dgm:cxn modelId="{397223AA-A09C-4A8B-AF26-C8D7160D2978}" srcId="{467D2186-B648-453A-BB71-71972F483518}" destId="{94A7A480-6382-4CB4-8842-F6FF55D59C15}" srcOrd="1" destOrd="0" parTransId="{A991E99A-489E-4BE2-8248-CFEE104508B2}" sibTransId="{F264E75E-F287-480B-B635-7D1605EA8EC8}"/>
    <dgm:cxn modelId="{122291B1-243C-4EF5-B827-B948BF0FB8D1}" srcId="{467D2186-B648-453A-BB71-71972F483518}" destId="{4D648B64-FE1E-4BE5-982A-B72867504C22}" srcOrd="8" destOrd="0" parTransId="{3BE987CE-114E-4610-9D85-E184FF51A5FC}" sibTransId="{A0910378-38AE-45D5-B7FB-EAD624020841}"/>
    <dgm:cxn modelId="{3FDE43B3-74B7-460E-AD03-20DD2E7F353C}" type="presOf" srcId="{30920163-0AB8-44F8-9341-F6254F6BA2FE}" destId="{206BCC94-E549-42DB-A3AF-1F3123ADA942}" srcOrd="0" destOrd="0" presId="urn:microsoft.com/office/officeart/2005/8/layout/default"/>
    <dgm:cxn modelId="{B5894CBA-4452-4514-AE93-2F106AACE92C}" type="presOf" srcId="{4D648B64-FE1E-4BE5-982A-B72867504C22}" destId="{09BF31DA-D957-44A7-92D9-274F13B1D97C}" srcOrd="0" destOrd="0" presId="urn:microsoft.com/office/officeart/2005/8/layout/default"/>
    <dgm:cxn modelId="{D996B9EB-261A-4C8C-82D4-6B08C5841138}" srcId="{467D2186-B648-453A-BB71-71972F483518}" destId="{4D60F58A-B0E7-4360-9405-F26A31311D1E}" srcOrd="9" destOrd="0" parTransId="{EA857E82-B782-4A39-9045-E69235BE74DA}" sibTransId="{890395FE-F230-4243-991F-2BFEAC5F6C42}"/>
    <dgm:cxn modelId="{984531F1-1551-4F7B-9667-FB66D140BF6A}" srcId="{467D2186-B648-453A-BB71-71972F483518}" destId="{33EF6F03-97B8-4EC1-BADA-007A210A3B53}" srcOrd="2" destOrd="0" parTransId="{83E65443-1362-4A6B-9604-555EA8844742}" sibTransId="{20A05692-801C-4462-AA75-7F6BF6F0FEEE}"/>
    <dgm:cxn modelId="{E15D21F3-D958-46F4-8D30-CD1C1EB44782}" type="presOf" srcId="{D7F3C01C-90AA-4F38-B900-8784657E729B}" destId="{B304E919-4FE9-4B65-A109-D2A3FF03D1CB}" srcOrd="0" destOrd="0" presId="urn:microsoft.com/office/officeart/2005/8/layout/default"/>
    <dgm:cxn modelId="{57538B5B-40BE-4F35-AE6A-DB818ED180E1}" type="presParOf" srcId="{B2187DCE-A99F-4232-9A0C-E322C2BA682A}" destId="{B304E919-4FE9-4B65-A109-D2A3FF03D1CB}" srcOrd="0" destOrd="0" presId="urn:microsoft.com/office/officeart/2005/8/layout/default"/>
    <dgm:cxn modelId="{6419517B-3AFB-46D4-8407-4CD1960F0B43}" type="presParOf" srcId="{B2187DCE-A99F-4232-9A0C-E322C2BA682A}" destId="{05F001AF-A98B-4D01-9D70-A6FF7980E67F}" srcOrd="1" destOrd="0" presId="urn:microsoft.com/office/officeart/2005/8/layout/default"/>
    <dgm:cxn modelId="{EE86A176-0BDC-4DB8-AACD-B2B567057B49}" type="presParOf" srcId="{B2187DCE-A99F-4232-9A0C-E322C2BA682A}" destId="{98777CFF-2F77-4577-A8D7-A2DDC3AA5874}" srcOrd="2" destOrd="0" presId="urn:microsoft.com/office/officeart/2005/8/layout/default"/>
    <dgm:cxn modelId="{671AFFE9-375B-4843-B836-D4BB130CF3F4}" type="presParOf" srcId="{B2187DCE-A99F-4232-9A0C-E322C2BA682A}" destId="{13314CCA-BC16-4BAC-930A-4D7FDB213B44}" srcOrd="3" destOrd="0" presId="urn:microsoft.com/office/officeart/2005/8/layout/default"/>
    <dgm:cxn modelId="{DA96EE47-1F2E-4AAF-8EDE-89B1001795AC}" type="presParOf" srcId="{B2187DCE-A99F-4232-9A0C-E322C2BA682A}" destId="{312ACDAD-4BB6-4F48-B97D-8EA782D42D6B}" srcOrd="4" destOrd="0" presId="urn:microsoft.com/office/officeart/2005/8/layout/default"/>
    <dgm:cxn modelId="{E58B0E87-B718-4106-8D77-C52736C7F120}" type="presParOf" srcId="{B2187DCE-A99F-4232-9A0C-E322C2BA682A}" destId="{2B5CEA72-CCAC-4E74-A8A3-34CE518D9FE4}" srcOrd="5" destOrd="0" presId="urn:microsoft.com/office/officeart/2005/8/layout/default"/>
    <dgm:cxn modelId="{811331C4-BABE-4652-98AE-788062A3B665}" type="presParOf" srcId="{B2187DCE-A99F-4232-9A0C-E322C2BA682A}" destId="{6705BD7D-DE0E-44B9-AC5F-B8C65CD67826}" srcOrd="6" destOrd="0" presId="urn:microsoft.com/office/officeart/2005/8/layout/default"/>
    <dgm:cxn modelId="{6B5138E5-726F-4D73-82BE-2C56ABCC7408}" type="presParOf" srcId="{B2187DCE-A99F-4232-9A0C-E322C2BA682A}" destId="{D9B76066-C9E2-48DB-862B-D33D0E1EA124}" srcOrd="7" destOrd="0" presId="urn:microsoft.com/office/officeart/2005/8/layout/default"/>
    <dgm:cxn modelId="{E5396AF7-22A2-4E07-B774-9B82981AE4E7}" type="presParOf" srcId="{B2187DCE-A99F-4232-9A0C-E322C2BA682A}" destId="{AD9E1255-0DA4-40D1-81D4-C769473B4E16}" srcOrd="8" destOrd="0" presId="urn:microsoft.com/office/officeart/2005/8/layout/default"/>
    <dgm:cxn modelId="{82A9C56D-846C-4A74-8D8B-935D09643D12}" type="presParOf" srcId="{B2187DCE-A99F-4232-9A0C-E322C2BA682A}" destId="{F8456672-2931-4E51-8AAE-C5327B7D0F5C}" srcOrd="9" destOrd="0" presId="urn:microsoft.com/office/officeart/2005/8/layout/default"/>
    <dgm:cxn modelId="{2E4878EE-2A34-48A7-88EC-E201E9845406}" type="presParOf" srcId="{B2187DCE-A99F-4232-9A0C-E322C2BA682A}" destId="{206BCC94-E549-42DB-A3AF-1F3123ADA942}" srcOrd="10" destOrd="0" presId="urn:microsoft.com/office/officeart/2005/8/layout/default"/>
    <dgm:cxn modelId="{14D95A4F-9BC1-4095-AAE5-3DC4CBBDA8C7}" type="presParOf" srcId="{B2187DCE-A99F-4232-9A0C-E322C2BA682A}" destId="{357DB83A-8F02-4652-920C-77969F3806E9}" srcOrd="11" destOrd="0" presId="urn:microsoft.com/office/officeart/2005/8/layout/default"/>
    <dgm:cxn modelId="{4C3C191C-4E8E-4B8E-B76C-6894210DF1EF}" type="presParOf" srcId="{B2187DCE-A99F-4232-9A0C-E322C2BA682A}" destId="{66841662-94B6-4C34-A906-4A025C0960D3}" srcOrd="12" destOrd="0" presId="urn:microsoft.com/office/officeart/2005/8/layout/default"/>
    <dgm:cxn modelId="{8111C218-AF76-45B5-97EF-FBD5ADFEB1E8}" type="presParOf" srcId="{B2187DCE-A99F-4232-9A0C-E322C2BA682A}" destId="{AEB42F19-D559-4E12-A3DD-4CE515E4695E}" srcOrd="13" destOrd="0" presId="urn:microsoft.com/office/officeart/2005/8/layout/default"/>
    <dgm:cxn modelId="{9C1B252F-9770-4962-BE8B-5AB42270E36E}" type="presParOf" srcId="{B2187DCE-A99F-4232-9A0C-E322C2BA682A}" destId="{94208F93-6B16-4BAB-8CCF-FFD66D689BA0}" srcOrd="14" destOrd="0" presId="urn:microsoft.com/office/officeart/2005/8/layout/default"/>
    <dgm:cxn modelId="{6EBD6D98-94CD-483F-9025-7BAD4AE9A50E}" type="presParOf" srcId="{B2187DCE-A99F-4232-9A0C-E322C2BA682A}" destId="{AD540494-175F-49B4-9258-DCDF112789AA}" srcOrd="15" destOrd="0" presId="urn:microsoft.com/office/officeart/2005/8/layout/default"/>
    <dgm:cxn modelId="{B41D7B61-A1D6-4BF7-AFF3-F5456939156D}" type="presParOf" srcId="{B2187DCE-A99F-4232-9A0C-E322C2BA682A}" destId="{09BF31DA-D957-44A7-92D9-274F13B1D97C}" srcOrd="16" destOrd="0" presId="urn:microsoft.com/office/officeart/2005/8/layout/default"/>
    <dgm:cxn modelId="{EE78CC8F-6DB5-4A46-93A1-1CA37FE45149}" type="presParOf" srcId="{B2187DCE-A99F-4232-9A0C-E322C2BA682A}" destId="{903C7BD0-2B68-4764-ADD5-3720EA3F7D5D}" srcOrd="17" destOrd="0" presId="urn:microsoft.com/office/officeart/2005/8/layout/default"/>
    <dgm:cxn modelId="{737C9A8F-8370-4138-A2F4-65B578951CA5}" type="presParOf" srcId="{B2187DCE-A99F-4232-9A0C-E322C2BA682A}" destId="{D47AE089-1BDC-4ABA-BE8F-B808BED9D5A0}"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7D2186-B648-453A-BB71-71972F48351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D7F3C01C-90AA-4F38-B900-8784657E729B}">
      <dgm:prSet custT="1"/>
      <dgm:spPr>
        <a:solidFill>
          <a:schemeClr val="accent6">
            <a:lumMod val="20000"/>
            <a:lumOff val="80000"/>
          </a:schemeClr>
        </a:solidFill>
        <a:ln w="6350">
          <a:solidFill>
            <a:schemeClr val="accent6">
              <a:lumMod val="60000"/>
              <a:lumOff val="40000"/>
            </a:schemeClr>
          </a:solidFill>
        </a:ln>
      </dgm:spPr>
      <dgm:t>
        <a:bodyPr/>
        <a:lstStyle/>
        <a:p>
          <a:pPr>
            <a:lnSpc>
              <a:spcPct val="100000"/>
            </a:lnSpc>
            <a:spcAft>
              <a:spcPts val="0"/>
            </a:spcAft>
          </a:pPr>
          <a:r>
            <a:rPr lang="en-IN" sz="1050" b="1">
              <a:solidFill>
                <a:schemeClr val="tx1"/>
              </a:solidFill>
            </a:rPr>
            <a:t>Coimbatore</a:t>
          </a:r>
        </a:p>
      </dgm:t>
    </dgm:pt>
    <dgm:pt modelId="{BA141005-DE46-48E0-9374-2F1BFC9E909F}" type="parTrans" cxnId="{0CC00854-AB29-4A2E-8F0E-B2AB37BC06C2}">
      <dgm:prSet/>
      <dgm:spPr/>
      <dgm:t>
        <a:bodyPr/>
        <a:lstStyle/>
        <a:p>
          <a:endParaRPr lang="en-IN"/>
        </a:p>
      </dgm:t>
    </dgm:pt>
    <dgm:pt modelId="{B8FFE0F3-077D-4C0C-8EC3-B96944D7556D}" type="sibTrans" cxnId="{0CC00854-AB29-4A2E-8F0E-B2AB37BC06C2}">
      <dgm:prSet/>
      <dgm:spPr/>
      <dgm:t>
        <a:bodyPr/>
        <a:lstStyle/>
        <a:p>
          <a:endParaRPr lang="en-IN"/>
        </a:p>
      </dgm:t>
    </dgm:pt>
    <dgm:pt modelId="{ED7E8C9B-F188-46C1-9D6C-C064D96DA769}">
      <dgm:prSet custT="1"/>
      <dgm:spPr>
        <a:solidFill>
          <a:schemeClr val="accent6">
            <a:lumMod val="20000"/>
            <a:lumOff val="80000"/>
          </a:schemeClr>
        </a:solidFill>
        <a:ln w="6350">
          <a:solidFill>
            <a:schemeClr val="accent6">
              <a:lumMod val="60000"/>
              <a:lumOff val="40000"/>
            </a:schemeClr>
          </a:solidFill>
        </a:ln>
      </dgm:spPr>
      <dgm:t>
        <a:bodyPr/>
        <a:lstStyle/>
        <a:p>
          <a:pPr>
            <a:lnSpc>
              <a:spcPct val="100000"/>
            </a:lnSpc>
            <a:spcAft>
              <a:spcPts val="0"/>
            </a:spcAft>
          </a:pPr>
          <a:r>
            <a:rPr lang="en-IN" sz="1050" b="1" dirty="0">
              <a:solidFill>
                <a:schemeClr val="tx1"/>
              </a:solidFill>
            </a:rPr>
            <a:t>Nagpur</a:t>
          </a:r>
        </a:p>
      </dgm:t>
    </dgm:pt>
    <dgm:pt modelId="{0960201D-3B79-4887-95A4-877E5DDEF016}" type="parTrans" cxnId="{BB89F48C-CB6A-469E-9D05-71F94980D7BA}">
      <dgm:prSet/>
      <dgm:spPr/>
      <dgm:t>
        <a:bodyPr/>
        <a:lstStyle/>
        <a:p>
          <a:endParaRPr lang="en-IN"/>
        </a:p>
      </dgm:t>
    </dgm:pt>
    <dgm:pt modelId="{40D7758D-24B2-4E25-9710-4A85EFDA5C9D}" type="sibTrans" cxnId="{BB89F48C-CB6A-469E-9D05-71F94980D7BA}">
      <dgm:prSet/>
      <dgm:spPr/>
      <dgm:t>
        <a:bodyPr/>
        <a:lstStyle/>
        <a:p>
          <a:endParaRPr lang="en-IN"/>
        </a:p>
      </dgm:t>
    </dgm:pt>
    <dgm:pt modelId="{345E7FE0-0205-4322-BDB6-BA0FACE70300}">
      <dgm:prSet custT="1"/>
      <dgm:spPr>
        <a:solidFill>
          <a:schemeClr val="accent6">
            <a:lumMod val="20000"/>
            <a:lumOff val="80000"/>
          </a:schemeClr>
        </a:solidFill>
        <a:ln w="6350">
          <a:solidFill>
            <a:schemeClr val="accent6">
              <a:lumMod val="60000"/>
              <a:lumOff val="40000"/>
            </a:schemeClr>
          </a:solidFill>
        </a:ln>
      </dgm:spPr>
      <dgm:t>
        <a:bodyPr/>
        <a:lstStyle/>
        <a:p>
          <a:pPr>
            <a:lnSpc>
              <a:spcPct val="100000"/>
            </a:lnSpc>
            <a:spcAft>
              <a:spcPts val="0"/>
            </a:spcAft>
          </a:pPr>
          <a:r>
            <a:rPr lang="en-IN" sz="1050" b="1" dirty="0">
              <a:solidFill>
                <a:schemeClr val="tx1"/>
              </a:solidFill>
            </a:rPr>
            <a:t>Bhubaneshwar</a:t>
          </a:r>
        </a:p>
      </dgm:t>
    </dgm:pt>
    <dgm:pt modelId="{4A358D04-192E-422F-899B-7E376020C0F3}" type="parTrans" cxnId="{9559D646-EAC3-44E7-BA20-43F5D4A0924D}">
      <dgm:prSet/>
      <dgm:spPr/>
      <dgm:t>
        <a:bodyPr/>
        <a:lstStyle/>
        <a:p>
          <a:endParaRPr lang="en-IN"/>
        </a:p>
      </dgm:t>
    </dgm:pt>
    <dgm:pt modelId="{797F6F6B-691C-48B8-9574-4C245A67571E}" type="sibTrans" cxnId="{9559D646-EAC3-44E7-BA20-43F5D4A0924D}">
      <dgm:prSet/>
      <dgm:spPr/>
      <dgm:t>
        <a:bodyPr/>
        <a:lstStyle/>
        <a:p>
          <a:endParaRPr lang="en-IN"/>
        </a:p>
      </dgm:t>
    </dgm:pt>
    <dgm:pt modelId="{E91CC285-81B1-4BB9-A05E-7AB37FA9F85E}">
      <dgm:prSet custT="1"/>
      <dgm:spPr>
        <a:solidFill>
          <a:schemeClr val="accent6">
            <a:lumMod val="20000"/>
            <a:lumOff val="80000"/>
          </a:schemeClr>
        </a:solidFill>
        <a:ln w="6350">
          <a:solidFill>
            <a:schemeClr val="accent6">
              <a:lumMod val="60000"/>
              <a:lumOff val="40000"/>
            </a:schemeClr>
          </a:solidFill>
        </a:ln>
      </dgm:spPr>
      <dgm:t>
        <a:bodyPr/>
        <a:lstStyle/>
        <a:p>
          <a:pPr>
            <a:lnSpc>
              <a:spcPct val="100000"/>
            </a:lnSpc>
            <a:spcAft>
              <a:spcPts val="0"/>
            </a:spcAft>
          </a:pPr>
          <a:r>
            <a:rPr lang="en-IN" sz="1050" b="1" dirty="0">
              <a:solidFill>
                <a:schemeClr val="tx1"/>
              </a:solidFill>
            </a:rPr>
            <a:t>Chandigarh</a:t>
          </a:r>
        </a:p>
      </dgm:t>
    </dgm:pt>
    <dgm:pt modelId="{40487227-1FCC-4E3C-94B9-8204F252B32E}" type="parTrans" cxnId="{8714B277-84FB-4C6B-B944-31B695C2AAF4}">
      <dgm:prSet/>
      <dgm:spPr/>
      <dgm:t>
        <a:bodyPr/>
        <a:lstStyle/>
        <a:p>
          <a:endParaRPr lang="en-IN"/>
        </a:p>
      </dgm:t>
    </dgm:pt>
    <dgm:pt modelId="{F16BD445-7D80-43AA-BC8A-8E2D4B731727}" type="sibTrans" cxnId="{8714B277-84FB-4C6B-B944-31B695C2AAF4}">
      <dgm:prSet/>
      <dgm:spPr/>
      <dgm:t>
        <a:bodyPr/>
        <a:lstStyle/>
        <a:p>
          <a:endParaRPr lang="en-IN"/>
        </a:p>
      </dgm:t>
    </dgm:pt>
    <dgm:pt modelId="{A8CF96BA-B05B-41FA-BE9B-ED639892E12F}">
      <dgm:prSet custT="1"/>
      <dgm:spPr>
        <a:solidFill>
          <a:schemeClr val="accent6">
            <a:lumMod val="20000"/>
            <a:lumOff val="80000"/>
          </a:schemeClr>
        </a:solidFill>
        <a:ln w="6350">
          <a:solidFill>
            <a:schemeClr val="accent6">
              <a:lumMod val="60000"/>
              <a:lumOff val="40000"/>
            </a:schemeClr>
          </a:solidFill>
        </a:ln>
      </dgm:spPr>
      <dgm:t>
        <a:bodyPr/>
        <a:lstStyle/>
        <a:p>
          <a:pPr>
            <a:lnSpc>
              <a:spcPct val="100000"/>
            </a:lnSpc>
            <a:spcAft>
              <a:spcPts val="0"/>
            </a:spcAft>
          </a:pPr>
          <a:r>
            <a:rPr lang="en-IN" sz="1050" b="1">
              <a:solidFill>
                <a:schemeClr val="tx1"/>
              </a:solidFill>
            </a:rPr>
            <a:t>Indore</a:t>
          </a:r>
        </a:p>
      </dgm:t>
    </dgm:pt>
    <dgm:pt modelId="{C902381A-2DFD-4211-931B-609B8FCDEC61}" type="parTrans" cxnId="{9483768E-90C8-46E5-A198-0F05821882AB}">
      <dgm:prSet/>
      <dgm:spPr/>
      <dgm:t>
        <a:bodyPr/>
        <a:lstStyle/>
        <a:p>
          <a:endParaRPr lang="en-IN"/>
        </a:p>
      </dgm:t>
    </dgm:pt>
    <dgm:pt modelId="{EF166948-A921-43BF-9612-B1D6E25723C5}" type="sibTrans" cxnId="{9483768E-90C8-46E5-A198-0F05821882AB}">
      <dgm:prSet/>
      <dgm:spPr/>
      <dgm:t>
        <a:bodyPr/>
        <a:lstStyle/>
        <a:p>
          <a:endParaRPr lang="en-IN"/>
        </a:p>
      </dgm:t>
    </dgm:pt>
    <dgm:pt modelId="{92649649-6306-442E-A757-97BDDFED16B4}">
      <dgm:prSet custT="1"/>
      <dgm:spPr>
        <a:solidFill>
          <a:schemeClr val="accent6">
            <a:lumMod val="20000"/>
            <a:lumOff val="80000"/>
          </a:schemeClr>
        </a:solidFill>
        <a:ln w="6350">
          <a:solidFill>
            <a:schemeClr val="accent6">
              <a:lumMod val="60000"/>
              <a:lumOff val="40000"/>
            </a:schemeClr>
          </a:solidFill>
        </a:ln>
      </dgm:spPr>
      <dgm:t>
        <a:bodyPr/>
        <a:lstStyle/>
        <a:p>
          <a:pPr>
            <a:lnSpc>
              <a:spcPct val="100000"/>
            </a:lnSpc>
            <a:spcAft>
              <a:spcPts val="0"/>
            </a:spcAft>
          </a:pPr>
          <a:r>
            <a:rPr lang="en-IN" sz="1050" b="1">
              <a:solidFill>
                <a:schemeClr val="tx1"/>
              </a:solidFill>
            </a:rPr>
            <a:t>Patna</a:t>
          </a:r>
        </a:p>
      </dgm:t>
    </dgm:pt>
    <dgm:pt modelId="{55A4C92E-0BFB-46C8-BD23-A631B87EC767}" type="parTrans" cxnId="{3377AA8F-8ADF-4275-8AFD-571D073E2C2C}">
      <dgm:prSet/>
      <dgm:spPr/>
      <dgm:t>
        <a:bodyPr/>
        <a:lstStyle/>
        <a:p>
          <a:endParaRPr lang="en-IN"/>
        </a:p>
      </dgm:t>
    </dgm:pt>
    <dgm:pt modelId="{412087FF-65D0-4AE6-B534-FFC233F94C56}" type="sibTrans" cxnId="{3377AA8F-8ADF-4275-8AFD-571D073E2C2C}">
      <dgm:prSet/>
      <dgm:spPr/>
      <dgm:t>
        <a:bodyPr/>
        <a:lstStyle/>
        <a:p>
          <a:endParaRPr lang="en-IN"/>
        </a:p>
      </dgm:t>
    </dgm:pt>
    <dgm:pt modelId="{9D908F39-E3EE-4BB7-BF0B-6623F833F50A}">
      <dgm:prSet custT="1"/>
      <dgm:spPr>
        <a:solidFill>
          <a:schemeClr val="accent6">
            <a:lumMod val="20000"/>
            <a:lumOff val="80000"/>
          </a:schemeClr>
        </a:solidFill>
        <a:ln w="6350">
          <a:solidFill>
            <a:schemeClr val="accent6">
              <a:lumMod val="60000"/>
              <a:lumOff val="40000"/>
            </a:schemeClr>
          </a:solidFill>
        </a:ln>
      </dgm:spPr>
      <dgm:t>
        <a:bodyPr/>
        <a:lstStyle/>
        <a:p>
          <a:pPr>
            <a:lnSpc>
              <a:spcPct val="100000"/>
            </a:lnSpc>
            <a:spcAft>
              <a:spcPts val="0"/>
            </a:spcAft>
          </a:pPr>
          <a:r>
            <a:rPr lang="en-IN" sz="1050" b="1" dirty="0">
              <a:solidFill>
                <a:schemeClr val="tx1"/>
              </a:solidFill>
            </a:rPr>
            <a:t>Lucknow</a:t>
          </a:r>
        </a:p>
      </dgm:t>
    </dgm:pt>
    <dgm:pt modelId="{141EA789-9CAA-4BC1-A704-26BFCCFD6851}" type="parTrans" cxnId="{7E283254-BEFE-4589-B9F6-0A92187C8BEE}">
      <dgm:prSet/>
      <dgm:spPr/>
      <dgm:t>
        <a:bodyPr/>
        <a:lstStyle/>
        <a:p>
          <a:endParaRPr lang="en-IN"/>
        </a:p>
      </dgm:t>
    </dgm:pt>
    <dgm:pt modelId="{88FE3AF1-3918-4FD2-B930-C124F8C655A2}" type="sibTrans" cxnId="{7E283254-BEFE-4589-B9F6-0A92187C8BEE}">
      <dgm:prSet/>
      <dgm:spPr/>
      <dgm:t>
        <a:bodyPr/>
        <a:lstStyle/>
        <a:p>
          <a:endParaRPr lang="en-IN"/>
        </a:p>
      </dgm:t>
    </dgm:pt>
    <dgm:pt modelId="{B2187DCE-A99F-4232-9A0C-E322C2BA682A}" type="pres">
      <dgm:prSet presAssocID="{467D2186-B648-453A-BB71-71972F483518}" presName="diagram" presStyleCnt="0">
        <dgm:presLayoutVars>
          <dgm:dir/>
          <dgm:resizeHandles val="exact"/>
        </dgm:presLayoutVars>
      </dgm:prSet>
      <dgm:spPr/>
    </dgm:pt>
    <dgm:pt modelId="{B304E919-4FE9-4B65-A109-D2A3FF03D1CB}" type="pres">
      <dgm:prSet presAssocID="{D7F3C01C-90AA-4F38-B900-8784657E729B}" presName="node" presStyleLbl="node1" presStyleIdx="0" presStyleCnt="7" custScaleX="399220">
        <dgm:presLayoutVars>
          <dgm:bulletEnabled val="1"/>
        </dgm:presLayoutVars>
      </dgm:prSet>
      <dgm:spPr>
        <a:prstGeom prst="roundRect">
          <a:avLst/>
        </a:prstGeom>
      </dgm:spPr>
    </dgm:pt>
    <dgm:pt modelId="{05F001AF-A98B-4D01-9D70-A6FF7980E67F}" type="pres">
      <dgm:prSet presAssocID="{B8FFE0F3-077D-4C0C-8EC3-B96944D7556D}" presName="sibTrans" presStyleCnt="0"/>
      <dgm:spPr/>
    </dgm:pt>
    <dgm:pt modelId="{2680C944-F4FA-4755-965B-F5D00F5BA0AF}" type="pres">
      <dgm:prSet presAssocID="{ED7E8C9B-F188-46C1-9D6C-C064D96DA769}" presName="node" presStyleLbl="node1" presStyleIdx="1" presStyleCnt="7" custScaleX="399220">
        <dgm:presLayoutVars>
          <dgm:bulletEnabled val="1"/>
        </dgm:presLayoutVars>
      </dgm:prSet>
      <dgm:spPr>
        <a:prstGeom prst="roundRect">
          <a:avLst/>
        </a:prstGeom>
      </dgm:spPr>
    </dgm:pt>
    <dgm:pt modelId="{E7D11240-2AAC-4B8F-9DCC-73F04E1E4402}" type="pres">
      <dgm:prSet presAssocID="{40D7758D-24B2-4E25-9710-4A85EFDA5C9D}" presName="sibTrans" presStyleCnt="0"/>
      <dgm:spPr/>
    </dgm:pt>
    <dgm:pt modelId="{F96218FA-7808-4A2C-A075-6DFDAD5B2EC0}" type="pres">
      <dgm:prSet presAssocID="{345E7FE0-0205-4322-BDB6-BA0FACE70300}" presName="node" presStyleLbl="node1" presStyleIdx="2" presStyleCnt="7" custScaleX="399220">
        <dgm:presLayoutVars>
          <dgm:bulletEnabled val="1"/>
        </dgm:presLayoutVars>
      </dgm:prSet>
      <dgm:spPr>
        <a:prstGeom prst="roundRect">
          <a:avLst/>
        </a:prstGeom>
      </dgm:spPr>
    </dgm:pt>
    <dgm:pt modelId="{79C66488-62FB-479C-B80C-C4EE556D76C8}" type="pres">
      <dgm:prSet presAssocID="{797F6F6B-691C-48B8-9574-4C245A67571E}" presName="sibTrans" presStyleCnt="0"/>
      <dgm:spPr/>
    </dgm:pt>
    <dgm:pt modelId="{A5289EBD-2C0F-43E5-98B1-1B0D3A153893}" type="pres">
      <dgm:prSet presAssocID="{E91CC285-81B1-4BB9-A05E-7AB37FA9F85E}" presName="node" presStyleLbl="node1" presStyleIdx="3" presStyleCnt="7" custScaleX="399220">
        <dgm:presLayoutVars>
          <dgm:bulletEnabled val="1"/>
        </dgm:presLayoutVars>
      </dgm:prSet>
      <dgm:spPr>
        <a:prstGeom prst="roundRect">
          <a:avLst/>
        </a:prstGeom>
      </dgm:spPr>
    </dgm:pt>
    <dgm:pt modelId="{A50C229F-3CC2-453F-9D5D-FA4E61DF5A01}" type="pres">
      <dgm:prSet presAssocID="{F16BD445-7D80-43AA-BC8A-8E2D4B731727}" presName="sibTrans" presStyleCnt="0"/>
      <dgm:spPr/>
    </dgm:pt>
    <dgm:pt modelId="{B9CF8B0A-6703-4039-B341-20113330E473}" type="pres">
      <dgm:prSet presAssocID="{A8CF96BA-B05B-41FA-BE9B-ED639892E12F}" presName="node" presStyleLbl="node1" presStyleIdx="4" presStyleCnt="7" custScaleX="399220">
        <dgm:presLayoutVars>
          <dgm:bulletEnabled val="1"/>
        </dgm:presLayoutVars>
      </dgm:prSet>
      <dgm:spPr>
        <a:prstGeom prst="roundRect">
          <a:avLst/>
        </a:prstGeom>
      </dgm:spPr>
    </dgm:pt>
    <dgm:pt modelId="{A6868078-21E3-40AE-9FE1-903BEA487C49}" type="pres">
      <dgm:prSet presAssocID="{EF166948-A921-43BF-9612-B1D6E25723C5}" presName="sibTrans" presStyleCnt="0"/>
      <dgm:spPr/>
    </dgm:pt>
    <dgm:pt modelId="{5450CFD8-36DB-48CE-ABED-441AC8090C09}" type="pres">
      <dgm:prSet presAssocID="{92649649-6306-442E-A757-97BDDFED16B4}" presName="node" presStyleLbl="node1" presStyleIdx="5" presStyleCnt="7" custScaleX="399220">
        <dgm:presLayoutVars>
          <dgm:bulletEnabled val="1"/>
        </dgm:presLayoutVars>
      </dgm:prSet>
      <dgm:spPr>
        <a:prstGeom prst="roundRect">
          <a:avLst/>
        </a:prstGeom>
      </dgm:spPr>
    </dgm:pt>
    <dgm:pt modelId="{7BB09EC3-FBFA-4C17-963D-152111401A97}" type="pres">
      <dgm:prSet presAssocID="{412087FF-65D0-4AE6-B534-FFC233F94C56}" presName="sibTrans" presStyleCnt="0"/>
      <dgm:spPr/>
    </dgm:pt>
    <dgm:pt modelId="{AD52A10A-6011-4345-9622-0A851CD82B5B}" type="pres">
      <dgm:prSet presAssocID="{9D908F39-E3EE-4BB7-BF0B-6623F833F50A}" presName="node" presStyleLbl="node1" presStyleIdx="6" presStyleCnt="7" custScaleX="399220">
        <dgm:presLayoutVars>
          <dgm:bulletEnabled val="1"/>
        </dgm:presLayoutVars>
      </dgm:prSet>
      <dgm:spPr>
        <a:prstGeom prst="roundRect">
          <a:avLst/>
        </a:prstGeom>
      </dgm:spPr>
    </dgm:pt>
  </dgm:ptLst>
  <dgm:cxnLst>
    <dgm:cxn modelId="{04A62D02-776F-448B-B887-C2527298EC77}" type="presOf" srcId="{467D2186-B648-453A-BB71-71972F483518}" destId="{B2187DCE-A99F-4232-9A0C-E322C2BA682A}" srcOrd="0" destOrd="0" presId="urn:microsoft.com/office/officeart/2005/8/layout/default"/>
    <dgm:cxn modelId="{E86C783D-714E-4A40-9357-537711182526}" type="presOf" srcId="{345E7FE0-0205-4322-BDB6-BA0FACE70300}" destId="{F96218FA-7808-4A2C-A075-6DFDAD5B2EC0}" srcOrd="0" destOrd="0" presId="urn:microsoft.com/office/officeart/2005/8/layout/default"/>
    <dgm:cxn modelId="{9559D646-EAC3-44E7-BA20-43F5D4A0924D}" srcId="{467D2186-B648-453A-BB71-71972F483518}" destId="{345E7FE0-0205-4322-BDB6-BA0FACE70300}" srcOrd="2" destOrd="0" parTransId="{4A358D04-192E-422F-899B-7E376020C0F3}" sibTransId="{797F6F6B-691C-48B8-9574-4C245A67571E}"/>
    <dgm:cxn modelId="{0CC00854-AB29-4A2E-8F0E-B2AB37BC06C2}" srcId="{467D2186-B648-453A-BB71-71972F483518}" destId="{D7F3C01C-90AA-4F38-B900-8784657E729B}" srcOrd="0" destOrd="0" parTransId="{BA141005-DE46-48E0-9374-2F1BFC9E909F}" sibTransId="{B8FFE0F3-077D-4C0C-8EC3-B96944D7556D}"/>
    <dgm:cxn modelId="{7E283254-BEFE-4589-B9F6-0A92187C8BEE}" srcId="{467D2186-B648-453A-BB71-71972F483518}" destId="{9D908F39-E3EE-4BB7-BF0B-6623F833F50A}" srcOrd="6" destOrd="0" parTransId="{141EA789-9CAA-4BC1-A704-26BFCCFD6851}" sibTransId="{88FE3AF1-3918-4FD2-B930-C124F8C655A2}"/>
    <dgm:cxn modelId="{8714B277-84FB-4C6B-B944-31B695C2AAF4}" srcId="{467D2186-B648-453A-BB71-71972F483518}" destId="{E91CC285-81B1-4BB9-A05E-7AB37FA9F85E}" srcOrd="3" destOrd="0" parTransId="{40487227-1FCC-4E3C-94B9-8204F252B32E}" sibTransId="{F16BD445-7D80-43AA-BC8A-8E2D4B731727}"/>
    <dgm:cxn modelId="{73B19B7D-75D0-42C6-9392-359F9BD6815C}" type="presOf" srcId="{9D908F39-E3EE-4BB7-BF0B-6623F833F50A}" destId="{AD52A10A-6011-4345-9622-0A851CD82B5B}" srcOrd="0" destOrd="0" presId="urn:microsoft.com/office/officeart/2005/8/layout/default"/>
    <dgm:cxn modelId="{4DD02086-8BDC-4FA4-B351-CD31753F52F1}" type="presOf" srcId="{E91CC285-81B1-4BB9-A05E-7AB37FA9F85E}" destId="{A5289EBD-2C0F-43E5-98B1-1B0D3A153893}" srcOrd="0" destOrd="0" presId="urn:microsoft.com/office/officeart/2005/8/layout/default"/>
    <dgm:cxn modelId="{BB89F48C-CB6A-469E-9D05-71F94980D7BA}" srcId="{467D2186-B648-453A-BB71-71972F483518}" destId="{ED7E8C9B-F188-46C1-9D6C-C064D96DA769}" srcOrd="1" destOrd="0" parTransId="{0960201D-3B79-4887-95A4-877E5DDEF016}" sibTransId="{40D7758D-24B2-4E25-9710-4A85EFDA5C9D}"/>
    <dgm:cxn modelId="{9483768E-90C8-46E5-A198-0F05821882AB}" srcId="{467D2186-B648-453A-BB71-71972F483518}" destId="{A8CF96BA-B05B-41FA-BE9B-ED639892E12F}" srcOrd="4" destOrd="0" parTransId="{C902381A-2DFD-4211-931B-609B8FCDEC61}" sibTransId="{EF166948-A921-43BF-9612-B1D6E25723C5}"/>
    <dgm:cxn modelId="{3377AA8F-8ADF-4275-8AFD-571D073E2C2C}" srcId="{467D2186-B648-453A-BB71-71972F483518}" destId="{92649649-6306-442E-A757-97BDDFED16B4}" srcOrd="5" destOrd="0" parTransId="{55A4C92E-0BFB-46C8-BD23-A631B87EC767}" sibTransId="{412087FF-65D0-4AE6-B534-FFC233F94C56}"/>
    <dgm:cxn modelId="{83F50AC5-2F03-4205-A882-29B53947F74F}" type="presOf" srcId="{A8CF96BA-B05B-41FA-BE9B-ED639892E12F}" destId="{B9CF8B0A-6703-4039-B341-20113330E473}" srcOrd="0" destOrd="0" presId="urn:microsoft.com/office/officeart/2005/8/layout/default"/>
    <dgm:cxn modelId="{A837CDED-9932-4F39-A564-6749BE335B0B}" type="presOf" srcId="{92649649-6306-442E-A757-97BDDFED16B4}" destId="{5450CFD8-36DB-48CE-ABED-441AC8090C09}" srcOrd="0" destOrd="0" presId="urn:microsoft.com/office/officeart/2005/8/layout/default"/>
    <dgm:cxn modelId="{8CAA0AF1-FA0A-4926-A2EA-25C4A8EA3E92}" type="presOf" srcId="{ED7E8C9B-F188-46C1-9D6C-C064D96DA769}" destId="{2680C944-F4FA-4755-965B-F5D00F5BA0AF}" srcOrd="0" destOrd="0" presId="urn:microsoft.com/office/officeart/2005/8/layout/default"/>
    <dgm:cxn modelId="{E15D21F3-D958-46F4-8D30-CD1C1EB44782}" type="presOf" srcId="{D7F3C01C-90AA-4F38-B900-8784657E729B}" destId="{B304E919-4FE9-4B65-A109-D2A3FF03D1CB}" srcOrd="0" destOrd="0" presId="urn:microsoft.com/office/officeart/2005/8/layout/default"/>
    <dgm:cxn modelId="{57538B5B-40BE-4F35-AE6A-DB818ED180E1}" type="presParOf" srcId="{B2187DCE-A99F-4232-9A0C-E322C2BA682A}" destId="{B304E919-4FE9-4B65-A109-D2A3FF03D1CB}" srcOrd="0" destOrd="0" presId="urn:microsoft.com/office/officeart/2005/8/layout/default"/>
    <dgm:cxn modelId="{6419517B-3AFB-46D4-8407-4CD1960F0B43}" type="presParOf" srcId="{B2187DCE-A99F-4232-9A0C-E322C2BA682A}" destId="{05F001AF-A98B-4D01-9D70-A6FF7980E67F}" srcOrd="1" destOrd="0" presId="urn:microsoft.com/office/officeart/2005/8/layout/default"/>
    <dgm:cxn modelId="{FB5EE752-2DA4-4767-A6AD-5F6CE41862E3}" type="presParOf" srcId="{B2187DCE-A99F-4232-9A0C-E322C2BA682A}" destId="{2680C944-F4FA-4755-965B-F5D00F5BA0AF}" srcOrd="2" destOrd="0" presId="urn:microsoft.com/office/officeart/2005/8/layout/default"/>
    <dgm:cxn modelId="{4F605CC3-E0B6-4D14-A8E1-86E9326E297F}" type="presParOf" srcId="{B2187DCE-A99F-4232-9A0C-E322C2BA682A}" destId="{E7D11240-2AAC-4B8F-9DCC-73F04E1E4402}" srcOrd="3" destOrd="0" presId="urn:microsoft.com/office/officeart/2005/8/layout/default"/>
    <dgm:cxn modelId="{D0B32FFE-2518-41EF-BF2A-C00059945FFC}" type="presParOf" srcId="{B2187DCE-A99F-4232-9A0C-E322C2BA682A}" destId="{F96218FA-7808-4A2C-A075-6DFDAD5B2EC0}" srcOrd="4" destOrd="0" presId="urn:microsoft.com/office/officeart/2005/8/layout/default"/>
    <dgm:cxn modelId="{F7571EC1-3300-4CD4-B269-1C8CEB4C3ACD}" type="presParOf" srcId="{B2187DCE-A99F-4232-9A0C-E322C2BA682A}" destId="{79C66488-62FB-479C-B80C-C4EE556D76C8}" srcOrd="5" destOrd="0" presId="urn:microsoft.com/office/officeart/2005/8/layout/default"/>
    <dgm:cxn modelId="{E16B8924-DC6B-48C7-82E5-B6D7F88D8301}" type="presParOf" srcId="{B2187DCE-A99F-4232-9A0C-E322C2BA682A}" destId="{A5289EBD-2C0F-43E5-98B1-1B0D3A153893}" srcOrd="6" destOrd="0" presId="urn:microsoft.com/office/officeart/2005/8/layout/default"/>
    <dgm:cxn modelId="{CCB00D7C-D21E-487B-B062-8B1965BB968F}" type="presParOf" srcId="{B2187DCE-A99F-4232-9A0C-E322C2BA682A}" destId="{A50C229F-3CC2-453F-9D5D-FA4E61DF5A01}" srcOrd="7" destOrd="0" presId="urn:microsoft.com/office/officeart/2005/8/layout/default"/>
    <dgm:cxn modelId="{439D17AB-1159-4A10-88D8-F1CD2F3F9C6D}" type="presParOf" srcId="{B2187DCE-A99F-4232-9A0C-E322C2BA682A}" destId="{B9CF8B0A-6703-4039-B341-20113330E473}" srcOrd="8" destOrd="0" presId="urn:microsoft.com/office/officeart/2005/8/layout/default"/>
    <dgm:cxn modelId="{165ADE51-B6C0-4E34-8031-AA2B16EBB4A6}" type="presParOf" srcId="{B2187DCE-A99F-4232-9A0C-E322C2BA682A}" destId="{A6868078-21E3-40AE-9FE1-903BEA487C49}" srcOrd="9" destOrd="0" presId="urn:microsoft.com/office/officeart/2005/8/layout/default"/>
    <dgm:cxn modelId="{80956F70-3DCD-4750-AFAB-137A51641A40}" type="presParOf" srcId="{B2187DCE-A99F-4232-9A0C-E322C2BA682A}" destId="{5450CFD8-36DB-48CE-ABED-441AC8090C09}" srcOrd="10" destOrd="0" presId="urn:microsoft.com/office/officeart/2005/8/layout/default"/>
    <dgm:cxn modelId="{7FA247A8-ED13-4C98-8EE6-491ED337D7C3}" type="presParOf" srcId="{B2187DCE-A99F-4232-9A0C-E322C2BA682A}" destId="{7BB09EC3-FBFA-4C17-963D-152111401A97}" srcOrd="11" destOrd="0" presId="urn:microsoft.com/office/officeart/2005/8/layout/default"/>
    <dgm:cxn modelId="{A6E3A160-F2B7-4050-86E5-3C9675B767EB}" type="presParOf" srcId="{B2187DCE-A99F-4232-9A0C-E322C2BA682A}" destId="{AD52A10A-6011-4345-9622-0A851CD82B5B}" srcOrd="1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7D2186-B648-453A-BB71-71972F48351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D7F3C01C-90AA-4F38-B900-8784657E729B}">
      <dgm:prSet custT="1"/>
      <dgm:spPr>
        <a:solidFill>
          <a:schemeClr val="accent5">
            <a:lumMod val="20000"/>
            <a:lumOff val="80000"/>
          </a:schemeClr>
        </a:solidFill>
        <a:ln w="6350">
          <a:solidFill>
            <a:schemeClr val="accent5">
              <a:lumMod val="60000"/>
              <a:lumOff val="40000"/>
            </a:schemeClr>
          </a:solidFill>
        </a:ln>
      </dgm:spPr>
      <dgm:t>
        <a:bodyPr/>
        <a:lstStyle/>
        <a:p>
          <a:pPr>
            <a:lnSpc>
              <a:spcPct val="100000"/>
            </a:lnSpc>
            <a:spcAft>
              <a:spcPts val="0"/>
            </a:spcAft>
          </a:pPr>
          <a:r>
            <a:rPr lang="en-IN" sz="1050" b="1">
              <a:solidFill>
                <a:schemeClr val="tx1"/>
              </a:solidFill>
            </a:rPr>
            <a:t>Kanpur</a:t>
          </a:r>
        </a:p>
      </dgm:t>
    </dgm:pt>
    <dgm:pt modelId="{BA141005-DE46-48E0-9374-2F1BFC9E909F}" type="parTrans" cxnId="{0CC00854-AB29-4A2E-8F0E-B2AB37BC06C2}">
      <dgm:prSet/>
      <dgm:spPr/>
      <dgm:t>
        <a:bodyPr/>
        <a:lstStyle/>
        <a:p>
          <a:endParaRPr lang="en-IN"/>
        </a:p>
      </dgm:t>
    </dgm:pt>
    <dgm:pt modelId="{B8FFE0F3-077D-4C0C-8EC3-B96944D7556D}" type="sibTrans" cxnId="{0CC00854-AB29-4A2E-8F0E-B2AB37BC06C2}">
      <dgm:prSet/>
      <dgm:spPr/>
      <dgm:t>
        <a:bodyPr/>
        <a:lstStyle/>
        <a:p>
          <a:endParaRPr lang="en-IN"/>
        </a:p>
      </dgm:t>
    </dgm:pt>
    <dgm:pt modelId="{8DB8CD50-4E6D-4F3E-960F-6748C216482B}">
      <dgm:prSet custT="1"/>
      <dgm:spPr>
        <a:solidFill>
          <a:schemeClr val="accent5">
            <a:lumMod val="20000"/>
            <a:lumOff val="80000"/>
          </a:schemeClr>
        </a:solidFill>
        <a:ln w="6350">
          <a:solidFill>
            <a:schemeClr val="accent5">
              <a:lumMod val="60000"/>
              <a:lumOff val="40000"/>
            </a:schemeClr>
          </a:solidFill>
        </a:ln>
      </dgm:spPr>
      <dgm:t>
        <a:bodyPr/>
        <a:lstStyle/>
        <a:p>
          <a:pPr>
            <a:lnSpc>
              <a:spcPct val="100000"/>
            </a:lnSpc>
            <a:spcAft>
              <a:spcPts val="0"/>
            </a:spcAft>
          </a:pPr>
          <a:r>
            <a:rPr lang="en-IN" sz="1050" b="1" dirty="0">
              <a:solidFill>
                <a:schemeClr val="tx1"/>
              </a:solidFill>
            </a:rPr>
            <a:t>Guwahati</a:t>
          </a:r>
        </a:p>
      </dgm:t>
    </dgm:pt>
    <dgm:pt modelId="{AD462AEC-C774-4B2D-9DBE-1040CC137FF4}" type="parTrans" cxnId="{0923D550-C0E1-4883-B837-E23854A9F8F2}">
      <dgm:prSet/>
      <dgm:spPr/>
      <dgm:t>
        <a:bodyPr/>
        <a:lstStyle/>
        <a:p>
          <a:endParaRPr lang="en-IN"/>
        </a:p>
      </dgm:t>
    </dgm:pt>
    <dgm:pt modelId="{870BDE97-72E2-497E-A12A-E522A68FFAEA}" type="sibTrans" cxnId="{0923D550-C0E1-4883-B837-E23854A9F8F2}">
      <dgm:prSet/>
      <dgm:spPr/>
      <dgm:t>
        <a:bodyPr/>
        <a:lstStyle/>
        <a:p>
          <a:endParaRPr lang="en-IN"/>
        </a:p>
      </dgm:t>
    </dgm:pt>
    <dgm:pt modelId="{E33E3CBF-E3B4-4D5C-A492-702C7A40A3F4}">
      <dgm:prSet custT="1"/>
      <dgm:spPr>
        <a:solidFill>
          <a:schemeClr val="accent5">
            <a:lumMod val="20000"/>
            <a:lumOff val="80000"/>
          </a:schemeClr>
        </a:solidFill>
        <a:ln w="6350">
          <a:solidFill>
            <a:schemeClr val="accent5">
              <a:lumMod val="60000"/>
              <a:lumOff val="40000"/>
            </a:schemeClr>
          </a:solidFill>
        </a:ln>
      </dgm:spPr>
      <dgm:t>
        <a:bodyPr/>
        <a:lstStyle/>
        <a:p>
          <a:pPr>
            <a:lnSpc>
              <a:spcPct val="100000"/>
            </a:lnSpc>
            <a:spcAft>
              <a:spcPts val="0"/>
            </a:spcAft>
          </a:pPr>
          <a:r>
            <a:rPr lang="en-IN" sz="1050" b="1" dirty="0">
              <a:solidFill>
                <a:schemeClr val="tx1"/>
              </a:solidFill>
            </a:rPr>
            <a:t>Bhopal</a:t>
          </a:r>
        </a:p>
      </dgm:t>
    </dgm:pt>
    <dgm:pt modelId="{10158A5A-1386-46F6-A1C2-93668DDDBAE4}" type="parTrans" cxnId="{D08A283C-E135-4734-96CE-FDBE7C3D6FF0}">
      <dgm:prSet/>
      <dgm:spPr/>
      <dgm:t>
        <a:bodyPr/>
        <a:lstStyle/>
        <a:p>
          <a:endParaRPr lang="en-IN"/>
        </a:p>
      </dgm:t>
    </dgm:pt>
    <dgm:pt modelId="{C3B01FF7-26E5-4979-99C9-D7CC5C0ED262}" type="sibTrans" cxnId="{D08A283C-E135-4734-96CE-FDBE7C3D6FF0}">
      <dgm:prSet/>
      <dgm:spPr/>
      <dgm:t>
        <a:bodyPr/>
        <a:lstStyle/>
        <a:p>
          <a:endParaRPr lang="en-IN"/>
        </a:p>
      </dgm:t>
    </dgm:pt>
    <dgm:pt modelId="{51745484-F8C5-4AEA-A094-590924B71E7C}">
      <dgm:prSet custT="1"/>
      <dgm:spPr>
        <a:solidFill>
          <a:schemeClr val="accent5">
            <a:lumMod val="20000"/>
            <a:lumOff val="80000"/>
          </a:schemeClr>
        </a:solidFill>
        <a:ln w="6350">
          <a:solidFill>
            <a:schemeClr val="accent5">
              <a:lumMod val="60000"/>
              <a:lumOff val="40000"/>
            </a:schemeClr>
          </a:solidFill>
        </a:ln>
      </dgm:spPr>
      <dgm:t>
        <a:bodyPr/>
        <a:lstStyle/>
        <a:p>
          <a:pPr>
            <a:lnSpc>
              <a:spcPct val="100000"/>
            </a:lnSpc>
            <a:spcAft>
              <a:spcPts val="0"/>
            </a:spcAft>
          </a:pPr>
          <a:r>
            <a:rPr lang="en-IN" sz="1050" b="1">
              <a:solidFill>
                <a:schemeClr val="tx1"/>
              </a:solidFill>
            </a:rPr>
            <a:t>Trivandrum</a:t>
          </a:r>
        </a:p>
      </dgm:t>
    </dgm:pt>
    <dgm:pt modelId="{32551371-CA54-49BC-9B35-7F3DB971B0AC}" type="parTrans" cxnId="{CF59AF45-6060-46ED-A938-40F3A3765A1F}">
      <dgm:prSet/>
      <dgm:spPr/>
      <dgm:t>
        <a:bodyPr/>
        <a:lstStyle/>
        <a:p>
          <a:endParaRPr lang="en-IN"/>
        </a:p>
      </dgm:t>
    </dgm:pt>
    <dgm:pt modelId="{C8259246-9DDB-465E-91A8-43464A244FAE}" type="sibTrans" cxnId="{CF59AF45-6060-46ED-A938-40F3A3765A1F}">
      <dgm:prSet/>
      <dgm:spPr/>
      <dgm:t>
        <a:bodyPr/>
        <a:lstStyle/>
        <a:p>
          <a:endParaRPr lang="en-IN"/>
        </a:p>
      </dgm:t>
    </dgm:pt>
    <dgm:pt modelId="{2AF6F1CC-9BD5-4FA9-950D-682D8DF511A0}">
      <dgm:prSet custT="1"/>
      <dgm:spPr>
        <a:solidFill>
          <a:schemeClr val="accent5">
            <a:lumMod val="20000"/>
            <a:lumOff val="80000"/>
          </a:schemeClr>
        </a:solidFill>
        <a:ln w="6350">
          <a:solidFill>
            <a:schemeClr val="accent5">
              <a:lumMod val="60000"/>
              <a:lumOff val="40000"/>
            </a:schemeClr>
          </a:solidFill>
        </a:ln>
      </dgm:spPr>
      <dgm:t>
        <a:bodyPr/>
        <a:lstStyle/>
        <a:p>
          <a:pPr>
            <a:lnSpc>
              <a:spcPct val="100000"/>
            </a:lnSpc>
            <a:spcAft>
              <a:spcPts val="0"/>
            </a:spcAft>
          </a:pPr>
          <a:r>
            <a:rPr lang="en-IN" sz="1050" b="1" dirty="0">
              <a:solidFill>
                <a:schemeClr val="tx1"/>
              </a:solidFill>
            </a:rPr>
            <a:t>Vizag</a:t>
          </a:r>
        </a:p>
      </dgm:t>
    </dgm:pt>
    <dgm:pt modelId="{11F0CE76-1EB7-41C3-A225-F20BFAD9B910}" type="parTrans" cxnId="{8FD51484-1E59-42E5-8F66-3AAF135AF608}">
      <dgm:prSet/>
      <dgm:spPr/>
      <dgm:t>
        <a:bodyPr/>
        <a:lstStyle/>
        <a:p>
          <a:endParaRPr lang="en-IN"/>
        </a:p>
      </dgm:t>
    </dgm:pt>
    <dgm:pt modelId="{DAFAD253-0206-4B93-B469-BCA7164F7851}" type="sibTrans" cxnId="{8FD51484-1E59-42E5-8F66-3AAF135AF608}">
      <dgm:prSet/>
      <dgm:spPr/>
      <dgm:t>
        <a:bodyPr/>
        <a:lstStyle/>
        <a:p>
          <a:endParaRPr lang="en-IN"/>
        </a:p>
      </dgm:t>
    </dgm:pt>
    <dgm:pt modelId="{B2187DCE-A99F-4232-9A0C-E322C2BA682A}" type="pres">
      <dgm:prSet presAssocID="{467D2186-B648-453A-BB71-71972F483518}" presName="diagram" presStyleCnt="0">
        <dgm:presLayoutVars>
          <dgm:dir/>
          <dgm:resizeHandles val="exact"/>
        </dgm:presLayoutVars>
      </dgm:prSet>
      <dgm:spPr/>
    </dgm:pt>
    <dgm:pt modelId="{B304E919-4FE9-4B65-A109-D2A3FF03D1CB}" type="pres">
      <dgm:prSet presAssocID="{D7F3C01C-90AA-4F38-B900-8784657E729B}" presName="node" presStyleLbl="node1" presStyleIdx="0" presStyleCnt="5" custScaleX="282873">
        <dgm:presLayoutVars>
          <dgm:bulletEnabled val="1"/>
        </dgm:presLayoutVars>
      </dgm:prSet>
      <dgm:spPr>
        <a:prstGeom prst="roundRect">
          <a:avLst/>
        </a:prstGeom>
      </dgm:spPr>
    </dgm:pt>
    <dgm:pt modelId="{05F001AF-A98B-4D01-9D70-A6FF7980E67F}" type="pres">
      <dgm:prSet presAssocID="{B8FFE0F3-077D-4C0C-8EC3-B96944D7556D}" presName="sibTrans" presStyleCnt="0"/>
      <dgm:spPr/>
    </dgm:pt>
    <dgm:pt modelId="{0E4C895C-8FF1-4750-ABE7-2EFEBB9066E4}" type="pres">
      <dgm:prSet presAssocID="{8DB8CD50-4E6D-4F3E-960F-6748C216482B}" presName="node" presStyleLbl="node1" presStyleIdx="1" presStyleCnt="5" custScaleX="282873">
        <dgm:presLayoutVars>
          <dgm:bulletEnabled val="1"/>
        </dgm:presLayoutVars>
      </dgm:prSet>
      <dgm:spPr>
        <a:prstGeom prst="roundRect">
          <a:avLst/>
        </a:prstGeom>
      </dgm:spPr>
    </dgm:pt>
    <dgm:pt modelId="{D474B586-1754-4441-9C7A-400AF085D9D4}" type="pres">
      <dgm:prSet presAssocID="{870BDE97-72E2-497E-A12A-E522A68FFAEA}" presName="sibTrans" presStyleCnt="0"/>
      <dgm:spPr/>
    </dgm:pt>
    <dgm:pt modelId="{2971565D-2C21-433D-9BE8-2B3A63EEE958}" type="pres">
      <dgm:prSet presAssocID="{E33E3CBF-E3B4-4D5C-A492-702C7A40A3F4}" presName="node" presStyleLbl="node1" presStyleIdx="2" presStyleCnt="5" custScaleX="282873">
        <dgm:presLayoutVars>
          <dgm:bulletEnabled val="1"/>
        </dgm:presLayoutVars>
      </dgm:prSet>
      <dgm:spPr>
        <a:prstGeom prst="roundRect">
          <a:avLst/>
        </a:prstGeom>
      </dgm:spPr>
    </dgm:pt>
    <dgm:pt modelId="{A0FE81F7-70E0-4CE1-97BA-1BA88A225DE4}" type="pres">
      <dgm:prSet presAssocID="{C3B01FF7-26E5-4979-99C9-D7CC5C0ED262}" presName="sibTrans" presStyleCnt="0"/>
      <dgm:spPr/>
    </dgm:pt>
    <dgm:pt modelId="{B7F5CF8A-1234-4269-A346-7C8BBCA67D70}" type="pres">
      <dgm:prSet presAssocID="{51745484-F8C5-4AEA-A094-590924B71E7C}" presName="node" presStyleLbl="node1" presStyleIdx="3" presStyleCnt="5" custScaleX="282873">
        <dgm:presLayoutVars>
          <dgm:bulletEnabled val="1"/>
        </dgm:presLayoutVars>
      </dgm:prSet>
      <dgm:spPr>
        <a:prstGeom prst="roundRect">
          <a:avLst/>
        </a:prstGeom>
      </dgm:spPr>
    </dgm:pt>
    <dgm:pt modelId="{82B44BBE-BCE5-44BF-974F-C5BE8A1008A0}" type="pres">
      <dgm:prSet presAssocID="{C8259246-9DDB-465E-91A8-43464A244FAE}" presName="sibTrans" presStyleCnt="0"/>
      <dgm:spPr/>
    </dgm:pt>
    <dgm:pt modelId="{E414CDB6-CFC4-461A-998B-CFDF14BD21F1}" type="pres">
      <dgm:prSet presAssocID="{2AF6F1CC-9BD5-4FA9-950D-682D8DF511A0}" presName="node" presStyleLbl="node1" presStyleIdx="4" presStyleCnt="5" custScaleX="282873">
        <dgm:presLayoutVars>
          <dgm:bulletEnabled val="1"/>
        </dgm:presLayoutVars>
      </dgm:prSet>
      <dgm:spPr>
        <a:prstGeom prst="roundRect">
          <a:avLst/>
        </a:prstGeom>
      </dgm:spPr>
    </dgm:pt>
  </dgm:ptLst>
  <dgm:cxnLst>
    <dgm:cxn modelId="{04A62D02-776F-448B-B887-C2527298EC77}" type="presOf" srcId="{467D2186-B648-453A-BB71-71972F483518}" destId="{B2187DCE-A99F-4232-9A0C-E322C2BA682A}" srcOrd="0" destOrd="0" presId="urn:microsoft.com/office/officeart/2005/8/layout/default"/>
    <dgm:cxn modelId="{D08A283C-E135-4734-96CE-FDBE7C3D6FF0}" srcId="{467D2186-B648-453A-BB71-71972F483518}" destId="{E33E3CBF-E3B4-4D5C-A492-702C7A40A3F4}" srcOrd="2" destOrd="0" parTransId="{10158A5A-1386-46F6-A1C2-93668DDDBAE4}" sibTransId="{C3B01FF7-26E5-4979-99C9-D7CC5C0ED262}"/>
    <dgm:cxn modelId="{0BA2FF61-C25A-4096-A082-94EDDBE4C0BF}" type="presOf" srcId="{E33E3CBF-E3B4-4D5C-A492-702C7A40A3F4}" destId="{2971565D-2C21-433D-9BE8-2B3A63EEE958}" srcOrd="0" destOrd="0" presId="urn:microsoft.com/office/officeart/2005/8/layout/default"/>
    <dgm:cxn modelId="{CF59AF45-6060-46ED-A938-40F3A3765A1F}" srcId="{467D2186-B648-453A-BB71-71972F483518}" destId="{51745484-F8C5-4AEA-A094-590924B71E7C}" srcOrd="3" destOrd="0" parTransId="{32551371-CA54-49BC-9B35-7F3DB971B0AC}" sibTransId="{C8259246-9DDB-465E-91A8-43464A244FAE}"/>
    <dgm:cxn modelId="{E26AF468-692C-45A7-A5D1-016EF000A62D}" type="presOf" srcId="{51745484-F8C5-4AEA-A094-590924B71E7C}" destId="{B7F5CF8A-1234-4269-A346-7C8BBCA67D70}" srcOrd="0" destOrd="0" presId="urn:microsoft.com/office/officeart/2005/8/layout/default"/>
    <dgm:cxn modelId="{DD9F164E-234F-4D88-85D3-C48BF4B37012}" type="presOf" srcId="{2AF6F1CC-9BD5-4FA9-950D-682D8DF511A0}" destId="{E414CDB6-CFC4-461A-998B-CFDF14BD21F1}" srcOrd="0" destOrd="0" presId="urn:microsoft.com/office/officeart/2005/8/layout/default"/>
    <dgm:cxn modelId="{0923D550-C0E1-4883-B837-E23854A9F8F2}" srcId="{467D2186-B648-453A-BB71-71972F483518}" destId="{8DB8CD50-4E6D-4F3E-960F-6748C216482B}" srcOrd="1" destOrd="0" parTransId="{AD462AEC-C774-4B2D-9DBE-1040CC137FF4}" sibTransId="{870BDE97-72E2-497E-A12A-E522A68FFAEA}"/>
    <dgm:cxn modelId="{0CC00854-AB29-4A2E-8F0E-B2AB37BC06C2}" srcId="{467D2186-B648-453A-BB71-71972F483518}" destId="{D7F3C01C-90AA-4F38-B900-8784657E729B}" srcOrd="0" destOrd="0" parTransId="{BA141005-DE46-48E0-9374-2F1BFC9E909F}" sibTransId="{B8FFE0F3-077D-4C0C-8EC3-B96944D7556D}"/>
    <dgm:cxn modelId="{8FD51484-1E59-42E5-8F66-3AAF135AF608}" srcId="{467D2186-B648-453A-BB71-71972F483518}" destId="{2AF6F1CC-9BD5-4FA9-950D-682D8DF511A0}" srcOrd="4" destOrd="0" parTransId="{11F0CE76-1EB7-41C3-A225-F20BFAD9B910}" sibTransId="{DAFAD253-0206-4B93-B469-BCA7164F7851}"/>
    <dgm:cxn modelId="{957CA5EC-613A-420A-AB2F-006910DBB596}" type="presOf" srcId="{8DB8CD50-4E6D-4F3E-960F-6748C216482B}" destId="{0E4C895C-8FF1-4750-ABE7-2EFEBB9066E4}" srcOrd="0" destOrd="0" presId="urn:microsoft.com/office/officeart/2005/8/layout/default"/>
    <dgm:cxn modelId="{E15D21F3-D958-46F4-8D30-CD1C1EB44782}" type="presOf" srcId="{D7F3C01C-90AA-4F38-B900-8784657E729B}" destId="{B304E919-4FE9-4B65-A109-D2A3FF03D1CB}" srcOrd="0" destOrd="0" presId="urn:microsoft.com/office/officeart/2005/8/layout/default"/>
    <dgm:cxn modelId="{57538B5B-40BE-4F35-AE6A-DB818ED180E1}" type="presParOf" srcId="{B2187DCE-A99F-4232-9A0C-E322C2BA682A}" destId="{B304E919-4FE9-4B65-A109-D2A3FF03D1CB}" srcOrd="0" destOrd="0" presId="urn:microsoft.com/office/officeart/2005/8/layout/default"/>
    <dgm:cxn modelId="{6419517B-3AFB-46D4-8407-4CD1960F0B43}" type="presParOf" srcId="{B2187DCE-A99F-4232-9A0C-E322C2BA682A}" destId="{05F001AF-A98B-4D01-9D70-A6FF7980E67F}" srcOrd="1" destOrd="0" presId="urn:microsoft.com/office/officeart/2005/8/layout/default"/>
    <dgm:cxn modelId="{05C92ADE-8245-4199-A234-57C808358F61}" type="presParOf" srcId="{B2187DCE-A99F-4232-9A0C-E322C2BA682A}" destId="{0E4C895C-8FF1-4750-ABE7-2EFEBB9066E4}" srcOrd="2" destOrd="0" presId="urn:microsoft.com/office/officeart/2005/8/layout/default"/>
    <dgm:cxn modelId="{83761E78-9926-4E2E-BFAB-C81689FA3BCA}" type="presParOf" srcId="{B2187DCE-A99F-4232-9A0C-E322C2BA682A}" destId="{D474B586-1754-4441-9C7A-400AF085D9D4}" srcOrd="3" destOrd="0" presId="urn:microsoft.com/office/officeart/2005/8/layout/default"/>
    <dgm:cxn modelId="{0F7648A9-B0B9-4DDB-9808-8F9D1473D3AE}" type="presParOf" srcId="{B2187DCE-A99F-4232-9A0C-E322C2BA682A}" destId="{2971565D-2C21-433D-9BE8-2B3A63EEE958}" srcOrd="4" destOrd="0" presId="urn:microsoft.com/office/officeart/2005/8/layout/default"/>
    <dgm:cxn modelId="{DCC3DE1A-25A4-4CB8-949C-FC70C857BFF4}" type="presParOf" srcId="{B2187DCE-A99F-4232-9A0C-E322C2BA682A}" destId="{A0FE81F7-70E0-4CE1-97BA-1BA88A225DE4}" srcOrd="5" destOrd="0" presId="urn:microsoft.com/office/officeart/2005/8/layout/default"/>
    <dgm:cxn modelId="{3EA01D83-9730-46B3-95DB-0DB08F70E299}" type="presParOf" srcId="{B2187DCE-A99F-4232-9A0C-E322C2BA682A}" destId="{B7F5CF8A-1234-4269-A346-7C8BBCA67D70}" srcOrd="6" destOrd="0" presId="urn:microsoft.com/office/officeart/2005/8/layout/default"/>
    <dgm:cxn modelId="{C90FFF52-6B4A-40F2-ADF2-B52028B2F32B}" type="presParOf" srcId="{B2187DCE-A99F-4232-9A0C-E322C2BA682A}" destId="{82B44BBE-BCE5-44BF-974F-C5BE8A1008A0}" srcOrd="7" destOrd="0" presId="urn:microsoft.com/office/officeart/2005/8/layout/default"/>
    <dgm:cxn modelId="{FBE17DBE-420A-4989-8E33-F86161DF3EAE}" type="presParOf" srcId="{B2187DCE-A99F-4232-9A0C-E322C2BA682A}" destId="{E414CDB6-CFC4-461A-998B-CFDF14BD21F1}" srcOrd="8"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6FB07F-1BF7-46E6-BF06-5FEEE76BCD6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EC42877A-C011-46C5-978D-9F7001D7B540}">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IN" sz="1200" b="0" i="0" baseline="0" dirty="0"/>
            <a:t>Sify NLD backbone is a combination of wavelengths from multiple providers for maintaining carrier and path level redundancies.</a:t>
          </a:r>
          <a:endParaRPr lang="en-IN" sz="1200" dirty="0"/>
        </a:p>
      </dgm:t>
    </dgm:pt>
    <dgm:pt modelId="{4D09D98B-2814-4B6D-B772-C64414AAB27E}" type="parTrans" cxnId="{0724F840-B979-45AC-90B6-F0A75504A55E}">
      <dgm:prSet/>
      <dgm:spPr/>
      <dgm:t>
        <a:bodyPr/>
        <a:lstStyle/>
        <a:p>
          <a:endParaRPr lang="en-IN"/>
        </a:p>
      </dgm:t>
    </dgm:pt>
    <dgm:pt modelId="{FBBAD742-2613-4950-A246-7AB0DE969E53}" type="sibTrans" cxnId="{0724F840-B979-45AC-90B6-F0A75504A55E}">
      <dgm:prSet/>
      <dgm:spPr/>
      <dgm:t>
        <a:bodyPr/>
        <a:lstStyle/>
        <a:p>
          <a:endParaRPr lang="en-IN"/>
        </a:p>
      </dgm:t>
    </dgm:pt>
    <dgm:pt modelId="{CBD65E2F-3467-45D8-995E-91E91E985581}">
      <dgm:prSet custT="1"/>
      <dgm:spPr>
        <a:solidFill>
          <a:schemeClr val="tx2">
            <a:lumMod val="75000"/>
            <a:alpha val="80000"/>
          </a:schemeClr>
        </a:solidFill>
        <a:ln w="6350">
          <a:solidFill>
            <a:schemeClr val="accent1">
              <a:lumMod val="75000"/>
            </a:schemeClr>
          </a:solidFill>
        </a:ln>
      </dgm:spPr>
      <dgm:t>
        <a:bodyPr/>
        <a:lstStyle/>
        <a:p>
          <a:pPr>
            <a:lnSpc>
              <a:spcPct val="100000"/>
            </a:lnSpc>
            <a:spcAft>
              <a:spcPts val="0"/>
            </a:spcAft>
          </a:pPr>
          <a:r>
            <a:rPr lang="en-IN" sz="1200" b="0" i="0" baseline="0" dirty="0"/>
            <a:t>Every Tier 1 </a:t>
          </a:r>
          <a:r>
            <a:rPr lang="en-IN" sz="1200" b="0" i="0" baseline="0" dirty="0" err="1"/>
            <a:t>PoP</a:t>
          </a:r>
          <a:r>
            <a:rPr lang="en-IN" sz="1200" b="0" i="0" baseline="0" dirty="0"/>
            <a:t> features connections with capability of 100G between core backbones. POP level redundancies are maintained in all the regions</a:t>
          </a:r>
          <a:endParaRPr lang="en-IN" sz="1200" dirty="0"/>
        </a:p>
      </dgm:t>
    </dgm:pt>
    <dgm:pt modelId="{130F6687-B65E-43E6-8D6E-2E5F5D718543}" type="parTrans" cxnId="{C0C8B3A3-9F2A-408D-9945-F7D524479DCB}">
      <dgm:prSet/>
      <dgm:spPr/>
      <dgm:t>
        <a:bodyPr/>
        <a:lstStyle/>
        <a:p>
          <a:endParaRPr lang="en-IN"/>
        </a:p>
      </dgm:t>
    </dgm:pt>
    <dgm:pt modelId="{93C37977-F705-44E6-96CD-C8451F843E76}" type="sibTrans" cxnId="{C0C8B3A3-9F2A-408D-9945-F7D524479DCB}">
      <dgm:prSet/>
      <dgm:spPr/>
      <dgm:t>
        <a:bodyPr/>
        <a:lstStyle/>
        <a:p>
          <a:endParaRPr lang="en-IN"/>
        </a:p>
      </dgm:t>
    </dgm:pt>
    <dgm:pt modelId="{A8B43E2D-2640-4EFA-AAAA-A44206D9B5F1}">
      <dgm:prSet custT="1"/>
      <dgm:spPr>
        <a:solidFill>
          <a:srgbClr val="10253F">
            <a:alpha val="80000"/>
          </a:srgbClr>
        </a:solidFill>
        <a:ln w="6350">
          <a:solidFill>
            <a:schemeClr val="accent1">
              <a:lumMod val="75000"/>
            </a:schemeClr>
          </a:solidFill>
        </a:ln>
      </dgm:spPr>
      <dgm:t>
        <a:bodyPr/>
        <a:lstStyle/>
        <a:p>
          <a:pPr>
            <a:lnSpc>
              <a:spcPct val="100000"/>
            </a:lnSpc>
            <a:spcAft>
              <a:spcPts val="0"/>
            </a:spcAft>
          </a:pPr>
          <a:r>
            <a:rPr lang="en-US" sz="1200" b="0" i="0" baseline="0" dirty="0"/>
            <a:t>All services are protected at path level &amp; provider level with high SLA</a:t>
          </a:r>
          <a:endParaRPr lang="en-IN" sz="1200" dirty="0"/>
        </a:p>
      </dgm:t>
    </dgm:pt>
    <dgm:pt modelId="{D74C313E-7C01-4815-A41E-63E365E419DF}" type="parTrans" cxnId="{DF51EAC5-8CAB-415C-AB09-AD05B4E752D5}">
      <dgm:prSet/>
      <dgm:spPr/>
      <dgm:t>
        <a:bodyPr/>
        <a:lstStyle/>
        <a:p>
          <a:endParaRPr lang="en-IN"/>
        </a:p>
      </dgm:t>
    </dgm:pt>
    <dgm:pt modelId="{9F700FBE-B41C-42A1-A717-E841A34881B2}" type="sibTrans" cxnId="{DF51EAC5-8CAB-415C-AB09-AD05B4E752D5}">
      <dgm:prSet/>
      <dgm:spPr/>
      <dgm:t>
        <a:bodyPr/>
        <a:lstStyle/>
        <a:p>
          <a:endParaRPr lang="en-IN"/>
        </a:p>
      </dgm:t>
    </dgm:pt>
    <dgm:pt modelId="{8EC6063B-C05B-4115-9FA0-CC1559B29656}" type="pres">
      <dgm:prSet presAssocID="{2D6FB07F-1BF7-46E6-BF06-5FEEE76BCD60}" presName="diagram" presStyleCnt="0">
        <dgm:presLayoutVars>
          <dgm:dir/>
          <dgm:resizeHandles val="exact"/>
        </dgm:presLayoutVars>
      </dgm:prSet>
      <dgm:spPr/>
    </dgm:pt>
    <dgm:pt modelId="{70961954-4882-4072-9994-754320C78625}" type="pres">
      <dgm:prSet presAssocID="{EC42877A-C011-46C5-978D-9F7001D7B540}" presName="node" presStyleLbl="node1" presStyleIdx="0" presStyleCnt="3" custScaleY="151779">
        <dgm:presLayoutVars>
          <dgm:bulletEnabled val="1"/>
        </dgm:presLayoutVars>
      </dgm:prSet>
      <dgm:spPr>
        <a:prstGeom prst="roundRect">
          <a:avLst/>
        </a:prstGeom>
      </dgm:spPr>
    </dgm:pt>
    <dgm:pt modelId="{0B264365-7E13-4BCC-9A1F-9C3E2C6869C4}" type="pres">
      <dgm:prSet presAssocID="{FBBAD742-2613-4950-A246-7AB0DE969E53}" presName="sibTrans" presStyleCnt="0"/>
      <dgm:spPr/>
    </dgm:pt>
    <dgm:pt modelId="{81E5A710-2171-4143-87D7-673B9B1D443B}" type="pres">
      <dgm:prSet presAssocID="{CBD65E2F-3467-45D8-995E-91E91E985581}" presName="node" presStyleLbl="node1" presStyleIdx="1" presStyleCnt="3" custScaleY="151779">
        <dgm:presLayoutVars>
          <dgm:bulletEnabled val="1"/>
        </dgm:presLayoutVars>
      </dgm:prSet>
      <dgm:spPr>
        <a:prstGeom prst="roundRect">
          <a:avLst/>
        </a:prstGeom>
      </dgm:spPr>
    </dgm:pt>
    <dgm:pt modelId="{EA5AA56A-0E20-428C-AE40-866DACF30025}" type="pres">
      <dgm:prSet presAssocID="{93C37977-F705-44E6-96CD-C8451F843E76}" presName="sibTrans" presStyleCnt="0"/>
      <dgm:spPr/>
    </dgm:pt>
    <dgm:pt modelId="{2B072265-0C10-4AB1-B61F-EF15805ED5E3}" type="pres">
      <dgm:prSet presAssocID="{A8B43E2D-2640-4EFA-AAAA-A44206D9B5F1}" presName="node" presStyleLbl="node1" presStyleIdx="2" presStyleCnt="3" custScaleY="151779">
        <dgm:presLayoutVars>
          <dgm:bulletEnabled val="1"/>
        </dgm:presLayoutVars>
      </dgm:prSet>
      <dgm:spPr>
        <a:prstGeom prst="roundRect">
          <a:avLst/>
        </a:prstGeom>
      </dgm:spPr>
    </dgm:pt>
  </dgm:ptLst>
  <dgm:cxnLst>
    <dgm:cxn modelId="{DFF89A17-5790-4536-8B62-D147C9CD5001}" type="presOf" srcId="{2D6FB07F-1BF7-46E6-BF06-5FEEE76BCD60}" destId="{8EC6063B-C05B-4115-9FA0-CC1559B29656}" srcOrd="0" destOrd="0" presId="urn:microsoft.com/office/officeart/2005/8/layout/default"/>
    <dgm:cxn modelId="{0724F840-B979-45AC-90B6-F0A75504A55E}" srcId="{2D6FB07F-1BF7-46E6-BF06-5FEEE76BCD60}" destId="{EC42877A-C011-46C5-978D-9F7001D7B540}" srcOrd="0" destOrd="0" parTransId="{4D09D98B-2814-4B6D-B772-C64414AAB27E}" sibTransId="{FBBAD742-2613-4950-A246-7AB0DE969E53}"/>
    <dgm:cxn modelId="{677C2B6D-BBD5-4141-822C-83DB620DF678}" type="presOf" srcId="{CBD65E2F-3467-45D8-995E-91E91E985581}" destId="{81E5A710-2171-4143-87D7-673B9B1D443B}" srcOrd="0" destOrd="0" presId="urn:microsoft.com/office/officeart/2005/8/layout/default"/>
    <dgm:cxn modelId="{CA705B8E-1991-43AA-9925-20962D6E3F45}" type="presOf" srcId="{A8B43E2D-2640-4EFA-AAAA-A44206D9B5F1}" destId="{2B072265-0C10-4AB1-B61F-EF15805ED5E3}" srcOrd="0" destOrd="0" presId="urn:microsoft.com/office/officeart/2005/8/layout/default"/>
    <dgm:cxn modelId="{C0C8B3A3-9F2A-408D-9945-F7D524479DCB}" srcId="{2D6FB07F-1BF7-46E6-BF06-5FEEE76BCD60}" destId="{CBD65E2F-3467-45D8-995E-91E91E985581}" srcOrd="1" destOrd="0" parTransId="{130F6687-B65E-43E6-8D6E-2E5F5D718543}" sibTransId="{93C37977-F705-44E6-96CD-C8451F843E76}"/>
    <dgm:cxn modelId="{DF51EAC5-8CAB-415C-AB09-AD05B4E752D5}" srcId="{2D6FB07F-1BF7-46E6-BF06-5FEEE76BCD60}" destId="{A8B43E2D-2640-4EFA-AAAA-A44206D9B5F1}" srcOrd="2" destOrd="0" parTransId="{D74C313E-7C01-4815-A41E-63E365E419DF}" sibTransId="{9F700FBE-B41C-42A1-A717-E841A34881B2}"/>
    <dgm:cxn modelId="{DA762AFD-588A-46D9-BEBD-F64FB625401B}" type="presOf" srcId="{EC42877A-C011-46C5-978D-9F7001D7B540}" destId="{70961954-4882-4072-9994-754320C78625}" srcOrd="0" destOrd="0" presId="urn:microsoft.com/office/officeart/2005/8/layout/default"/>
    <dgm:cxn modelId="{DF891148-93A4-4DF8-A7B2-827A5283AC9A}" type="presParOf" srcId="{8EC6063B-C05B-4115-9FA0-CC1559B29656}" destId="{70961954-4882-4072-9994-754320C78625}" srcOrd="0" destOrd="0" presId="urn:microsoft.com/office/officeart/2005/8/layout/default"/>
    <dgm:cxn modelId="{A87C525A-4CD0-4CFF-B296-2D03C89090C3}" type="presParOf" srcId="{8EC6063B-C05B-4115-9FA0-CC1559B29656}" destId="{0B264365-7E13-4BCC-9A1F-9C3E2C6869C4}" srcOrd="1" destOrd="0" presId="urn:microsoft.com/office/officeart/2005/8/layout/default"/>
    <dgm:cxn modelId="{FE22981A-D405-4381-B02F-AE1DD02E70BE}" type="presParOf" srcId="{8EC6063B-C05B-4115-9FA0-CC1559B29656}" destId="{81E5A710-2171-4143-87D7-673B9B1D443B}" srcOrd="2" destOrd="0" presId="urn:microsoft.com/office/officeart/2005/8/layout/default"/>
    <dgm:cxn modelId="{DBE33725-06F4-426D-A97C-D2B1350DC0C4}" type="presParOf" srcId="{8EC6063B-C05B-4115-9FA0-CC1559B29656}" destId="{EA5AA56A-0E20-428C-AE40-866DACF30025}" srcOrd="3" destOrd="0" presId="urn:microsoft.com/office/officeart/2005/8/layout/default"/>
    <dgm:cxn modelId="{EE4B01DE-2D75-406D-9531-569573275FA3}" type="presParOf" srcId="{8EC6063B-C05B-4115-9FA0-CC1559B29656}" destId="{2B072265-0C10-4AB1-B61F-EF15805ED5E3}"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5BE55D-8F1E-4ED4-BBBC-F242768C288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DF66160A-9B88-4C02-99AF-26A2D1C392DE}">
      <dgm:prSet custT="1"/>
      <dgm:spPr>
        <a:solidFill>
          <a:srgbClr val="BED730"/>
        </a:solidFill>
        <a:ln w="9525">
          <a:solidFill>
            <a:srgbClr val="BED730"/>
          </a:solidFill>
          <a:prstDash val="sysDot"/>
        </a:ln>
      </dgm:spPr>
      <dgm:t>
        <a:bodyPr/>
        <a:lstStyle/>
        <a:p>
          <a:pPr>
            <a:lnSpc>
              <a:spcPct val="100000"/>
            </a:lnSpc>
            <a:spcAft>
              <a:spcPts val="0"/>
            </a:spcAft>
          </a:pPr>
          <a:r>
            <a:rPr lang="en-US" sz="1200" b="0" i="0" dirty="0">
              <a:solidFill>
                <a:schemeClr val="tx1"/>
              </a:solidFill>
            </a:rPr>
            <a:t>Presence in 7 countries</a:t>
          </a:r>
          <a:endParaRPr lang="en-IN" sz="1200" dirty="0">
            <a:solidFill>
              <a:schemeClr val="tx1"/>
            </a:solidFill>
          </a:endParaRPr>
        </a:p>
      </dgm:t>
    </dgm:pt>
    <dgm:pt modelId="{2FA65B22-E243-4E78-9381-3CA8E01B3C87}" type="parTrans" cxnId="{E08A1EAB-A43C-46E2-A6D7-9129A4D6D097}">
      <dgm:prSet/>
      <dgm:spPr/>
      <dgm:t>
        <a:bodyPr/>
        <a:lstStyle/>
        <a:p>
          <a:endParaRPr lang="en-IN"/>
        </a:p>
      </dgm:t>
    </dgm:pt>
    <dgm:pt modelId="{3350C8FD-CFDD-4EF6-9709-A1397CC4658D}" type="sibTrans" cxnId="{E08A1EAB-A43C-46E2-A6D7-9129A4D6D097}">
      <dgm:prSet/>
      <dgm:spPr/>
      <dgm:t>
        <a:bodyPr/>
        <a:lstStyle/>
        <a:p>
          <a:endParaRPr lang="en-IN"/>
        </a:p>
      </dgm:t>
    </dgm:pt>
    <dgm:pt modelId="{4B76E78A-6CE4-4226-AEF7-E3D543B5CFDC}">
      <dgm:prSet custT="1"/>
      <dgm:spPr>
        <a:solidFill>
          <a:srgbClr val="BED730"/>
        </a:solidFill>
        <a:ln w="9525">
          <a:solidFill>
            <a:srgbClr val="BED730"/>
          </a:solidFill>
          <a:prstDash val="sysDot"/>
        </a:ln>
      </dgm:spPr>
      <dgm:t>
        <a:bodyPr/>
        <a:lstStyle/>
        <a:p>
          <a:pPr>
            <a:lnSpc>
              <a:spcPct val="100000"/>
            </a:lnSpc>
            <a:spcAft>
              <a:spcPts val="0"/>
            </a:spcAft>
          </a:pPr>
          <a:r>
            <a:rPr lang="en-US" sz="1200" b="0" i="0" dirty="0">
              <a:solidFill>
                <a:schemeClr val="tx1"/>
              </a:solidFill>
            </a:rPr>
            <a:t>Partnering with enterprises telcos in each of these markets</a:t>
          </a:r>
          <a:endParaRPr lang="en-IN" sz="1200" dirty="0">
            <a:solidFill>
              <a:schemeClr val="tx1"/>
            </a:solidFill>
          </a:endParaRPr>
        </a:p>
      </dgm:t>
    </dgm:pt>
    <dgm:pt modelId="{B5CE0F5F-2B04-4A5D-BF89-03A6CD5D9675}" type="parTrans" cxnId="{1EEDFD16-AD95-4833-9B19-2191855011DD}">
      <dgm:prSet/>
      <dgm:spPr/>
      <dgm:t>
        <a:bodyPr/>
        <a:lstStyle/>
        <a:p>
          <a:endParaRPr lang="en-IN"/>
        </a:p>
      </dgm:t>
    </dgm:pt>
    <dgm:pt modelId="{58F1C581-7B5C-48DA-B144-DC8D8E4FF948}" type="sibTrans" cxnId="{1EEDFD16-AD95-4833-9B19-2191855011DD}">
      <dgm:prSet/>
      <dgm:spPr/>
      <dgm:t>
        <a:bodyPr/>
        <a:lstStyle/>
        <a:p>
          <a:endParaRPr lang="en-IN"/>
        </a:p>
      </dgm:t>
    </dgm:pt>
    <dgm:pt modelId="{CB0DA2EB-55BD-4110-913D-050896438EFF}">
      <dgm:prSet custT="1"/>
      <dgm:spPr>
        <a:solidFill>
          <a:srgbClr val="BED730"/>
        </a:solidFill>
        <a:ln w="9525">
          <a:solidFill>
            <a:srgbClr val="BED730"/>
          </a:solidFill>
          <a:prstDash val="sysDot"/>
        </a:ln>
      </dgm:spPr>
      <dgm:t>
        <a:bodyPr/>
        <a:lstStyle/>
        <a:p>
          <a:pPr>
            <a:lnSpc>
              <a:spcPct val="100000"/>
            </a:lnSpc>
            <a:spcAft>
              <a:spcPts val="0"/>
            </a:spcAft>
          </a:pPr>
          <a:r>
            <a:rPr lang="en-US" sz="1200" b="0" i="0" dirty="0">
              <a:solidFill>
                <a:schemeClr val="tx1"/>
              </a:solidFill>
            </a:rPr>
            <a:t>Rapidly scaling global network – nx10G to nx100G</a:t>
          </a:r>
          <a:endParaRPr lang="en-IN" sz="1200" dirty="0">
            <a:solidFill>
              <a:schemeClr val="tx1"/>
            </a:solidFill>
          </a:endParaRPr>
        </a:p>
      </dgm:t>
    </dgm:pt>
    <dgm:pt modelId="{B7806A87-6A5A-4FD3-91CC-BD323FDEC390}" type="parTrans" cxnId="{C308884D-A614-4005-A3B7-9CE9F9BCD26C}">
      <dgm:prSet/>
      <dgm:spPr/>
      <dgm:t>
        <a:bodyPr/>
        <a:lstStyle/>
        <a:p>
          <a:endParaRPr lang="en-IN"/>
        </a:p>
      </dgm:t>
    </dgm:pt>
    <dgm:pt modelId="{8D416492-23A1-406F-8FFC-4B1F74B99C34}" type="sibTrans" cxnId="{C308884D-A614-4005-A3B7-9CE9F9BCD26C}">
      <dgm:prSet/>
      <dgm:spPr/>
      <dgm:t>
        <a:bodyPr/>
        <a:lstStyle/>
        <a:p>
          <a:endParaRPr lang="en-IN"/>
        </a:p>
      </dgm:t>
    </dgm:pt>
    <dgm:pt modelId="{0727F492-1815-452B-B8FD-F44CB109D745}">
      <dgm:prSet custT="1"/>
      <dgm:spPr>
        <a:solidFill>
          <a:srgbClr val="BED730"/>
        </a:solidFill>
        <a:ln w="9525">
          <a:solidFill>
            <a:srgbClr val="BED730"/>
          </a:solidFill>
          <a:prstDash val="sysDot"/>
        </a:ln>
      </dgm:spPr>
      <dgm:t>
        <a:bodyPr/>
        <a:lstStyle/>
        <a:p>
          <a:pPr>
            <a:lnSpc>
              <a:spcPct val="100000"/>
            </a:lnSpc>
            <a:spcAft>
              <a:spcPts val="0"/>
            </a:spcAft>
          </a:pPr>
          <a:r>
            <a:rPr lang="en-US" sz="1200" b="0" i="0" dirty="0">
              <a:solidFill>
                <a:schemeClr val="tx1"/>
              </a:solidFill>
            </a:rPr>
            <a:t>Focus on interconnection into SAARC countries</a:t>
          </a:r>
          <a:endParaRPr lang="en-IN" sz="1200" dirty="0">
            <a:solidFill>
              <a:schemeClr val="tx1"/>
            </a:solidFill>
          </a:endParaRPr>
        </a:p>
      </dgm:t>
    </dgm:pt>
    <dgm:pt modelId="{2111425C-86B7-43BB-BB28-FD3FE3653A28}" type="parTrans" cxnId="{7D42A41B-30D7-4865-A623-59614AAB4A6E}">
      <dgm:prSet/>
      <dgm:spPr/>
      <dgm:t>
        <a:bodyPr/>
        <a:lstStyle/>
        <a:p>
          <a:endParaRPr lang="en-IN"/>
        </a:p>
      </dgm:t>
    </dgm:pt>
    <dgm:pt modelId="{A57FD171-64DC-45EE-BF20-D158A4A68E6A}" type="sibTrans" cxnId="{7D42A41B-30D7-4865-A623-59614AAB4A6E}">
      <dgm:prSet/>
      <dgm:spPr/>
      <dgm:t>
        <a:bodyPr/>
        <a:lstStyle/>
        <a:p>
          <a:endParaRPr lang="en-IN"/>
        </a:p>
      </dgm:t>
    </dgm:pt>
    <dgm:pt modelId="{2E5953A9-1EB9-4542-ABC2-AC6A7B99C9BB}" type="pres">
      <dgm:prSet presAssocID="{455BE55D-8F1E-4ED4-BBBC-F242768C2889}" presName="diagram" presStyleCnt="0">
        <dgm:presLayoutVars>
          <dgm:dir/>
          <dgm:resizeHandles val="exact"/>
        </dgm:presLayoutVars>
      </dgm:prSet>
      <dgm:spPr/>
    </dgm:pt>
    <dgm:pt modelId="{EAA45068-9283-4C6E-BD6F-8C4E1B4A0405}" type="pres">
      <dgm:prSet presAssocID="{DF66160A-9B88-4C02-99AF-26A2D1C392DE}" presName="node" presStyleLbl="node1" presStyleIdx="0" presStyleCnt="4" custScaleX="121443" custScaleY="74915">
        <dgm:presLayoutVars>
          <dgm:bulletEnabled val="1"/>
        </dgm:presLayoutVars>
      </dgm:prSet>
      <dgm:spPr>
        <a:prstGeom prst="roundRect">
          <a:avLst/>
        </a:prstGeom>
      </dgm:spPr>
    </dgm:pt>
    <dgm:pt modelId="{78CF588C-4BC4-4047-8E1A-602CA4DF9027}" type="pres">
      <dgm:prSet presAssocID="{3350C8FD-CFDD-4EF6-9709-A1397CC4658D}" presName="sibTrans" presStyleCnt="0"/>
      <dgm:spPr/>
    </dgm:pt>
    <dgm:pt modelId="{16FE8DD3-23F9-4973-A7ED-F7E1758CC0D1}" type="pres">
      <dgm:prSet presAssocID="{4B76E78A-6CE4-4226-AEF7-E3D543B5CFDC}" presName="node" presStyleLbl="node1" presStyleIdx="1" presStyleCnt="4" custScaleX="121443" custScaleY="74915">
        <dgm:presLayoutVars>
          <dgm:bulletEnabled val="1"/>
        </dgm:presLayoutVars>
      </dgm:prSet>
      <dgm:spPr>
        <a:prstGeom prst="roundRect">
          <a:avLst/>
        </a:prstGeom>
      </dgm:spPr>
    </dgm:pt>
    <dgm:pt modelId="{9EF382BB-BC0B-42FF-8B5C-F657A6DC8004}" type="pres">
      <dgm:prSet presAssocID="{58F1C581-7B5C-48DA-B144-DC8D8E4FF948}" presName="sibTrans" presStyleCnt="0"/>
      <dgm:spPr/>
    </dgm:pt>
    <dgm:pt modelId="{7B5B58DB-5086-4699-A033-A88E82331B30}" type="pres">
      <dgm:prSet presAssocID="{CB0DA2EB-55BD-4110-913D-050896438EFF}" presName="node" presStyleLbl="node1" presStyleIdx="2" presStyleCnt="4" custScaleX="121443" custScaleY="74915">
        <dgm:presLayoutVars>
          <dgm:bulletEnabled val="1"/>
        </dgm:presLayoutVars>
      </dgm:prSet>
      <dgm:spPr>
        <a:prstGeom prst="roundRect">
          <a:avLst/>
        </a:prstGeom>
      </dgm:spPr>
    </dgm:pt>
    <dgm:pt modelId="{B2A69A98-1BA1-479F-9F04-FFF9DF1F7CC7}" type="pres">
      <dgm:prSet presAssocID="{8D416492-23A1-406F-8FFC-4B1F74B99C34}" presName="sibTrans" presStyleCnt="0"/>
      <dgm:spPr/>
    </dgm:pt>
    <dgm:pt modelId="{84FEEEF3-DF10-4A22-980F-BB539A43527F}" type="pres">
      <dgm:prSet presAssocID="{0727F492-1815-452B-B8FD-F44CB109D745}" presName="node" presStyleLbl="node1" presStyleIdx="3" presStyleCnt="4" custScaleX="121443" custScaleY="74915">
        <dgm:presLayoutVars>
          <dgm:bulletEnabled val="1"/>
        </dgm:presLayoutVars>
      </dgm:prSet>
      <dgm:spPr>
        <a:prstGeom prst="roundRect">
          <a:avLst/>
        </a:prstGeom>
      </dgm:spPr>
    </dgm:pt>
  </dgm:ptLst>
  <dgm:cxnLst>
    <dgm:cxn modelId="{1EEDFD16-AD95-4833-9B19-2191855011DD}" srcId="{455BE55D-8F1E-4ED4-BBBC-F242768C2889}" destId="{4B76E78A-6CE4-4226-AEF7-E3D543B5CFDC}" srcOrd="1" destOrd="0" parTransId="{B5CE0F5F-2B04-4A5D-BF89-03A6CD5D9675}" sibTransId="{58F1C581-7B5C-48DA-B144-DC8D8E4FF948}"/>
    <dgm:cxn modelId="{7D42A41B-30D7-4865-A623-59614AAB4A6E}" srcId="{455BE55D-8F1E-4ED4-BBBC-F242768C2889}" destId="{0727F492-1815-452B-B8FD-F44CB109D745}" srcOrd="3" destOrd="0" parTransId="{2111425C-86B7-43BB-BB28-FD3FE3653A28}" sibTransId="{A57FD171-64DC-45EE-BF20-D158A4A68E6A}"/>
    <dgm:cxn modelId="{B3B8B146-150D-4758-B2AA-ABE47D78F62C}" type="presOf" srcId="{4B76E78A-6CE4-4226-AEF7-E3D543B5CFDC}" destId="{16FE8DD3-23F9-4973-A7ED-F7E1758CC0D1}" srcOrd="0" destOrd="0" presId="urn:microsoft.com/office/officeart/2005/8/layout/default"/>
    <dgm:cxn modelId="{C308884D-A614-4005-A3B7-9CE9F9BCD26C}" srcId="{455BE55D-8F1E-4ED4-BBBC-F242768C2889}" destId="{CB0DA2EB-55BD-4110-913D-050896438EFF}" srcOrd="2" destOrd="0" parTransId="{B7806A87-6A5A-4FD3-91CC-BD323FDEC390}" sibTransId="{8D416492-23A1-406F-8FFC-4B1F74B99C34}"/>
    <dgm:cxn modelId="{94488A72-3ED2-43DC-8EA6-ECC30BF10B01}" type="presOf" srcId="{0727F492-1815-452B-B8FD-F44CB109D745}" destId="{84FEEEF3-DF10-4A22-980F-BB539A43527F}" srcOrd="0" destOrd="0" presId="urn:microsoft.com/office/officeart/2005/8/layout/default"/>
    <dgm:cxn modelId="{E08A1EAB-A43C-46E2-A6D7-9129A4D6D097}" srcId="{455BE55D-8F1E-4ED4-BBBC-F242768C2889}" destId="{DF66160A-9B88-4C02-99AF-26A2D1C392DE}" srcOrd="0" destOrd="0" parTransId="{2FA65B22-E243-4E78-9381-3CA8E01B3C87}" sibTransId="{3350C8FD-CFDD-4EF6-9709-A1397CC4658D}"/>
    <dgm:cxn modelId="{4A1A6DAC-E1D4-486E-81D5-1C75244CD362}" type="presOf" srcId="{CB0DA2EB-55BD-4110-913D-050896438EFF}" destId="{7B5B58DB-5086-4699-A033-A88E82331B30}" srcOrd="0" destOrd="0" presId="urn:microsoft.com/office/officeart/2005/8/layout/default"/>
    <dgm:cxn modelId="{AA60F5F9-44EE-4436-925D-1C7A415AB869}" type="presOf" srcId="{DF66160A-9B88-4C02-99AF-26A2D1C392DE}" destId="{EAA45068-9283-4C6E-BD6F-8C4E1B4A0405}" srcOrd="0" destOrd="0" presId="urn:microsoft.com/office/officeart/2005/8/layout/default"/>
    <dgm:cxn modelId="{C563CAFA-6C20-441C-A7D9-16264193B086}" type="presOf" srcId="{455BE55D-8F1E-4ED4-BBBC-F242768C2889}" destId="{2E5953A9-1EB9-4542-ABC2-AC6A7B99C9BB}" srcOrd="0" destOrd="0" presId="urn:microsoft.com/office/officeart/2005/8/layout/default"/>
    <dgm:cxn modelId="{1D508EC2-DD29-4A45-968C-1EA870F13747}" type="presParOf" srcId="{2E5953A9-1EB9-4542-ABC2-AC6A7B99C9BB}" destId="{EAA45068-9283-4C6E-BD6F-8C4E1B4A0405}" srcOrd="0" destOrd="0" presId="urn:microsoft.com/office/officeart/2005/8/layout/default"/>
    <dgm:cxn modelId="{1C5E546D-C889-473B-BB9F-AAF4D9BB8E8D}" type="presParOf" srcId="{2E5953A9-1EB9-4542-ABC2-AC6A7B99C9BB}" destId="{78CF588C-4BC4-4047-8E1A-602CA4DF9027}" srcOrd="1" destOrd="0" presId="urn:microsoft.com/office/officeart/2005/8/layout/default"/>
    <dgm:cxn modelId="{911A497D-704F-47F9-9C60-76AD9D826E49}" type="presParOf" srcId="{2E5953A9-1EB9-4542-ABC2-AC6A7B99C9BB}" destId="{16FE8DD3-23F9-4973-A7ED-F7E1758CC0D1}" srcOrd="2" destOrd="0" presId="urn:microsoft.com/office/officeart/2005/8/layout/default"/>
    <dgm:cxn modelId="{9880ABA7-6030-463A-89BE-127FF8CA1E40}" type="presParOf" srcId="{2E5953A9-1EB9-4542-ABC2-AC6A7B99C9BB}" destId="{9EF382BB-BC0B-42FF-8B5C-F657A6DC8004}" srcOrd="3" destOrd="0" presId="urn:microsoft.com/office/officeart/2005/8/layout/default"/>
    <dgm:cxn modelId="{82C53F03-88D1-427E-A0B1-F9BECB25AF5E}" type="presParOf" srcId="{2E5953A9-1EB9-4542-ABC2-AC6A7B99C9BB}" destId="{7B5B58DB-5086-4699-A033-A88E82331B30}" srcOrd="4" destOrd="0" presId="urn:microsoft.com/office/officeart/2005/8/layout/default"/>
    <dgm:cxn modelId="{DEF530EE-C9D7-4F71-A0F7-4B0694833654}" type="presParOf" srcId="{2E5953A9-1EB9-4542-ABC2-AC6A7B99C9BB}" destId="{B2A69A98-1BA1-479F-9F04-FFF9DF1F7CC7}" srcOrd="5" destOrd="0" presId="urn:microsoft.com/office/officeart/2005/8/layout/default"/>
    <dgm:cxn modelId="{A3923089-F80D-466E-9B69-103D0EC15316}" type="presParOf" srcId="{2E5953A9-1EB9-4542-ABC2-AC6A7B99C9BB}" destId="{84FEEEF3-DF10-4A22-980F-BB539A43527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70E8BB-50A0-48A1-A972-67BD1471CA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E0A89A8B-8075-45D7-9D4A-79756912E293}">
      <dgm:prSet custT="1"/>
      <dgm:spPr>
        <a:solidFill>
          <a:schemeClr val="accent1">
            <a:lumMod val="20000"/>
            <a:lumOff val="80000"/>
          </a:schemeClr>
        </a:solidFill>
        <a:ln w="9525">
          <a:solidFill>
            <a:schemeClr val="accent3">
              <a:lumMod val="60000"/>
              <a:lumOff val="40000"/>
            </a:schemeClr>
          </a:solidFill>
        </a:ln>
      </dgm:spPr>
      <dgm:t>
        <a:bodyPr/>
        <a:lstStyle/>
        <a:p>
          <a:pPr>
            <a:lnSpc>
              <a:spcPct val="100000"/>
            </a:lnSpc>
            <a:spcAft>
              <a:spcPts val="0"/>
            </a:spcAft>
          </a:pPr>
          <a:r>
            <a:rPr lang="en-US" sz="1000" b="1" dirty="0">
              <a:solidFill>
                <a:schemeClr val="tx1"/>
              </a:solidFill>
            </a:rPr>
            <a:t>Mumbai Pune       </a:t>
          </a:r>
          <a:r>
            <a:rPr lang="en-US" sz="900" dirty="0">
              <a:solidFill>
                <a:schemeClr val="tx1"/>
              </a:solidFill>
            </a:rPr>
            <a:t>Live July ‘22</a:t>
          </a:r>
          <a:endParaRPr lang="en-IN" sz="900" dirty="0">
            <a:solidFill>
              <a:schemeClr val="tx1"/>
            </a:solidFill>
          </a:endParaRPr>
        </a:p>
      </dgm:t>
    </dgm:pt>
    <dgm:pt modelId="{D27F4706-6956-473C-8838-61AEBA0E89C6}" type="parTrans" cxnId="{A5443CFD-DBB5-4108-A8E5-1DA4CE6C0646}">
      <dgm:prSet/>
      <dgm:spPr/>
      <dgm:t>
        <a:bodyPr/>
        <a:lstStyle/>
        <a:p>
          <a:endParaRPr lang="en-IN"/>
        </a:p>
      </dgm:t>
    </dgm:pt>
    <dgm:pt modelId="{A16B12EE-9884-4B0E-927E-42B44217A8F4}" type="sibTrans" cxnId="{A5443CFD-DBB5-4108-A8E5-1DA4CE6C0646}">
      <dgm:prSet/>
      <dgm:spPr/>
      <dgm:t>
        <a:bodyPr/>
        <a:lstStyle/>
        <a:p>
          <a:endParaRPr lang="en-IN"/>
        </a:p>
      </dgm:t>
    </dgm:pt>
    <dgm:pt modelId="{10E58BF3-DF80-44E2-A31E-DCF51A77F09F}">
      <dgm:prSet custT="1"/>
      <dgm:spPr>
        <a:solidFill>
          <a:schemeClr val="accent1">
            <a:lumMod val="20000"/>
            <a:lumOff val="80000"/>
          </a:schemeClr>
        </a:solidFill>
        <a:ln w="9525">
          <a:solidFill>
            <a:schemeClr val="accent3">
              <a:lumMod val="60000"/>
              <a:lumOff val="40000"/>
            </a:schemeClr>
          </a:solidFill>
        </a:ln>
      </dgm:spPr>
      <dgm:t>
        <a:bodyPr/>
        <a:lstStyle/>
        <a:p>
          <a:pPr>
            <a:lnSpc>
              <a:spcPct val="100000"/>
            </a:lnSpc>
            <a:spcAft>
              <a:spcPts val="0"/>
            </a:spcAft>
          </a:pPr>
          <a:r>
            <a:rPr lang="en-US" sz="1000" b="1" dirty="0">
              <a:solidFill>
                <a:schemeClr val="tx1"/>
              </a:solidFill>
            </a:rPr>
            <a:t>Mumbai </a:t>
          </a:r>
          <a:br>
            <a:rPr lang="en-US" sz="1000" b="1" dirty="0">
              <a:solidFill>
                <a:schemeClr val="tx1"/>
              </a:solidFill>
            </a:rPr>
          </a:br>
          <a:r>
            <a:rPr lang="en-US" sz="1000" b="1" dirty="0">
              <a:solidFill>
                <a:schemeClr val="tx1"/>
              </a:solidFill>
            </a:rPr>
            <a:t>Delhi</a:t>
          </a:r>
          <a:r>
            <a:rPr lang="en-US" sz="1000" dirty="0">
              <a:solidFill>
                <a:schemeClr val="tx1"/>
              </a:solidFill>
            </a:rPr>
            <a:t> </a:t>
          </a:r>
          <a:br>
            <a:rPr lang="en-US" sz="1000" dirty="0">
              <a:solidFill>
                <a:schemeClr val="tx1"/>
              </a:solidFill>
            </a:rPr>
          </a:br>
          <a:r>
            <a:rPr lang="en-US" sz="900" dirty="0">
              <a:solidFill>
                <a:schemeClr val="tx1"/>
              </a:solidFill>
            </a:rPr>
            <a:t>RFS April ‘24</a:t>
          </a:r>
          <a:endParaRPr lang="en-IN" sz="900" dirty="0">
            <a:solidFill>
              <a:schemeClr val="tx1"/>
            </a:solidFill>
          </a:endParaRPr>
        </a:p>
      </dgm:t>
    </dgm:pt>
    <dgm:pt modelId="{C68EF318-C4F4-4D4E-A47D-D2B5EBB5CF33}" type="parTrans" cxnId="{CCF95F51-1E12-43CB-8C0A-22E062AFDA0A}">
      <dgm:prSet/>
      <dgm:spPr/>
      <dgm:t>
        <a:bodyPr/>
        <a:lstStyle/>
        <a:p>
          <a:endParaRPr lang="en-IN"/>
        </a:p>
      </dgm:t>
    </dgm:pt>
    <dgm:pt modelId="{289C03FE-F825-4AC1-8C5B-6FE0FEA17C8E}" type="sibTrans" cxnId="{CCF95F51-1E12-43CB-8C0A-22E062AFDA0A}">
      <dgm:prSet/>
      <dgm:spPr/>
      <dgm:t>
        <a:bodyPr/>
        <a:lstStyle/>
        <a:p>
          <a:endParaRPr lang="en-IN"/>
        </a:p>
      </dgm:t>
    </dgm:pt>
    <dgm:pt modelId="{BC5E5FD5-8AB8-44F2-9EF8-D9E612CA8169}">
      <dgm:prSet custT="1"/>
      <dgm:spPr>
        <a:solidFill>
          <a:schemeClr val="accent1">
            <a:lumMod val="20000"/>
            <a:lumOff val="80000"/>
          </a:schemeClr>
        </a:solidFill>
        <a:ln w="9525">
          <a:solidFill>
            <a:schemeClr val="accent3">
              <a:lumMod val="60000"/>
              <a:lumOff val="40000"/>
            </a:schemeClr>
          </a:solidFill>
        </a:ln>
      </dgm:spPr>
      <dgm:t>
        <a:bodyPr/>
        <a:lstStyle/>
        <a:p>
          <a:pPr>
            <a:lnSpc>
              <a:spcPct val="100000"/>
            </a:lnSpc>
            <a:spcAft>
              <a:spcPts val="0"/>
            </a:spcAft>
          </a:pPr>
          <a:r>
            <a:rPr lang="en-US" sz="1000" b="1" dirty="0">
              <a:solidFill>
                <a:schemeClr val="tx1"/>
              </a:solidFill>
            </a:rPr>
            <a:t>Mumbai Hyderabad </a:t>
          </a:r>
        </a:p>
        <a:p>
          <a:pPr>
            <a:lnSpc>
              <a:spcPct val="100000"/>
            </a:lnSpc>
            <a:spcAft>
              <a:spcPts val="0"/>
            </a:spcAft>
          </a:pPr>
          <a:r>
            <a:rPr lang="en-US" sz="900" dirty="0">
              <a:solidFill>
                <a:schemeClr val="tx1"/>
              </a:solidFill>
            </a:rPr>
            <a:t>RFS Dec ‘23 </a:t>
          </a:r>
          <a:endParaRPr lang="en-IN" sz="900" dirty="0">
            <a:solidFill>
              <a:schemeClr val="tx1"/>
            </a:solidFill>
          </a:endParaRPr>
        </a:p>
      </dgm:t>
    </dgm:pt>
    <dgm:pt modelId="{FD624B2B-819B-4875-B0DD-6EF7DFE28687}" type="parTrans" cxnId="{E1A57388-5211-45D4-AA69-52C4E4E5A7CA}">
      <dgm:prSet/>
      <dgm:spPr/>
      <dgm:t>
        <a:bodyPr/>
        <a:lstStyle/>
        <a:p>
          <a:endParaRPr lang="en-IN"/>
        </a:p>
      </dgm:t>
    </dgm:pt>
    <dgm:pt modelId="{4EA551B3-D001-47FE-AA69-D1EE436C1CAE}" type="sibTrans" cxnId="{E1A57388-5211-45D4-AA69-52C4E4E5A7CA}">
      <dgm:prSet/>
      <dgm:spPr/>
      <dgm:t>
        <a:bodyPr/>
        <a:lstStyle/>
        <a:p>
          <a:endParaRPr lang="en-IN"/>
        </a:p>
      </dgm:t>
    </dgm:pt>
    <dgm:pt modelId="{E1CD320F-5B58-4BA0-8231-5ADA8DAFB062}">
      <dgm:prSet custT="1"/>
      <dgm:spPr>
        <a:solidFill>
          <a:schemeClr val="accent1">
            <a:lumMod val="20000"/>
            <a:lumOff val="80000"/>
          </a:schemeClr>
        </a:solidFill>
        <a:ln w="9525">
          <a:solidFill>
            <a:schemeClr val="accent3">
              <a:lumMod val="60000"/>
              <a:lumOff val="40000"/>
            </a:schemeClr>
          </a:solidFill>
        </a:ln>
      </dgm:spPr>
      <dgm:t>
        <a:bodyPr/>
        <a:lstStyle/>
        <a:p>
          <a:pPr>
            <a:lnSpc>
              <a:spcPct val="100000"/>
            </a:lnSpc>
            <a:spcAft>
              <a:spcPts val="0"/>
            </a:spcAft>
          </a:pPr>
          <a:r>
            <a:rPr lang="en-US" sz="1000" b="1" dirty="0">
              <a:solidFill>
                <a:schemeClr val="tx1"/>
              </a:solidFill>
            </a:rPr>
            <a:t>Hyderabad Chennai </a:t>
          </a:r>
        </a:p>
        <a:p>
          <a:pPr>
            <a:lnSpc>
              <a:spcPct val="100000"/>
            </a:lnSpc>
            <a:spcAft>
              <a:spcPts val="0"/>
            </a:spcAft>
          </a:pPr>
          <a:r>
            <a:rPr lang="en-US" sz="900" dirty="0">
              <a:solidFill>
                <a:schemeClr val="tx1"/>
              </a:solidFill>
            </a:rPr>
            <a:t>RFS June ‘24</a:t>
          </a:r>
          <a:r>
            <a:rPr lang="en-US" sz="800" dirty="0">
              <a:solidFill>
                <a:schemeClr val="tx1"/>
              </a:solidFill>
            </a:rPr>
            <a:t> </a:t>
          </a:r>
          <a:endParaRPr lang="en-IN" sz="800" dirty="0">
            <a:solidFill>
              <a:schemeClr val="tx1"/>
            </a:solidFill>
          </a:endParaRPr>
        </a:p>
      </dgm:t>
    </dgm:pt>
    <dgm:pt modelId="{9631F8EE-967B-4ED5-B023-EF72D9C38E16}" type="parTrans" cxnId="{9A68335D-B0CE-4362-8DD0-61580E2E7F33}">
      <dgm:prSet/>
      <dgm:spPr/>
      <dgm:t>
        <a:bodyPr/>
        <a:lstStyle/>
        <a:p>
          <a:endParaRPr lang="en-IN"/>
        </a:p>
      </dgm:t>
    </dgm:pt>
    <dgm:pt modelId="{3F70F6B5-D43F-4F65-B756-E1F854B37F1D}" type="sibTrans" cxnId="{9A68335D-B0CE-4362-8DD0-61580E2E7F33}">
      <dgm:prSet/>
      <dgm:spPr/>
      <dgm:t>
        <a:bodyPr/>
        <a:lstStyle/>
        <a:p>
          <a:endParaRPr lang="en-IN"/>
        </a:p>
      </dgm:t>
    </dgm:pt>
    <dgm:pt modelId="{79F01B6D-C3FC-419C-936C-8EAD7946E7E2}" type="pres">
      <dgm:prSet presAssocID="{3E70E8BB-50A0-48A1-A972-67BD1471CAEB}" presName="diagram" presStyleCnt="0">
        <dgm:presLayoutVars>
          <dgm:dir/>
          <dgm:resizeHandles val="exact"/>
        </dgm:presLayoutVars>
      </dgm:prSet>
      <dgm:spPr/>
    </dgm:pt>
    <dgm:pt modelId="{AB0EDDD9-7936-493C-AE92-DC135D1EF065}" type="pres">
      <dgm:prSet presAssocID="{E0A89A8B-8075-45D7-9D4A-79756912E293}" presName="node" presStyleLbl="node1" presStyleIdx="0" presStyleCnt="4" custScaleY="112367">
        <dgm:presLayoutVars>
          <dgm:bulletEnabled val="1"/>
        </dgm:presLayoutVars>
      </dgm:prSet>
      <dgm:spPr>
        <a:prstGeom prst="roundRect">
          <a:avLst/>
        </a:prstGeom>
      </dgm:spPr>
    </dgm:pt>
    <dgm:pt modelId="{1EC3664B-249D-465E-B655-D5590E2E4C3F}" type="pres">
      <dgm:prSet presAssocID="{A16B12EE-9884-4B0E-927E-42B44217A8F4}" presName="sibTrans" presStyleCnt="0"/>
      <dgm:spPr/>
    </dgm:pt>
    <dgm:pt modelId="{6B17B70E-6139-45E6-B43E-FB03938A250F}" type="pres">
      <dgm:prSet presAssocID="{10E58BF3-DF80-44E2-A31E-DCF51A77F09F}" presName="node" presStyleLbl="node1" presStyleIdx="1" presStyleCnt="4" custScaleY="112367">
        <dgm:presLayoutVars>
          <dgm:bulletEnabled val="1"/>
        </dgm:presLayoutVars>
      </dgm:prSet>
      <dgm:spPr>
        <a:prstGeom prst="roundRect">
          <a:avLst/>
        </a:prstGeom>
      </dgm:spPr>
    </dgm:pt>
    <dgm:pt modelId="{8C34FE6E-D4BC-4A55-9A6F-F2EC427AEB7E}" type="pres">
      <dgm:prSet presAssocID="{289C03FE-F825-4AC1-8C5B-6FE0FEA17C8E}" presName="sibTrans" presStyleCnt="0"/>
      <dgm:spPr/>
    </dgm:pt>
    <dgm:pt modelId="{CB67115C-308D-476F-99C5-CA755929F5AA}" type="pres">
      <dgm:prSet presAssocID="{BC5E5FD5-8AB8-44F2-9EF8-D9E612CA8169}" presName="node" presStyleLbl="node1" presStyleIdx="2" presStyleCnt="4" custScaleY="112367">
        <dgm:presLayoutVars>
          <dgm:bulletEnabled val="1"/>
        </dgm:presLayoutVars>
      </dgm:prSet>
      <dgm:spPr>
        <a:prstGeom prst="roundRect">
          <a:avLst/>
        </a:prstGeom>
      </dgm:spPr>
    </dgm:pt>
    <dgm:pt modelId="{5DCFDF2A-CEE0-43DB-B032-C159D6E32B49}" type="pres">
      <dgm:prSet presAssocID="{4EA551B3-D001-47FE-AA69-D1EE436C1CAE}" presName="sibTrans" presStyleCnt="0"/>
      <dgm:spPr/>
    </dgm:pt>
    <dgm:pt modelId="{E8CEE8D9-889B-4E60-957C-63EC8A694ADE}" type="pres">
      <dgm:prSet presAssocID="{E1CD320F-5B58-4BA0-8231-5ADA8DAFB062}" presName="node" presStyleLbl="node1" presStyleIdx="3" presStyleCnt="4" custScaleY="112367">
        <dgm:presLayoutVars>
          <dgm:bulletEnabled val="1"/>
        </dgm:presLayoutVars>
      </dgm:prSet>
      <dgm:spPr>
        <a:prstGeom prst="roundRect">
          <a:avLst/>
        </a:prstGeom>
      </dgm:spPr>
    </dgm:pt>
  </dgm:ptLst>
  <dgm:cxnLst>
    <dgm:cxn modelId="{5F86381B-6402-405C-9A4A-FE37FC16058E}" type="presOf" srcId="{10E58BF3-DF80-44E2-A31E-DCF51A77F09F}" destId="{6B17B70E-6139-45E6-B43E-FB03938A250F}" srcOrd="0" destOrd="0" presId="urn:microsoft.com/office/officeart/2005/8/layout/default"/>
    <dgm:cxn modelId="{9A68335D-B0CE-4362-8DD0-61580E2E7F33}" srcId="{3E70E8BB-50A0-48A1-A972-67BD1471CAEB}" destId="{E1CD320F-5B58-4BA0-8231-5ADA8DAFB062}" srcOrd="3" destOrd="0" parTransId="{9631F8EE-967B-4ED5-B023-EF72D9C38E16}" sibTransId="{3F70F6B5-D43F-4F65-B756-E1F854B37F1D}"/>
    <dgm:cxn modelId="{F1E19D62-6C52-4771-B646-834AD02F0FC4}" type="presOf" srcId="{E0A89A8B-8075-45D7-9D4A-79756912E293}" destId="{AB0EDDD9-7936-493C-AE92-DC135D1EF065}" srcOrd="0" destOrd="0" presId="urn:microsoft.com/office/officeart/2005/8/layout/default"/>
    <dgm:cxn modelId="{CCF95F51-1E12-43CB-8C0A-22E062AFDA0A}" srcId="{3E70E8BB-50A0-48A1-A972-67BD1471CAEB}" destId="{10E58BF3-DF80-44E2-A31E-DCF51A77F09F}" srcOrd="1" destOrd="0" parTransId="{C68EF318-C4F4-4D4E-A47D-D2B5EBB5CF33}" sibTransId="{289C03FE-F825-4AC1-8C5B-6FE0FEA17C8E}"/>
    <dgm:cxn modelId="{4068517D-7459-41CD-8600-8D8037A8479A}" type="presOf" srcId="{E1CD320F-5B58-4BA0-8231-5ADA8DAFB062}" destId="{E8CEE8D9-889B-4E60-957C-63EC8A694ADE}" srcOrd="0" destOrd="0" presId="urn:microsoft.com/office/officeart/2005/8/layout/default"/>
    <dgm:cxn modelId="{E1A57388-5211-45D4-AA69-52C4E4E5A7CA}" srcId="{3E70E8BB-50A0-48A1-A972-67BD1471CAEB}" destId="{BC5E5FD5-8AB8-44F2-9EF8-D9E612CA8169}" srcOrd="2" destOrd="0" parTransId="{FD624B2B-819B-4875-B0DD-6EF7DFE28687}" sibTransId="{4EA551B3-D001-47FE-AA69-D1EE436C1CAE}"/>
    <dgm:cxn modelId="{F76658A6-57F6-4439-B907-BD0624BEE2E8}" type="presOf" srcId="{3E70E8BB-50A0-48A1-A972-67BD1471CAEB}" destId="{79F01B6D-C3FC-419C-936C-8EAD7946E7E2}" srcOrd="0" destOrd="0" presId="urn:microsoft.com/office/officeart/2005/8/layout/default"/>
    <dgm:cxn modelId="{EAC952B8-A2A7-4C25-8C71-9135F26DEAB3}" type="presOf" srcId="{BC5E5FD5-8AB8-44F2-9EF8-D9E612CA8169}" destId="{CB67115C-308D-476F-99C5-CA755929F5AA}" srcOrd="0" destOrd="0" presId="urn:microsoft.com/office/officeart/2005/8/layout/default"/>
    <dgm:cxn modelId="{A5443CFD-DBB5-4108-A8E5-1DA4CE6C0646}" srcId="{3E70E8BB-50A0-48A1-A972-67BD1471CAEB}" destId="{E0A89A8B-8075-45D7-9D4A-79756912E293}" srcOrd="0" destOrd="0" parTransId="{D27F4706-6956-473C-8838-61AEBA0E89C6}" sibTransId="{A16B12EE-9884-4B0E-927E-42B44217A8F4}"/>
    <dgm:cxn modelId="{BAB5C40A-8E75-45CC-A277-1525DEFB9E15}" type="presParOf" srcId="{79F01B6D-C3FC-419C-936C-8EAD7946E7E2}" destId="{AB0EDDD9-7936-493C-AE92-DC135D1EF065}" srcOrd="0" destOrd="0" presId="urn:microsoft.com/office/officeart/2005/8/layout/default"/>
    <dgm:cxn modelId="{9DEDB4F5-5E8A-46CD-A43B-AB971438FF52}" type="presParOf" srcId="{79F01B6D-C3FC-419C-936C-8EAD7946E7E2}" destId="{1EC3664B-249D-465E-B655-D5590E2E4C3F}" srcOrd="1" destOrd="0" presId="urn:microsoft.com/office/officeart/2005/8/layout/default"/>
    <dgm:cxn modelId="{3D78942A-8212-4472-93FD-7E459B98B517}" type="presParOf" srcId="{79F01B6D-C3FC-419C-936C-8EAD7946E7E2}" destId="{6B17B70E-6139-45E6-B43E-FB03938A250F}" srcOrd="2" destOrd="0" presId="urn:microsoft.com/office/officeart/2005/8/layout/default"/>
    <dgm:cxn modelId="{A393BBAD-B5DF-432A-8C8F-DC1EAE605A1B}" type="presParOf" srcId="{79F01B6D-C3FC-419C-936C-8EAD7946E7E2}" destId="{8C34FE6E-D4BC-4A55-9A6F-F2EC427AEB7E}" srcOrd="3" destOrd="0" presId="urn:microsoft.com/office/officeart/2005/8/layout/default"/>
    <dgm:cxn modelId="{DDAB9252-387E-43DD-A2D0-ABA572AB87D1}" type="presParOf" srcId="{79F01B6D-C3FC-419C-936C-8EAD7946E7E2}" destId="{CB67115C-308D-476F-99C5-CA755929F5AA}" srcOrd="4" destOrd="0" presId="urn:microsoft.com/office/officeart/2005/8/layout/default"/>
    <dgm:cxn modelId="{28BB35FC-4439-4C60-BED5-73D2FC273E21}" type="presParOf" srcId="{79F01B6D-C3FC-419C-936C-8EAD7946E7E2}" destId="{5DCFDF2A-CEE0-43DB-B032-C159D6E32B49}" srcOrd="5" destOrd="0" presId="urn:microsoft.com/office/officeart/2005/8/layout/default"/>
    <dgm:cxn modelId="{C4FA2C39-1113-4DBC-95C0-49E47B5BA538}" type="presParOf" srcId="{79F01B6D-C3FC-419C-936C-8EAD7946E7E2}" destId="{E8CEE8D9-889B-4E60-957C-63EC8A694AD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254E55-A186-4BCE-95DE-99A93AD9F444}">
      <dsp:nvSpPr>
        <dsp:cNvPr id="0" name=""/>
        <dsp:cNvSpPr/>
      </dsp:nvSpPr>
      <dsp:spPr>
        <a:xfrm>
          <a:off x="0" y="8725"/>
          <a:ext cx="1271441" cy="1007996"/>
        </a:xfrm>
        <a:prstGeom prst="roundRect">
          <a:avLst/>
        </a:prstGeom>
        <a:solidFill>
          <a:schemeClr val="tx2">
            <a:lumMod val="50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1" i="0" kern="1200" baseline="0" dirty="0">
              <a:solidFill>
                <a:srgbClr val="BED730"/>
              </a:solidFill>
            </a:rPr>
            <a:t>3600+ </a:t>
          </a:r>
          <a:r>
            <a:rPr lang="en-US" sz="1050" b="0" i="0" kern="1200" baseline="0" dirty="0"/>
            <a:t>Base stations connected in India</a:t>
          </a:r>
          <a:endParaRPr lang="en-IN" sz="1050" kern="1200" dirty="0"/>
        </a:p>
      </dsp:txBody>
      <dsp:txXfrm>
        <a:off x="49206" y="57931"/>
        <a:ext cx="1173029" cy="909584"/>
      </dsp:txXfrm>
    </dsp:sp>
    <dsp:sp modelId="{78252515-E070-4550-A455-EFBEDF95862C}">
      <dsp:nvSpPr>
        <dsp:cNvPr id="0" name=""/>
        <dsp:cNvSpPr/>
      </dsp:nvSpPr>
      <dsp:spPr>
        <a:xfrm>
          <a:off x="1398585" y="8725"/>
          <a:ext cx="1271441" cy="1007996"/>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1" i="0" kern="1200" baseline="0" dirty="0">
              <a:solidFill>
                <a:srgbClr val="BED730"/>
              </a:solidFill>
            </a:rPr>
            <a:t>1600+ </a:t>
          </a:r>
          <a:r>
            <a:rPr lang="en-US" sz="1050" b="0" i="0" kern="1200" baseline="0" dirty="0"/>
            <a:t>towns covered across pan India</a:t>
          </a:r>
          <a:endParaRPr lang="en-IN" sz="1050" kern="1200" dirty="0"/>
        </a:p>
      </dsp:txBody>
      <dsp:txXfrm>
        <a:off x="1447791" y="57931"/>
        <a:ext cx="1173029" cy="909584"/>
      </dsp:txXfrm>
    </dsp:sp>
    <dsp:sp modelId="{963BE999-C7BA-47A9-963E-7D3E10CBC73C}">
      <dsp:nvSpPr>
        <dsp:cNvPr id="0" name=""/>
        <dsp:cNvSpPr/>
      </dsp:nvSpPr>
      <dsp:spPr>
        <a:xfrm>
          <a:off x="2797171" y="8725"/>
          <a:ext cx="1271441" cy="1007996"/>
        </a:xfrm>
        <a:prstGeom prst="roundRect">
          <a:avLst/>
        </a:prstGeom>
        <a:solidFill>
          <a:schemeClr val="tx2">
            <a:lumMod val="50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0" i="0" kern="1200" baseline="0" dirty="0"/>
            <a:t>SDN powered enterprise networks  </a:t>
          </a:r>
          <a:endParaRPr lang="en-IN" sz="1050" kern="1200" dirty="0"/>
        </a:p>
      </dsp:txBody>
      <dsp:txXfrm>
        <a:off x="2846377" y="57931"/>
        <a:ext cx="1173029" cy="909584"/>
      </dsp:txXfrm>
    </dsp:sp>
    <dsp:sp modelId="{63F8ECF2-CD73-4462-A2B3-36FF1670C7E8}">
      <dsp:nvSpPr>
        <dsp:cNvPr id="0" name=""/>
        <dsp:cNvSpPr/>
      </dsp:nvSpPr>
      <dsp:spPr>
        <a:xfrm>
          <a:off x="579014" y="1143866"/>
          <a:ext cx="1511998" cy="1007996"/>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1" i="0" kern="1200" baseline="0" dirty="0">
              <a:solidFill>
                <a:srgbClr val="BED730"/>
              </a:solidFill>
            </a:rPr>
            <a:t>75+ </a:t>
          </a:r>
          <a:r>
            <a:rPr lang="en-US" sz="1050" b="0" i="0" kern="1200" baseline="0" dirty="0"/>
            <a:t>Microwave Base station implemented to obtain low latency and high uptime </a:t>
          </a:r>
          <a:endParaRPr lang="en-IN" sz="1050" kern="1200" dirty="0"/>
        </a:p>
      </dsp:txBody>
      <dsp:txXfrm>
        <a:off x="628220" y="1193072"/>
        <a:ext cx="1413586" cy="909584"/>
      </dsp:txXfrm>
    </dsp:sp>
    <dsp:sp modelId="{E8D836C5-0E63-46D7-BCA3-79C186876D33}">
      <dsp:nvSpPr>
        <dsp:cNvPr id="0" name=""/>
        <dsp:cNvSpPr/>
      </dsp:nvSpPr>
      <dsp:spPr>
        <a:xfrm>
          <a:off x="2218156" y="1143866"/>
          <a:ext cx="1271441" cy="1007996"/>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0" i="0" kern="1200" baseline="0" dirty="0"/>
            <a:t>Automation tool enabled for network expansion</a:t>
          </a:r>
          <a:endParaRPr lang="en-IN" sz="1050" kern="1200" dirty="0"/>
        </a:p>
      </dsp:txBody>
      <dsp:txXfrm>
        <a:off x="2267362" y="1193072"/>
        <a:ext cx="1173029" cy="9095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EDDD9-7936-493C-AE92-DC135D1EF065}">
      <dsp:nvSpPr>
        <dsp:cNvPr id="0" name=""/>
        <dsp:cNvSpPr/>
      </dsp:nvSpPr>
      <dsp:spPr>
        <a:xfrm>
          <a:off x="972" y="27867"/>
          <a:ext cx="725657" cy="882984"/>
        </a:xfrm>
        <a:prstGeom prst="roundRect">
          <a:avLst/>
        </a:prstGeom>
        <a:solidFill>
          <a:schemeClr val="accent1">
            <a:lumMod val="20000"/>
            <a:lumOff val="80000"/>
          </a:schemeClr>
        </a:solidFill>
        <a:ln w="9525"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IN" sz="1000" b="1" kern="1200" dirty="0">
              <a:solidFill>
                <a:schemeClr val="tx1"/>
              </a:solidFill>
            </a:rPr>
            <a:t>GBI / MENA</a:t>
          </a:r>
        </a:p>
      </dsp:txBody>
      <dsp:txXfrm>
        <a:off x="36396" y="63291"/>
        <a:ext cx="654809" cy="812136"/>
      </dsp:txXfrm>
    </dsp:sp>
    <dsp:sp modelId="{000E3ED5-2BEC-4638-A2C8-896BBF5FB847}">
      <dsp:nvSpPr>
        <dsp:cNvPr id="0" name=""/>
        <dsp:cNvSpPr/>
      </dsp:nvSpPr>
      <dsp:spPr>
        <a:xfrm>
          <a:off x="799195" y="27867"/>
          <a:ext cx="725657" cy="882984"/>
        </a:xfrm>
        <a:prstGeom prst="roundRect">
          <a:avLst/>
        </a:prstGeom>
        <a:solidFill>
          <a:schemeClr val="accent1">
            <a:lumMod val="20000"/>
            <a:lumOff val="80000"/>
          </a:schemeClr>
        </a:solidFill>
        <a:ln w="9525" cap="flat" cmpd="sng" algn="ctr">
          <a:solidFill>
            <a:srgbClr val="9BBB59">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1000" b="1" kern="1200" dirty="0">
              <a:solidFill>
                <a:prstClr val="black"/>
              </a:solidFill>
              <a:latin typeface="Trebuchet MS"/>
              <a:ea typeface="+mn-ea"/>
              <a:cs typeface="+mn-cs"/>
            </a:rPr>
            <a:t>Blue Raman</a:t>
          </a:r>
        </a:p>
        <a:p>
          <a:pPr marL="0" lvl="0" indent="0" algn="ctr" defTabSz="400050">
            <a:lnSpc>
              <a:spcPct val="100000"/>
            </a:lnSpc>
            <a:spcBef>
              <a:spcPct val="0"/>
            </a:spcBef>
            <a:spcAft>
              <a:spcPts val="0"/>
            </a:spcAft>
            <a:buNone/>
          </a:pPr>
          <a:r>
            <a:rPr lang="en-US" sz="800" b="0" kern="1200" dirty="0">
              <a:solidFill>
                <a:prstClr val="black"/>
              </a:solidFill>
              <a:latin typeface="Trebuchet MS"/>
              <a:ea typeface="+mn-ea"/>
              <a:cs typeface="+mn-cs"/>
            </a:rPr>
            <a:t>RFS Q4 2023</a:t>
          </a:r>
          <a:endParaRPr lang="en-IN" sz="900" b="0" kern="1200" dirty="0">
            <a:solidFill>
              <a:prstClr val="black"/>
            </a:solidFill>
            <a:latin typeface="Trebuchet MS"/>
            <a:ea typeface="+mn-ea"/>
            <a:cs typeface="+mn-cs"/>
          </a:endParaRPr>
        </a:p>
      </dsp:txBody>
      <dsp:txXfrm>
        <a:off x="834619" y="63291"/>
        <a:ext cx="654809" cy="812136"/>
      </dsp:txXfrm>
    </dsp:sp>
    <dsp:sp modelId="{9C6414F8-768B-49F0-98C0-BC0EC7F3CB07}">
      <dsp:nvSpPr>
        <dsp:cNvPr id="0" name=""/>
        <dsp:cNvSpPr/>
      </dsp:nvSpPr>
      <dsp:spPr>
        <a:xfrm>
          <a:off x="1597418" y="27867"/>
          <a:ext cx="725657" cy="882984"/>
        </a:xfrm>
        <a:prstGeom prst="roundRect">
          <a:avLst/>
        </a:prstGeom>
        <a:solidFill>
          <a:schemeClr val="accent1">
            <a:lumMod val="20000"/>
            <a:lumOff val="80000"/>
          </a:schemeClr>
        </a:solidFill>
        <a:ln w="9525" cap="flat" cmpd="sng" algn="ctr">
          <a:solidFill>
            <a:srgbClr val="9BBB59">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44500">
            <a:lnSpc>
              <a:spcPct val="100000"/>
            </a:lnSpc>
            <a:spcBef>
              <a:spcPct val="0"/>
            </a:spcBef>
            <a:spcAft>
              <a:spcPts val="0"/>
            </a:spcAft>
            <a:buNone/>
          </a:pPr>
          <a:r>
            <a:rPr lang="en-US" sz="1000" b="0" kern="1200" dirty="0">
              <a:solidFill>
                <a:schemeClr val="tx1"/>
              </a:solidFill>
            </a:rPr>
            <a:t>Expansion room for  2 more Cables</a:t>
          </a:r>
          <a:endParaRPr lang="en-IN" sz="1000" b="0" kern="1200" dirty="0">
            <a:solidFill>
              <a:schemeClr val="tx1"/>
            </a:solidFill>
          </a:endParaRPr>
        </a:p>
      </dsp:txBody>
      <dsp:txXfrm>
        <a:off x="1632842" y="63291"/>
        <a:ext cx="654809" cy="812136"/>
      </dsp:txXfrm>
    </dsp:sp>
    <dsp:sp modelId="{2F4941BA-5668-4AC0-8609-09C1675514A4}">
      <dsp:nvSpPr>
        <dsp:cNvPr id="0" name=""/>
        <dsp:cNvSpPr/>
      </dsp:nvSpPr>
      <dsp:spPr>
        <a:xfrm>
          <a:off x="2363683" y="27867"/>
          <a:ext cx="785712" cy="882984"/>
        </a:xfrm>
        <a:prstGeom prst="roundRect">
          <a:avLst/>
        </a:prstGeom>
        <a:solidFill>
          <a:schemeClr val="accent1">
            <a:lumMod val="20000"/>
            <a:lumOff val="80000"/>
          </a:schemeClr>
        </a:solidFill>
        <a:ln w="9525" cap="flat" cmpd="sng" algn="ctr">
          <a:solidFill>
            <a:srgbClr val="9BBB59">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1000" b="0" kern="1200" dirty="0">
              <a:solidFill>
                <a:prstClr val="black"/>
              </a:solidFill>
              <a:latin typeface="Trebuchet MS"/>
              <a:ea typeface="+mn-ea"/>
              <a:cs typeface="+mn-cs"/>
            </a:rPr>
            <a:t>DCI adjacency to all major DCs in Mumbai </a:t>
          </a:r>
          <a:endParaRPr lang="en-IN" sz="1000" b="0" kern="1200" dirty="0">
            <a:solidFill>
              <a:prstClr val="black"/>
            </a:solidFill>
            <a:latin typeface="Trebuchet MS"/>
            <a:ea typeface="+mn-ea"/>
            <a:cs typeface="+mn-cs"/>
          </a:endParaRPr>
        </a:p>
      </dsp:txBody>
      <dsp:txXfrm>
        <a:off x="2402038" y="66222"/>
        <a:ext cx="709002" cy="8062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EDDD9-7936-493C-AE92-DC135D1EF065}">
      <dsp:nvSpPr>
        <dsp:cNvPr id="0" name=""/>
        <dsp:cNvSpPr/>
      </dsp:nvSpPr>
      <dsp:spPr>
        <a:xfrm>
          <a:off x="257" y="55231"/>
          <a:ext cx="657034" cy="828256"/>
        </a:xfrm>
        <a:prstGeom prst="roundRect">
          <a:avLst/>
        </a:prstGeom>
        <a:solidFill>
          <a:schemeClr val="accent1">
            <a:lumMod val="20000"/>
            <a:lumOff val="80000"/>
          </a:schemeClr>
        </a:solidFill>
        <a:ln w="9525"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22275">
            <a:lnSpc>
              <a:spcPct val="100000"/>
            </a:lnSpc>
            <a:spcBef>
              <a:spcPct val="0"/>
            </a:spcBef>
            <a:spcAft>
              <a:spcPts val="0"/>
            </a:spcAft>
            <a:buNone/>
          </a:pPr>
          <a:r>
            <a:rPr lang="en-US" sz="950" b="0" kern="1200" dirty="0">
              <a:solidFill>
                <a:schemeClr val="tx1"/>
              </a:solidFill>
            </a:rPr>
            <a:t>Designed to land 4 new age cable systems </a:t>
          </a:r>
          <a:endParaRPr lang="en-IN" sz="950" b="0" kern="1200" dirty="0">
            <a:solidFill>
              <a:schemeClr val="tx1"/>
            </a:solidFill>
          </a:endParaRPr>
        </a:p>
      </dsp:txBody>
      <dsp:txXfrm>
        <a:off x="32331" y="87305"/>
        <a:ext cx="592886" cy="764108"/>
      </dsp:txXfrm>
    </dsp:sp>
    <dsp:sp modelId="{4202B51F-E57E-4D50-8EC2-E127DDDCE3C7}">
      <dsp:nvSpPr>
        <dsp:cNvPr id="0" name=""/>
        <dsp:cNvSpPr/>
      </dsp:nvSpPr>
      <dsp:spPr>
        <a:xfrm>
          <a:off x="725359" y="55231"/>
          <a:ext cx="749715" cy="828256"/>
        </a:xfrm>
        <a:prstGeom prst="roundRect">
          <a:avLst/>
        </a:prstGeom>
        <a:solidFill>
          <a:schemeClr val="accent1">
            <a:lumMod val="20000"/>
            <a:lumOff val="80000"/>
          </a:schemeClr>
        </a:solidFill>
        <a:ln w="9525" cap="flat" cmpd="sng" algn="ctr">
          <a:solidFill>
            <a:srgbClr val="9BBB59">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50" b="0" kern="1200" dirty="0">
              <a:solidFill>
                <a:prstClr val="black"/>
              </a:solidFill>
              <a:latin typeface="Trebuchet MS"/>
              <a:ea typeface="+mn-ea"/>
              <a:cs typeface="+mn-cs"/>
            </a:rPr>
            <a:t>Direct landing in Chennai 02 </a:t>
          </a:r>
          <a:r>
            <a:rPr lang="en-US" sz="900" b="0" kern="1200" dirty="0">
              <a:solidFill>
                <a:prstClr val="black"/>
              </a:solidFill>
              <a:latin typeface="Trebuchet MS"/>
              <a:ea typeface="+mn-ea"/>
              <a:cs typeface="+mn-cs"/>
            </a:rPr>
            <a:t>(6 km fiber distance</a:t>
          </a:r>
          <a:r>
            <a:rPr lang="en-US" sz="900" b="1" kern="1200" dirty="0">
              <a:solidFill>
                <a:prstClr val="black"/>
              </a:solidFill>
              <a:latin typeface="Trebuchet MS"/>
              <a:ea typeface="+mn-ea"/>
              <a:cs typeface="+mn-cs"/>
            </a:rPr>
            <a:t>) </a:t>
          </a:r>
          <a:endParaRPr lang="en-IN" sz="900" b="1" kern="1200" dirty="0">
            <a:solidFill>
              <a:prstClr val="black"/>
            </a:solidFill>
            <a:latin typeface="Trebuchet MS"/>
            <a:ea typeface="+mn-ea"/>
            <a:cs typeface="+mn-cs"/>
          </a:endParaRPr>
        </a:p>
      </dsp:txBody>
      <dsp:txXfrm>
        <a:off x="761957" y="91829"/>
        <a:ext cx="676519" cy="755060"/>
      </dsp:txXfrm>
    </dsp:sp>
    <dsp:sp modelId="{2EB26B3F-5E64-4CE1-BDC3-E984E236E907}">
      <dsp:nvSpPr>
        <dsp:cNvPr id="0" name=""/>
        <dsp:cNvSpPr/>
      </dsp:nvSpPr>
      <dsp:spPr>
        <a:xfrm>
          <a:off x="1543143" y="55231"/>
          <a:ext cx="878963" cy="828256"/>
        </a:xfrm>
        <a:prstGeom prst="roundRect">
          <a:avLst/>
        </a:prstGeom>
        <a:solidFill>
          <a:schemeClr val="accent1">
            <a:lumMod val="20000"/>
            <a:lumOff val="80000"/>
          </a:schemeClr>
        </a:solidFill>
        <a:ln w="9525" cap="flat" cmpd="sng" algn="ctr">
          <a:solidFill>
            <a:srgbClr val="9BBB59">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50" b="0" kern="1200" dirty="0">
              <a:solidFill>
                <a:prstClr val="black"/>
              </a:solidFill>
              <a:latin typeface="Trebuchet MS"/>
              <a:ea typeface="+mn-ea"/>
              <a:cs typeface="+mn-cs"/>
            </a:rPr>
            <a:t>Distributed Architecture with Scalable SLTE Hosting </a:t>
          </a:r>
          <a:endParaRPr lang="en-IN" sz="950" b="0" kern="1200" dirty="0">
            <a:solidFill>
              <a:prstClr val="black"/>
            </a:solidFill>
            <a:latin typeface="Trebuchet MS"/>
            <a:ea typeface="+mn-ea"/>
            <a:cs typeface="+mn-cs"/>
          </a:endParaRPr>
        </a:p>
      </dsp:txBody>
      <dsp:txXfrm>
        <a:off x="1583575" y="95663"/>
        <a:ext cx="798099" cy="747392"/>
      </dsp:txXfrm>
    </dsp:sp>
    <dsp:sp modelId="{80E3B550-5504-4F45-A8C0-31C164C0C39C}">
      <dsp:nvSpPr>
        <dsp:cNvPr id="0" name=""/>
        <dsp:cNvSpPr/>
      </dsp:nvSpPr>
      <dsp:spPr>
        <a:xfrm>
          <a:off x="2490174" y="55231"/>
          <a:ext cx="809057" cy="828256"/>
        </a:xfrm>
        <a:prstGeom prst="roundRect">
          <a:avLst/>
        </a:prstGeom>
        <a:solidFill>
          <a:schemeClr val="accent1">
            <a:lumMod val="20000"/>
            <a:lumOff val="80000"/>
          </a:schemeClr>
        </a:solidFill>
        <a:ln w="9525" cap="flat" cmpd="sng" algn="ctr">
          <a:solidFill>
            <a:srgbClr val="9BBB59">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100000"/>
            </a:lnSpc>
            <a:spcBef>
              <a:spcPct val="0"/>
            </a:spcBef>
            <a:spcAft>
              <a:spcPts val="0"/>
            </a:spcAft>
            <a:buNone/>
          </a:pPr>
          <a:r>
            <a:rPr lang="en-US" sz="950" b="0" kern="1200" dirty="0">
              <a:solidFill>
                <a:prstClr val="black"/>
              </a:solidFill>
              <a:latin typeface="Trebuchet MS"/>
              <a:ea typeface="+mn-ea"/>
              <a:cs typeface="+mn-cs"/>
            </a:rPr>
            <a:t>Diverse routes bypass road ducts from  Landfall to SLTE</a:t>
          </a:r>
          <a:endParaRPr lang="en-IN" sz="950" b="0" kern="1200" dirty="0">
            <a:solidFill>
              <a:prstClr val="black"/>
            </a:solidFill>
            <a:latin typeface="Trebuchet MS"/>
            <a:ea typeface="+mn-ea"/>
            <a:cs typeface="+mn-cs"/>
          </a:endParaRPr>
        </a:p>
      </dsp:txBody>
      <dsp:txXfrm>
        <a:off x="2529669" y="94726"/>
        <a:ext cx="730067" cy="7492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DB081-B08A-4CE5-9800-E6ECAFF3019D}">
      <dsp:nvSpPr>
        <dsp:cNvPr id="0" name=""/>
        <dsp:cNvSpPr/>
      </dsp:nvSpPr>
      <dsp:spPr>
        <a:xfrm>
          <a:off x="1211" y="61806"/>
          <a:ext cx="817994" cy="602920"/>
        </a:xfrm>
        <a:prstGeom prst="roundRect">
          <a:avLst/>
        </a:prstGeom>
        <a:solidFill>
          <a:schemeClr val="tx2"/>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GBI – 2012</a:t>
          </a:r>
          <a:endParaRPr lang="en-IN" sz="1050" kern="1200" dirty="0"/>
        </a:p>
      </dsp:txBody>
      <dsp:txXfrm>
        <a:off x="30643" y="91238"/>
        <a:ext cx="759130" cy="544056"/>
      </dsp:txXfrm>
    </dsp:sp>
    <dsp:sp modelId="{A090E436-3CBF-4416-8BEE-A9A3AE171A6D}">
      <dsp:nvSpPr>
        <dsp:cNvPr id="0" name=""/>
        <dsp:cNvSpPr/>
      </dsp:nvSpPr>
      <dsp:spPr>
        <a:xfrm>
          <a:off x="1097995" y="61806"/>
          <a:ext cx="817994" cy="602920"/>
        </a:xfrm>
        <a:prstGeom prst="roundRect">
          <a:avLst/>
        </a:prstGeom>
        <a:solidFill>
          <a:schemeClr val="tx2"/>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MENA – 2014</a:t>
          </a:r>
          <a:endParaRPr lang="en-IN" sz="1050" kern="1200" dirty="0"/>
        </a:p>
      </dsp:txBody>
      <dsp:txXfrm>
        <a:off x="1127427" y="91238"/>
        <a:ext cx="759130" cy="544056"/>
      </dsp:txXfrm>
    </dsp:sp>
    <dsp:sp modelId="{B6E37B18-51E7-4BAB-8626-9D0A9B654B9D}">
      <dsp:nvSpPr>
        <dsp:cNvPr id="0" name=""/>
        <dsp:cNvSpPr/>
      </dsp:nvSpPr>
      <dsp:spPr>
        <a:xfrm>
          <a:off x="2194779" y="61806"/>
          <a:ext cx="1404009" cy="602920"/>
        </a:xfrm>
        <a:prstGeom prst="roundRect">
          <a:avLst/>
        </a:prstGeom>
        <a:solidFill>
          <a:schemeClr val="tx2"/>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Raman – 2024 RFS – 15 Fiber Pairs X 200 </a:t>
          </a:r>
          <a:r>
            <a:rPr lang="en-US" sz="1050" kern="1200" dirty="0" err="1"/>
            <a:t>Tbps</a:t>
          </a:r>
          <a:r>
            <a:rPr lang="en-US" sz="1050" kern="1200" dirty="0"/>
            <a:t> capacity</a:t>
          </a:r>
          <a:endParaRPr lang="en-IN" sz="1050" kern="1200" dirty="0"/>
        </a:p>
      </dsp:txBody>
      <dsp:txXfrm>
        <a:off x="2224211" y="91238"/>
        <a:ext cx="1345145" cy="5440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07204-08F0-43E0-85BB-49260A448E9B}">
      <dsp:nvSpPr>
        <dsp:cNvPr id="0" name=""/>
        <dsp:cNvSpPr/>
      </dsp:nvSpPr>
      <dsp:spPr>
        <a:xfrm>
          <a:off x="1106" y="11948"/>
          <a:ext cx="1226906" cy="1043092"/>
        </a:xfrm>
        <a:prstGeom prst="rect">
          <a:avLst/>
        </a:prstGeom>
        <a:solidFill>
          <a:schemeClr val="tx2">
            <a:lumMod val="5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Expansion of the Versova CLS with additional capacity</a:t>
          </a:r>
          <a:endParaRPr lang="en-IN" sz="1100" kern="1200" dirty="0"/>
        </a:p>
      </dsp:txBody>
      <dsp:txXfrm>
        <a:off x="1106" y="11948"/>
        <a:ext cx="1226906" cy="1043092"/>
      </dsp:txXfrm>
    </dsp:sp>
    <dsp:sp modelId="{23FB7A90-28A8-48F4-BF99-49016C102C1D}">
      <dsp:nvSpPr>
        <dsp:cNvPr id="0" name=""/>
        <dsp:cNvSpPr/>
      </dsp:nvSpPr>
      <dsp:spPr>
        <a:xfrm>
          <a:off x="1334501" y="11948"/>
          <a:ext cx="1226906" cy="1043092"/>
        </a:xfrm>
        <a:prstGeom prst="rect">
          <a:avLst/>
        </a:prstGeom>
        <a:solidFill>
          <a:schemeClr val="tx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Blue Raman system – RFS 2024 - 300 </a:t>
          </a:r>
          <a:r>
            <a:rPr lang="en-US" sz="1100" kern="1200" dirty="0" err="1"/>
            <a:t>Tbps</a:t>
          </a:r>
          <a:endParaRPr lang="en-IN" sz="1100" kern="1200" dirty="0"/>
        </a:p>
      </dsp:txBody>
      <dsp:txXfrm>
        <a:off x="1334501" y="11948"/>
        <a:ext cx="1226906" cy="1043092"/>
      </dsp:txXfrm>
    </dsp:sp>
    <dsp:sp modelId="{EFCF1E6E-54B5-4F2A-8479-46BC753DC3DF}">
      <dsp:nvSpPr>
        <dsp:cNvPr id="0" name=""/>
        <dsp:cNvSpPr/>
      </dsp:nvSpPr>
      <dsp:spPr>
        <a:xfrm>
          <a:off x="2667896" y="11948"/>
          <a:ext cx="1745738" cy="1043092"/>
        </a:xfrm>
        <a:prstGeom prst="rect">
          <a:avLst/>
        </a:prstGeom>
        <a:solidFill>
          <a:schemeClr val="tx2">
            <a:lumMod val="5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First Egypt bypass system from India, reaches Europe without going through the Suez Canal</a:t>
          </a:r>
          <a:endParaRPr lang="en-IN" sz="1100" kern="1200" dirty="0"/>
        </a:p>
      </dsp:txBody>
      <dsp:txXfrm>
        <a:off x="2667896" y="11948"/>
        <a:ext cx="1745738" cy="104309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DB081-B08A-4CE5-9800-E6ECAFF3019D}">
      <dsp:nvSpPr>
        <dsp:cNvPr id="0" name=""/>
        <dsp:cNvSpPr/>
      </dsp:nvSpPr>
      <dsp:spPr>
        <a:xfrm>
          <a:off x="385729" y="977"/>
          <a:ext cx="1356438" cy="661679"/>
        </a:xfrm>
        <a:prstGeom prst="rect">
          <a:avLst/>
        </a:prstGeom>
        <a:solidFill>
          <a:schemeClr val="tx2"/>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Hyperscale DC campus designed for </a:t>
          </a:r>
          <a:br>
            <a:rPr lang="en-US" sz="1050" kern="1200" dirty="0"/>
          </a:br>
          <a:r>
            <a:rPr lang="en-US" sz="1050" b="1" kern="1200" dirty="0"/>
            <a:t>78 MW</a:t>
          </a:r>
          <a:r>
            <a:rPr lang="en-US" sz="1050" kern="1200" dirty="0"/>
            <a:t> IT capacity </a:t>
          </a:r>
          <a:endParaRPr lang="en-IN" sz="1050" kern="1200" dirty="0"/>
        </a:p>
      </dsp:txBody>
      <dsp:txXfrm>
        <a:off x="385729" y="977"/>
        <a:ext cx="1356438" cy="661679"/>
      </dsp:txXfrm>
    </dsp:sp>
    <dsp:sp modelId="{D81CFD84-18C9-47F8-941B-F2052E25A1FA}">
      <dsp:nvSpPr>
        <dsp:cNvPr id="0" name=""/>
        <dsp:cNvSpPr/>
      </dsp:nvSpPr>
      <dsp:spPr>
        <a:xfrm>
          <a:off x="1857832" y="977"/>
          <a:ext cx="1356438" cy="661679"/>
        </a:xfrm>
        <a:prstGeom prst="rect">
          <a:avLst/>
        </a:prstGeom>
        <a:solidFill>
          <a:schemeClr val="tx2"/>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Dedicated on-site </a:t>
          </a:r>
          <a:br>
            <a:rPr lang="en-US" sz="1050" kern="1200" dirty="0"/>
          </a:br>
          <a:r>
            <a:rPr lang="en-US" sz="1050" kern="1200" dirty="0"/>
            <a:t>220 KV GIS substation</a:t>
          </a:r>
          <a:r>
            <a:rPr lang="en-US" sz="800" kern="1200" dirty="0"/>
            <a:t> </a:t>
          </a:r>
          <a:endParaRPr lang="en-IN" sz="800" kern="1200" dirty="0"/>
        </a:p>
      </dsp:txBody>
      <dsp:txXfrm>
        <a:off x="1857832" y="977"/>
        <a:ext cx="1356438" cy="661679"/>
      </dsp:txXfrm>
    </dsp:sp>
    <dsp:sp modelId="{9393EA74-ACFD-42B9-B554-3E3AA49A3280}">
      <dsp:nvSpPr>
        <dsp:cNvPr id="0" name=""/>
        <dsp:cNvSpPr/>
      </dsp:nvSpPr>
      <dsp:spPr>
        <a:xfrm>
          <a:off x="46341" y="778321"/>
          <a:ext cx="1043995" cy="694761"/>
        </a:xfrm>
        <a:prstGeom prst="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All Towers interconnected incl. Bulk Fiber</a:t>
          </a:r>
          <a:endParaRPr lang="en-IN" sz="1100" kern="1200" dirty="0"/>
        </a:p>
      </dsp:txBody>
      <dsp:txXfrm>
        <a:off x="46341" y="778321"/>
        <a:ext cx="1043995" cy="694761"/>
      </dsp:txXfrm>
    </dsp:sp>
    <dsp:sp modelId="{969B0925-C7DB-4E35-A699-A9BCA7789C74}">
      <dsp:nvSpPr>
        <dsp:cNvPr id="0" name=""/>
        <dsp:cNvSpPr/>
      </dsp:nvSpPr>
      <dsp:spPr>
        <a:xfrm>
          <a:off x="1206001" y="778321"/>
          <a:ext cx="1043995" cy="694761"/>
        </a:xfrm>
        <a:prstGeom prst="rect">
          <a:avLst/>
        </a:prstGeom>
        <a:solidFill>
          <a:schemeClr val="tx2"/>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Four fiber entry paths;</a:t>
          </a:r>
        </a:p>
        <a:p>
          <a:pPr marL="0" lvl="0" indent="0" algn="ctr" defTabSz="488950">
            <a:lnSpc>
              <a:spcPct val="100000"/>
            </a:lnSpc>
            <a:spcBef>
              <a:spcPct val="0"/>
            </a:spcBef>
            <a:spcAft>
              <a:spcPts val="0"/>
            </a:spcAft>
            <a:buNone/>
          </a:pPr>
          <a:r>
            <a:rPr lang="en-US" sz="1100" kern="1200" dirty="0"/>
            <a:t>Multiple telcos</a:t>
          </a:r>
          <a:endParaRPr lang="en-IN" sz="1100" kern="1200" dirty="0"/>
        </a:p>
      </dsp:txBody>
      <dsp:txXfrm>
        <a:off x="1206001" y="778321"/>
        <a:ext cx="1043995" cy="694761"/>
      </dsp:txXfrm>
    </dsp:sp>
    <dsp:sp modelId="{4BE39B55-4F92-474C-9CA9-56D01182E7BC}">
      <dsp:nvSpPr>
        <dsp:cNvPr id="0" name=""/>
        <dsp:cNvSpPr/>
      </dsp:nvSpPr>
      <dsp:spPr>
        <a:xfrm>
          <a:off x="2365660" y="778321"/>
          <a:ext cx="1187997" cy="694761"/>
        </a:xfrm>
        <a:prstGeom prst="rect">
          <a:avLst/>
        </a:prstGeom>
        <a:solidFill>
          <a:schemeClr val="tx2">
            <a:lumMod val="5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Integrated Cable Landing Station for Transpacific fiber access</a:t>
          </a:r>
          <a:endParaRPr lang="en-IN" sz="1100" kern="1200" dirty="0"/>
        </a:p>
      </dsp:txBody>
      <dsp:txXfrm>
        <a:off x="2365660" y="778321"/>
        <a:ext cx="1187997" cy="6947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07204-08F0-43E0-85BB-49260A448E9B}">
      <dsp:nvSpPr>
        <dsp:cNvPr id="0" name=""/>
        <dsp:cNvSpPr/>
      </dsp:nvSpPr>
      <dsp:spPr>
        <a:xfrm>
          <a:off x="377" y="26874"/>
          <a:ext cx="1158228" cy="984703"/>
        </a:xfrm>
        <a:prstGeom prst="rect">
          <a:avLst/>
        </a:prstGeom>
        <a:solidFill>
          <a:schemeClr val="tx2">
            <a:lumMod val="5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CLS is away from port, fishing zones, oil blocks and all existing subsea cables</a:t>
          </a:r>
          <a:endParaRPr lang="en-IN" sz="1100" kern="1200" dirty="0"/>
        </a:p>
      </dsp:txBody>
      <dsp:txXfrm>
        <a:off x="377" y="26874"/>
        <a:ext cx="1158228" cy="984703"/>
      </dsp:txXfrm>
    </dsp:sp>
    <dsp:sp modelId="{23FB7A90-28A8-48F4-BF99-49016C102C1D}">
      <dsp:nvSpPr>
        <dsp:cNvPr id="0" name=""/>
        <dsp:cNvSpPr/>
      </dsp:nvSpPr>
      <dsp:spPr>
        <a:xfrm>
          <a:off x="1259133" y="26874"/>
          <a:ext cx="1158228" cy="984703"/>
        </a:xfrm>
        <a:prstGeom prst="rect">
          <a:avLst/>
        </a:prstGeom>
        <a:solidFill>
          <a:schemeClr val="tx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Built on stilt structure, all equipment to be on Level 2 and 3</a:t>
          </a:r>
          <a:endParaRPr lang="en-IN" sz="1100" kern="1200" dirty="0"/>
        </a:p>
      </dsp:txBody>
      <dsp:txXfrm>
        <a:off x="1259133" y="26874"/>
        <a:ext cx="1158228" cy="984703"/>
      </dsp:txXfrm>
    </dsp:sp>
    <dsp:sp modelId="{EFCF1E6E-54B5-4F2A-8479-46BC753DC3DF}">
      <dsp:nvSpPr>
        <dsp:cNvPr id="0" name=""/>
        <dsp:cNvSpPr/>
      </dsp:nvSpPr>
      <dsp:spPr>
        <a:xfrm>
          <a:off x="2517888" y="26874"/>
          <a:ext cx="1016745" cy="984703"/>
        </a:xfrm>
        <a:prstGeom prst="rect">
          <a:avLst/>
        </a:prstGeom>
        <a:solidFill>
          <a:schemeClr val="tx2">
            <a:lumMod val="50000"/>
          </a:scheme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Initial power is 700 KW; to be ramped per  requirement</a:t>
          </a:r>
          <a:endParaRPr lang="en-IN" sz="1100" kern="1200" dirty="0"/>
        </a:p>
      </dsp:txBody>
      <dsp:txXfrm>
        <a:off x="2517888" y="26874"/>
        <a:ext cx="1016745" cy="984703"/>
      </dsp:txXfrm>
    </dsp:sp>
    <dsp:sp modelId="{1C52A1CF-4F53-4501-849D-657AF9085A82}">
      <dsp:nvSpPr>
        <dsp:cNvPr id="0" name=""/>
        <dsp:cNvSpPr/>
      </dsp:nvSpPr>
      <dsp:spPr>
        <a:xfrm>
          <a:off x="3635162" y="26874"/>
          <a:ext cx="791996" cy="984703"/>
        </a:xfrm>
        <a:prstGeom prst="rect">
          <a:avLst/>
        </a:prstGeom>
        <a:solidFill>
          <a:schemeClr val="tx2"/>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800-1000 </a:t>
          </a:r>
          <a:r>
            <a:rPr lang="en-US" sz="1100" kern="1200" dirty="0" err="1"/>
            <a:t>Tbps</a:t>
          </a:r>
          <a:r>
            <a:rPr lang="en-US" sz="1100" kern="1200" dirty="0"/>
            <a:t> capacity</a:t>
          </a:r>
          <a:endParaRPr lang="en-IN" sz="1100" kern="1200" dirty="0"/>
        </a:p>
      </dsp:txBody>
      <dsp:txXfrm>
        <a:off x="3635162" y="26874"/>
        <a:ext cx="791996" cy="98470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F1475-8111-4573-AF79-8438322123E0}">
      <dsp:nvSpPr>
        <dsp:cNvPr id="0" name=""/>
        <dsp:cNvSpPr/>
      </dsp:nvSpPr>
      <dsp:spPr>
        <a:xfrm>
          <a:off x="0" y="90006"/>
          <a:ext cx="5325132" cy="1039748"/>
        </a:xfrm>
        <a:prstGeom prst="roundRect">
          <a:avLst>
            <a:gd name="adj" fmla="val 1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B86611-5109-4531-985B-7E54FF2965F1}">
      <dsp:nvSpPr>
        <dsp:cNvPr id="0" name=""/>
        <dsp:cNvSpPr/>
      </dsp:nvSpPr>
      <dsp:spPr>
        <a:xfrm>
          <a:off x="385153" y="241828"/>
          <a:ext cx="719300" cy="64799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6BF642-D3C2-4A37-BE28-6DACEC2AD83C}">
      <dsp:nvSpPr>
        <dsp:cNvPr id="0" name=""/>
        <dsp:cNvSpPr/>
      </dsp:nvSpPr>
      <dsp:spPr>
        <a:xfrm rot="10800000">
          <a:off x="163663" y="1087599"/>
          <a:ext cx="1162280" cy="1667033"/>
        </a:xfrm>
        <a:prstGeom prst="round2SameRect">
          <a:avLst>
            <a:gd name="adj1" fmla="val 10500"/>
            <a:gd name="adj2" fmla="val 0"/>
          </a:avLst>
        </a:prstGeom>
        <a:solidFill>
          <a:schemeClr val="accent4">
            <a:hueOff val="0"/>
            <a:satOff val="0"/>
            <a:lumOff val="0"/>
            <a:alphaOff val="0"/>
          </a:schemeClr>
        </a:solidFill>
        <a:ln w="9525" cap="flat" cmpd="sng" algn="ctr">
          <a:solidFill>
            <a:schemeClr val="bg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IN" sz="1200" b="1" kern="1200" dirty="0"/>
            <a:t>Enhanced visibility</a:t>
          </a:r>
          <a:endParaRPr lang="en-US" sz="1200" b="0" kern="1200" dirty="0"/>
        </a:p>
        <a:p>
          <a:pPr marL="0" lvl="0" indent="0" algn="ctr" defTabSz="533400">
            <a:lnSpc>
              <a:spcPct val="90000"/>
            </a:lnSpc>
            <a:spcBef>
              <a:spcPct val="0"/>
            </a:spcBef>
            <a:spcAft>
              <a:spcPct val="35000"/>
            </a:spcAft>
            <a:buNone/>
          </a:pPr>
          <a:r>
            <a:rPr lang="en-US" sz="1000" b="0" kern="1200" dirty="0"/>
            <a:t>CPE health, Availability report, </a:t>
          </a:r>
          <a:r>
            <a:rPr lang="en-IN" sz="1000" b="0" kern="1200" dirty="0"/>
            <a:t>Link statistics, App performance – based routing</a:t>
          </a:r>
        </a:p>
      </dsp:txBody>
      <dsp:txXfrm rot="10800000">
        <a:off x="199407" y="1087599"/>
        <a:ext cx="1090792" cy="1631289"/>
      </dsp:txXfrm>
    </dsp:sp>
    <dsp:sp modelId="{408A8ACF-655A-47A1-8ED6-3F0D6A6A3EB4}">
      <dsp:nvSpPr>
        <dsp:cNvPr id="0" name=""/>
        <dsp:cNvSpPr/>
      </dsp:nvSpPr>
      <dsp:spPr>
        <a:xfrm>
          <a:off x="1663661" y="241828"/>
          <a:ext cx="719300" cy="64799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A86334-FAE5-40BB-9ECE-88351B526EE0}">
      <dsp:nvSpPr>
        <dsp:cNvPr id="0" name=""/>
        <dsp:cNvSpPr/>
      </dsp:nvSpPr>
      <dsp:spPr>
        <a:xfrm rot="10800000">
          <a:off x="1442171" y="1087599"/>
          <a:ext cx="1162280" cy="1667033"/>
        </a:xfrm>
        <a:prstGeom prst="round2SameRect">
          <a:avLst>
            <a:gd name="adj1" fmla="val 10500"/>
            <a:gd name="adj2" fmla="val 0"/>
          </a:avLst>
        </a:prstGeom>
        <a:solidFill>
          <a:schemeClr val="accent4">
            <a:hueOff val="-1488257"/>
            <a:satOff val="8966"/>
            <a:lumOff val="719"/>
            <a:alphaOff val="0"/>
          </a:schemeClr>
        </a:solidFill>
        <a:ln w="9525" cap="flat" cmpd="sng" algn="ctr">
          <a:solidFill>
            <a:schemeClr val="bg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IN" sz="1200" b="1" i="0" kern="1200" dirty="0"/>
            <a:t>Networking and security converged</a:t>
          </a:r>
          <a:endParaRPr lang="en-US" sz="1200" b="0" i="0" kern="1200" dirty="0"/>
        </a:p>
        <a:p>
          <a:pPr marL="0" lvl="0" indent="0" algn="ctr" defTabSz="533400">
            <a:lnSpc>
              <a:spcPct val="90000"/>
            </a:lnSpc>
            <a:spcBef>
              <a:spcPct val="0"/>
            </a:spcBef>
            <a:spcAft>
              <a:spcPct val="35000"/>
            </a:spcAft>
            <a:buNone/>
          </a:pPr>
          <a:r>
            <a:rPr lang="en-US" sz="1000" b="0" i="0" kern="1200" dirty="0"/>
            <a:t>Faster transition to secure access service edge (SASE) architecture.</a:t>
          </a:r>
          <a:endParaRPr lang="en-IN" sz="1000" b="0" kern="1200" dirty="0"/>
        </a:p>
      </dsp:txBody>
      <dsp:txXfrm rot="10800000">
        <a:off x="1477915" y="1087599"/>
        <a:ext cx="1090792" cy="1631289"/>
      </dsp:txXfrm>
    </dsp:sp>
    <dsp:sp modelId="{3D5266CD-47C1-429A-837F-8B557C0B194E}">
      <dsp:nvSpPr>
        <dsp:cNvPr id="0" name=""/>
        <dsp:cNvSpPr/>
      </dsp:nvSpPr>
      <dsp:spPr>
        <a:xfrm>
          <a:off x="2942169" y="241828"/>
          <a:ext cx="719300" cy="64799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D301F-21A6-4949-9DED-A2646AE547B6}">
      <dsp:nvSpPr>
        <dsp:cNvPr id="0" name=""/>
        <dsp:cNvSpPr/>
      </dsp:nvSpPr>
      <dsp:spPr>
        <a:xfrm rot="10800000">
          <a:off x="2720680" y="1087599"/>
          <a:ext cx="1162280" cy="1667033"/>
        </a:xfrm>
        <a:prstGeom prst="round2SameRect">
          <a:avLst>
            <a:gd name="adj1" fmla="val 10500"/>
            <a:gd name="adj2" fmla="val 0"/>
          </a:avLst>
        </a:prstGeom>
        <a:solidFill>
          <a:schemeClr val="accent4">
            <a:hueOff val="-2976513"/>
            <a:satOff val="17933"/>
            <a:lumOff val="1437"/>
            <a:alphaOff val="0"/>
          </a:schemeClr>
        </a:solidFill>
        <a:ln w="9525" cap="flat" cmpd="sng" algn="ctr">
          <a:solidFill>
            <a:schemeClr val="bg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IN" sz="1200" b="1" i="0" kern="1200" dirty="0"/>
            <a:t>Optimized for multi-cloud</a:t>
          </a:r>
          <a:endParaRPr lang="en-US" sz="1200" kern="1200" dirty="0"/>
        </a:p>
        <a:p>
          <a:pPr marL="0" lvl="0" indent="0" algn="ctr" defTabSz="533400">
            <a:lnSpc>
              <a:spcPct val="90000"/>
            </a:lnSpc>
            <a:spcBef>
              <a:spcPct val="0"/>
            </a:spcBef>
            <a:spcAft>
              <a:spcPct val="35000"/>
            </a:spcAft>
            <a:buNone/>
          </a:pPr>
          <a:r>
            <a:rPr lang="en-US" sz="1000" kern="1200" dirty="0"/>
            <a:t>Infrastructure to deliver Cloud connectivity to SaaS, PaaS and Hybrid clouds</a:t>
          </a:r>
          <a:endParaRPr lang="en-IN" sz="1000" b="1" kern="1200" dirty="0"/>
        </a:p>
      </dsp:txBody>
      <dsp:txXfrm rot="10800000">
        <a:off x="2756424" y="1087599"/>
        <a:ext cx="1090792" cy="1631289"/>
      </dsp:txXfrm>
    </dsp:sp>
    <dsp:sp modelId="{55735EFF-FA11-4E19-9B0D-9FCC8CEB2209}">
      <dsp:nvSpPr>
        <dsp:cNvPr id="0" name=""/>
        <dsp:cNvSpPr/>
      </dsp:nvSpPr>
      <dsp:spPr>
        <a:xfrm>
          <a:off x="4220678" y="241828"/>
          <a:ext cx="719300" cy="647996"/>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30F95E-BF75-4990-8BCA-2E083CA5C120}">
      <dsp:nvSpPr>
        <dsp:cNvPr id="0" name=""/>
        <dsp:cNvSpPr/>
      </dsp:nvSpPr>
      <dsp:spPr>
        <a:xfrm rot="10800000">
          <a:off x="3999188" y="1087599"/>
          <a:ext cx="1162280" cy="1667033"/>
        </a:xfrm>
        <a:prstGeom prst="round2SameRect">
          <a:avLst>
            <a:gd name="adj1" fmla="val 10500"/>
            <a:gd name="adj2" fmla="val 0"/>
          </a:avLst>
        </a:prstGeom>
        <a:solidFill>
          <a:schemeClr val="accent4">
            <a:hueOff val="-4464770"/>
            <a:satOff val="26899"/>
            <a:lumOff val="2156"/>
            <a:alphaOff val="0"/>
          </a:schemeClr>
        </a:solidFill>
        <a:ln w="9525" cap="flat" cmpd="sng" algn="ctr">
          <a:solidFill>
            <a:schemeClr val="bg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IN" sz="1200" b="1" i="0" kern="1200" dirty="0"/>
            <a:t>Cloud-scale infrastructure</a:t>
          </a:r>
          <a:endParaRPr lang="en-US" sz="1200" kern="1200" dirty="0"/>
        </a:p>
        <a:p>
          <a:pPr marL="0" lvl="0" indent="0" algn="ctr" defTabSz="533400">
            <a:lnSpc>
              <a:spcPct val="90000"/>
            </a:lnSpc>
            <a:spcBef>
              <a:spcPct val="0"/>
            </a:spcBef>
            <a:spcAft>
              <a:spcPct val="35000"/>
            </a:spcAft>
            <a:buNone/>
          </a:pPr>
          <a:r>
            <a:rPr lang="en-US" sz="1000" kern="1200" dirty="0"/>
            <a:t>Multi-tenant, cloud-native platform to orchestrate, provision, control and manage tenants</a:t>
          </a:r>
          <a:endParaRPr lang="en-IN" sz="1000" b="1" kern="1200" dirty="0"/>
        </a:p>
      </dsp:txBody>
      <dsp:txXfrm rot="10800000">
        <a:off x="4034932" y="1087599"/>
        <a:ext cx="1090792" cy="163128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0234E-7D8B-4CC2-9600-3B5A80DC6E49}">
      <dsp:nvSpPr>
        <dsp:cNvPr id="0" name=""/>
        <dsp:cNvSpPr/>
      </dsp:nvSpPr>
      <dsp:spPr>
        <a:xfrm>
          <a:off x="0" y="0"/>
          <a:ext cx="2584957" cy="491169"/>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Operations Transition from existing managed services provider to Sify</a:t>
          </a:r>
          <a:endParaRPr lang="en-IN" sz="1050" kern="1200" dirty="0">
            <a:solidFill>
              <a:schemeClr val="bg1"/>
            </a:solidFill>
            <a:latin typeface="+mj-lt"/>
          </a:endParaRPr>
        </a:p>
      </dsp:txBody>
      <dsp:txXfrm>
        <a:off x="23977" y="23977"/>
        <a:ext cx="2537003" cy="443215"/>
      </dsp:txXfrm>
    </dsp:sp>
    <dsp:sp modelId="{00CD6C2A-2D9F-422D-A158-08C2C4E6C56F}">
      <dsp:nvSpPr>
        <dsp:cNvPr id="0" name=""/>
        <dsp:cNvSpPr/>
      </dsp:nvSpPr>
      <dsp:spPr>
        <a:xfrm>
          <a:off x="0" y="500706"/>
          <a:ext cx="2584957" cy="350835"/>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Advanced NOC Services</a:t>
          </a:r>
          <a:endParaRPr lang="en-IN" sz="1050" kern="1200" dirty="0">
            <a:solidFill>
              <a:schemeClr val="bg1"/>
            </a:solidFill>
            <a:latin typeface="+mj-lt"/>
          </a:endParaRPr>
        </a:p>
      </dsp:txBody>
      <dsp:txXfrm>
        <a:off x="17126" y="517832"/>
        <a:ext cx="2550705" cy="316583"/>
      </dsp:txXfrm>
    </dsp:sp>
    <dsp:sp modelId="{A021C2B5-6E79-40E4-B5CD-F2A8CFCE7D19}">
      <dsp:nvSpPr>
        <dsp:cNvPr id="0" name=""/>
        <dsp:cNvSpPr/>
      </dsp:nvSpPr>
      <dsp:spPr>
        <a:xfrm>
          <a:off x="0" y="860752"/>
          <a:ext cx="2584957" cy="350835"/>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SLA Management</a:t>
          </a:r>
          <a:endParaRPr lang="en-IN" sz="1050" kern="1200" dirty="0">
            <a:solidFill>
              <a:schemeClr val="bg1"/>
            </a:solidFill>
            <a:latin typeface="+mj-lt"/>
          </a:endParaRPr>
        </a:p>
      </dsp:txBody>
      <dsp:txXfrm>
        <a:off x="17126" y="877878"/>
        <a:ext cx="2550705" cy="316583"/>
      </dsp:txXfrm>
    </dsp:sp>
    <dsp:sp modelId="{16525BCC-D685-47B8-BF21-432059B6E61D}">
      <dsp:nvSpPr>
        <dsp:cNvPr id="0" name=""/>
        <dsp:cNvSpPr/>
      </dsp:nvSpPr>
      <dsp:spPr>
        <a:xfrm>
          <a:off x="0" y="1220798"/>
          <a:ext cx="2584957" cy="350835"/>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Vendor Management</a:t>
          </a:r>
          <a:endParaRPr lang="en-IN" sz="1050" kern="1200" dirty="0">
            <a:solidFill>
              <a:schemeClr val="bg1"/>
            </a:solidFill>
            <a:latin typeface="+mj-lt"/>
          </a:endParaRPr>
        </a:p>
      </dsp:txBody>
      <dsp:txXfrm>
        <a:off x="17126" y="1237924"/>
        <a:ext cx="2550705" cy="316583"/>
      </dsp:txXfrm>
    </dsp:sp>
    <dsp:sp modelId="{8888FA79-F752-45EC-9F61-C53B5FFCACA4}">
      <dsp:nvSpPr>
        <dsp:cNvPr id="0" name=""/>
        <dsp:cNvSpPr/>
      </dsp:nvSpPr>
      <dsp:spPr>
        <a:xfrm>
          <a:off x="0" y="1580844"/>
          <a:ext cx="2584957" cy="350835"/>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AMC Management</a:t>
          </a:r>
          <a:endParaRPr lang="en-IN" sz="1050" kern="1200" dirty="0">
            <a:solidFill>
              <a:schemeClr val="bg1"/>
            </a:solidFill>
            <a:latin typeface="+mj-lt"/>
          </a:endParaRPr>
        </a:p>
      </dsp:txBody>
      <dsp:txXfrm>
        <a:off x="17126" y="1597970"/>
        <a:ext cx="2550705" cy="31658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0155F-676F-47A5-8D97-8581565AB20B}">
      <dsp:nvSpPr>
        <dsp:cNvPr id="0" name=""/>
        <dsp:cNvSpPr/>
      </dsp:nvSpPr>
      <dsp:spPr>
        <a:xfrm>
          <a:off x="0" y="3722"/>
          <a:ext cx="2584957" cy="442260"/>
        </a:xfrm>
        <a:prstGeom prst="roundRect">
          <a:avLst/>
        </a:prstGeom>
        <a:solidFill>
          <a:schemeClr val="tx2">
            <a:lumMod val="75000"/>
            <a:alpha val="80000"/>
          </a:scheme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Network Study &amp; Assessment</a:t>
          </a:r>
          <a:endParaRPr lang="en-IN" sz="1050" kern="1200" dirty="0">
            <a:solidFill>
              <a:schemeClr val="bg1"/>
            </a:solidFill>
            <a:latin typeface="+mj-lt"/>
          </a:endParaRPr>
        </a:p>
      </dsp:txBody>
      <dsp:txXfrm>
        <a:off x="21589" y="25311"/>
        <a:ext cx="2541779" cy="399082"/>
      </dsp:txXfrm>
    </dsp:sp>
    <dsp:sp modelId="{730ACD71-ED32-4FD8-922A-B97BCC1F509B}">
      <dsp:nvSpPr>
        <dsp:cNvPr id="0" name=""/>
        <dsp:cNvSpPr/>
      </dsp:nvSpPr>
      <dsp:spPr>
        <a:xfrm>
          <a:off x="0" y="497822"/>
          <a:ext cx="2584957" cy="442260"/>
        </a:xfrm>
        <a:prstGeom prst="roundRect">
          <a:avLst/>
        </a:prstGeom>
        <a:solidFill>
          <a:srgbClr val="10253F">
            <a:alpha val="80000"/>
          </a:srgb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Service Provider Consolidation (Including Sify’s participation)</a:t>
          </a:r>
          <a:endParaRPr lang="en-IN" sz="1050" kern="1200" dirty="0">
            <a:solidFill>
              <a:schemeClr val="bg1"/>
            </a:solidFill>
            <a:latin typeface="+mj-lt"/>
          </a:endParaRPr>
        </a:p>
      </dsp:txBody>
      <dsp:txXfrm>
        <a:off x="21589" y="519411"/>
        <a:ext cx="2541779" cy="399082"/>
      </dsp:txXfrm>
    </dsp:sp>
    <dsp:sp modelId="{EFA83116-00DE-4215-BABC-B6CD7963BE0A}">
      <dsp:nvSpPr>
        <dsp:cNvPr id="0" name=""/>
        <dsp:cNvSpPr/>
      </dsp:nvSpPr>
      <dsp:spPr>
        <a:xfrm>
          <a:off x="0" y="991922"/>
          <a:ext cx="2584957" cy="442260"/>
        </a:xfrm>
        <a:prstGeom prst="roundRect">
          <a:avLst/>
        </a:prstGeom>
        <a:solidFill>
          <a:schemeClr val="tx2">
            <a:lumMod val="75000"/>
            <a:alpha val="80000"/>
          </a:scheme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Performance Management and Optimization</a:t>
          </a:r>
          <a:endParaRPr lang="en-IN" sz="1050" kern="1200" dirty="0">
            <a:solidFill>
              <a:schemeClr val="bg1"/>
            </a:solidFill>
            <a:latin typeface="+mj-lt"/>
          </a:endParaRPr>
        </a:p>
      </dsp:txBody>
      <dsp:txXfrm>
        <a:off x="21589" y="1013511"/>
        <a:ext cx="2541779" cy="399082"/>
      </dsp:txXfrm>
    </dsp:sp>
    <dsp:sp modelId="{6DE87A59-9A0D-4E80-A7F4-C5C50C1E6068}">
      <dsp:nvSpPr>
        <dsp:cNvPr id="0" name=""/>
        <dsp:cNvSpPr/>
      </dsp:nvSpPr>
      <dsp:spPr>
        <a:xfrm>
          <a:off x="0" y="1486022"/>
          <a:ext cx="2584957" cy="442260"/>
        </a:xfrm>
        <a:prstGeom prst="roundRect">
          <a:avLst/>
        </a:prstGeom>
        <a:solidFill>
          <a:srgbClr val="10253F">
            <a:alpha val="80000"/>
          </a:srgbClr>
        </a:solidFill>
        <a:ln w="3175"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CPE Management </a:t>
          </a:r>
          <a:br>
            <a:rPr lang="en-US" sz="1050" kern="1200" dirty="0">
              <a:solidFill>
                <a:schemeClr val="bg1"/>
              </a:solidFill>
              <a:latin typeface="+mj-lt"/>
            </a:rPr>
          </a:br>
          <a:r>
            <a:rPr lang="en-US" sz="1050" kern="1200" dirty="0">
              <a:solidFill>
                <a:schemeClr val="bg1"/>
              </a:solidFill>
              <a:latin typeface="+mj-lt"/>
            </a:rPr>
            <a:t>(with or without AMC)</a:t>
          </a:r>
          <a:endParaRPr lang="en-IN" sz="1050" kern="1200" dirty="0">
            <a:solidFill>
              <a:schemeClr val="bg1"/>
            </a:solidFill>
            <a:latin typeface="+mj-lt"/>
          </a:endParaRPr>
        </a:p>
      </dsp:txBody>
      <dsp:txXfrm>
        <a:off x="21589" y="1507611"/>
        <a:ext cx="2541779" cy="39908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47514-FD7E-4FD3-BF52-0B3DA390BCD4}">
      <dsp:nvSpPr>
        <dsp:cNvPr id="0" name=""/>
        <dsp:cNvSpPr/>
      </dsp:nvSpPr>
      <dsp:spPr>
        <a:xfrm>
          <a:off x="0" y="1802"/>
          <a:ext cx="2584957" cy="411840"/>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Network Redesign/ Reengineering</a:t>
          </a:r>
          <a:endParaRPr lang="en-IN" sz="1050" kern="1200" dirty="0">
            <a:solidFill>
              <a:schemeClr val="bg1"/>
            </a:solidFill>
            <a:latin typeface="+mj-lt"/>
          </a:endParaRPr>
        </a:p>
      </dsp:txBody>
      <dsp:txXfrm>
        <a:off x="20104" y="21906"/>
        <a:ext cx="2544749" cy="371632"/>
      </dsp:txXfrm>
    </dsp:sp>
    <dsp:sp modelId="{CB78B39A-588E-41CC-8FA3-F69AFE2CF3D2}">
      <dsp:nvSpPr>
        <dsp:cNvPr id="0" name=""/>
        <dsp:cNvSpPr/>
      </dsp:nvSpPr>
      <dsp:spPr>
        <a:xfrm>
          <a:off x="0" y="478805"/>
          <a:ext cx="2584957" cy="411840"/>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solidFill>
                <a:schemeClr val="bg1"/>
              </a:solidFill>
              <a:latin typeface="+mj-lt"/>
            </a:rPr>
            <a:t>Software Defined Network Deployment</a:t>
          </a:r>
          <a:endParaRPr lang="en-IN" sz="1050" kern="1200" dirty="0">
            <a:solidFill>
              <a:schemeClr val="bg1"/>
            </a:solidFill>
            <a:latin typeface="+mj-lt"/>
          </a:endParaRPr>
        </a:p>
      </dsp:txBody>
      <dsp:txXfrm>
        <a:off x="20104" y="498909"/>
        <a:ext cx="2544749" cy="371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774F4-6E9C-46AA-A805-F8B9F494C290}">
      <dsp:nvSpPr>
        <dsp:cNvPr id="0" name=""/>
        <dsp:cNvSpPr/>
      </dsp:nvSpPr>
      <dsp:spPr>
        <a:xfrm>
          <a:off x="0" y="8716"/>
          <a:ext cx="1271488" cy="1008002"/>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0" i="0" kern="1200" baseline="0" dirty="0"/>
            <a:t>Hyperscale-ready metro network in </a:t>
          </a:r>
          <a:r>
            <a:rPr lang="en-US" sz="1050" b="1" i="0" kern="1200" baseline="0" dirty="0">
              <a:solidFill>
                <a:srgbClr val="BED730"/>
              </a:solidFill>
            </a:rPr>
            <a:t>10</a:t>
          </a:r>
          <a:r>
            <a:rPr lang="en-US" sz="1050" b="0" i="0" kern="1200" baseline="0" dirty="0"/>
            <a:t> cities; Metro access networks in </a:t>
          </a:r>
          <a:r>
            <a:rPr lang="en-US" sz="1050" b="1" i="0" kern="1200" baseline="0" dirty="0">
              <a:solidFill>
                <a:srgbClr val="BED730"/>
              </a:solidFill>
            </a:rPr>
            <a:t>50+</a:t>
          </a:r>
          <a:r>
            <a:rPr lang="en-US" sz="1050" b="0" i="0" kern="1200" baseline="0" dirty="0"/>
            <a:t> cities </a:t>
          </a:r>
          <a:endParaRPr lang="en-IN" sz="1050" kern="1200" dirty="0"/>
        </a:p>
      </dsp:txBody>
      <dsp:txXfrm>
        <a:off x="49207" y="57923"/>
        <a:ext cx="1173074" cy="909588"/>
      </dsp:txXfrm>
    </dsp:sp>
    <dsp:sp modelId="{5123FB23-D93E-44C7-AD39-678859B0C62E}">
      <dsp:nvSpPr>
        <dsp:cNvPr id="0" name=""/>
        <dsp:cNvSpPr/>
      </dsp:nvSpPr>
      <dsp:spPr>
        <a:xfrm>
          <a:off x="1398636" y="8716"/>
          <a:ext cx="1271488" cy="100800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0" i="0" kern="1200" baseline="0" dirty="0"/>
            <a:t>New Metro Network WIP in   </a:t>
          </a:r>
          <a:r>
            <a:rPr lang="en-US" sz="1050" b="1" i="0" kern="1200" baseline="0" dirty="0">
              <a:solidFill>
                <a:srgbClr val="BED730"/>
              </a:solidFill>
            </a:rPr>
            <a:t>7</a:t>
          </a:r>
          <a:r>
            <a:rPr lang="en-US" sz="1050" b="0" i="0" kern="1200" baseline="0" dirty="0"/>
            <a:t> cities and         </a:t>
          </a:r>
          <a:r>
            <a:rPr lang="en-US" sz="1050" b="1" i="0" kern="1200" baseline="0" dirty="0">
              <a:solidFill>
                <a:srgbClr val="BED730"/>
              </a:solidFill>
            </a:rPr>
            <a:t>5</a:t>
          </a:r>
          <a:r>
            <a:rPr lang="en-US" sz="1050" b="0" i="0" kern="1200" baseline="0" dirty="0"/>
            <a:t> cities planned in FY 23-24</a:t>
          </a:r>
          <a:endParaRPr lang="en-IN" sz="1050" kern="1200" dirty="0"/>
        </a:p>
      </dsp:txBody>
      <dsp:txXfrm>
        <a:off x="1447843" y="57923"/>
        <a:ext cx="1173074" cy="909588"/>
      </dsp:txXfrm>
    </dsp:sp>
    <dsp:sp modelId="{076707C0-512F-4229-8668-676598C8E4ED}">
      <dsp:nvSpPr>
        <dsp:cNvPr id="0" name=""/>
        <dsp:cNvSpPr/>
      </dsp:nvSpPr>
      <dsp:spPr>
        <a:xfrm>
          <a:off x="2797273" y="8716"/>
          <a:ext cx="1271488" cy="1008002"/>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1" i="0" kern="1200" baseline="0" dirty="0">
              <a:solidFill>
                <a:srgbClr val="BED730"/>
              </a:solidFill>
            </a:rPr>
            <a:t>350+ </a:t>
          </a:r>
          <a:r>
            <a:rPr lang="en-US" sz="1050" b="0" i="0" kern="1200" baseline="0" dirty="0"/>
            <a:t>building connected in Metro network &amp; 52+ Connected Data Centers</a:t>
          </a:r>
          <a:endParaRPr lang="en-IN" sz="1050" kern="1200" dirty="0"/>
        </a:p>
      </dsp:txBody>
      <dsp:txXfrm>
        <a:off x="2846480" y="57923"/>
        <a:ext cx="1173074" cy="909588"/>
      </dsp:txXfrm>
    </dsp:sp>
    <dsp:sp modelId="{F5544F4E-7D95-4B92-B2BF-801C51831B9D}">
      <dsp:nvSpPr>
        <dsp:cNvPr id="0" name=""/>
        <dsp:cNvSpPr/>
      </dsp:nvSpPr>
      <dsp:spPr>
        <a:xfrm>
          <a:off x="699318" y="1143868"/>
          <a:ext cx="1271488" cy="100800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0" i="0" kern="1200" baseline="0" dirty="0"/>
            <a:t>Over </a:t>
          </a:r>
          <a:r>
            <a:rPr lang="en-US" sz="1050" b="1" i="0" kern="1200" baseline="0" dirty="0">
              <a:solidFill>
                <a:srgbClr val="BED730"/>
              </a:solidFill>
            </a:rPr>
            <a:t>16,000 km </a:t>
          </a:r>
          <a:r>
            <a:rPr lang="en-US" sz="1050" b="0" i="0" kern="1200" baseline="0" dirty="0"/>
            <a:t>of diverse metro fiber in 10 major cities</a:t>
          </a:r>
          <a:endParaRPr lang="en-IN" sz="1050" kern="1200" dirty="0"/>
        </a:p>
      </dsp:txBody>
      <dsp:txXfrm>
        <a:off x="748525" y="1193075"/>
        <a:ext cx="1173074" cy="909588"/>
      </dsp:txXfrm>
    </dsp:sp>
    <dsp:sp modelId="{EE88772E-D317-45CD-AEA0-1002955D685A}">
      <dsp:nvSpPr>
        <dsp:cNvPr id="0" name=""/>
        <dsp:cNvSpPr/>
      </dsp:nvSpPr>
      <dsp:spPr>
        <a:xfrm>
          <a:off x="2097955" y="1143868"/>
          <a:ext cx="1271488" cy="1008002"/>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b="1" i="0" kern="1200" baseline="0" dirty="0">
              <a:solidFill>
                <a:srgbClr val="BED730"/>
              </a:solidFill>
            </a:rPr>
            <a:t>100 G </a:t>
          </a:r>
          <a:r>
            <a:rPr lang="en-US" sz="1050" b="0" i="0" kern="1200" baseline="0" dirty="0"/>
            <a:t>metro networks deployed in India </a:t>
          </a:r>
          <a:endParaRPr lang="en-IN" sz="1050" kern="1200" dirty="0"/>
        </a:p>
      </dsp:txBody>
      <dsp:txXfrm>
        <a:off x="2147162" y="1193075"/>
        <a:ext cx="1173074" cy="9095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6121F-193C-45D9-830A-BC8F26CE875A}">
      <dsp:nvSpPr>
        <dsp:cNvPr id="0" name=""/>
        <dsp:cNvSpPr/>
      </dsp:nvSpPr>
      <dsp:spPr>
        <a:xfrm>
          <a:off x="29505" y="1479"/>
          <a:ext cx="1281520" cy="1187091"/>
        </a:xfrm>
        <a:prstGeom prst="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Font typeface="Arial" panose="020B0604020202020204" pitchFamily="34" charset="0"/>
            <a:buNone/>
          </a:pPr>
          <a:r>
            <a:rPr lang="en-US" sz="1200" b="1" kern="1200" dirty="0">
              <a:solidFill>
                <a:srgbClr val="BED730"/>
              </a:solidFill>
              <a:latin typeface="+mj-lt"/>
            </a:rPr>
            <a:t>2,333</a:t>
          </a:r>
          <a:r>
            <a:rPr lang="en-US" sz="1200" kern="1200" dirty="0">
              <a:solidFill>
                <a:srgbClr val="BED730"/>
              </a:solidFill>
              <a:latin typeface="+mj-lt"/>
            </a:rPr>
            <a:t> </a:t>
          </a:r>
        </a:p>
        <a:p>
          <a:pPr marL="0" lvl="0" indent="0" algn="ctr" defTabSz="533400">
            <a:lnSpc>
              <a:spcPct val="100000"/>
            </a:lnSpc>
            <a:spcBef>
              <a:spcPct val="0"/>
            </a:spcBef>
            <a:spcAft>
              <a:spcPts val="0"/>
            </a:spcAft>
            <a:buFont typeface="Arial" panose="020B0604020202020204" pitchFamily="34" charset="0"/>
            <a:buNone/>
          </a:pPr>
          <a:r>
            <a:rPr lang="en-US" sz="1200" kern="1200" dirty="0">
              <a:solidFill>
                <a:schemeClr val="bg1"/>
              </a:solidFill>
              <a:latin typeface="+mj-lt"/>
            </a:rPr>
            <a:t>POPs</a:t>
          </a:r>
          <a:endParaRPr lang="en-IN" sz="1200" kern="1200" dirty="0">
            <a:solidFill>
              <a:schemeClr val="bg1"/>
            </a:solidFill>
            <a:latin typeface="+mj-lt"/>
          </a:endParaRPr>
        </a:p>
      </dsp:txBody>
      <dsp:txXfrm>
        <a:off x="29505" y="1479"/>
        <a:ext cx="1281520" cy="1187091"/>
      </dsp:txXfrm>
    </dsp:sp>
    <dsp:sp modelId="{1C70DC6A-0042-4AC0-A8AB-DF442E37B3B2}">
      <dsp:nvSpPr>
        <dsp:cNvPr id="0" name=""/>
        <dsp:cNvSpPr/>
      </dsp:nvSpPr>
      <dsp:spPr>
        <a:xfrm>
          <a:off x="1401366" y="1479"/>
          <a:ext cx="1281520" cy="1187091"/>
        </a:xfrm>
        <a:prstGeom prst="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rgbClr val="BED730"/>
              </a:solidFill>
              <a:latin typeface="+mj-lt"/>
            </a:rPr>
            <a:t>4,000</a:t>
          </a:r>
          <a:r>
            <a:rPr lang="en-IN" sz="1200" b="1" kern="1200" dirty="0">
              <a:solidFill>
                <a:schemeClr val="bg1"/>
              </a:solidFill>
              <a:latin typeface="+mj-lt"/>
            </a:rPr>
            <a:t> </a:t>
          </a:r>
        </a:p>
        <a:p>
          <a:pPr marL="0" lvl="0" indent="0" algn="ctr" defTabSz="533400">
            <a:lnSpc>
              <a:spcPct val="100000"/>
            </a:lnSpc>
            <a:spcBef>
              <a:spcPct val="0"/>
            </a:spcBef>
            <a:spcAft>
              <a:spcPts val="0"/>
            </a:spcAft>
            <a:buNone/>
          </a:pPr>
          <a:r>
            <a:rPr lang="en-IN" sz="1200" kern="1200" dirty="0">
              <a:solidFill>
                <a:schemeClr val="bg1"/>
              </a:solidFill>
              <a:latin typeface="+mj-lt"/>
            </a:rPr>
            <a:t>Infra Links</a:t>
          </a:r>
        </a:p>
      </dsp:txBody>
      <dsp:txXfrm>
        <a:off x="1401366" y="1479"/>
        <a:ext cx="1281520" cy="1187091"/>
      </dsp:txXfrm>
    </dsp:sp>
    <dsp:sp modelId="{D66ABB93-3221-48C1-8A63-B9CF0D0002EF}">
      <dsp:nvSpPr>
        <dsp:cNvPr id="0" name=""/>
        <dsp:cNvSpPr/>
      </dsp:nvSpPr>
      <dsp:spPr>
        <a:xfrm>
          <a:off x="2773227" y="1479"/>
          <a:ext cx="1281520" cy="1187091"/>
        </a:xfrm>
        <a:prstGeom prst="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b="1" kern="1200" dirty="0">
              <a:solidFill>
                <a:srgbClr val="BED730"/>
              </a:solidFill>
              <a:latin typeface="+mj-lt"/>
            </a:rPr>
            <a:t>9,000</a:t>
          </a:r>
          <a:r>
            <a:rPr lang="en-IN" sz="1200" b="1" kern="1200" dirty="0">
              <a:solidFill>
                <a:schemeClr val="bg1"/>
              </a:solidFill>
              <a:latin typeface="+mj-lt"/>
            </a:rPr>
            <a:t> </a:t>
          </a:r>
        </a:p>
        <a:p>
          <a:pPr marL="0" lvl="0" indent="0" algn="ctr" defTabSz="533400">
            <a:lnSpc>
              <a:spcPct val="100000"/>
            </a:lnSpc>
            <a:spcBef>
              <a:spcPct val="0"/>
            </a:spcBef>
            <a:spcAft>
              <a:spcPts val="0"/>
            </a:spcAft>
            <a:buNone/>
          </a:pPr>
          <a:r>
            <a:rPr lang="en-IN" sz="1200" kern="1200" dirty="0">
              <a:solidFill>
                <a:schemeClr val="bg1"/>
              </a:solidFill>
              <a:latin typeface="+mj-lt"/>
            </a:rPr>
            <a:t>IP/MPLS Nodes</a:t>
          </a:r>
        </a:p>
      </dsp:txBody>
      <dsp:txXfrm>
        <a:off x="2773227" y="1479"/>
        <a:ext cx="1281520" cy="1187091"/>
      </dsp:txXfrm>
    </dsp:sp>
    <dsp:sp modelId="{D03BCD04-5B1E-48B5-9038-6CD2723B71D0}">
      <dsp:nvSpPr>
        <dsp:cNvPr id="0" name=""/>
        <dsp:cNvSpPr/>
      </dsp:nvSpPr>
      <dsp:spPr>
        <a:xfrm>
          <a:off x="29505" y="1278911"/>
          <a:ext cx="1281520" cy="1187091"/>
        </a:xfrm>
        <a:prstGeom prst="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b="1" kern="1200" dirty="0">
              <a:solidFill>
                <a:srgbClr val="BED730"/>
              </a:solidFill>
              <a:latin typeface="+mj-lt"/>
            </a:rPr>
            <a:t>1,20,022</a:t>
          </a:r>
          <a:r>
            <a:rPr lang="en-IN" sz="1200" kern="1200" dirty="0">
              <a:solidFill>
                <a:schemeClr val="bg1"/>
              </a:solidFill>
              <a:latin typeface="+mj-lt"/>
            </a:rPr>
            <a:t> Wireless Links</a:t>
          </a:r>
        </a:p>
      </dsp:txBody>
      <dsp:txXfrm>
        <a:off x="29505" y="1278911"/>
        <a:ext cx="1281520" cy="1187091"/>
      </dsp:txXfrm>
    </dsp:sp>
    <dsp:sp modelId="{AE9620C3-9195-46B3-9881-96D405079C0A}">
      <dsp:nvSpPr>
        <dsp:cNvPr id="0" name=""/>
        <dsp:cNvSpPr/>
      </dsp:nvSpPr>
      <dsp:spPr>
        <a:xfrm>
          <a:off x="1401366" y="1278911"/>
          <a:ext cx="1281520" cy="1187091"/>
        </a:xfrm>
        <a:prstGeom prst="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rgbClr val="BED730"/>
              </a:solidFill>
              <a:latin typeface="+mj-lt"/>
            </a:rPr>
            <a:t>600+ </a:t>
          </a:r>
        </a:p>
        <a:p>
          <a:pPr marL="0" lvl="0" indent="0" algn="ctr" defTabSz="533400">
            <a:lnSpc>
              <a:spcPct val="100000"/>
            </a:lnSpc>
            <a:spcBef>
              <a:spcPct val="0"/>
            </a:spcBef>
            <a:spcAft>
              <a:spcPts val="0"/>
            </a:spcAft>
            <a:buNone/>
          </a:pPr>
          <a:r>
            <a:rPr lang="en-US" sz="1200" kern="1200" dirty="0">
              <a:solidFill>
                <a:schemeClr val="bg1"/>
              </a:solidFill>
              <a:latin typeface="+mj-lt"/>
            </a:rPr>
            <a:t>MNS Customers</a:t>
          </a:r>
        </a:p>
      </dsp:txBody>
      <dsp:txXfrm>
        <a:off x="1401366" y="1278911"/>
        <a:ext cx="1281520" cy="1187091"/>
      </dsp:txXfrm>
    </dsp:sp>
    <dsp:sp modelId="{5027DA22-2A6E-469E-9E97-8270ED50DA85}">
      <dsp:nvSpPr>
        <dsp:cNvPr id="0" name=""/>
        <dsp:cNvSpPr/>
      </dsp:nvSpPr>
      <dsp:spPr>
        <a:xfrm>
          <a:off x="2773227" y="1278911"/>
          <a:ext cx="1281520" cy="1187091"/>
        </a:xfrm>
        <a:prstGeom prst="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rgbClr val="BED730"/>
              </a:solidFill>
              <a:latin typeface="+mj-lt"/>
            </a:rPr>
            <a:t>76,000+ </a:t>
          </a:r>
        </a:p>
        <a:p>
          <a:pPr marL="0" lvl="0" indent="0" algn="ctr" defTabSz="533400">
            <a:lnSpc>
              <a:spcPct val="100000"/>
            </a:lnSpc>
            <a:spcBef>
              <a:spcPct val="0"/>
            </a:spcBef>
            <a:spcAft>
              <a:spcPts val="0"/>
            </a:spcAft>
            <a:buNone/>
          </a:pPr>
          <a:r>
            <a:rPr lang="en-US" sz="1200" kern="1200" dirty="0">
              <a:solidFill>
                <a:schemeClr val="bg1"/>
              </a:solidFill>
              <a:latin typeface="+mj-lt"/>
            </a:rPr>
            <a:t>Managed WAN Links</a:t>
          </a:r>
        </a:p>
      </dsp:txBody>
      <dsp:txXfrm>
        <a:off x="2773227" y="1278911"/>
        <a:ext cx="1281520" cy="1187091"/>
      </dsp:txXfrm>
    </dsp:sp>
    <dsp:sp modelId="{A75CE771-59B4-459D-A38A-2C087190FF3E}">
      <dsp:nvSpPr>
        <dsp:cNvPr id="0" name=""/>
        <dsp:cNvSpPr/>
      </dsp:nvSpPr>
      <dsp:spPr>
        <a:xfrm>
          <a:off x="29505" y="2556343"/>
          <a:ext cx="1281520" cy="1187091"/>
        </a:xfrm>
        <a:prstGeom prst="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rgbClr val="BED730"/>
              </a:solidFill>
              <a:latin typeface="+mj-lt"/>
            </a:rPr>
            <a:t>47,000+ </a:t>
          </a:r>
        </a:p>
        <a:p>
          <a:pPr marL="0" lvl="0" indent="0" algn="ctr" defTabSz="533400">
            <a:lnSpc>
              <a:spcPct val="100000"/>
            </a:lnSpc>
            <a:spcBef>
              <a:spcPct val="0"/>
            </a:spcBef>
            <a:spcAft>
              <a:spcPts val="0"/>
            </a:spcAft>
            <a:buNone/>
          </a:pPr>
          <a:r>
            <a:rPr lang="en-US" sz="1200" kern="1200" dirty="0">
              <a:solidFill>
                <a:schemeClr val="bg1"/>
              </a:solidFill>
              <a:latin typeface="+mj-lt"/>
            </a:rPr>
            <a:t>Managed CPE</a:t>
          </a:r>
        </a:p>
      </dsp:txBody>
      <dsp:txXfrm>
        <a:off x="29505" y="2556343"/>
        <a:ext cx="1281520" cy="1187091"/>
      </dsp:txXfrm>
    </dsp:sp>
    <dsp:sp modelId="{6C46DF23-B4C3-4740-8134-178405CFA0F1}">
      <dsp:nvSpPr>
        <dsp:cNvPr id="0" name=""/>
        <dsp:cNvSpPr/>
      </dsp:nvSpPr>
      <dsp:spPr>
        <a:xfrm>
          <a:off x="1401366" y="2556343"/>
          <a:ext cx="1281520" cy="1187091"/>
        </a:xfrm>
        <a:prstGeom prst="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rgbClr val="BED730"/>
              </a:solidFill>
              <a:latin typeface="+mj-lt"/>
            </a:rPr>
            <a:t>4,000+ </a:t>
          </a:r>
          <a:r>
            <a:rPr lang="en-US" sz="1200" kern="1200" dirty="0">
              <a:solidFill>
                <a:schemeClr val="bg1"/>
              </a:solidFill>
              <a:latin typeface="+mj-lt"/>
            </a:rPr>
            <a:t>Tickets/day</a:t>
          </a:r>
        </a:p>
      </dsp:txBody>
      <dsp:txXfrm>
        <a:off x="1401366" y="2556343"/>
        <a:ext cx="1281520" cy="1187091"/>
      </dsp:txXfrm>
    </dsp:sp>
    <dsp:sp modelId="{DCB063F5-0A02-400E-913B-105ECF0798F7}">
      <dsp:nvSpPr>
        <dsp:cNvPr id="0" name=""/>
        <dsp:cNvSpPr/>
      </dsp:nvSpPr>
      <dsp:spPr>
        <a:xfrm>
          <a:off x="2773227" y="2556343"/>
          <a:ext cx="1281520" cy="1187091"/>
        </a:xfrm>
        <a:prstGeom prst="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1" kern="1200" dirty="0">
              <a:solidFill>
                <a:srgbClr val="BED730"/>
              </a:solidFill>
              <a:latin typeface="+mj-lt"/>
            </a:rPr>
            <a:t>400+ </a:t>
          </a:r>
        </a:p>
        <a:p>
          <a:pPr marL="0" lvl="0" indent="0" algn="ctr" defTabSz="533400">
            <a:lnSpc>
              <a:spcPct val="100000"/>
            </a:lnSpc>
            <a:spcBef>
              <a:spcPct val="0"/>
            </a:spcBef>
            <a:spcAft>
              <a:spcPts val="0"/>
            </a:spcAft>
            <a:buNone/>
          </a:pPr>
          <a:r>
            <a:rPr lang="en-US" sz="1200" kern="1200" dirty="0">
              <a:solidFill>
                <a:schemeClr val="bg1"/>
              </a:solidFill>
              <a:latin typeface="+mj-lt"/>
            </a:rPr>
            <a:t>Skilled people</a:t>
          </a:r>
        </a:p>
      </dsp:txBody>
      <dsp:txXfrm>
        <a:off x="2773227" y="2556343"/>
        <a:ext cx="1281520" cy="118709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39180-3B19-4C46-8FE4-9CBE0A67340A}">
      <dsp:nvSpPr>
        <dsp:cNvPr id="0" name=""/>
        <dsp:cNvSpPr/>
      </dsp:nvSpPr>
      <dsp:spPr>
        <a:xfrm>
          <a:off x="1169" y="736"/>
          <a:ext cx="4058158" cy="369146"/>
        </a:xfrm>
        <a:prstGeom prst="roundRect">
          <a:avLst>
            <a:gd name="adj" fmla="val 10000"/>
          </a:avLst>
        </a:prstGeom>
        <a:solidFill>
          <a:srgbClr val="BED730"/>
        </a:solidFill>
        <a:ln w="6350" cap="flat" cmpd="sng" algn="ctr">
          <a:solidFill>
            <a:schemeClr val="accent3">
              <a:lumMod val="60000"/>
              <a:lumOff val="4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b="1" kern="1200" dirty="0">
              <a:solidFill>
                <a:schemeClr val="tx1"/>
              </a:solidFill>
              <a:latin typeface="+mj-lt"/>
            </a:rPr>
            <a:t>Strengths</a:t>
          </a:r>
          <a:endParaRPr lang="en-IN" sz="1400" b="1" kern="1200" dirty="0">
            <a:solidFill>
              <a:schemeClr val="tx1"/>
            </a:solidFill>
            <a:latin typeface="+mj-lt"/>
          </a:endParaRPr>
        </a:p>
      </dsp:txBody>
      <dsp:txXfrm>
        <a:off x="11981" y="11548"/>
        <a:ext cx="4036534" cy="347522"/>
      </dsp:txXfrm>
    </dsp:sp>
    <dsp:sp modelId="{B0D494C5-178E-4492-8B0B-E25AD36038A3}">
      <dsp:nvSpPr>
        <dsp:cNvPr id="0" name=""/>
        <dsp:cNvSpPr/>
      </dsp:nvSpPr>
      <dsp:spPr>
        <a:xfrm>
          <a:off x="542" y="522352"/>
          <a:ext cx="908060" cy="1061374"/>
        </a:xfrm>
        <a:prstGeom prst="roundRect">
          <a:avLst>
            <a:gd name="adj" fmla="val 10000"/>
          </a:avLst>
        </a:prstGeom>
        <a:solidFill>
          <a:schemeClr val="accent3">
            <a:lumMod val="20000"/>
            <a:lumOff val="80000"/>
          </a:schemeClr>
        </a:solidFill>
        <a:ln w="6350" cap="flat" cmpd="sng" algn="ctr">
          <a:solidFill>
            <a:schemeClr val="accent3">
              <a:lumMod val="60000"/>
              <a:lumOff val="4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Font typeface="Arial" panose="020B0604020202020204" pitchFamily="34" charset="0"/>
            <a:buNone/>
          </a:pPr>
          <a:r>
            <a:rPr lang="en-US" sz="1000" kern="1200" dirty="0">
              <a:solidFill>
                <a:schemeClr val="tx1">
                  <a:lumMod val="85000"/>
                  <a:lumOff val="15000"/>
                </a:schemeClr>
              </a:solidFill>
              <a:latin typeface="+mj-lt"/>
            </a:rPr>
            <a:t>Uniquely positioned as an NMSP, NSP &amp; NI</a:t>
          </a:r>
          <a:endParaRPr lang="en-IN" sz="1000" kern="1200" dirty="0">
            <a:solidFill>
              <a:schemeClr val="tx1">
                <a:lumMod val="85000"/>
                <a:lumOff val="15000"/>
              </a:schemeClr>
            </a:solidFill>
            <a:latin typeface="+mj-lt"/>
          </a:endParaRPr>
        </a:p>
      </dsp:txBody>
      <dsp:txXfrm>
        <a:off x="27138" y="548948"/>
        <a:ext cx="854868" cy="1008182"/>
      </dsp:txXfrm>
    </dsp:sp>
    <dsp:sp modelId="{84B687A8-76D9-40CA-8893-763F91B498F4}">
      <dsp:nvSpPr>
        <dsp:cNvPr id="0" name=""/>
        <dsp:cNvSpPr/>
      </dsp:nvSpPr>
      <dsp:spPr>
        <a:xfrm>
          <a:off x="985506" y="522214"/>
          <a:ext cx="908060" cy="1061374"/>
        </a:xfrm>
        <a:prstGeom prst="roundRect">
          <a:avLst>
            <a:gd name="adj" fmla="val 10000"/>
          </a:avLst>
        </a:prstGeom>
        <a:solidFill>
          <a:schemeClr val="accent3">
            <a:lumMod val="20000"/>
            <a:lumOff val="80000"/>
          </a:schemeClr>
        </a:solidFill>
        <a:ln w="6350" cap="flat" cmpd="sng" algn="ctr">
          <a:solidFill>
            <a:schemeClr val="accent3">
              <a:lumMod val="60000"/>
              <a:lumOff val="4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solidFill>
                <a:schemeClr val="tx1">
                  <a:lumMod val="85000"/>
                  <a:lumOff val="15000"/>
                </a:schemeClr>
              </a:solidFill>
              <a:latin typeface="+mj-lt"/>
            </a:rPr>
            <a:t>Managing Carrier Class Networks for 20+ years</a:t>
          </a:r>
        </a:p>
      </dsp:txBody>
      <dsp:txXfrm>
        <a:off x="1012102" y="548810"/>
        <a:ext cx="854868" cy="1008182"/>
      </dsp:txXfrm>
    </dsp:sp>
    <dsp:sp modelId="{DEC7A3B4-2371-41F3-A5FF-FEB627A1738A}">
      <dsp:nvSpPr>
        <dsp:cNvPr id="0" name=""/>
        <dsp:cNvSpPr/>
      </dsp:nvSpPr>
      <dsp:spPr>
        <a:xfrm>
          <a:off x="1969844" y="522214"/>
          <a:ext cx="908060" cy="1061374"/>
        </a:xfrm>
        <a:prstGeom prst="roundRect">
          <a:avLst>
            <a:gd name="adj" fmla="val 10000"/>
          </a:avLst>
        </a:prstGeom>
        <a:solidFill>
          <a:schemeClr val="accent3">
            <a:lumMod val="20000"/>
            <a:lumOff val="80000"/>
          </a:schemeClr>
        </a:solidFill>
        <a:ln w="6350" cap="flat" cmpd="sng" algn="ctr">
          <a:solidFill>
            <a:schemeClr val="accent3">
              <a:lumMod val="60000"/>
              <a:lumOff val="4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solidFill>
                <a:schemeClr val="tx1">
                  <a:lumMod val="85000"/>
                  <a:lumOff val="15000"/>
                </a:schemeClr>
              </a:solidFill>
              <a:latin typeface="+mj-lt"/>
            </a:rPr>
            <a:t>Collaborative relationships with leading Telcos</a:t>
          </a:r>
        </a:p>
      </dsp:txBody>
      <dsp:txXfrm>
        <a:off x="1996440" y="548810"/>
        <a:ext cx="854868" cy="1008182"/>
      </dsp:txXfrm>
    </dsp:sp>
    <dsp:sp modelId="{7ADA1974-CBE8-4347-896D-7BA835279447}">
      <dsp:nvSpPr>
        <dsp:cNvPr id="0" name=""/>
        <dsp:cNvSpPr/>
      </dsp:nvSpPr>
      <dsp:spPr>
        <a:xfrm>
          <a:off x="2954181" y="522214"/>
          <a:ext cx="1105145" cy="1061374"/>
        </a:xfrm>
        <a:prstGeom prst="roundRect">
          <a:avLst>
            <a:gd name="adj" fmla="val 10000"/>
          </a:avLst>
        </a:prstGeom>
        <a:solidFill>
          <a:schemeClr val="accent3">
            <a:lumMod val="20000"/>
            <a:lumOff val="80000"/>
          </a:schemeClr>
        </a:solidFill>
        <a:ln w="6350" cap="flat" cmpd="sng" algn="ctr">
          <a:solidFill>
            <a:schemeClr val="accent3">
              <a:lumMod val="60000"/>
              <a:lumOff val="4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solidFill>
                <a:schemeClr val="tx1">
                  <a:lumMod val="85000"/>
                  <a:lumOff val="15000"/>
                </a:schemeClr>
              </a:solidFill>
              <a:latin typeface="+mj-lt"/>
            </a:rPr>
            <a:t>Running some of India’s largest,  complex,  mission-critical networks</a:t>
          </a:r>
          <a:endParaRPr lang="en-IN" sz="1000" kern="1200" dirty="0">
            <a:solidFill>
              <a:schemeClr val="tx1">
                <a:lumMod val="85000"/>
                <a:lumOff val="15000"/>
              </a:schemeClr>
            </a:solidFill>
            <a:latin typeface="+mj-lt"/>
          </a:endParaRPr>
        </a:p>
      </dsp:txBody>
      <dsp:txXfrm>
        <a:off x="2985268" y="553301"/>
        <a:ext cx="1042971" cy="9992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39180-3B19-4C46-8FE4-9CBE0A67340A}">
      <dsp:nvSpPr>
        <dsp:cNvPr id="0" name=""/>
        <dsp:cNvSpPr/>
      </dsp:nvSpPr>
      <dsp:spPr>
        <a:xfrm>
          <a:off x="1461" y="883"/>
          <a:ext cx="4064639" cy="386283"/>
        </a:xfrm>
        <a:prstGeom prst="roundRect">
          <a:avLst>
            <a:gd name="adj" fmla="val 10000"/>
          </a:avLst>
        </a:prstGeom>
        <a:solidFill>
          <a:srgbClr val="BED730"/>
        </a:solidFill>
        <a:ln w="6350" cap="flat" cmpd="sng" algn="ctr">
          <a:solidFill>
            <a:srgbClr val="9BBB59">
              <a:lumMod val="60000"/>
              <a:lumOff val="4000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b="1" kern="1200" dirty="0">
              <a:solidFill>
                <a:prstClr val="black"/>
              </a:solidFill>
              <a:latin typeface="Trebuchet MS"/>
              <a:ea typeface="+mn-ea"/>
              <a:cs typeface="+mn-cs"/>
            </a:rPr>
            <a:t>Upcoming Next-Gen NOC Features</a:t>
          </a:r>
          <a:endParaRPr lang="en-IN" sz="1400" b="1" kern="1200" dirty="0">
            <a:solidFill>
              <a:prstClr val="black"/>
            </a:solidFill>
            <a:latin typeface="Trebuchet MS"/>
            <a:ea typeface="+mn-ea"/>
            <a:cs typeface="+mn-cs"/>
          </a:endParaRPr>
        </a:p>
      </dsp:txBody>
      <dsp:txXfrm>
        <a:off x="12775" y="12197"/>
        <a:ext cx="4042011" cy="363655"/>
      </dsp:txXfrm>
    </dsp:sp>
    <dsp:sp modelId="{B0D494C5-178E-4492-8B0B-E25AD36038A3}">
      <dsp:nvSpPr>
        <dsp:cNvPr id="0" name=""/>
        <dsp:cNvSpPr/>
      </dsp:nvSpPr>
      <dsp:spPr>
        <a:xfrm>
          <a:off x="1461" y="537539"/>
          <a:ext cx="1283030" cy="1045902"/>
        </a:xfrm>
        <a:prstGeom prst="roundRect">
          <a:avLst>
            <a:gd name="adj" fmla="val 10000"/>
          </a:avLst>
        </a:prstGeom>
        <a:solidFill>
          <a:schemeClr val="accent3">
            <a:lumMod val="20000"/>
            <a:lumOff val="80000"/>
          </a:schemeClr>
        </a:solidFill>
        <a:ln w="6350" cap="flat" cmpd="sng" algn="ctr">
          <a:solidFill>
            <a:schemeClr val="accent3">
              <a:lumMod val="60000"/>
              <a:lumOff val="4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Font typeface="Arial" panose="020B0604020202020204" pitchFamily="34" charset="0"/>
            <a:buNone/>
          </a:pPr>
          <a:r>
            <a:rPr lang="en-US" sz="1000" kern="1200" dirty="0">
              <a:solidFill>
                <a:schemeClr val="tx1"/>
              </a:solidFill>
              <a:latin typeface="+mj-lt"/>
            </a:rPr>
            <a:t>Robotic Process Automation by Leveraging AIOps </a:t>
          </a:r>
          <a:endParaRPr lang="en-IN" sz="1000" kern="1200" dirty="0">
            <a:solidFill>
              <a:schemeClr val="tx1"/>
            </a:solidFill>
            <a:latin typeface="+mj-lt"/>
          </a:endParaRPr>
        </a:p>
      </dsp:txBody>
      <dsp:txXfrm>
        <a:off x="32094" y="568172"/>
        <a:ext cx="1221764" cy="984636"/>
      </dsp:txXfrm>
    </dsp:sp>
    <dsp:sp modelId="{49EBA767-F5C4-4D37-9138-32D901DDA326}">
      <dsp:nvSpPr>
        <dsp:cNvPr id="0" name=""/>
        <dsp:cNvSpPr/>
      </dsp:nvSpPr>
      <dsp:spPr>
        <a:xfrm>
          <a:off x="1392266" y="537539"/>
          <a:ext cx="1283030" cy="1045902"/>
        </a:xfrm>
        <a:prstGeom prst="roundRect">
          <a:avLst>
            <a:gd name="adj" fmla="val 10000"/>
          </a:avLst>
        </a:prstGeom>
        <a:solidFill>
          <a:schemeClr val="accent3">
            <a:lumMod val="20000"/>
            <a:lumOff val="80000"/>
          </a:schemeClr>
        </a:solidFill>
        <a:ln w="6350" cap="flat" cmpd="sng" algn="ctr">
          <a:solidFill>
            <a:schemeClr val="accent3">
              <a:lumMod val="60000"/>
              <a:lumOff val="4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Font typeface="Arial" panose="020B0604020202020204" pitchFamily="34" charset="0"/>
            <a:buNone/>
          </a:pPr>
          <a:r>
            <a:rPr lang="en-US" sz="1000" kern="1200" dirty="0">
              <a:solidFill>
                <a:schemeClr val="tx1"/>
              </a:solidFill>
              <a:latin typeface="+mj-lt"/>
            </a:rPr>
            <a:t>AI/ML led Intelligent Network Monitoring</a:t>
          </a:r>
        </a:p>
      </dsp:txBody>
      <dsp:txXfrm>
        <a:off x="1422899" y="568172"/>
        <a:ext cx="1221764" cy="984636"/>
      </dsp:txXfrm>
    </dsp:sp>
    <dsp:sp modelId="{D728A5AA-C911-4C09-8886-68F85D14A8E4}">
      <dsp:nvSpPr>
        <dsp:cNvPr id="0" name=""/>
        <dsp:cNvSpPr/>
      </dsp:nvSpPr>
      <dsp:spPr>
        <a:xfrm>
          <a:off x="2783071" y="537539"/>
          <a:ext cx="1283030" cy="1045902"/>
        </a:xfrm>
        <a:prstGeom prst="roundRect">
          <a:avLst>
            <a:gd name="adj" fmla="val 10000"/>
          </a:avLst>
        </a:prstGeom>
        <a:solidFill>
          <a:schemeClr val="accent3">
            <a:lumMod val="20000"/>
            <a:lumOff val="80000"/>
          </a:schemeClr>
        </a:solidFill>
        <a:ln w="6350" cap="flat" cmpd="sng" algn="ctr">
          <a:solidFill>
            <a:schemeClr val="accent3">
              <a:lumMod val="60000"/>
              <a:lumOff val="4000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Font typeface="Arial" panose="020B0604020202020204" pitchFamily="34" charset="0"/>
            <a:buNone/>
          </a:pPr>
          <a:r>
            <a:rPr lang="en-US" sz="1000" kern="1200" dirty="0">
              <a:solidFill>
                <a:schemeClr val="tx1"/>
              </a:solidFill>
              <a:latin typeface="+mj-lt"/>
            </a:rPr>
            <a:t>Full Stack Observability (FSO) Enablement</a:t>
          </a:r>
        </a:p>
      </dsp:txBody>
      <dsp:txXfrm>
        <a:off x="2813704" y="568172"/>
        <a:ext cx="1221764" cy="98463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63D95-AC32-4414-8EF7-A22D8B770BA6}">
      <dsp:nvSpPr>
        <dsp:cNvPr id="0" name=""/>
        <dsp:cNvSpPr/>
      </dsp:nvSpPr>
      <dsp:spPr>
        <a:xfrm>
          <a:off x="0" y="6034"/>
          <a:ext cx="2872867" cy="542880"/>
        </a:xfrm>
        <a:prstGeom prst="roundRect">
          <a:avLst/>
        </a:prstGeom>
        <a:solidFill>
          <a:srgbClr val="FFFFF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tx1"/>
              </a:solidFill>
              <a:latin typeface="+mj-lt"/>
              <a:ea typeface="Open Sans Condensed" panose="020B0806030504020204" pitchFamily="34" charset="0"/>
              <a:cs typeface="Segoe UI" panose="020B0502040204020203" pitchFamily="34" charset="0"/>
            </a:rPr>
            <a:t>Service-based model. </a:t>
          </a:r>
        </a:p>
        <a:p>
          <a:pPr marL="0" lvl="0" indent="0" algn="ctr" defTabSz="533400">
            <a:lnSpc>
              <a:spcPct val="100000"/>
            </a:lnSpc>
            <a:spcBef>
              <a:spcPct val="0"/>
            </a:spcBef>
            <a:spcAft>
              <a:spcPts val="0"/>
            </a:spcAft>
            <a:buNone/>
          </a:pPr>
          <a:r>
            <a:rPr lang="en-US" sz="1200" kern="1200" dirty="0">
              <a:solidFill>
                <a:schemeClr val="tx1"/>
              </a:solidFill>
              <a:latin typeface="+mj-lt"/>
              <a:ea typeface="Open Sans Condensed" panose="020B0806030504020204" pitchFamily="34" charset="0"/>
              <a:cs typeface="Segoe UI" panose="020B0502040204020203" pitchFamily="34" charset="0"/>
            </a:rPr>
            <a:t>End-to-End ownership.</a:t>
          </a:r>
          <a:endParaRPr lang="en-IN" sz="1200" kern="1200" dirty="0">
            <a:solidFill>
              <a:schemeClr val="tx1"/>
            </a:solidFill>
            <a:latin typeface="+mj-lt"/>
          </a:endParaRPr>
        </a:p>
      </dsp:txBody>
      <dsp:txXfrm>
        <a:off x="26501" y="32535"/>
        <a:ext cx="2819865" cy="489878"/>
      </dsp:txXfrm>
    </dsp:sp>
    <dsp:sp modelId="{8C0A1015-6453-457A-B2E3-9DD8DB90BBA1}">
      <dsp:nvSpPr>
        <dsp:cNvPr id="0" name=""/>
        <dsp:cNvSpPr/>
      </dsp:nvSpPr>
      <dsp:spPr>
        <a:xfrm>
          <a:off x="0" y="632434"/>
          <a:ext cx="2872867" cy="542880"/>
        </a:xfrm>
        <a:prstGeom prst="roundRect">
          <a:avLst/>
        </a:prstGeom>
        <a:solidFill>
          <a:srgbClr val="FFFFF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tx1"/>
              </a:solidFill>
              <a:latin typeface="+mj-lt"/>
              <a:ea typeface="Open Sans Condensed" panose="020B0806030504020204" pitchFamily="34" charset="0"/>
              <a:cs typeface="Segoe UI" panose="020B0502040204020203" pitchFamily="34" charset="0"/>
            </a:rPr>
            <a:t>Cloud-based Centralized </a:t>
          </a:r>
        </a:p>
        <a:p>
          <a:pPr marL="0" lvl="0" indent="0" algn="ctr" defTabSz="533400">
            <a:lnSpc>
              <a:spcPct val="100000"/>
            </a:lnSpc>
            <a:spcBef>
              <a:spcPct val="0"/>
            </a:spcBef>
            <a:spcAft>
              <a:spcPts val="0"/>
            </a:spcAft>
            <a:buNone/>
          </a:pPr>
          <a:r>
            <a:rPr lang="en-US" sz="1200" kern="1200" dirty="0">
              <a:solidFill>
                <a:schemeClr val="tx1"/>
              </a:solidFill>
              <a:latin typeface="+mj-lt"/>
              <a:ea typeface="Open Sans Condensed" panose="020B0806030504020204" pitchFamily="34" charset="0"/>
              <a:cs typeface="Segoe UI" panose="020B0502040204020203" pitchFamily="34" charset="0"/>
            </a:rPr>
            <a:t>Management platform</a:t>
          </a:r>
          <a:endParaRPr lang="en-IN" sz="1200" kern="1200" dirty="0">
            <a:solidFill>
              <a:schemeClr val="tx1"/>
            </a:solidFill>
            <a:latin typeface="+mj-lt"/>
          </a:endParaRPr>
        </a:p>
      </dsp:txBody>
      <dsp:txXfrm>
        <a:off x="26501" y="658935"/>
        <a:ext cx="2819865" cy="489878"/>
      </dsp:txXfrm>
    </dsp:sp>
    <dsp:sp modelId="{1F2D50B8-E8BA-4F15-B2B9-D524C5C19D4F}">
      <dsp:nvSpPr>
        <dsp:cNvPr id="0" name=""/>
        <dsp:cNvSpPr/>
      </dsp:nvSpPr>
      <dsp:spPr>
        <a:xfrm>
          <a:off x="0" y="1258834"/>
          <a:ext cx="2872867" cy="542880"/>
        </a:xfrm>
        <a:prstGeom prst="roundRect">
          <a:avLst/>
        </a:prstGeom>
        <a:solidFill>
          <a:srgbClr val="FFFFF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tx1"/>
              </a:solidFill>
              <a:latin typeface="+mj-lt"/>
              <a:ea typeface="Open Sans Condensed" panose="020B0806030504020204" pitchFamily="34" charset="0"/>
              <a:cs typeface="Segoe UI" panose="020B0502040204020203" pitchFamily="34" charset="0"/>
            </a:rPr>
            <a:t>Controlled Internet access to </a:t>
          </a:r>
        </a:p>
        <a:p>
          <a:pPr marL="0" lvl="0" indent="0" algn="ctr" defTabSz="533400">
            <a:lnSpc>
              <a:spcPct val="100000"/>
            </a:lnSpc>
            <a:spcBef>
              <a:spcPct val="0"/>
            </a:spcBef>
            <a:spcAft>
              <a:spcPts val="0"/>
            </a:spcAft>
            <a:buNone/>
          </a:pPr>
          <a:r>
            <a:rPr lang="en-US" sz="1200" kern="1200" dirty="0">
              <a:solidFill>
                <a:schemeClr val="tx1"/>
              </a:solidFill>
              <a:latin typeface="+mj-lt"/>
              <a:ea typeface="Open Sans Condensed" panose="020B0806030504020204" pitchFamily="34" charset="0"/>
              <a:cs typeface="Segoe UI" panose="020B0502040204020203" pitchFamily="34" charset="0"/>
            </a:rPr>
            <a:t>guest users</a:t>
          </a:r>
          <a:endParaRPr lang="en-IN" sz="1200" kern="1200" dirty="0">
            <a:solidFill>
              <a:schemeClr val="tx1"/>
            </a:solidFill>
            <a:latin typeface="+mj-lt"/>
          </a:endParaRPr>
        </a:p>
      </dsp:txBody>
      <dsp:txXfrm>
        <a:off x="26501" y="1285335"/>
        <a:ext cx="2819865" cy="489878"/>
      </dsp:txXfrm>
    </dsp:sp>
    <dsp:sp modelId="{373F6128-25AA-4D59-B307-871F35BC0B03}">
      <dsp:nvSpPr>
        <dsp:cNvPr id="0" name=""/>
        <dsp:cNvSpPr/>
      </dsp:nvSpPr>
      <dsp:spPr>
        <a:xfrm>
          <a:off x="0" y="1885234"/>
          <a:ext cx="2872867" cy="542880"/>
        </a:xfrm>
        <a:prstGeom prst="roundRect">
          <a:avLst/>
        </a:prstGeom>
        <a:solidFill>
          <a:srgbClr val="FFFFF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tx1"/>
              </a:solidFill>
              <a:latin typeface="+mj-lt"/>
              <a:cs typeface="Segoe UI" panose="020B0502040204020203" pitchFamily="34" charset="0"/>
            </a:rPr>
            <a:t>Highly scalable &amp; resilient</a:t>
          </a:r>
          <a:endParaRPr lang="en-IN" sz="1200" kern="1200" dirty="0">
            <a:solidFill>
              <a:schemeClr val="tx1"/>
            </a:solidFill>
            <a:latin typeface="+mj-lt"/>
          </a:endParaRPr>
        </a:p>
      </dsp:txBody>
      <dsp:txXfrm>
        <a:off x="26501" y="1911735"/>
        <a:ext cx="2819865" cy="489878"/>
      </dsp:txXfrm>
    </dsp:sp>
    <dsp:sp modelId="{0C50B882-41F1-4E0E-B723-676F870DDE84}">
      <dsp:nvSpPr>
        <dsp:cNvPr id="0" name=""/>
        <dsp:cNvSpPr/>
      </dsp:nvSpPr>
      <dsp:spPr>
        <a:xfrm>
          <a:off x="0" y="2511634"/>
          <a:ext cx="2872867" cy="542880"/>
        </a:xfrm>
        <a:prstGeom prst="roundRect">
          <a:avLst/>
        </a:prstGeom>
        <a:solidFill>
          <a:srgbClr val="FFFFF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kern="1200" dirty="0">
              <a:solidFill>
                <a:schemeClr val="tx1"/>
              </a:solidFill>
              <a:latin typeface="+mj-lt"/>
              <a:cs typeface="Segoe UI" panose="020B0502040204020203" pitchFamily="34" charset="0"/>
            </a:rPr>
            <a:t>Pan India deployment </a:t>
          </a:r>
          <a:br>
            <a:rPr lang="en-US" sz="1200" kern="1200" dirty="0">
              <a:solidFill>
                <a:schemeClr val="tx1"/>
              </a:solidFill>
              <a:latin typeface="+mj-lt"/>
              <a:cs typeface="Segoe UI" panose="020B0502040204020203" pitchFamily="34" charset="0"/>
            </a:rPr>
          </a:br>
          <a:r>
            <a:rPr lang="en-US" sz="1200" kern="1200" dirty="0">
              <a:solidFill>
                <a:schemeClr val="tx1"/>
              </a:solidFill>
              <a:latin typeface="+mj-lt"/>
              <a:cs typeface="Segoe UI" panose="020B0502040204020203" pitchFamily="34" charset="0"/>
            </a:rPr>
            <a:t>&amp; support</a:t>
          </a:r>
          <a:endParaRPr lang="en-IN" sz="1200" kern="1200" dirty="0">
            <a:solidFill>
              <a:schemeClr val="tx1"/>
            </a:solidFill>
            <a:latin typeface="+mj-lt"/>
          </a:endParaRPr>
        </a:p>
      </dsp:txBody>
      <dsp:txXfrm>
        <a:off x="26501" y="2538135"/>
        <a:ext cx="2819865" cy="489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BD055-43F9-4DCC-9D01-795F6181E9F6}">
      <dsp:nvSpPr>
        <dsp:cNvPr id="0" name=""/>
        <dsp:cNvSpPr/>
      </dsp:nvSpPr>
      <dsp:spPr>
        <a:xfrm rot="10800000">
          <a:off x="713093" y="1331"/>
          <a:ext cx="3006556" cy="764422"/>
        </a:xfrm>
        <a:prstGeom prst="homePlate">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089" tIns="38100" rIns="71120" bIns="38100" numCol="1" spcCol="1270" anchor="ctr" anchorCtr="0">
          <a:noAutofit/>
        </a:bodyPr>
        <a:lstStyle/>
        <a:p>
          <a:pPr marL="0" lvl="0" indent="0" algn="l" defTabSz="444500">
            <a:lnSpc>
              <a:spcPct val="90000"/>
            </a:lnSpc>
            <a:spcBef>
              <a:spcPct val="0"/>
            </a:spcBef>
            <a:spcAft>
              <a:spcPct val="35000"/>
            </a:spcAft>
            <a:buNone/>
          </a:pPr>
          <a:r>
            <a:rPr lang="en-US" sz="1000" kern="1200" dirty="0"/>
            <a:t>Tier 1</a:t>
          </a:r>
          <a:endParaRPr lang="en-IN" sz="1000" kern="1200" dirty="0"/>
        </a:p>
        <a:p>
          <a:pPr marL="57150" lvl="1" indent="-57150" algn="l" defTabSz="444500">
            <a:lnSpc>
              <a:spcPct val="90000"/>
            </a:lnSpc>
            <a:spcBef>
              <a:spcPct val="0"/>
            </a:spcBef>
            <a:spcAft>
              <a:spcPct val="15000"/>
            </a:spcAft>
            <a:buChar char="•"/>
          </a:pPr>
          <a:r>
            <a:rPr lang="en-US" sz="1000" kern="1200" dirty="0"/>
            <a:t>7 Cities Rolled Out</a:t>
          </a:r>
          <a:endParaRPr lang="en-IN" sz="1000" kern="1200" dirty="0"/>
        </a:p>
        <a:p>
          <a:pPr marL="57150" lvl="1" indent="-57150" algn="l" defTabSz="444500">
            <a:lnSpc>
              <a:spcPct val="90000"/>
            </a:lnSpc>
            <a:spcBef>
              <a:spcPct val="0"/>
            </a:spcBef>
            <a:spcAft>
              <a:spcPct val="15000"/>
            </a:spcAft>
            <a:buChar char="•"/>
          </a:pPr>
          <a:r>
            <a:rPr lang="en-US" sz="1000" kern="1200" dirty="0"/>
            <a:t>Nx400G /Nx100G</a:t>
          </a:r>
          <a:endParaRPr lang="en-IN" sz="1000" kern="1200" dirty="0"/>
        </a:p>
        <a:p>
          <a:pPr marL="57150" lvl="1" indent="-57150" algn="l" defTabSz="444500">
            <a:lnSpc>
              <a:spcPct val="90000"/>
            </a:lnSpc>
            <a:spcBef>
              <a:spcPct val="0"/>
            </a:spcBef>
            <a:spcAft>
              <a:spcPct val="15000"/>
            </a:spcAft>
            <a:buChar char="•"/>
          </a:pPr>
          <a:r>
            <a:rPr lang="en-US" sz="1000" kern="1200" dirty="0"/>
            <a:t>52 DC’s and Cloud Providers</a:t>
          </a:r>
          <a:endParaRPr lang="en-IN" sz="1000" kern="1200" dirty="0"/>
        </a:p>
      </dsp:txBody>
      <dsp:txXfrm rot="10800000">
        <a:off x="904198" y="1331"/>
        <a:ext cx="2815451" cy="764422"/>
      </dsp:txXfrm>
    </dsp:sp>
    <dsp:sp modelId="{E9E86D5F-0266-46D8-8718-3E18D5184F48}">
      <dsp:nvSpPr>
        <dsp:cNvPr id="0" name=""/>
        <dsp:cNvSpPr/>
      </dsp:nvSpPr>
      <dsp:spPr>
        <a:xfrm>
          <a:off x="331516" y="1331"/>
          <a:ext cx="764422" cy="764422"/>
        </a:xfrm>
        <a:prstGeom prst="ellipse">
          <a:avLst/>
        </a:prstGeom>
        <a:solidFill>
          <a:schemeClr val="bg1"/>
        </a:solidFill>
        <a:ln w="12700" cap="flat" cmpd="sng" algn="ctr">
          <a:solidFill>
            <a:schemeClr val="bg1"/>
          </a:solidFill>
          <a:prstDash val="sysDot"/>
        </a:ln>
        <a:effectLst/>
      </dsp:spPr>
      <dsp:style>
        <a:lnRef idx="2">
          <a:scrgbClr r="0" g="0" b="0"/>
        </a:lnRef>
        <a:fillRef idx="1">
          <a:scrgbClr r="0" g="0" b="0"/>
        </a:fillRef>
        <a:effectRef idx="0">
          <a:scrgbClr r="0" g="0" b="0"/>
        </a:effectRef>
        <a:fontRef idx="minor"/>
      </dsp:style>
    </dsp:sp>
    <dsp:sp modelId="{182AFE41-ACC1-40D1-8834-AD97D33D537B}">
      <dsp:nvSpPr>
        <dsp:cNvPr id="0" name=""/>
        <dsp:cNvSpPr/>
      </dsp:nvSpPr>
      <dsp:spPr>
        <a:xfrm rot="10800000">
          <a:off x="798733" y="993940"/>
          <a:ext cx="3006556" cy="764422"/>
        </a:xfrm>
        <a:prstGeom prst="homePlate">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089" tIns="38100" rIns="71120" bIns="38100" numCol="1" spcCol="1270" anchor="ctr" anchorCtr="0">
          <a:noAutofit/>
        </a:bodyPr>
        <a:lstStyle/>
        <a:p>
          <a:pPr marL="0" lvl="0" indent="0" algn="l" defTabSz="444500">
            <a:lnSpc>
              <a:spcPct val="90000"/>
            </a:lnSpc>
            <a:spcBef>
              <a:spcPct val="0"/>
            </a:spcBef>
            <a:spcAft>
              <a:spcPct val="35000"/>
            </a:spcAft>
            <a:buNone/>
          </a:pPr>
          <a:r>
            <a:rPr lang="en-US" sz="1000" kern="1200" dirty="0"/>
            <a:t>Tier 2 </a:t>
          </a:r>
          <a:endParaRPr lang="en-IN" sz="1000" kern="1200" dirty="0"/>
        </a:p>
        <a:p>
          <a:pPr marL="57150" lvl="1" indent="-57150" algn="l" defTabSz="444500">
            <a:lnSpc>
              <a:spcPct val="90000"/>
            </a:lnSpc>
            <a:spcBef>
              <a:spcPct val="0"/>
            </a:spcBef>
            <a:spcAft>
              <a:spcPct val="15000"/>
            </a:spcAft>
            <a:buChar char="•"/>
          </a:pPr>
          <a:r>
            <a:rPr lang="en-US" sz="1000" kern="1200" dirty="0"/>
            <a:t>3 Cities Rolled Out</a:t>
          </a:r>
          <a:endParaRPr lang="en-IN" sz="1000" kern="1200" dirty="0"/>
        </a:p>
        <a:p>
          <a:pPr marL="57150" lvl="1" indent="-57150" algn="l" defTabSz="444500">
            <a:lnSpc>
              <a:spcPct val="90000"/>
            </a:lnSpc>
            <a:spcBef>
              <a:spcPct val="0"/>
            </a:spcBef>
            <a:spcAft>
              <a:spcPct val="15000"/>
            </a:spcAft>
            <a:buChar char="•"/>
          </a:pPr>
          <a:r>
            <a:rPr lang="en-US" sz="1000" kern="1200" dirty="0"/>
            <a:t>Nx10G </a:t>
          </a:r>
          <a:endParaRPr lang="en-IN" sz="1000" kern="1200" dirty="0"/>
        </a:p>
      </dsp:txBody>
      <dsp:txXfrm rot="10800000">
        <a:off x="989838" y="993940"/>
        <a:ext cx="2815451" cy="764422"/>
      </dsp:txXfrm>
    </dsp:sp>
    <dsp:sp modelId="{15B7047B-140E-473B-A4E3-80343F3A0F5C}">
      <dsp:nvSpPr>
        <dsp:cNvPr id="0" name=""/>
        <dsp:cNvSpPr/>
      </dsp:nvSpPr>
      <dsp:spPr>
        <a:xfrm>
          <a:off x="331516" y="993940"/>
          <a:ext cx="764422" cy="764422"/>
        </a:xfrm>
        <a:prstGeom prst="ellipse">
          <a:avLst/>
        </a:prstGeom>
        <a:solidFill>
          <a:schemeClr val="bg1"/>
        </a:solidFill>
        <a:ln w="12700" cap="flat" cmpd="sng" algn="ctr">
          <a:solidFill>
            <a:schemeClr val="bg1"/>
          </a:solidFill>
          <a:prstDash val="sysDot"/>
        </a:ln>
        <a:effectLst/>
      </dsp:spPr>
      <dsp:style>
        <a:lnRef idx="2">
          <a:scrgbClr r="0" g="0" b="0"/>
        </a:lnRef>
        <a:fillRef idx="1">
          <a:scrgbClr r="0" g="0" b="0"/>
        </a:fillRef>
        <a:effectRef idx="0">
          <a:scrgbClr r="0" g="0" b="0"/>
        </a:effectRef>
        <a:fontRef idx="minor"/>
      </dsp:style>
    </dsp:sp>
    <dsp:sp modelId="{240FD89A-08C0-4355-893F-C8441963B40F}">
      <dsp:nvSpPr>
        <dsp:cNvPr id="0" name=""/>
        <dsp:cNvSpPr/>
      </dsp:nvSpPr>
      <dsp:spPr>
        <a:xfrm rot="10800000">
          <a:off x="798733" y="1986549"/>
          <a:ext cx="3006556" cy="764422"/>
        </a:xfrm>
        <a:prstGeom prst="homePlate">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089" tIns="38100" rIns="71120" bIns="38100" numCol="1" spcCol="1270" anchor="ctr" anchorCtr="0">
          <a:noAutofit/>
        </a:bodyPr>
        <a:lstStyle/>
        <a:p>
          <a:pPr marL="0" lvl="0" indent="0" algn="l" defTabSz="444500">
            <a:lnSpc>
              <a:spcPct val="90000"/>
            </a:lnSpc>
            <a:spcBef>
              <a:spcPct val="0"/>
            </a:spcBef>
            <a:spcAft>
              <a:spcPct val="35000"/>
            </a:spcAft>
            <a:buNone/>
          </a:pPr>
          <a:r>
            <a:rPr lang="en-US" sz="1000" kern="1200" dirty="0"/>
            <a:t>Tier 2</a:t>
          </a:r>
          <a:endParaRPr lang="en-IN" sz="1000" kern="1200" dirty="0"/>
        </a:p>
        <a:p>
          <a:pPr marL="57150" lvl="1" indent="-57150" algn="l" defTabSz="444500">
            <a:lnSpc>
              <a:spcPct val="90000"/>
            </a:lnSpc>
            <a:spcBef>
              <a:spcPct val="0"/>
            </a:spcBef>
            <a:spcAft>
              <a:spcPct val="15000"/>
            </a:spcAft>
            <a:buChar char="•"/>
          </a:pPr>
          <a:r>
            <a:rPr lang="en-US" sz="1000" kern="1200" dirty="0"/>
            <a:t>7 Cities – WIP; live in Q1/Q2 of FY 23-24</a:t>
          </a:r>
          <a:endParaRPr lang="en-IN" sz="1000" kern="1200" dirty="0"/>
        </a:p>
        <a:p>
          <a:pPr marL="57150" lvl="1" indent="-57150" algn="l" defTabSz="444500">
            <a:lnSpc>
              <a:spcPct val="90000"/>
            </a:lnSpc>
            <a:spcBef>
              <a:spcPct val="0"/>
            </a:spcBef>
            <a:spcAft>
              <a:spcPct val="15000"/>
            </a:spcAft>
            <a:buChar char="•"/>
          </a:pPr>
          <a:r>
            <a:rPr lang="en-US" sz="1000" kern="1200" dirty="0"/>
            <a:t>Nx10G</a:t>
          </a:r>
          <a:endParaRPr lang="en-IN" sz="1000" kern="1200" dirty="0"/>
        </a:p>
      </dsp:txBody>
      <dsp:txXfrm rot="10800000">
        <a:off x="989838" y="1986549"/>
        <a:ext cx="2815451" cy="764422"/>
      </dsp:txXfrm>
    </dsp:sp>
    <dsp:sp modelId="{A39618BC-05AB-417E-A163-7F829B63FCE0}">
      <dsp:nvSpPr>
        <dsp:cNvPr id="0" name=""/>
        <dsp:cNvSpPr/>
      </dsp:nvSpPr>
      <dsp:spPr>
        <a:xfrm>
          <a:off x="331516" y="1986549"/>
          <a:ext cx="764422" cy="764422"/>
        </a:xfrm>
        <a:prstGeom prst="ellipse">
          <a:avLst/>
        </a:prstGeom>
        <a:solidFill>
          <a:schemeClr val="bg1"/>
        </a:solidFill>
        <a:ln w="12700" cap="flat" cmpd="sng" algn="ctr">
          <a:solidFill>
            <a:schemeClr val="bg1"/>
          </a:solidFill>
          <a:prstDash val="sysDot"/>
        </a:ln>
        <a:effectLst/>
      </dsp:spPr>
      <dsp:style>
        <a:lnRef idx="2">
          <a:scrgbClr r="0" g="0" b="0"/>
        </a:lnRef>
        <a:fillRef idx="1">
          <a:scrgbClr r="0" g="0" b="0"/>
        </a:fillRef>
        <a:effectRef idx="0">
          <a:scrgbClr r="0" g="0" b="0"/>
        </a:effectRef>
        <a:fontRef idx="minor"/>
      </dsp:style>
    </dsp:sp>
    <dsp:sp modelId="{996E1C9E-ED57-4AE5-9349-DC4D8BA15CE5}">
      <dsp:nvSpPr>
        <dsp:cNvPr id="0" name=""/>
        <dsp:cNvSpPr/>
      </dsp:nvSpPr>
      <dsp:spPr>
        <a:xfrm rot="10800000">
          <a:off x="798733" y="2979158"/>
          <a:ext cx="3006556" cy="764422"/>
        </a:xfrm>
        <a:prstGeom prst="homePlate">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7089" tIns="38100" rIns="71120" bIns="38100" numCol="1" spcCol="1270" anchor="ctr" anchorCtr="0">
          <a:noAutofit/>
        </a:bodyPr>
        <a:lstStyle/>
        <a:p>
          <a:pPr marL="0" lvl="0" indent="0" algn="l" defTabSz="444500">
            <a:lnSpc>
              <a:spcPct val="90000"/>
            </a:lnSpc>
            <a:spcBef>
              <a:spcPct val="0"/>
            </a:spcBef>
            <a:spcAft>
              <a:spcPct val="35000"/>
            </a:spcAft>
            <a:buNone/>
          </a:pPr>
          <a:r>
            <a:rPr lang="en-US" sz="1000" kern="1200" dirty="0"/>
            <a:t>Tier 2 </a:t>
          </a:r>
          <a:endParaRPr lang="en-IN" sz="1000" kern="1200" dirty="0"/>
        </a:p>
        <a:p>
          <a:pPr marL="57150" lvl="1" indent="-57150" algn="l" defTabSz="444500">
            <a:lnSpc>
              <a:spcPct val="90000"/>
            </a:lnSpc>
            <a:spcBef>
              <a:spcPct val="0"/>
            </a:spcBef>
            <a:spcAft>
              <a:spcPct val="15000"/>
            </a:spcAft>
            <a:buChar char="•"/>
          </a:pPr>
          <a:r>
            <a:rPr lang="en-US" sz="1000" kern="1200" dirty="0"/>
            <a:t>5 Cities – Planned in FY 23-24</a:t>
          </a:r>
          <a:endParaRPr lang="en-IN" sz="1000" kern="1200" dirty="0"/>
        </a:p>
        <a:p>
          <a:pPr marL="57150" lvl="1" indent="-57150" algn="l" defTabSz="444500">
            <a:lnSpc>
              <a:spcPct val="90000"/>
            </a:lnSpc>
            <a:spcBef>
              <a:spcPct val="0"/>
            </a:spcBef>
            <a:spcAft>
              <a:spcPct val="15000"/>
            </a:spcAft>
            <a:buChar char="•"/>
          </a:pPr>
          <a:r>
            <a:rPr lang="en-US" sz="1000" kern="1200" dirty="0"/>
            <a:t>Nx10G</a:t>
          </a:r>
          <a:endParaRPr lang="en-IN" sz="1000" kern="1200" dirty="0"/>
        </a:p>
      </dsp:txBody>
      <dsp:txXfrm rot="10800000">
        <a:off x="989838" y="2979158"/>
        <a:ext cx="2815451" cy="764422"/>
      </dsp:txXfrm>
    </dsp:sp>
    <dsp:sp modelId="{ECCD8F01-283A-4323-AE77-A63CF60AA7F2}">
      <dsp:nvSpPr>
        <dsp:cNvPr id="0" name=""/>
        <dsp:cNvSpPr/>
      </dsp:nvSpPr>
      <dsp:spPr>
        <a:xfrm>
          <a:off x="331516" y="2979158"/>
          <a:ext cx="764422" cy="764422"/>
        </a:xfrm>
        <a:prstGeom prst="ellipse">
          <a:avLst/>
        </a:prstGeom>
        <a:solidFill>
          <a:schemeClr val="bg1"/>
        </a:solidFill>
        <a:ln w="12700" cap="flat" cmpd="sng" algn="ctr">
          <a:solidFill>
            <a:schemeClr val="bg1"/>
          </a:solidFill>
          <a:prstDash val="sysDot"/>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4E919-4FE9-4B65-A109-D2A3FF03D1CB}">
      <dsp:nvSpPr>
        <dsp:cNvPr id="0" name=""/>
        <dsp:cNvSpPr/>
      </dsp:nvSpPr>
      <dsp:spPr>
        <a:xfrm>
          <a:off x="1545" y="3717"/>
          <a:ext cx="2336909" cy="244054"/>
        </a:xfrm>
        <a:prstGeom prst="roundRect">
          <a:avLst/>
        </a:prstGeom>
        <a:solidFill>
          <a:schemeClr val="accent3">
            <a:lumMod val="20000"/>
            <a:lumOff val="80000"/>
          </a:schemeClr>
        </a:solidFill>
        <a:ln w="63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Chennai</a:t>
          </a:r>
        </a:p>
      </dsp:txBody>
      <dsp:txXfrm>
        <a:off x="13459" y="15631"/>
        <a:ext cx="2313081" cy="220226"/>
      </dsp:txXfrm>
    </dsp:sp>
    <dsp:sp modelId="{98777CFF-2F77-4577-A8D7-A2DDC3AA5874}">
      <dsp:nvSpPr>
        <dsp:cNvPr id="0" name=""/>
        <dsp:cNvSpPr/>
      </dsp:nvSpPr>
      <dsp:spPr>
        <a:xfrm>
          <a:off x="1545" y="288447"/>
          <a:ext cx="2336909" cy="244054"/>
        </a:xfrm>
        <a:prstGeom prst="roundRect">
          <a:avLst/>
        </a:prstGeom>
        <a:solidFill>
          <a:schemeClr val="accent3">
            <a:lumMod val="20000"/>
            <a:lumOff val="80000"/>
          </a:schemeClr>
        </a:solidFill>
        <a:ln w="63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Mumbai</a:t>
          </a:r>
        </a:p>
      </dsp:txBody>
      <dsp:txXfrm>
        <a:off x="13459" y="300361"/>
        <a:ext cx="2313081" cy="220226"/>
      </dsp:txXfrm>
    </dsp:sp>
    <dsp:sp modelId="{312ACDAD-4BB6-4F48-B97D-8EA782D42D6B}">
      <dsp:nvSpPr>
        <dsp:cNvPr id="0" name=""/>
        <dsp:cNvSpPr/>
      </dsp:nvSpPr>
      <dsp:spPr>
        <a:xfrm>
          <a:off x="1545" y="573177"/>
          <a:ext cx="2336909" cy="244054"/>
        </a:xfrm>
        <a:prstGeom prst="roundRect">
          <a:avLst/>
        </a:prstGeom>
        <a:solidFill>
          <a:schemeClr val="accent3">
            <a:lumMod val="20000"/>
            <a:lumOff val="80000"/>
          </a:schemeClr>
        </a:solidFill>
        <a:ln w="63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Delhi</a:t>
          </a:r>
        </a:p>
      </dsp:txBody>
      <dsp:txXfrm>
        <a:off x="13459" y="585091"/>
        <a:ext cx="2313081" cy="220226"/>
      </dsp:txXfrm>
    </dsp:sp>
    <dsp:sp modelId="{6705BD7D-DE0E-44B9-AC5F-B8C65CD67826}">
      <dsp:nvSpPr>
        <dsp:cNvPr id="0" name=""/>
        <dsp:cNvSpPr/>
      </dsp:nvSpPr>
      <dsp:spPr>
        <a:xfrm>
          <a:off x="1545" y="857908"/>
          <a:ext cx="2336909" cy="244054"/>
        </a:xfrm>
        <a:prstGeom prst="roundRect">
          <a:avLst/>
        </a:prstGeom>
        <a:solidFill>
          <a:schemeClr val="accent3">
            <a:lumMod val="20000"/>
            <a:lumOff val="80000"/>
          </a:schemeClr>
        </a:solidFill>
        <a:ln w="63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Kolkata</a:t>
          </a:r>
        </a:p>
      </dsp:txBody>
      <dsp:txXfrm>
        <a:off x="13459" y="869822"/>
        <a:ext cx="2313081" cy="220226"/>
      </dsp:txXfrm>
    </dsp:sp>
    <dsp:sp modelId="{AD9E1255-0DA4-40D1-81D4-C769473B4E16}">
      <dsp:nvSpPr>
        <dsp:cNvPr id="0" name=""/>
        <dsp:cNvSpPr/>
      </dsp:nvSpPr>
      <dsp:spPr>
        <a:xfrm>
          <a:off x="1545" y="1142638"/>
          <a:ext cx="2336909" cy="244054"/>
        </a:xfrm>
        <a:prstGeom prst="roundRect">
          <a:avLst/>
        </a:prstGeom>
        <a:solidFill>
          <a:schemeClr val="accent3">
            <a:lumMod val="20000"/>
            <a:lumOff val="80000"/>
          </a:schemeClr>
        </a:solidFill>
        <a:ln w="63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Bangalore</a:t>
          </a:r>
        </a:p>
      </dsp:txBody>
      <dsp:txXfrm>
        <a:off x="13459" y="1154552"/>
        <a:ext cx="2313081" cy="220226"/>
      </dsp:txXfrm>
    </dsp:sp>
    <dsp:sp modelId="{206BCC94-E549-42DB-A3AF-1F3123ADA942}">
      <dsp:nvSpPr>
        <dsp:cNvPr id="0" name=""/>
        <dsp:cNvSpPr/>
      </dsp:nvSpPr>
      <dsp:spPr>
        <a:xfrm>
          <a:off x="1545" y="1427369"/>
          <a:ext cx="2336909" cy="244054"/>
        </a:xfrm>
        <a:prstGeom prst="roundRect">
          <a:avLst/>
        </a:prstGeom>
        <a:solidFill>
          <a:schemeClr val="accent3">
            <a:lumMod val="20000"/>
            <a:lumOff val="80000"/>
          </a:schemeClr>
        </a:solidFill>
        <a:ln w="63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Hyderabad</a:t>
          </a:r>
        </a:p>
      </dsp:txBody>
      <dsp:txXfrm>
        <a:off x="13459" y="1439283"/>
        <a:ext cx="2313081" cy="220226"/>
      </dsp:txXfrm>
    </dsp:sp>
    <dsp:sp modelId="{66841662-94B6-4C34-A906-4A025C0960D3}">
      <dsp:nvSpPr>
        <dsp:cNvPr id="0" name=""/>
        <dsp:cNvSpPr/>
      </dsp:nvSpPr>
      <dsp:spPr>
        <a:xfrm>
          <a:off x="1545" y="1712099"/>
          <a:ext cx="2336909" cy="244054"/>
        </a:xfrm>
        <a:prstGeom prst="roundRect">
          <a:avLst/>
        </a:prstGeom>
        <a:solidFill>
          <a:schemeClr val="accent3">
            <a:lumMod val="20000"/>
            <a:lumOff val="80000"/>
          </a:schemeClr>
        </a:solidFill>
        <a:ln w="63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Pune</a:t>
          </a:r>
        </a:p>
      </dsp:txBody>
      <dsp:txXfrm>
        <a:off x="13459" y="1724013"/>
        <a:ext cx="2313081" cy="220226"/>
      </dsp:txXfrm>
    </dsp:sp>
    <dsp:sp modelId="{94208F93-6B16-4BAB-8CCF-FFD66D689BA0}">
      <dsp:nvSpPr>
        <dsp:cNvPr id="0" name=""/>
        <dsp:cNvSpPr/>
      </dsp:nvSpPr>
      <dsp:spPr>
        <a:xfrm>
          <a:off x="1545" y="1996830"/>
          <a:ext cx="2336909" cy="244054"/>
        </a:xfrm>
        <a:prstGeom prst="roundRect">
          <a:avLst/>
        </a:prstGeom>
        <a:solidFill>
          <a:schemeClr val="accent3">
            <a:lumMod val="20000"/>
            <a:lumOff val="80000"/>
          </a:schemeClr>
        </a:solidFill>
        <a:ln w="63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Ahmedabad</a:t>
          </a:r>
        </a:p>
      </dsp:txBody>
      <dsp:txXfrm>
        <a:off x="13459" y="2008744"/>
        <a:ext cx="2313081" cy="220226"/>
      </dsp:txXfrm>
    </dsp:sp>
    <dsp:sp modelId="{09BF31DA-D957-44A7-92D9-274F13B1D97C}">
      <dsp:nvSpPr>
        <dsp:cNvPr id="0" name=""/>
        <dsp:cNvSpPr/>
      </dsp:nvSpPr>
      <dsp:spPr>
        <a:xfrm>
          <a:off x="1545" y="2281560"/>
          <a:ext cx="2336909" cy="244054"/>
        </a:xfrm>
        <a:prstGeom prst="roundRect">
          <a:avLst/>
        </a:prstGeom>
        <a:solidFill>
          <a:schemeClr val="accent3">
            <a:lumMod val="20000"/>
            <a:lumOff val="80000"/>
          </a:schemeClr>
        </a:solidFill>
        <a:ln w="63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Jaipur</a:t>
          </a:r>
        </a:p>
      </dsp:txBody>
      <dsp:txXfrm>
        <a:off x="13459" y="2293474"/>
        <a:ext cx="2313081" cy="220226"/>
      </dsp:txXfrm>
    </dsp:sp>
    <dsp:sp modelId="{D47AE089-1BDC-4ABA-BE8F-B808BED9D5A0}">
      <dsp:nvSpPr>
        <dsp:cNvPr id="0" name=""/>
        <dsp:cNvSpPr/>
      </dsp:nvSpPr>
      <dsp:spPr>
        <a:xfrm>
          <a:off x="1545" y="2566291"/>
          <a:ext cx="2336909" cy="244054"/>
        </a:xfrm>
        <a:prstGeom prst="roundRect">
          <a:avLst/>
        </a:prstGeom>
        <a:solidFill>
          <a:schemeClr val="accent3">
            <a:lumMod val="20000"/>
            <a:lumOff val="80000"/>
          </a:schemeClr>
        </a:solidFill>
        <a:ln w="635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Cochin</a:t>
          </a:r>
        </a:p>
      </dsp:txBody>
      <dsp:txXfrm>
        <a:off x="13459" y="2578205"/>
        <a:ext cx="2313081" cy="2202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4E919-4FE9-4B65-A109-D2A3FF03D1CB}">
      <dsp:nvSpPr>
        <dsp:cNvPr id="0" name=""/>
        <dsp:cNvSpPr/>
      </dsp:nvSpPr>
      <dsp:spPr>
        <a:xfrm>
          <a:off x="0" y="289"/>
          <a:ext cx="2339998" cy="351685"/>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Coimbatore</a:t>
          </a:r>
        </a:p>
      </dsp:txBody>
      <dsp:txXfrm>
        <a:off x="17168" y="17457"/>
        <a:ext cx="2305662" cy="317349"/>
      </dsp:txXfrm>
    </dsp:sp>
    <dsp:sp modelId="{2680C944-F4FA-4755-965B-F5D00F5BA0AF}">
      <dsp:nvSpPr>
        <dsp:cNvPr id="0" name=""/>
        <dsp:cNvSpPr/>
      </dsp:nvSpPr>
      <dsp:spPr>
        <a:xfrm>
          <a:off x="0" y="410589"/>
          <a:ext cx="2339998" cy="351685"/>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Nagpur</a:t>
          </a:r>
        </a:p>
      </dsp:txBody>
      <dsp:txXfrm>
        <a:off x="17168" y="427757"/>
        <a:ext cx="2305662" cy="317349"/>
      </dsp:txXfrm>
    </dsp:sp>
    <dsp:sp modelId="{F96218FA-7808-4A2C-A075-6DFDAD5B2EC0}">
      <dsp:nvSpPr>
        <dsp:cNvPr id="0" name=""/>
        <dsp:cNvSpPr/>
      </dsp:nvSpPr>
      <dsp:spPr>
        <a:xfrm>
          <a:off x="0" y="820888"/>
          <a:ext cx="2339998" cy="351685"/>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Bhubaneshwar</a:t>
          </a:r>
        </a:p>
      </dsp:txBody>
      <dsp:txXfrm>
        <a:off x="17168" y="838056"/>
        <a:ext cx="2305662" cy="317349"/>
      </dsp:txXfrm>
    </dsp:sp>
    <dsp:sp modelId="{A5289EBD-2C0F-43E5-98B1-1B0D3A153893}">
      <dsp:nvSpPr>
        <dsp:cNvPr id="0" name=""/>
        <dsp:cNvSpPr/>
      </dsp:nvSpPr>
      <dsp:spPr>
        <a:xfrm>
          <a:off x="0" y="1231188"/>
          <a:ext cx="2339998" cy="351685"/>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Chandigarh</a:t>
          </a:r>
        </a:p>
      </dsp:txBody>
      <dsp:txXfrm>
        <a:off x="17168" y="1248356"/>
        <a:ext cx="2305662" cy="317349"/>
      </dsp:txXfrm>
    </dsp:sp>
    <dsp:sp modelId="{B9CF8B0A-6703-4039-B341-20113330E473}">
      <dsp:nvSpPr>
        <dsp:cNvPr id="0" name=""/>
        <dsp:cNvSpPr/>
      </dsp:nvSpPr>
      <dsp:spPr>
        <a:xfrm>
          <a:off x="0" y="1641488"/>
          <a:ext cx="2339998" cy="351685"/>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Indore</a:t>
          </a:r>
        </a:p>
      </dsp:txBody>
      <dsp:txXfrm>
        <a:off x="17168" y="1658656"/>
        <a:ext cx="2305662" cy="317349"/>
      </dsp:txXfrm>
    </dsp:sp>
    <dsp:sp modelId="{5450CFD8-36DB-48CE-ABED-441AC8090C09}">
      <dsp:nvSpPr>
        <dsp:cNvPr id="0" name=""/>
        <dsp:cNvSpPr/>
      </dsp:nvSpPr>
      <dsp:spPr>
        <a:xfrm>
          <a:off x="0" y="2051788"/>
          <a:ext cx="2339998" cy="351685"/>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Patna</a:t>
          </a:r>
        </a:p>
      </dsp:txBody>
      <dsp:txXfrm>
        <a:off x="17168" y="2068956"/>
        <a:ext cx="2305662" cy="317349"/>
      </dsp:txXfrm>
    </dsp:sp>
    <dsp:sp modelId="{AD52A10A-6011-4345-9622-0A851CD82B5B}">
      <dsp:nvSpPr>
        <dsp:cNvPr id="0" name=""/>
        <dsp:cNvSpPr/>
      </dsp:nvSpPr>
      <dsp:spPr>
        <a:xfrm>
          <a:off x="0" y="2462088"/>
          <a:ext cx="2339998" cy="351685"/>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Lucknow</a:t>
          </a:r>
        </a:p>
      </dsp:txBody>
      <dsp:txXfrm>
        <a:off x="17168" y="2479256"/>
        <a:ext cx="2305662" cy="3173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4E919-4FE9-4B65-A109-D2A3FF03D1CB}">
      <dsp:nvSpPr>
        <dsp:cNvPr id="0" name=""/>
        <dsp:cNvSpPr/>
      </dsp:nvSpPr>
      <dsp:spPr>
        <a:xfrm>
          <a:off x="1615" y="2688"/>
          <a:ext cx="2336768" cy="495650"/>
        </a:xfrm>
        <a:prstGeom prst="roundRect">
          <a:avLst/>
        </a:prstGeom>
        <a:solidFill>
          <a:schemeClr val="accent5">
            <a:lumMod val="20000"/>
            <a:lumOff val="80000"/>
          </a:schemeClr>
        </a:solidFill>
        <a:ln w="635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Kanpur</a:t>
          </a:r>
        </a:p>
      </dsp:txBody>
      <dsp:txXfrm>
        <a:off x="25811" y="26884"/>
        <a:ext cx="2288376" cy="447258"/>
      </dsp:txXfrm>
    </dsp:sp>
    <dsp:sp modelId="{0E4C895C-8FF1-4750-ABE7-2EFEBB9066E4}">
      <dsp:nvSpPr>
        <dsp:cNvPr id="0" name=""/>
        <dsp:cNvSpPr/>
      </dsp:nvSpPr>
      <dsp:spPr>
        <a:xfrm>
          <a:off x="1615" y="580947"/>
          <a:ext cx="2336768" cy="495650"/>
        </a:xfrm>
        <a:prstGeom prst="roundRect">
          <a:avLst/>
        </a:prstGeom>
        <a:solidFill>
          <a:schemeClr val="accent5">
            <a:lumMod val="20000"/>
            <a:lumOff val="80000"/>
          </a:schemeClr>
        </a:solidFill>
        <a:ln w="635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Guwahati</a:t>
          </a:r>
        </a:p>
      </dsp:txBody>
      <dsp:txXfrm>
        <a:off x="25811" y="605143"/>
        <a:ext cx="2288376" cy="447258"/>
      </dsp:txXfrm>
    </dsp:sp>
    <dsp:sp modelId="{2971565D-2C21-433D-9BE8-2B3A63EEE958}">
      <dsp:nvSpPr>
        <dsp:cNvPr id="0" name=""/>
        <dsp:cNvSpPr/>
      </dsp:nvSpPr>
      <dsp:spPr>
        <a:xfrm>
          <a:off x="1615" y="1159206"/>
          <a:ext cx="2336768" cy="495650"/>
        </a:xfrm>
        <a:prstGeom prst="roundRect">
          <a:avLst/>
        </a:prstGeom>
        <a:solidFill>
          <a:schemeClr val="accent5">
            <a:lumMod val="20000"/>
            <a:lumOff val="80000"/>
          </a:schemeClr>
        </a:solidFill>
        <a:ln w="635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Bhopal</a:t>
          </a:r>
        </a:p>
      </dsp:txBody>
      <dsp:txXfrm>
        <a:off x="25811" y="1183402"/>
        <a:ext cx="2288376" cy="447258"/>
      </dsp:txXfrm>
    </dsp:sp>
    <dsp:sp modelId="{B7F5CF8A-1234-4269-A346-7C8BBCA67D70}">
      <dsp:nvSpPr>
        <dsp:cNvPr id="0" name=""/>
        <dsp:cNvSpPr/>
      </dsp:nvSpPr>
      <dsp:spPr>
        <a:xfrm>
          <a:off x="1615" y="1737465"/>
          <a:ext cx="2336768" cy="495650"/>
        </a:xfrm>
        <a:prstGeom prst="roundRect">
          <a:avLst/>
        </a:prstGeom>
        <a:solidFill>
          <a:schemeClr val="accent5">
            <a:lumMod val="20000"/>
            <a:lumOff val="80000"/>
          </a:schemeClr>
        </a:solidFill>
        <a:ln w="635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a:solidFill>
                <a:schemeClr val="tx1"/>
              </a:solidFill>
            </a:rPr>
            <a:t>Trivandrum</a:t>
          </a:r>
        </a:p>
      </dsp:txBody>
      <dsp:txXfrm>
        <a:off x="25811" y="1761661"/>
        <a:ext cx="2288376" cy="447258"/>
      </dsp:txXfrm>
    </dsp:sp>
    <dsp:sp modelId="{E414CDB6-CFC4-461A-998B-CFDF14BD21F1}">
      <dsp:nvSpPr>
        <dsp:cNvPr id="0" name=""/>
        <dsp:cNvSpPr/>
      </dsp:nvSpPr>
      <dsp:spPr>
        <a:xfrm>
          <a:off x="1615" y="2315723"/>
          <a:ext cx="2336768" cy="495650"/>
        </a:xfrm>
        <a:prstGeom prst="roundRect">
          <a:avLst/>
        </a:prstGeom>
        <a:solidFill>
          <a:schemeClr val="accent5">
            <a:lumMod val="20000"/>
            <a:lumOff val="80000"/>
          </a:schemeClr>
        </a:solidFill>
        <a:ln w="635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IN" sz="1050" b="1" kern="1200" dirty="0">
              <a:solidFill>
                <a:schemeClr val="tx1"/>
              </a:solidFill>
            </a:rPr>
            <a:t>Vizag</a:t>
          </a:r>
        </a:p>
      </dsp:txBody>
      <dsp:txXfrm>
        <a:off x="25811" y="2339919"/>
        <a:ext cx="2288376" cy="4472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61954-4882-4072-9994-754320C78625}">
      <dsp:nvSpPr>
        <dsp:cNvPr id="0" name=""/>
        <dsp:cNvSpPr/>
      </dsp:nvSpPr>
      <dsp:spPr>
        <a:xfrm>
          <a:off x="496" y="11599"/>
          <a:ext cx="1937032" cy="1764005"/>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b="0" i="0" kern="1200" baseline="0" dirty="0"/>
            <a:t>Sify NLD backbone is a combination of wavelengths from multiple providers for maintaining carrier and path level redundancies.</a:t>
          </a:r>
          <a:endParaRPr lang="en-IN" sz="1200" kern="1200" dirty="0"/>
        </a:p>
      </dsp:txBody>
      <dsp:txXfrm>
        <a:off x="86608" y="97711"/>
        <a:ext cx="1764808" cy="1591781"/>
      </dsp:txXfrm>
    </dsp:sp>
    <dsp:sp modelId="{81E5A710-2171-4143-87D7-673B9B1D443B}">
      <dsp:nvSpPr>
        <dsp:cNvPr id="0" name=""/>
        <dsp:cNvSpPr/>
      </dsp:nvSpPr>
      <dsp:spPr>
        <a:xfrm>
          <a:off x="2131232" y="11599"/>
          <a:ext cx="1937032" cy="1764005"/>
        </a:xfrm>
        <a:prstGeom prst="roundRect">
          <a:avLst/>
        </a:prstGeom>
        <a:solidFill>
          <a:schemeClr val="tx2">
            <a:lumMod val="75000"/>
            <a:alpha val="80000"/>
          </a:scheme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IN" sz="1200" b="0" i="0" kern="1200" baseline="0" dirty="0"/>
            <a:t>Every Tier 1 </a:t>
          </a:r>
          <a:r>
            <a:rPr lang="en-IN" sz="1200" b="0" i="0" kern="1200" baseline="0" dirty="0" err="1"/>
            <a:t>PoP</a:t>
          </a:r>
          <a:r>
            <a:rPr lang="en-IN" sz="1200" b="0" i="0" kern="1200" baseline="0" dirty="0"/>
            <a:t> features connections with capability of 100G between core backbones. POP level redundancies are maintained in all the regions</a:t>
          </a:r>
          <a:endParaRPr lang="en-IN" sz="1200" kern="1200" dirty="0"/>
        </a:p>
      </dsp:txBody>
      <dsp:txXfrm>
        <a:off x="2217344" y="97711"/>
        <a:ext cx="1764808" cy="1591781"/>
      </dsp:txXfrm>
    </dsp:sp>
    <dsp:sp modelId="{2B072265-0C10-4AB1-B61F-EF15805ED5E3}">
      <dsp:nvSpPr>
        <dsp:cNvPr id="0" name=""/>
        <dsp:cNvSpPr/>
      </dsp:nvSpPr>
      <dsp:spPr>
        <a:xfrm>
          <a:off x="1065864" y="1969308"/>
          <a:ext cx="1937032" cy="1764005"/>
        </a:xfrm>
        <a:prstGeom prst="roundRect">
          <a:avLst/>
        </a:prstGeom>
        <a:solidFill>
          <a:srgbClr val="10253F">
            <a:alpha val="80000"/>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0" i="0" kern="1200" baseline="0" dirty="0"/>
            <a:t>All services are protected at path level &amp; provider level with high SLA</a:t>
          </a:r>
          <a:endParaRPr lang="en-IN" sz="1200" kern="1200" dirty="0"/>
        </a:p>
      </dsp:txBody>
      <dsp:txXfrm>
        <a:off x="1151976" y="2055420"/>
        <a:ext cx="1764808" cy="15917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45068-9283-4C6E-BD6F-8C4E1B4A0405}">
      <dsp:nvSpPr>
        <dsp:cNvPr id="0" name=""/>
        <dsp:cNvSpPr/>
      </dsp:nvSpPr>
      <dsp:spPr>
        <a:xfrm>
          <a:off x="43593" y="3"/>
          <a:ext cx="1979998" cy="732845"/>
        </a:xfrm>
        <a:prstGeom prst="roundRect">
          <a:avLst/>
        </a:prstGeom>
        <a:solidFill>
          <a:srgbClr val="BED730"/>
        </a:solidFill>
        <a:ln w="9525" cap="flat" cmpd="sng" algn="ctr">
          <a:solidFill>
            <a:srgbClr val="BED73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0" i="0" kern="1200" dirty="0">
              <a:solidFill>
                <a:schemeClr val="tx1"/>
              </a:solidFill>
            </a:rPr>
            <a:t>Presence in 7 countries</a:t>
          </a:r>
          <a:endParaRPr lang="en-IN" sz="1200" kern="1200" dirty="0">
            <a:solidFill>
              <a:schemeClr val="tx1"/>
            </a:solidFill>
          </a:endParaRPr>
        </a:p>
      </dsp:txBody>
      <dsp:txXfrm>
        <a:off x="79368" y="35778"/>
        <a:ext cx="1908448" cy="661295"/>
      </dsp:txXfrm>
    </dsp:sp>
    <dsp:sp modelId="{16FE8DD3-23F9-4973-A7ED-F7E1758CC0D1}">
      <dsp:nvSpPr>
        <dsp:cNvPr id="0" name=""/>
        <dsp:cNvSpPr/>
      </dsp:nvSpPr>
      <dsp:spPr>
        <a:xfrm>
          <a:off x="2186631" y="3"/>
          <a:ext cx="1979998" cy="732845"/>
        </a:xfrm>
        <a:prstGeom prst="roundRect">
          <a:avLst/>
        </a:prstGeom>
        <a:solidFill>
          <a:srgbClr val="BED730"/>
        </a:solidFill>
        <a:ln w="9525" cap="flat" cmpd="sng" algn="ctr">
          <a:solidFill>
            <a:srgbClr val="BED73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0" i="0" kern="1200" dirty="0">
              <a:solidFill>
                <a:schemeClr val="tx1"/>
              </a:solidFill>
            </a:rPr>
            <a:t>Partnering with enterprises telcos in each of these markets</a:t>
          </a:r>
          <a:endParaRPr lang="en-IN" sz="1200" kern="1200" dirty="0">
            <a:solidFill>
              <a:schemeClr val="tx1"/>
            </a:solidFill>
          </a:endParaRPr>
        </a:p>
      </dsp:txBody>
      <dsp:txXfrm>
        <a:off x="2222406" y="35778"/>
        <a:ext cx="1908448" cy="661295"/>
      </dsp:txXfrm>
    </dsp:sp>
    <dsp:sp modelId="{7B5B58DB-5086-4699-A033-A88E82331B30}">
      <dsp:nvSpPr>
        <dsp:cNvPr id="0" name=""/>
        <dsp:cNvSpPr/>
      </dsp:nvSpPr>
      <dsp:spPr>
        <a:xfrm>
          <a:off x="4329669" y="3"/>
          <a:ext cx="1979998" cy="732845"/>
        </a:xfrm>
        <a:prstGeom prst="roundRect">
          <a:avLst/>
        </a:prstGeom>
        <a:solidFill>
          <a:srgbClr val="BED730"/>
        </a:solidFill>
        <a:ln w="9525" cap="flat" cmpd="sng" algn="ctr">
          <a:solidFill>
            <a:srgbClr val="BED73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0" i="0" kern="1200" dirty="0">
              <a:solidFill>
                <a:schemeClr val="tx1"/>
              </a:solidFill>
            </a:rPr>
            <a:t>Rapidly scaling global network – nx10G to nx100G</a:t>
          </a:r>
          <a:endParaRPr lang="en-IN" sz="1200" kern="1200" dirty="0">
            <a:solidFill>
              <a:schemeClr val="tx1"/>
            </a:solidFill>
          </a:endParaRPr>
        </a:p>
      </dsp:txBody>
      <dsp:txXfrm>
        <a:off x="4365444" y="35778"/>
        <a:ext cx="1908448" cy="661295"/>
      </dsp:txXfrm>
    </dsp:sp>
    <dsp:sp modelId="{84FEEEF3-DF10-4A22-980F-BB539A43527F}">
      <dsp:nvSpPr>
        <dsp:cNvPr id="0" name=""/>
        <dsp:cNvSpPr/>
      </dsp:nvSpPr>
      <dsp:spPr>
        <a:xfrm>
          <a:off x="6472707" y="3"/>
          <a:ext cx="1979998" cy="732845"/>
        </a:xfrm>
        <a:prstGeom prst="roundRect">
          <a:avLst/>
        </a:prstGeom>
        <a:solidFill>
          <a:srgbClr val="BED730"/>
        </a:solidFill>
        <a:ln w="9525" cap="flat" cmpd="sng" algn="ctr">
          <a:solidFill>
            <a:srgbClr val="BED730"/>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ts val="0"/>
            </a:spcAft>
            <a:buNone/>
          </a:pPr>
          <a:r>
            <a:rPr lang="en-US" sz="1200" b="0" i="0" kern="1200" dirty="0">
              <a:solidFill>
                <a:schemeClr val="tx1"/>
              </a:solidFill>
            </a:rPr>
            <a:t>Focus on interconnection into SAARC countries</a:t>
          </a:r>
          <a:endParaRPr lang="en-IN" sz="1200" kern="1200" dirty="0">
            <a:solidFill>
              <a:schemeClr val="tx1"/>
            </a:solidFill>
          </a:endParaRPr>
        </a:p>
      </dsp:txBody>
      <dsp:txXfrm>
        <a:off x="6508482" y="35778"/>
        <a:ext cx="1908448" cy="6612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EDDD9-7936-493C-AE92-DC135D1EF065}">
      <dsp:nvSpPr>
        <dsp:cNvPr id="0" name=""/>
        <dsp:cNvSpPr/>
      </dsp:nvSpPr>
      <dsp:spPr>
        <a:xfrm>
          <a:off x="1144" y="163359"/>
          <a:ext cx="907739" cy="611999"/>
        </a:xfrm>
        <a:prstGeom prst="roundRect">
          <a:avLst/>
        </a:prstGeom>
        <a:solidFill>
          <a:schemeClr val="accent1">
            <a:lumMod val="20000"/>
            <a:lumOff val="80000"/>
          </a:schemeClr>
        </a:solidFill>
        <a:ln w="9525"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b="1" kern="1200" dirty="0">
              <a:solidFill>
                <a:schemeClr val="tx1"/>
              </a:solidFill>
            </a:rPr>
            <a:t>Mumbai Pune       </a:t>
          </a:r>
          <a:r>
            <a:rPr lang="en-US" sz="900" kern="1200" dirty="0">
              <a:solidFill>
                <a:schemeClr val="tx1"/>
              </a:solidFill>
            </a:rPr>
            <a:t>Live July ‘22</a:t>
          </a:r>
          <a:endParaRPr lang="en-IN" sz="900" kern="1200" dirty="0">
            <a:solidFill>
              <a:schemeClr val="tx1"/>
            </a:solidFill>
          </a:endParaRPr>
        </a:p>
      </dsp:txBody>
      <dsp:txXfrm>
        <a:off x="31019" y="193234"/>
        <a:ext cx="847989" cy="552249"/>
      </dsp:txXfrm>
    </dsp:sp>
    <dsp:sp modelId="{6B17B70E-6139-45E6-B43E-FB03938A250F}">
      <dsp:nvSpPr>
        <dsp:cNvPr id="0" name=""/>
        <dsp:cNvSpPr/>
      </dsp:nvSpPr>
      <dsp:spPr>
        <a:xfrm>
          <a:off x="999657" y="163359"/>
          <a:ext cx="907739" cy="611999"/>
        </a:xfrm>
        <a:prstGeom prst="roundRect">
          <a:avLst/>
        </a:prstGeom>
        <a:solidFill>
          <a:schemeClr val="accent1">
            <a:lumMod val="20000"/>
            <a:lumOff val="80000"/>
          </a:schemeClr>
        </a:solidFill>
        <a:ln w="9525"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b="1" kern="1200" dirty="0">
              <a:solidFill>
                <a:schemeClr val="tx1"/>
              </a:solidFill>
            </a:rPr>
            <a:t>Mumbai </a:t>
          </a:r>
          <a:br>
            <a:rPr lang="en-US" sz="1000" b="1" kern="1200" dirty="0">
              <a:solidFill>
                <a:schemeClr val="tx1"/>
              </a:solidFill>
            </a:rPr>
          </a:br>
          <a:r>
            <a:rPr lang="en-US" sz="1000" b="1" kern="1200" dirty="0">
              <a:solidFill>
                <a:schemeClr val="tx1"/>
              </a:solidFill>
            </a:rPr>
            <a:t>Delhi</a:t>
          </a:r>
          <a:r>
            <a:rPr lang="en-US" sz="1000" kern="1200" dirty="0">
              <a:solidFill>
                <a:schemeClr val="tx1"/>
              </a:solidFill>
            </a:rPr>
            <a:t> </a:t>
          </a:r>
          <a:br>
            <a:rPr lang="en-US" sz="1000" kern="1200" dirty="0">
              <a:solidFill>
                <a:schemeClr val="tx1"/>
              </a:solidFill>
            </a:rPr>
          </a:br>
          <a:r>
            <a:rPr lang="en-US" sz="900" kern="1200" dirty="0">
              <a:solidFill>
                <a:schemeClr val="tx1"/>
              </a:solidFill>
            </a:rPr>
            <a:t>RFS April ‘24</a:t>
          </a:r>
          <a:endParaRPr lang="en-IN" sz="900" kern="1200" dirty="0">
            <a:solidFill>
              <a:schemeClr val="tx1"/>
            </a:solidFill>
          </a:endParaRPr>
        </a:p>
      </dsp:txBody>
      <dsp:txXfrm>
        <a:off x="1029532" y="193234"/>
        <a:ext cx="847989" cy="552249"/>
      </dsp:txXfrm>
    </dsp:sp>
    <dsp:sp modelId="{CB67115C-308D-476F-99C5-CA755929F5AA}">
      <dsp:nvSpPr>
        <dsp:cNvPr id="0" name=""/>
        <dsp:cNvSpPr/>
      </dsp:nvSpPr>
      <dsp:spPr>
        <a:xfrm>
          <a:off x="1998170" y="163359"/>
          <a:ext cx="907739" cy="611999"/>
        </a:xfrm>
        <a:prstGeom prst="roundRect">
          <a:avLst/>
        </a:prstGeom>
        <a:solidFill>
          <a:schemeClr val="accent1">
            <a:lumMod val="20000"/>
            <a:lumOff val="80000"/>
          </a:schemeClr>
        </a:solidFill>
        <a:ln w="9525"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b="1" kern="1200" dirty="0">
              <a:solidFill>
                <a:schemeClr val="tx1"/>
              </a:solidFill>
            </a:rPr>
            <a:t>Mumbai Hyderabad </a:t>
          </a:r>
        </a:p>
        <a:p>
          <a:pPr marL="0" lvl="0" indent="0" algn="ctr" defTabSz="444500">
            <a:lnSpc>
              <a:spcPct val="100000"/>
            </a:lnSpc>
            <a:spcBef>
              <a:spcPct val="0"/>
            </a:spcBef>
            <a:spcAft>
              <a:spcPts val="0"/>
            </a:spcAft>
            <a:buNone/>
          </a:pPr>
          <a:r>
            <a:rPr lang="en-US" sz="900" kern="1200" dirty="0">
              <a:solidFill>
                <a:schemeClr val="tx1"/>
              </a:solidFill>
            </a:rPr>
            <a:t>RFS Dec ‘23 </a:t>
          </a:r>
          <a:endParaRPr lang="en-IN" sz="900" kern="1200" dirty="0">
            <a:solidFill>
              <a:schemeClr val="tx1"/>
            </a:solidFill>
          </a:endParaRPr>
        </a:p>
      </dsp:txBody>
      <dsp:txXfrm>
        <a:off x="2028045" y="193234"/>
        <a:ext cx="847989" cy="552249"/>
      </dsp:txXfrm>
    </dsp:sp>
    <dsp:sp modelId="{E8CEE8D9-889B-4E60-957C-63EC8A694ADE}">
      <dsp:nvSpPr>
        <dsp:cNvPr id="0" name=""/>
        <dsp:cNvSpPr/>
      </dsp:nvSpPr>
      <dsp:spPr>
        <a:xfrm>
          <a:off x="2996684" y="163359"/>
          <a:ext cx="907739" cy="611999"/>
        </a:xfrm>
        <a:prstGeom prst="roundRect">
          <a:avLst/>
        </a:prstGeom>
        <a:solidFill>
          <a:schemeClr val="accent1">
            <a:lumMod val="20000"/>
            <a:lumOff val="80000"/>
          </a:schemeClr>
        </a:solidFill>
        <a:ln w="9525"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b="1" kern="1200" dirty="0">
              <a:solidFill>
                <a:schemeClr val="tx1"/>
              </a:solidFill>
            </a:rPr>
            <a:t>Hyderabad Chennai </a:t>
          </a:r>
        </a:p>
        <a:p>
          <a:pPr marL="0" lvl="0" indent="0" algn="ctr" defTabSz="444500">
            <a:lnSpc>
              <a:spcPct val="100000"/>
            </a:lnSpc>
            <a:spcBef>
              <a:spcPct val="0"/>
            </a:spcBef>
            <a:spcAft>
              <a:spcPts val="0"/>
            </a:spcAft>
            <a:buNone/>
          </a:pPr>
          <a:r>
            <a:rPr lang="en-US" sz="900" kern="1200" dirty="0">
              <a:solidFill>
                <a:schemeClr val="tx1"/>
              </a:solidFill>
            </a:rPr>
            <a:t>RFS June ‘24</a:t>
          </a:r>
          <a:r>
            <a:rPr lang="en-US" sz="800" kern="1200" dirty="0">
              <a:solidFill>
                <a:schemeClr val="tx1"/>
              </a:solidFill>
            </a:rPr>
            <a:t> </a:t>
          </a:r>
          <a:endParaRPr lang="en-IN" sz="800" kern="1200" dirty="0">
            <a:solidFill>
              <a:schemeClr val="tx1"/>
            </a:solidFill>
          </a:endParaRPr>
        </a:p>
      </dsp:txBody>
      <dsp:txXfrm>
        <a:off x="3026559" y="193234"/>
        <a:ext cx="847989" cy="55224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AD27F-7762-414A-BE79-7A70DF6828B9}" type="datetimeFigureOut">
              <a:rPr lang="en-IN" smtClean="0"/>
              <a:t>28-04-2023</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34906-1882-4BA8-A1C1-521A4753B5BB}" type="slidenum">
              <a:rPr lang="en-IN" smtClean="0"/>
              <a:t>‹#›</a:t>
            </a:fld>
            <a:endParaRPr lang="en-IN" dirty="0"/>
          </a:p>
        </p:txBody>
      </p:sp>
    </p:spTree>
    <p:extLst>
      <p:ext uri="{BB962C8B-B14F-4D97-AF65-F5344CB8AC3E}">
        <p14:creationId xmlns:p14="http://schemas.microsoft.com/office/powerpoint/2010/main" val="91065800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cap="none" spc="0" dirty="0">
                <a:ln w="22225">
                  <a:solidFill>
                    <a:schemeClr val="accent2"/>
                  </a:solidFill>
                  <a:prstDash val="solid"/>
                </a:ln>
                <a:solidFill>
                  <a:schemeClr val="accent2">
                    <a:lumMod val="40000"/>
                    <a:lumOff val="60000"/>
                  </a:schemeClr>
                </a:solidFill>
                <a:effectLst/>
              </a:rPr>
              <a:t>This slide must be applicable to both Network and DC – Change cover photos and generalize Sify description (initial edits below)</a:t>
            </a:r>
          </a:p>
          <a:p>
            <a:pPr algn="l"/>
            <a:r>
              <a:rPr lang="en-US" b="1" cap="none" spc="0" dirty="0">
                <a:ln w="22225">
                  <a:solidFill>
                    <a:schemeClr val="accent2"/>
                  </a:solidFill>
                  <a:prstDash val="solid"/>
                </a:ln>
                <a:solidFill>
                  <a:schemeClr val="accent2">
                    <a:lumMod val="40000"/>
                    <a:lumOff val="60000"/>
                  </a:schemeClr>
                </a:solidFill>
                <a:effectLst/>
              </a:rPr>
              <a:t>Relevant network content has to be added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66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WIP</a:t>
            </a:r>
          </a:p>
          <a:p>
            <a:r>
              <a:rPr lang="en-US" dirty="0"/>
              <a:t>CLS story coming from Harsha/ Ajay</a:t>
            </a:r>
          </a:p>
        </p:txBody>
      </p:sp>
      <p:sp>
        <p:nvSpPr>
          <p:cNvPr id="4" name="Slide Number Placeholder 3"/>
          <p:cNvSpPr>
            <a:spLocks noGrp="1"/>
          </p:cNvSpPr>
          <p:nvPr>
            <p:ph type="sldNum" sz="quarter" idx="5"/>
          </p:nvPr>
        </p:nvSpPr>
        <p:spPr/>
        <p:txBody>
          <a:bodyPr/>
          <a:lstStyle/>
          <a:p>
            <a:fld id="{DDC02BD9-4983-4322-A08C-345F0664D442}" type="slidenum">
              <a:rPr lang="en-IN" smtClean="0"/>
              <a:t>16</a:t>
            </a:fld>
            <a:endParaRPr lang="en-IN" dirty="0"/>
          </a:p>
        </p:txBody>
      </p:sp>
    </p:spTree>
    <p:extLst>
      <p:ext uri="{BB962C8B-B14F-4D97-AF65-F5344CB8AC3E}">
        <p14:creationId xmlns:p14="http://schemas.microsoft.com/office/powerpoint/2010/main" val="133034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pple-system"/>
              </a:rPr>
              <a:t>Network Product 2 (DC Interconnect) -- details and facts (includes SDN?)</a:t>
            </a:r>
            <a:br>
              <a:rPr lang="en-US" sz="1200" b="0" i="0" dirty="0">
                <a:effectLst/>
                <a:latin typeface="-apple-system"/>
              </a:rPr>
            </a:br>
            <a:r>
              <a:rPr lang="en-US" sz="1200" b="0" i="0" dirty="0">
                <a:effectLst/>
                <a:latin typeface="-apple-system"/>
              </a:rPr>
              <a:t>DN : </a:t>
            </a:r>
            <a:r>
              <a:rPr lang="en-US" sz="1200" b="1" cap="none" spc="0" dirty="0">
                <a:ln w="22225">
                  <a:solidFill>
                    <a:schemeClr val="accent2"/>
                  </a:solidFill>
                  <a:prstDash val="solid"/>
                </a:ln>
                <a:solidFill>
                  <a:schemeClr val="accent2">
                    <a:lumMod val="40000"/>
                    <a:lumOff val="60000"/>
                  </a:schemeClr>
                </a:solidFill>
                <a:effectLst/>
              </a:rPr>
              <a:t>Still a bit text-heavy; edit down if possible.  Some suggestions below.</a:t>
            </a:r>
            <a:endParaRPr lang="en-US" sz="3600" b="1" dirty="0">
              <a:ln w="22225">
                <a:solidFill>
                  <a:schemeClr val="accent2"/>
                </a:solidFill>
                <a:prstDash val="solid"/>
              </a:ln>
              <a:solidFill>
                <a:schemeClr val="accent2">
                  <a:lumMod val="40000"/>
                  <a:lumOff val="60000"/>
                </a:schemeClr>
              </a:solidFill>
            </a:endParaRPr>
          </a:p>
          <a:p>
            <a:endParaRPr lang="en-US" dirty="0"/>
          </a:p>
        </p:txBody>
      </p:sp>
      <p:sp>
        <p:nvSpPr>
          <p:cNvPr id="4" name="Slide Number Placeholder 3"/>
          <p:cNvSpPr>
            <a:spLocks noGrp="1"/>
          </p:cNvSpPr>
          <p:nvPr>
            <p:ph type="sldNum" sz="quarter" idx="5"/>
          </p:nvPr>
        </p:nvSpPr>
        <p:spPr/>
        <p:txBody>
          <a:bodyPr/>
          <a:lstStyle/>
          <a:p>
            <a:fld id="{CA0897BF-7F45-4002-8CDF-7C042B2F407A}" type="slidenum">
              <a:rPr lang="en-IN" smtClean="0"/>
              <a:t>17</a:t>
            </a:fld>
            <a:endParaRPr lang="en-IN" dirty="0"/>
          </a:p>
        </p:txBody>
      </p:sp>
    </p:spTree>
    <p:extLst>
      <p:ext uri="{BB962C8B-B14F-4D97-AF65-F5344CB8AC3E}">
        <p14:creationId xmlns:p14="http://schemas.microsoft.com/office/powerpoint/2010/main" val="3544790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99C03-E950-4B29-825E-5D63E3AC6CF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431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99C03-E950-4B29-825E-5D63E3AC6CF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051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99C03-E950-4B29-825E-5D63E3AC6CF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267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could be three approaches in which Sify can offer NOC Services to customers:</a:t>
            </a:r>
          </a:p>
          <a:p>
            <a:endParaRPr lang="en-US" dirty="0"/>
          </a:p>
          <a:p>
            <a:pPr marL="228600" indent="-228600">
              <a:buAutoNum type="arabicPeriod"/>
            </a:pPr>
            <a:r>
              <a:rPr lang="en-US" b="1" dirty="0"/>
              <a:t>NOC Operations Outsourcing</a:t>
            </a:r>
            <a:r>
              <a:rPr lang="en-US" dirty="0"/>
              <a:t>: Sify will transition the as-is WAN network under Sify Management and provide 24x7 monitoring of links, incident management, change management, unified SLA management across multiple service providers and AMC management for HW contracts.</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a:t>Network Consolidation &amp; Operations Outsourcing: </a:t>
            </a:r>
            <a:r>
              <a:rPr lang="en-US" sz="1200" b="0" dirty="0"/>
              <a:t>Along with NOC Operations Outsourcing KPIs, Sify will help in network study, assessment &amp; consolidation of WAN networks. Sify will provide own connectivity wherever required to build desired redundancies. CPEs are also managed 24x7 by Sify GNOC team.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a:t>Network Transformation &amp; Operations: </a:t>
            </a:r>
            <a:r>
              <a:rPr lang="en-US" sz="1200" b="0" dirty="0"/>
              <a:t>In this approach Sify undertakes redesigning and reengineering as-is WAN network to a new highly reliable network architecture which is optimized and scalable to customer business needs. This new WAN can be based on SDWAN architecture to given more visibility in the network and give features of dynamic traffic steering based on link performances.</a:t>
            </a:r>
            <a:endParaRPr lang="en-US" sz="1200" b="0" dirty="0">
              <a:solidFill>
                <a:sysClr val="window" lastClr="FFFFFF"/>
              </a:solidFill>
            </a:endParaRP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BE4E5D13-173E-48F8-BD3F-40C2B197B80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463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599C03-E950-4B29-825E-5D63E3AC6CF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99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Redington, , ABP, , </a:t>
            </a: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6BAD9-6C85-4C03-959E-B62A116471D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6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pple-system"/>
              </a:rPr>
              <a:t>Network Product 1 (Hyper-reach WAN) -- details and facts</a:t>
            </a:r>
            <a:br>
              <a:rPr lang="en-US" sz="1200" b="0" i="0" dirty="0">
                <a:effectLst/>
                <a:latin typeface="-apple-system"/>
              </a:rPr>
            </a:br>
            <a:r>
              <a:rPr lang="en-US" sz="1200" b="0" i="0" dirty="0">
                <a:effectLst/>
                <a:latin typeface="-apple-system"/>
              </a:rPr>
              <a:t>DN : </a:t>
            </a:r>
            <a:r>
              <a:rPr lang="en-US" sz="1200" b="1" cap="none" spc="0" dirty="0">
                <a:ln w="22225">
                  <a:solidFill>
                    <a:schemeClr val="accent2"/>
                  </a:solidFill>
                  <a:prstDash val="solid"/>
                </a:ln>
                <a:solidFill>
                  <a:schemeClr val="accent2">
                    <a:lumMod val="40000"/>
                    <a:lumOff val="60000"/>
                  </a:schemeClr>
                </a:solidFill>
                <a:effectLst/>
              </a:rPr>
              <a:t>Still a bit text-heavy; edit down if possible.  Some suggestions below.</a:t>
            </a:r>
            <a:endParaRPr lang="en-US" sz="3600" b="1" dirty="0">
              <a:ln w="22225">
                <a:solidFill>
                  <a:schemeClr val="accent2"/>
                </a:solidFill>
                <a:prstDash val="solid"/>
              </a:ln>
              <a:solidFill>
                <a:schemeClr val="accent2">
                  <a:lumMod val="40000"/>
                  <a:lumOff val="60000"/>
                </a:schemeClr>
              </a:solidFill>
            </a:endParaRPr>
          </a:p>
          <a:p>
            <a:endParaRPr lang="en-US" dirty="0"/>
          </a:p>
        </p:txBody>
      </p:sp>
      <p:sp>
        <p:nvSpPr>
          <p:cNvPr id="4" name="Slide Number Placeholder 3"/>
          <p:cNvSpPr>
            <a:spLocks noGrp="1"/>
          </p:cNvSpPr>
          <p:nvPr>
            <p:ph type="sldNum" sz="quarter" idx="5"/>
          </p:nvPr>
        </p:nvSpPr>
        <p:spPr/>
        <p:txBody>
          <a:bodyPr/>
          <a:lstStyle/>
          <a:p>
            <a:fld id="{CA0897BF-7F45-4002-8CDF-7C042B2F407A}" type="slidenum">
              <a:rPr lang="en-IN" smtClean="0"/>
              <a:t>2</a:t>
            </a:fld>
            <a:endParaRPr lang="en-IN" dirty="0"/>
          </a:p>
        </p:txBody>
      </p:sp>
    </p:spTree>
    <p:extLst>
      <p:ext uri="{BB962C8B-B14F-4D97-AF65-F5344CB8AC3E}">
        <p14:creationId xmlns:p14="http://schemas.microsoft.com/office/powerpoint/2010/main" val="1367708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NOTES TO ANOOP</a:t>
            </a:r>
          </a:p>
          <a:p>
            <a:pPr marL="171450" indent="-171450">
              <a:buFontTx/>
              <a:buChar char="-"/>
            </a:pPr>
            <a:r>
              <a:rPr lang="en-IN" dirty="0"/>
              <a:t>Added</a:t>
            </a:r>
            <a:r>
              <a:rPr lang="en-IN" baseline="0" dirty="0"/>
              <a:t> 99.99% on </a:t>
            </a:r>
            <a:r>
              <a:rPr lang="en-IN" baseline="0" dirty="0" err="1"/>
              <a:t>hyperscale</a:t>
            </a:r>
            <a:r>
              <a:rPr lang="en-IN" baseline="0" dirty="0"/>
              <a:t> resilience, should be higher?</a:t>
            </a:r>
          </a:p>
          <a:p>
            <a:pPr marL="171450" indent="-171450">
              <a:buFontTx/>
              <a:buChar char="-"/>
            </a:pPr>
            <a:r>
              <a:rPr lang="en-IN" baseline="0" dirty="0"/>
              <a:t>Re Submarine backhaul, should we add anything about our capability to do the breakout services under our license?</a:t>
            </a:r>
          </a:p>
          <a:p>
            <a:pPr marL="171450" indent="-171450">
              <a:buFontTx/>
              <a:buChar char="-"/>
            </a:pPr>
            <a:r>
              <a:rPr lang="en-IN" baseline="0" dirty="0"/>
              <a:t>Deleted the cost-sharing model for NLD, since I added this to previous slide</a:t>
            </a:r>
            <a:endParaRPr lang="en-IN" dirty="0"/>
          </a:p>
        </p:txBody>
      </p:sp>
      <p:sp>
        <p:nvSpPr>
          <p:cNvPr id="4" name="Slide Number Placeholder 3"/>
          <p:cNvSpPr>
            <a:spLocks noGrp="1"/>
          </p:cNvSpPr>
          <p:nvPr>
            <p:ph type="sldNum" sz="quarter" idx="5"/>
          </p:nvPr>
        </p:nvSpPr>
        <p:spPr/>
        <p:txBody>
          <a:bodyPr/>
          <a:lstStyle/>
          <a:p>
            <a:fld id="{DDC02BD9-4983-4322-A08C-345F0664D442}" type="slidenum">
              <a:rPr lang="en-IN" smtClean="0"/>
              <a:t>3</a:t>
            </a:fld>
            <a:endParaRPr lang="en-IN" dirty="0"/>
          </a:p>
        </p:txBody>
      </p:sp>
    </p:spTree>
    <p:extLst>
      <p:ext uri="{BB962C8B-B14F-4D97-AF65-F5344CB8AC3E}">
        <p14:creationId xmlns:p14="http://schemas.microsoft.com/office/powerpoint/2010/main" val="307787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 has completed the DC Infra</a:t>
            </a:r>
          </a:p>
          <a:p>
            <a:r>
              <a:rPr lang="en-US" dirty="0"/>
              <a:t>Anoop to check NW Infra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835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B234906-1882-4BA8-A1C1-521A4753B5BB}" type="slidenum">
              <a:rPr lang="en-IN" smtClean="0"/>
              <a:t>5</a:t>
            </a:fld>
            <a:endParaRPr lang="en-IN" dirty="0"/>
          </a:p>
        </p:txBody>
      </p:sp>
    </p:spTree>
    <p:extLst>
      <p:ext uri="{BB962C8B-B14F-4D97-AF65-F5344CB8AC3E}">
        <p14:creationId xmlns:p14="http://schemas.microsoft.com/office/powerpoint/2010/main" val="3959161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B234906-1882-4BA8-A1C1-521A4753B5BB}" type="slidenum">
              <a:rPr lang="en-IN" smtClean="0"/>
              <a:t>10</a:t>
            </a:fld>
            <a:endParaRPr lang="en-IN" dirty="0"/>
          </a:p>
        </p:txBody>
      </p:sp>
    </p:spTree>
    <p:extLst>
      <p:ext uri="{BB962C8B-B14F-4D97-AF65-F5344CB8AC3E}">
        <p14:creationId xmlns:p14="http://schemas.microsoft.com/office/powerpoint/2010/main" val="3573319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4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897BF-7F45-4002-8CDF-7C042B2F407A}" type="slidenum">
              <a:rPr lang="en-IN" smtClean="0"/>
              <a:t>14</a:t>
            </a:fld>
            <a:endParaRPr lang="en-IN" dirty="0"/>
          </a:p>
        </p:txBody>
      </p:sp>
    </p:spTree>
    <p:extLst>
      <p:ext uri="{BB962C8B-B14F-4D97-AF65-F5344CB8AC3E}">
        <p14:creationId xmlns:p14="http://schemas.microsoft.com/office/powerpoint/2010/main" val="2962394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WIP</a:t>
            </a:r>
          </a:p>
          <a:p>
            <a:r>
              <a:rPr lang="en-US" dirty="0"/>
              <a:t>CLS story coming from Harsha/ Ajay</a:t>
            </a:r>
          </a:p>
        </p:txBody>
      </p:sp>
      <p:sp>
        <p:nvSpPr>
          <p:cNvPr id="4" name="Slide Number Placeholder 3"/>
          <p:cNvSpPr>
            <a:spLocks noGrp="1"/>
          </p:cNvSpPr>
          <p:nvPr>
            <p:ph type="sldNum" sz="quarter" idx="5"/>
          </p:nvPr>
        </p:nvSpPr>
        <p:spPr/>
        <p:txBody>
          <a:bodyPr/>
          <a:lstStyle/>
          <a:p>
            <a:fld id="{DDC02BD9-4983-4322-A08C-345F0664D442}" type="slidenum">
              <a:rPr lang="en-IN" smtClean="0"/>
              <a:t>15</a:t>
            </a:fld>
            <a:endParaRPr lang="en-IN" dirty="0"/>
          </a:p>
        </p:txBody>
      </p:sp>
    </p:spTree>
    <p:extLst>
      <p:ext uri="{BB962C8B-B14F-4D97-AF65-F5344CB8AC3E}">
        <p14:creationId xmlns:p14="http://schemas.microsoft.com/office/powerpoint/2010/main" val="1751201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0EFE246B-E024-F02D-1A07-FD6218BDDC6B}"/>
              </a:ext>
            </a:extLst>
          </p:cNvPr>
          <p:cNvSpPr/>
          <p:nvPr userDrawn="1"/>
        </p:nvSpPr>
        <p:spPr>
          <a:xfrm>
            <a:off x="0" y="0"/>
            <a:ext cx="9144001" cy="51435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334099" y="987426"/>
            <a:ext cx="4417289" cy="1566132"/>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334100" y="2571751"/>
            <a:ext cx="7316314" cy="341072"/>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334099" y="2996461"/>
            <a:ext cx="5112246" cy="277103"/>
          </a:xfrm>
        </p:spPr>
        <p:txBody>
          <a:bodyPr anchor="t">
            <a:noAutofit/>
          </a:bodyPr>
          <a:lstStyle>
            <a:lvl1pPr marL="0" indent="0">
              <a:lnSpc>
                <a:spcPts val="1800"/>
              </a:lnSpc>
              <a:buNone/>
              <a:defRPr sz="1200" b="0">
                <a:solidFill>
                  <a:schemeClr val="bg1">
                    <a:lumMod val="85000"/>
                  </a:schemeClr>
                </a:solidFill>
              </a:defRPr>
            </a:lvl1pPr>
          </a:lstStyle>
          <a:p>
            <a:pPr lvl="0"/>
            <a:r>
              <a:rPr lang="en-US"/>
              <a:t>Month 2023</a:t>
            </a:r>
          </a:p>
        </p:txBody>
      </p:sp>
    </p:spTree>
    <p:extLst>
      <p:ext uri="{BB962C8B-B14F-4D97-AF65-F5344CB8AC3E}">
        <p14:creationId xmlns:p14="http://schemas.microsoft.com/office/powerpoint/2010/main" val="11115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5"/>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0"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60303" y="-25426"/>
            <a:ext cx="1194705" cy="11947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291314" y="3974242"/>
            <a:ext cx="8515330" cy="758096"/>
            <a:chOff x="388418" y="4989095"/>
            <a:chExt cx="11353773"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2" name="Picture 11">
            <a:extLst>
              <a:ext uri="{FF2B5EF4-FFF2-40B4-BE49-F238E27FC236}">
                <a16:creationId xmlns:a16="http://schemas.microsoft.com/office/drawing/2014/main" id="{CF235276-04A0-DEB4-7C18-EC4C65EDF6C3}"/>
              </a:ext>
            </a:extLst>
          </p:cNvPr>
          <p:cNvPicPr>
            <a:picLocks noChangeAspect="1"/>
          </p:cNvPicPr>
          <p:nvPr userDrawn="1"/>
        </p:nvPicPr>
        <p:blipFill>
          <a:blip r:embed="rId5" cstate="screen">
            <a:biLevel thresh="25000"/>
            <a:extLst>
              <a:ext uri="{28A0092B-C50C-407E-A947-70E740481C1C}">
                <a14:useLocalDpi xmlns:a14="http://schemas.microsoft.com/office/drawing/2010/main"/>
              </a:ext>
            </a:extLst>
          </a:blip>
          <a:stretch>
            <a:fillRect/>
          </a:stretch>
        </p:blipFill>
        <p:spPr>
          <a:xfrm>
            <a:off x="291314" y="156427"/>
            <a:ext cx="990016" cy="830998"/>
          </a:xfrm>
          <a:prstGeom prst="rect">
            <a:avLst/>
          </a:prstGeom>
        </p:spPr>
      </p:pic>
    </p:spTree>
    <p:extLst>
      <p:ext uri="{BB962C8B-B14F-4D97-AF65-F5344CB8AC3E}">
        <p14:creationId xmlns:p14="http://schemas.microsoft.com/office/powerpoint/2010/main" val="58519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A0757AA-6517-B65F-4632-B72189D0CC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FE246B-E024-F02D-1A07-FD6218BDDC6B}"/>
              </a:ext>
            </a:extLst>
          </p:cNvPr>
          <p:cNvSpPr/>
          <p:nvPr userDrawn="1"/>
        </p:nvSpPr>
        <p:spPr>
          <a:xfrm>
            <a:off x="-1" y="0"/>
            <a:ext cx="9144001" cy="5143500"/>
          </a:xfrm>
          <a:prstGeom prst="rect">
            <a:avLst/>
          </a:prstGeom>
          <a:solidFill>
            <a:schemeClr val="tx2">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7" name="Text Placeholder 16">
            <a:extLst>
              <a:ext uri="{FF2B5EF4-FFF2-40B4-BE49-F238E27FC236}">
                <a16:creationId xmlns:a16="http://schemas.microsoft.com/office/drawing/2014/main" id="{5F905869-677A-E047-75F7-BBDE22508559}"/>
              </a:ext>
            </a:extLst>
          </p:cNvPr>
          <p:cNvSpPr>
            <a:spLocks noGrp="1"/>
          </p:cNvSpPr>
          <p:nvPr>
            <p:ph type="body" sz="quarter" idx="13" hasCustomPrompt="1"/>
          </p:nvPr>
        </p:nvSpPr>
        <p:spPr>
          <a:xfrm>
            <a:off x="334100" y="1478846"/>
            <a:ext cx="4237900" cy="953686"/>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dirty="0"/>
              <a:t>TITLE OF THE SLIDE - LINE ONE</a:t>
            </a:r>
            <a:endParaRPr lang="en-IN" dirty="0"/>
          </a:p>
        </p:txBody>
      </p:sp>
      <p:sp>
        <p:nvSpPr>
          <p:cNvPr id="8" name="Text Placeholder 16">
            <a:extLst>
              <a:ext uri="{FF2B5EF4-FFF2-40B4-BE49-F238E27FC236}">
                <a16:creationId xmlns:a16="http://schemas.microsoft.com/office/drawing/2014/main" id="{957BB5C6-519B-29DE-3496-A5AA6BDF4F37}"/>
              </a:ext>
            </a:extLst>
          </p:cNvPr>
          <p:cNvSpPr>
            <a:spLocks noGrp="1"/>
          </p:cNvSpPr>
          <p:nvPr>
            <p:ph type="body" sz="quarter" idx="14" hasCustomPrompt="1"/>
          </p:nvPr>
        </p:nvSpPr>
        <p:spPr>
          <a:xfrm>
            <a:off x="334100" y="3328954"/>
            <a:ext cx="4058513" cy="341072"/>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dirty="0"/>
              <a:t>Sub Title </a:t>
            </a:r>
          </a:p>
        </p:txBody>
      </p:sp>
      <p:sp>
        <p:nvSpPr>
          <p:cNvPr id="9" name="Text Placeholder 16">
            <a:extLst>
              <a:ext uri="{FF2B5EF4-FFF2-40B4-BE49-F238E27FC236}">
                <a16:creationId xmlns:a16="http://schemas.microsoft.com/office/drawing/2014/main" id="{BEEC9615-F3D7-5C52-8A92-F4E921D5B073}"/>
              </a:ext>
            </a:extLst>
          </p:cNvPr>
          <p:cNvSpPr>
            <a:spLocks noGrp="1"/>
          </p:cNvSpPr>
          <p:nvPr>
            <p:ph type="body" sz="quarter" idx="15" hasCustomPrompt="1"/>
          </p:nvPr>
        </p:nvSpPr>
        <p:spPr>
          <a:xfrm>
            <a:off x="334099" y="3929017"/>
            <a:ext cx="5112246" cy="277103"/>
          </a:xfrm>
        </p:spPr>
        <p:txBody>
          <a:bodyPr anchor="t">
            <a:noAutofit/>
          </a:bodyPr>
          <a:lstStyle>
            <a:lvl1pPr marL="0" indent="0">
              <a:lnSpc>
                <a:spcPts val="1800"/>
              </a:lnSpc>
              <a:buNone/>
              <a:defRPr sz="1200" b="0">
                <a:solidFill>
                  <a:schemeClr val="bg1">
                    <a:lumMod val="85000"/>
                  </a:schemeClr>
                </a:solidFill>
              </a:defRPr>
            </a:lvl1pPr>
          </a:lstStyle>
          <a:p>
            <a:pPr lvl="0"/>
            <a:r>
              <a:rPr lang="en-US" dirty="0"/>
              <a:t>Month 2023</a:t>
            </a:r>
          </a:p>
        </p:txBody>
      </p:sp>
    </p:spTree>
    <p:extLst>
      <p:ext uri="{BB962C8B-B14F-4D97-AF65-F5344CB8AC3E}">
        <p14:creationId xmlns:p14="http://schemas.microsoft.com/office/powerpoint/2010/main" val="51361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A0757AA-6517-B65F-4632-B72189D0CC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FE246B-E024-F02D-1A07-FD6218BDDC6B}"/>
              </a:ext>
            </a:extLst>
          </p:cNvPr>
          <p:cNvSpPr/>
          <p:nvPr userDrawn="1"/>
        </p:nvSpPr>
        <p:spPr>
          <a:xfrm>
            <a:off x="-1" y="0"/>
            <a:ext cx="9144001" cy="5143500"/>
          </a:xfrm>
          <a:prstGeom prst="rect">
            <a:avLst/>
          </a:prstGeom>
          <a:solidFill>
            <a:srgbClr val="0A182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7" name="Text Placeholder 16">
            <a:extLst>
              <a:ext uri="{FF2B5EF4-FFF2-40B4-BE49-F238E27FC236}">
                <a16:creationId xmlns:a16="http://schemas.microsoft.com/office/drawing/2014/main" id="{9A007490-0022-B21A-1872-62BF6AE811AF}"/>
              </a:ext>
            </a:extLst>
          </p:cNvPr>
          <p:cNvSpPr>
            <a:spLocks noGrp="1"/>
          </p:cNvSpPr>
          <p:nvPr>
            <p:ph type="body" sz="quarter" idx="13" hasCustomPrompt="1"/>
          </p:nvPr>
        </p:nvSpPr>
        <p:spPr>
          <a:xfrm>
            <a:off x="334100" y="1478846"/>
            <a:ext cx="4237900" cy="953686"/>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dirty="0"/>
              <a:t>TITLE OF THE SLIDE - LINE ONE</a:t>
            </a:r>
            <a:endParaRPr lang="en-IN" dirty="0"/>
          </a:p>
        </p:txBody>
      </p:sp>
      <p:sp>
        <p:nvSpPr>
          <p:cNvPr id="8" name="Text Placeholder 16">
            <a:extLst>
              <a:ext uri="{FF2B5EF4-FFF2-40B4-BE49-F238E27FC236}">
                <a16:creationId xmlns:a16="http://schemas.microsoft.com/office/drawing/2014/main" id="{E16B1940-1342-C17E-2E3E-6E4BC56B2165}"/>
              </a:ext>
            </a:extLst>
          </p:cNvPr>
          <p:cNvSpPr>
            <a:spLocks noGrp="1"/>
          </p:cNvSpPr>
          <p:nvPr>
            <p:ph type="body" sz="quarter" idx="14" hasCustomPrompt="1"/>
          </p:nvPr>
        </p:nvSpPr>
        <p:spPr>
          <a:xfrm>
            <a:off x="334100" y="3328954"/>
            <a:ext cx="4058513" cy="341072"/>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dirty="0"/>
              <a:t>Sub Title </a:t>
            </a:r>
          </a:p>
        </p:txBody>
      </p:sp>
      <p:sp>
        <p:nvSpPr>
          <p:cNvPr id="9" name="Text Placeholder 16">
            <a:extLst>
              <a:ext uri="{FF2B5EF4-FFF2-40B4-BE49-F238E27FC236}">
                <a16:creationId xmlns:a16="http://schemas.microsoft.com/office/drawing/2014/main" id="{C8D5FC32-06A1-062D-9A0F-96D0CF0827E4}"/>
              </a:ext>
            </a:extLst>
          </p:cNvPr>
          <p:cNvSpPr>
            <a:spLocks noGrp="1"/>
          </p:cNvSpPr>
          <p:nvPr>
            <p:ph type="body" sz="quarter" idx="15" hasCustomPrompt="1"/>
          </p:nvPr>
        </p:nvSpPr>
        <p:spPr>
          <a:xfrm>
            <a:off x="334099" y="3929017"/>
            <a:ext cx="5112246" cy="277103"/>
          </a:xfrm>
        </p:spPr>
        <p:txBody>
          <a:bodyPr anchor="t">
            <a:noAutofit/>
          </a:bodyPr>
          <a:lstStyle>
            <a:lvl1pPr marL="0" indent="0">
              <a:lnSpc>
                <a:spcPts val="1800"/>
              </a:lnSpc>
              <a:buNone/>
              <a:defRPr sz="1200" b="0">
                <a:solidFill>
                  <a:schemeClr val="bg1">
                    <a:lumMod val="85000"/>
                  </a:schemeClr>
                </a:solidFill>
              </a:defRPr>
            </a:lvl1pPr>
          </a:lstStyle>
          <a:p>
            <a:pPr lvl="0"/>
            <a:r>
              <a:rPr lang="en-US" dirty="0"/>
              <a:t>Month 2023</a:t>
            </a:r>
          </a:p>
        </p:txBody>
      </p:sp>
    </p:spTree>
    <p:extLst>
      <p:ext uri="{BB962C8B-B14F-4D97-AF65-F5344CB8AC3E}">
        <p14:creationId xmlns:p14="http://schemas.microsoft.com/office/powerpoint/2010/main" val="146402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A0757AA-6517-B65F-4632-B72189D0CC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FE246B-E024-F02D-1A07-FD6218BDDC6B}"/>
              </a:ext>
            </a:extLst>
          </p:cNvPr>
          <p:cNvSpPr/>
          <p:nvPr userDrawn="1"/>
        </p:nvSpPr>
        <p:spPr>
          <a:xfrm>
            <a:off x="-1" y="0"/>
            <a:ext cx="9144001" cy="5143500"/>
          </a:xfrm>
          <a:prstGeom prst="rect">
            <a:avLst/>
          </a:prstGeom>
          <a:solidFill>
            <a:srgbClr val="0A182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7" name="Text Placeholder 16">
            <a:extLst>
              <a:ext uri="{FF2B5EF4-FFF2-40B4-BE49-F238E27FC236}">
                <a16:creationId xmlns:a16="http://schemas.microsoft.com/office/drawing/2014/main" id="{9A007490-0022-B21A-1872-62BF6AE811AF}"/>
              </a:ext>
            </a:extLst>
          </p:cNvPr>
          <p:cNvSpPr>
            <a:spLocks noGrp="1"/>
          </p:cNvSpPr>
          <p:nvPr>
            <p:ph type="body" sz="quarter" idx="13" hasCustomPrompt="1"/>
          </p:nvPr>
        </p:nvSpPr>
        <p:spPr>
          <a:xfrm>
            <a:off x="334100" y="1478846"/>
            <a:ext cx="4237900" cy="953686"/>
          </a:xfrm>
        </p:spPr>
        <p:txBody>
          <a:bodyPr>
            <a:noAutofit/>
          </a:bodyPr>
          <a:lstStyle>
            <a:lvl1pPr marL="0" indent="0" algn="l">
              <a:lnSpc>
                <a:spcPts val="3400"/>
              </a:lnSpc>
              <a:spcBef>
                <a:spcPts val="0"/>
              </a:spcBef>
              <a:buNone/>
              <a:defRPr sz="3200" b="1" cap="all" baseline="0">
                <a:solidFill>
                  <a:schemeClr val="bg1"/>
                </a:solidFill>
              </a:defRPr>
            </a:lvl1pPr>
          </a:lstStyle>
          <a:p>
            <a:pPr lvl="0"/>
            <a:r>
              <a:rPr lang="en-US" dirty="0"/>
              <a:t>TITLE OF THE SLIDE - LINE ONE</a:t>
            </a:r>
            <a:endParaRPr lang="en-IN" dirty="0"/>
          </a:p>
        </p:txBody>
      </p:sp>
      <p:sp>
        <p:nvSpPr>
          <p:cNvPr id="8" name="Text Placeholder 16">
            <a:extLst>
              <a:ext uri="{FF2B5EF4-FFF2-40B4-BE49-F238E27FC236}">
                <a16:creationId xmlns:a16="http://schemas.microsoft.com/office/drawing/2014/main" id="{E16B1940-1342-C17E-2E3E-6E4BC56B2165}"/>
              </a:ext>
            </a:extLst>
          </p:cNvPr>
          <p:cNvSpPr>
            <a:spLocks noGrp="1"/>
          </p:cNvSpPr>
          <p:nvPr>
            <p:ph type="body" sz="quarter" idx="14" hasCustomPrompt="1"/>
          </p:nvPr>
        </p:nvSpPr>
        <p:spPr>
          <a:xfrm>
            <a:off x="334100" y="3328954"/>
            <a:ext cx="4058513" cy="341072"/>
          </a:xfrm>
        </p:spPr>
        <p:txBody>
          <a:bodyPr>
            <a:noAutofit/>
          </a:bodyPr>
          <a:lstStyle>
            <a:lvl1pPr marL="0" indent="0">
              <a:lnSpc>
                <a:spcPts val="2000"/>
              </a:lnSpc>
              <a:spcBef>
                <a:spcPts val="0"/>
              </a:spcBef>
              <a:buNone/>
              <a:defRPr sz="1800" b="1" cap="none" baseline="0">
                <a:solidFill>
                  <a:srgbClr val="BED730"/>
                </a:solidFill>
              </a:defRPr>
            </a:lvl1pPr>
          </a:lstStyle>
          <a:p>
            <a:pPr lvl="0"/>
            <a:r>
              <a:rPr lang="en-US" dirty="0"/>
              <a:t>Sub Title </a:t>
            </a:r>
          </a:p>
        </p:txBody>
      </p:sp>
      <p:sp>
        <p:nvSpPr>
          <p:cNvPr id="9" name="Text Placeholder 16">
            <a:extLst>
              <a:ext uri="{FF2B5EF4-FFF2-40B4-BE49-F238E27FC236}">
                <a16:creationId xmlns:a16="http://schemas.microsoft.com/office/drawing/2014/main" id="{C8D5FC32-06A1-062D-9A0F-96D0CF0827E4}"/>
              </a:ext>
            </a:extLst>
          </p:cNvPr>
          <p:cNvSpPr>
            <a:spLocks noGrp="1"/>
          </p:cNvSpPr>
          <p:nvPr>
            <p:ph type="body" sz="quarter" idx="15" hasCustomPrompt="1"/>
          </p:nvPr>
        </p:nvSpPr>
        <p:spPr>
          <a:xfrm>
            <a:off x="334099" y="3929017"/>
            <a:ext cx="5112246" cy="277103"/>
          </a:xfrm>
        </p:spPr>
        <p:txBody>
          <a:bodyPr anchor="t">
            <a:noAutofit/>
          </a:bodyPr>
          <a:lstStyle>
            <a:lvl1pPr marL="0" indent="0">
              <a:lnSpc>
                <a:spcPts val="1800"/>
              </a:lnSpc>
              <a:buNone/>
              <a:defRPr sz="1200" b="0">
                <a:solidFill>
                  <a:schemeClr val="bg1">
                    <a:lumMod val="85000"/>
                  </a:schemeClr>
                </a:solidFill>
              </a:defRPr>
            </a:lvl1pPr>
          </a:lstStyle>
          <a:p>
            <a:pPr lvl="0"/>
            <a:r>
              <a:rPr lang="en-US" dirty="0"/>
              <a:t>Month 2023</a:t>
            </a:r>
          </a:p>
        </p:txBody>
      </p:sp>
    </p:spTree>
    <p:extLst>
      <p:ext uri="{BB962C8B-B14F-4D97-AF65-F5344CB8AC3E}">
        <p14:creationId xmlns:p14="http://schemas.microsoft.com/office/powerpoint/2010/main" val="1598963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2"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8" name="TextBox 7">
            <a:extLst>
              <a:ext uri="{FF2B5EF4-FFF2-40B4-BE49-F238E27FC236}">
                <a16:creationId xmlns:a16="http://schemas.microsoft.com/office/drawing/2014/main" id="{79F9AD19-9D39-BF4F-73A5-2DC9F6550DEE}"/>
              </a:ext>
            </a:extLst>
          </p:cNvPr>
          <p:cNvSpPr txBox="1"/>
          <p:nvPr userDrawn="1"/>
        </p:nvSpPr>
        <p:spPr>
          <a:xfrm>
            <a:off x="243840" y="4887674"/>
            <a:ext cx="1021080" cy="253916"/>
          </a:xfrm>
          <a:prstGeom prst="rect">
            <a:avLst/>
          </a:prstGeom>
          <a:noFill/>
        </p:spPr>
        <p:txBody>
          <a:bodyPr wrap="square" rtlCol="0">
            <a:spAutoFit/>
          </a:bodyPr>
          <a:lstStyle/>
          <a:p>
            <a:r>
              <a:rPr lang="en-US" sz="1050" dirty="0">
                <a:solidFill>
                  <a:schemeClr val="bg1"/>
                </a:solidFill>
              </a:rPr>
              <a:t>Digital@Core</a:t>
            </a:r>
            <a:endParaRPr lang="en-US" sz="1050" baseline="30000" dirty="0">
              <a:solidFill>
                <a:schemeClr val="bg1"/>
              </a:solidFill>
            </a:endParaRPr>
          </a:p>
        </p:txBody>
      </p:sp>
      <p:pic>
        <p:nvPicPr>
          <p:cNvPr id="9" name="Picture 2" descr="Image result for sify logo">
            <a:extLst>
              <a:ext uri="{FF2B5EF4-FFF2-40B4-BE49-F238E27FC236}">
                <a16:creationId xmlns:a16="http://schemas.microsoft.com/office/drawing/2014/main" id="{7F2D3FE4-6492-8334-39F6-B655E8F847ED}"/>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31564" y="4928479"/>
            <a:ext cx="317690" cy="180000"/>
          </a:xfrm>
          <a:prstGeom prst="rect">
            <a:avLst/>
          </a:prstGeom>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211571"/>
            <a:ext cx="75374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61C92178-976E-FFED-2482-D56A54A1369E}"/>
              </a:ext>
            </a:extLst>
          </p:cNvPr>
          <p:cNvSpPr txBox="1"/>
          <p:nvPr userDrawn="1"/>
        </p:nvSpPr>
        <p:spPr>
          <a:xfrm>
            <a:off x="7482608" y="4916513"/>
            <a:ext cx="1692955" cy="230832"/>
          </a:xfrm>
          <a:prstGeom prst="rect">
            <a:avLst/>
          </a:prstGeom>
          <a:noFill/>
        </p:spPr>
        <p:txBody>
          <a:bodyPr wrap="square" rtlCol="0">
            <a:spAutoFit/>
          </a:bodyPr>
          <a:lstStyle/>
          <a:p>
            <a:pPr algn="r"/>
            <a:r>
              <a:rPr lang="en-IN" sz="900" dirty="0">
                <a:solidFill>
                  <a:schemeClr val="bg1">
                    <a:lumMod val="75000"/>
                  </a:schemeClr>
                </a:solidFill>
              </a:rPr>
              <a:t>Sify Confidential</a:t>
            </a:r>
          </a:p>
        </p:txBody>
      </p:sp>
    </p:spTree>
    <p:extLst>
      <p:ext uri="{BB962C8B-B14F-4D97-AF65-F5344CB8AC3E}">
        <p14:creationId xmlns:p14="http://schemas.microsoft.com/office/powerpoint/2010/main" val="409810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1"/>
            <a:ext cx="8496150" cy="461655"/>
          </a:xfrm>
        </p:spPr>
        <p:txBody>
          <a:bodyPr/>
          <a:lstStyle>
            <a:lvl1pPr>
              <a:defRPr sz="2400" baseline="0">
                <a:solidFill>
                  <a:srgbClr val="BED730"/>
                </a:solidFill>
                <a:latin typeface="TheSansOffice" panose="020B0503040302060204" pitchFamily="34" charset="0"/>
              </a:defRPr>
            </a:lvl1pPr>
          </a:lstStyle>
          <a:p>
            <a:r>
              <a:rPr lang="en-US" dirty="0"/>
              <a:t>TITLE OF THE SLIDE GOES HERE</a:t>
            </a:r>
          </a:p>
        </p:txBody>
      </p:sp>
      <p:sp>
        <p:nvSpPr>
          <p:cNvPr id="4" name="TextBox 3">
            <a:extLst>
              <a:ext uri="{FF2B5EF4-FFF2-40B4-BE49-F238E27FC236}">
                <a16:creationId xmlns:a16="http://schemas.microsoft.com/office/drawing/2014/main" id="{C2746C1B-C4A0-E12C-D58B-4B9817B50B2F}"/>
              </a:ext>
            </a:extLst>
          </p:cNvPr>
          <p:cNvSpPr txBox="1"/>
          <p:nvPr userDrawn="1"/>
        </p:nvSpPr>
        <p:spPr>
          <a:xfrm>
            <a:off x="243840" y="4887674"/>
            <a:ext cx="1021080" cy="253916"/>
          </a:xfrm>
          <a:prstGeom prst="rect">
            <a:avLst/>
          </a:prstGeom>
          <a:noFill/>
        </p:spPr>
        <p:txBody>
          <a:bodyPr wrap="square" rtlCol="0">
            <a:spAutoFit/>
          </a:bodyPr>
          <a:lstStyle/>
          <a:p>
            <a:r>
              <a:rPr lang="en-US" sz="1050" dirty="0">
                <a:solidFill>
                  <a:schemeClr val="bg1"/>
                </a:solidFill>
              </a:rPr>
              <a:t>Digital@Core</a:t>
            </a:r>
            <a:endParaRPr lang="en-US" sz="1050" baseline="30000" dirty="0">
              <a:solidFill>
                <a:schemeClr val="bg1"/>
              </a:solidFill>
            </a:endParaRPr>
          </a:p>
        </p:txBody>
      </p:sp>
      <p:pic>
        <p:nvPicPr>
          <p:cNvPr id="6" name="Picture 2" descr="Image result for sify logo">
            <a:extLst>
              <a:ext uri="{FF2B5EF4-FFF2-40B4-BE49-F238E27FC236}">
                <a16:creationId xmlns:a16="http://schemas.microsoft.com/office/drawing/2014/main" id="{E9AA1736-2CBC-46C1-26D7-B1FEF23E9561}"/>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31564" y="4928479"/>
            <a:ext cx="317690" cy="180000"/>
          </a:xfrm>
          <a:prstGeom prst="rect">
            <a:avLst/>
          </a:prstGeom>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E40368C-CFBC-1C80-A8C5-AA58B1E00339}"/>
              </a:ext>
            </a:extLst>
          </p:cNvPr>
          <p:cNvSpPr txBox="1"/>
          <p:nvPr userDrawn="1"/>
        </p:nvSpPr>
        <p:spPr>
          <a:xfrm>
            <a:off x="7482608" y="4916513"/>
            <a:ext cx="1692955" cy="230832"/>
          </a:xfrm>
          <a:prstGeom prst="rect">
            <a:avLst/>
          </a:prstGeom>
          <a:noFill/>
        </p:spPr>
        <p:txBody>
          <a:bodyPr wrap="square" rtlCol="0">
            <a:spAutoFit/>
          </a:bodyPr>
          <a:lstStyle/>
          <a:p>
            <a:pPr algn="r"/>
            <a:r>
              <a:rPr lang="en-IN" sz="900" dirty="0">
                <a:solidFill>
                  <a:schemeClr val="bg1">
                    <a:lumMod val="75000"/>
                  </a:schemeClr>
                </a:solidFill>
              </a:rPr>
              <a:t>Sify Confidential</a:t>
            </a:r>
          </a:p>
        </p:txBody>
      </p:sp>
    </p:spTree>
    <p:extLst>
      <p:ext uri="{BB962C8B-B14F-4D97-AF65-F5344CB8AC3E}">
        <p14:creationId xmlns:p14="http://schemas.microsoft.com/office/powerpoint/2010/main" val="421603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9144001"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3"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6505" y="3822828"/>
            <a:ext cx="9150505" cy="1320673"/>
          </a:xfrm>
          <a:prstGeom prst="rect">
            <a:avLst/>
          </a:prstGeom>
          <a:solidFill>
            <a:srgbClr val="000000">
              <a:alpha val="60000"/>
            </a:srgbClr>
          </a:solidFill>
          <a:ln w="6350">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41" rtl="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dirty="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320597" y="3822826"/>
            <a:ext cx="8499553" cy="1251183"/>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separator</a:t>
            </a:r>
          </a:p>
        </p:txBody>
      </p:sp>
    </p:spTree>
    <p:extLst>
      <p:ext uri="{BB962C8B-B14F-4D97-AF65-F5344CB8AC3E}">
        <p14:creationId xmlns:p14="http://schemas.microsoft.com/office/powerpoint/2010/main" val="245899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hank You N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83F388-8DA6-F3FF-548C-922930AEE2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6FE68ACB-2593-4C7C-7E2A-EF7DBD15124A}"/>
              </a:ext>
            </a:extLst>
          </p:cNvPr>
          <p:cNvSpPr/>
          <p:nvPr userDrawn="1"/>
        </p:nvSpPr>
        <p:spPr>
          <a:xfrm>
            <a:off x="1"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323850" y="116215"/>
            <a:ext cx="905358" cy="759938"/>
          </a:xfrm>
          <a:prstGeom prst="rect">
            <a:avLst/>
          </a:prstGeom>
        </p:spPr>
      </p:pic>
      <p:cxnSp>
        <p:nvCxnSpPr>
          <p:cNvPr id="3" name="Straight Connector 2">
            <a:extLst>
              <a:ext uri="{FF2B5EF4-FFF2-40B4-BE49-F238E27FC236}">
                <a16:creationId xmlns:a16="http://schemas.microsoft.com/office/drawing/2014/main" id="{E2DCD772-99C7-8F41-F311-6E8AB6D05A8F}"/>
              </a:ext>
            </a:extLst>
          </p:cNvPr>
          <p:cNvCxnSpPr>
            <a:cxnSpLocks/>
          </p:cNvCxnSpPr>
          <p:nvPr userDrawn="1"/>
        </p:nvCxnSpPr>
        <p:spPr>
          <a:xfrm>
            <a:off x="1" y="2719567"/>
            <a:ext cx="4392611" cy="0"/>
          </a:xfrm>
          <a:prstGeom prst="line">
            <a:avLst/>
          </a:prstGeom>
          <a:ln w="95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6B712CD-B155-BA00-9933-CE6891B875A0}"/>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tretch>
            <a:fillRect/>
          </a:stretch>
        </p:blipFill>
        <p:spPr>
          <a:xfrm>
            <a:off x="335979" y="2869973"/>
            <a:ext cx="4044502" cy="358107"/>
          </a:xfrm>
          <a:prstGeom prst="rect">
            <a:avLst/>
          </a:prstGeom>
        </p:spPr>
      </p:pic>
      <p:sp>
        <p:nvSpPr>
          <p:cNvPr id="6" name="Text Placeholder 3">
            <a:extLst>
              <a:ext uri="{FF2B5EF4-FFF2-40B4-BE49-F238E27FC236}">
                <a16:creationId xmlns:a16="http://schemas.microsoft.com/office/drawing/2014/main" id="{38B56D2C-FECD-4402-FDB5-45A80136C278}"/>
              </a:ext>
            </a:extLst>
          </p:cNvPr>
          <p:cNvSpPr>
            <a:spLocks noGrp="1"/>
          </p:cNvSpPr>
          <p:nvPr>
            <p:ph type="body" sz="quarter" idx="11" hasCustomPrompt="1"/>
          </p:nvPr>
        </p:nvSpPr>
        <p:spPr>
          <a:xfrm>
            <a:off x="320598" y="2071256"/>
            <a:ext cx="4072016" cy="497908"/>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THANK YOU</a:t>
            </a:r>
          </a:p>
        </p:txBody>
      </p:sp>
      <p:pic>
        <p:nvPicPr>
          <p:cNvPr id="7" name="Picture 2" descr="Image result for sify logo">
            <a:extLst>
              <a:ext uri="{FF2B5EF4-FFF2-40B4-BE49-F238E27FC236}">
                <a16:creationId xmlns:a16="http://schemas.microsoft.com/office/drawing/2014/main" id="{74B075DA-52F1-B8EB-30D9-2A31D0B2AA24}"/>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6814"/>
          <a:stretch/>
        </p:blipFill>
        <p:spPr bwMode="auto">
          <a:xfrm>
            <a:off x="7971587" y="234501"/>
            <a:ext cx="905357" cy="51296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40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CF5F4CF-AAD1-4AFE-98D0-497D00F54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5"/>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8C00623-BBB6-CF60-107E-584B25B0B661}"/>
              </a:ext>
            </a:extLst>
          </p:cNvPr>
          <p:cNvSpPr/>
          <p:nvPr userDrawn="1"/>
        </p:nvSpPr>
        <p:spPr>
          <a:xfrm>
            <a:off x="0" y="0"/>
            <a:ext cx="9144001" cy="5143500"/>
          </a:xfrm>
          <a:prstGeom prst="rect">
            <a:avLst/>
          </a:prstGeom>
          <a:solidFill>
            <a:srgbClr val="000000">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60303" y="-25426"/>
            <a:ext cx="1194705" cy="11947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1E53CF5-21DD-0643-92BD-DCA404F11458}"/>
              </a:ext>
            </a:extLst>
          </p:cNvPr>
          <p:cNvGrpSpPr/>
          <p:nvPr userDrawn="1"/>
        </p:nvGrpSpPr>
        <p:grpSpPr>
          <a:xfrm>
            <a:off x="291314" y="3974242"/>
            <a:ext cx="8515330" cy="758096"/>
            <a:chOff x="388418" y="4989095"/>
            <a:chExt cx="11353773" cy="1010794"/>
          </a:xfrm>
        </p:grpSpPr>
        <p:cxnSp>
          <p:nvCxnSpPr>
            <p:cNvPr id="4" name="Straight Connector 3">
              <a:extLst>
                <a:ext uri="{FF2B5EF4-FFF2-40B4-BE49-F238E27FC236}">
                  <a16:creationId xmlns:a16="http://schemas.microsoft.com/office/drawing/2014/main" id="{660BE776-C5A2-8543-18F3-F4CA20B884B1}"/>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5CC3E1A-2F78-3C8C-215A-3F5AFBCD2AB8}"/>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18059D-29A3-8AAA-DA15-1F876AE2D5DA}"/>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5ACBCBE-50B1-E46F-DE38-80E7712A1AE2}"/>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A44C6A7-64FA-22A5-CB88-D18E2C26B2CB}"/>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FF86FA-DF0C-C732-0F39-FE4E709624EE}"/>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163F1D1-471D-D669-D345-35BFA31920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6" name="Picture 5">
            <a:extLst>
              <a:ext uri="{FF2B5EF4-FFF2-40B4-BE49-F238E27FC236}">
                <a16:creationId xmlns:a16="http://schemas.microsoft.com/office/drawing/2014/main" id="{2B1714C8-BDCD-7AF7-523C-90D4C3A24DDE}"/>
              </a:ext>
            </a:extLst>
          </p:cNvPr>
          <p:cNvPicPr>
            <a:picLocks noChangeAspect="1"/>
          </p:cNvPicPr>
          <p:nvPr userDrawn="1"/>
        </p:nvPicPr>
        <p:blipFill rotWithShape="1">
          <a:blip r:embed="rId5" cstate="screen">
            <a:biLevel thresh="25000"/>
            <a:extLst>
              <a:ext uri="{28A0092B-C50C-407E-A947-70E740481C1C}">
                <a14:useLocalDpi xmlns:a14="http://schemas.microsoft.com/office/drawing/2010/main"/>
              </a:ext>
            </a:extLst>
          </a:blip>
          <a:srcRect b="22665"/>
          <a:stretch/>
        </p:blipFill>
        <p:spPr>
          <a:xfrm>
            <a:off x="379915" y="155024"/>
            <a:ext cx="1016193" cy="659636"/>
          </a:xfrm>
          <a:prstGeom prst="rect">
            <a:avLst/>
          </a:prstGeom>
        </p:spPr>
      </p:pic>
      <p:sp>
        <p:nvSpPr>
          <p:cNvPr id="13" name="TextBox 12">
            <a:extLst>
              <a:ext uri="{FF2B5EF4-FFF2-40B4-BE49-F238E27FC236}">
                <a16:creationId xmlns:a16="http://schemas.microsoft.com/office/drawing/2014/main" id="{A00CDD3F-4B6C-0C5E-4716-7BAF58FD03C0}"/>
              </a:ext>
            </a:extLst>
          </p:cNvPr>
          <p:cNvSpPr txBox="1"/>
          <p:nvPr userDrawn="1"/>
        </p:nvSpPr>
        <p:spPr>
          <a:xfrm>
            <a:off x="323850" y="788857"/>
            <a:ext cx="1128322" cy="276999"/>
          </a:xfrm>
          <a:prstGeom prst="rect">
            <a:avLst/>
          </a:prstGeom>
          <a:noFill/>
        </p:spPr>
        <p:txBody>
          <a:bodyPr wrap="none" rtlCol="0">
            <a:spAutoFit/>
          </a:bodyPr>
          <a:lstStyle/>
          <a:p>
            <a:r>
              <a:rPr lang="en-US" sz="1200" dirty="0">
                <a:solidFill>
                  <a:schemeClr val="bg1"/>
                </a:solidFill>
              </a:rPr>
              <a:t>InfinitDIGITAL</a:t>
            </a:r>
          </a:p>
        </p:txBody>
      </p:sp>
    </p:spTree>
    <p:extLst>
      <p:ext uri="{BB962C8B-B14F-4D97-AF65-F5344CB8AC3E}">
        <p14:creationId xmlns:p14="http://schemas.microsoft.com/office/powerpoint/2010/main" val="2477424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6"/>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5"/>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324000" y="257738"/>
            <a:ext cx="8496150" cy="369322"/>
          </a:xfrm>
          <a:prstGeom prst="rect">
            <a:avLst/>
          </a:prstGeom>
        </p:spPr>
        <p:txBody>
          <a:bodyPr vert="horz" wrap="square" lIns="0" tIns="45715" rIns="91428" bIns="45715" rtlCol="0" anchor="ctr">
            <a:spAutoFit/>
          </a:bodyPr>
          <a:lstStyle/>
          <a:p>
            <a:pPr marL="0" marR="0" lvl="0" indent="0" algn="l" defTabSz="914264" rtl="0" eaLnBrk="1" fontAlgn="auto" latinLnBrk="0" hangingPunct="1">
              <a:lnSpc>
                <a:spcPct val="100000"/>
              </a:lnSpc>
              <a:spcBef>
                <a:spcPct val="0"/>
              </a:spcBef>
              <a:spcAft>
                <a:spcPts val="0"/>
              </a:spcAft>
              <a:buClrTx/>
              <a:buSzTx/>
              <a:buFontTx/>
              <a:buNone/>
              <a:tabLst/>
              <a:defRPr/>
            </a:pPr>
            <a:r>
              <a:rPr lang="en-US" dirty="0"/>
              <a:t>TITLE OF THE SLIDE GOES HERE</a:t>
            </a:r>
          </a:p>
        </p:txBody>
      </p:sp>
    </p:spTree>
    <p:extLst>
      <p:ext uri="{BB962C8B-B14F-4D97-AF65-F5344CB8AC3E}">
        <p14:creationId xmlns:p14="http://schemas.microsoft.com/office/powerpoint/2010/main" val="504258009"/>
      </p:ext>
    </p:extLst>
  </p:cSld>
  <p:clrMap bg1="lt1" tx1="dk1" bg2="lt2" tx2="dk2" accent1="accent1" accent2="accent2" accent3="accent3" accent4="accent4" accent5="accent5" accent6="accent6" hlink="hlink" folHlink="folHlink"/>
  <p:sldLayoutIdLst>
    <p:sldLayoutId id="2147483665" r:id="rId1"/>
    <p:sldLayoutId id="2147483743" r:id="rId2"/>
    <p:sldLayoutId id="2147483750" r:id="rId3"/>
    <p:sldLayoutId id="2147483753" r:id="rId4"/>
    <p:sldLayoutId id="2147483666" r:id="rId5"/>
    <p:sldLayoutId id="2147483670" r:id="rId6"/>
    <p:sldLayoutId id="2147483675" r:id="rId7"/>
    <p:sldLayoutId id="2147483681" r:id="rId8"/>
    <p:sldLayoutId id="2147483744" r:id="rId9"/>
    <p:sldLayoutId id="2147483747" r:id="rId10"/>
  </p:sldLayoutIdLst>
  <p:txStyles>
    <p:titleStyle>
      <a:lvl1pPr algn="l" defTabSz="914264" rtl="0" eaLnBrk="1" latinLnBrk="0" hangingPunct="1">
        <a:spcBef>
          <a:spcPct val="0"/>
        </a:spcBef>
        <a:buNone/>
        <a:defRPr kumimoji="0" lang="en-US" sz="18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66" indent="-226766" algn="l" defTabSz="914264"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715" indent="-285707" algn="l" defTabSz="914264"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828" indent="-228566" algn="l" defTabSz="914264"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960" indent="-228566" algn="l" defTabSz="91426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092" indent="-228566" algn="l" defTabSz="914264"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224"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86"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2"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6" algn="l" defTabSz="914264" rtl="0" eaLnBrk="1" latinLnBrk="0" hangingPunct="1">
        <a:defRPr sz="1800" kern="1200">
          <a:solidFill>
            <a:schemeClr val="tx1"/>
          </a:solidFill>
          <a:latin typeface="+mn-lt"/>
          <a:ea typeface="+mn-ea"/>
          <a:cs typeface="+mn-cs"/>
        </a:defRPr>
      </a:lvl5pPr>
      <a:lvl6pPr marL="2285658" algn="l" defTabSz="914264" rtl="0" eaLnBrk="1" latinLnBrk="0" hangingPunct="1">
        <a:defRPr sz="1800" kern="1200">
          <a:solidFill>
            <a:schemeClr val="tx1"/>
          </a:solidFill>
          <a:latin typeface="+mn-lt"/>
          <a:ea typeface="+mn-ea"/>
          <a:cs typeface="+mn-cs"/>
        </a:defRPr>
      </a:lvl6pPr>
      <a:lvl7pPr marL="2742788" algn="l" defTabSz="914264" rtl="0" eaLnBrk="1" latinLnBrk="0" hangingPunct="1">
        <a:defRPr sz="1800" kern="1200">
          <a:solidFill>
            <a:schemeClr val="tx1"/>
          </a:solidFill>
          <a:latin typeface="+mn-lt"/>
          <a:ea typeface="+mn-ea"/>
          <a:cs typeface="+mn-cs"/>
        </a:defRPr>
      </a:lvl7pPr>
      <a:lvl8pPr marL="3199921" algn="l" defTabSz="914264" rtl="0" eaLnBrk="1" latinLnBrk="0" hangingPunct="1">
        <a:defRPr sz="1800" kern="1200">
          <a:solidFill>
            <a:schemeClr val="tx1"/>
          </a:solidFill>
          <a:latin typeface="+mn-lt"/>
          <a:ea typeface="+mn-ea"/>
          <a:cs typeface="+mn-cs"/>
        </a:defRPr>
      </a:lvl8pPr>
      <a:lvl9pPr marL="3657052" algn="l" defTabSz="9142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3" pos="2993" userDrawn="1">
          <p15:clr>
            <a:srgbClr val="F26B43"/>
          </p15:clr>
        </p15:guide>
        <p15:guide id="4" pos="2767" userDrawn="1">
          <p15:clr>
            <a:srgbClr val="F26B43"/>
          </p15:clr>
        </p15:guide>
        <p15:guide id="5" pos="204" userDrawn="1">
          <p15:clr>
            <a:srgbClr val="F26B43"/>
          </p15:clr>
        </p15:guide>
        <p15:guide id="7" orient="horz" pos="1620" userDrawn="1">
          <p15:clr>
            <a:srgbClr val="F26B43"/>
          </p15:clr>
        </p15:guide>
        <p15:guide id="8" orient="horz" pos="622" userDrawn="1">
          <p15:clr>
            <a:srgbClr val="F26B43"/>
          </p15:clr>
        </p15:guide>
        <p15:guide id="9" orient="horz" pos="395" userDrawn="1">
          <p15:clr>
            <a:srgbClr val="F26B43"/>
          </p15:clr>
        </p15:guide>
        <p15:guide id="11" pos="5556" userDrawn="1">
          <p15:clr>
            <a:srgbClr val="F26B43"/>
          </p15:clr>
        </p15:guide>
        <p15:guide id="12"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notesSlide" Target="../notesSlides/notesSlide8.xml"/><Relationship Id="rId16" Type="http://schemas.openxmlformats.org/officeDocument/2006/relationships/diagramColors" Target="../diagrams/colors11.xml"/><Relationship Id="rId1" Type="http://schemas.openxmlformats.org/officeDocument/2006/relationships/slideLayout" Target="../slideLayouts/slideLayout6.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33.pn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diagramColors" Target="../diagrams/colors15.xml"/><Relationship Id="rId3" Type="http://schemas.openxmlformats.org/officeDocument/2006/relationships/image" Target="../media/image35.png"/><Relationship Id="rId7" Type="http://schemas.openxmlformats.org/officeDocument/2006/relationships/diagramQuickStyle" Target="../diagrams/quickStyle14.xml"/><Relationship Id="rId12" Type="http://schemas.openxmlformats.org/officeDocument/2006/relationships/diagramQuickStyle" Target="../diagrams/quickStyle1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Layout" Target="../diagrams/layout14.xml"/><Relationship Id="rId11" Type="http://schemas.openxmlformats.org/officeDocument/2006/relationships/diagramLayout" Target="../diagrams/layout15.xml"/><Relationship Id="rId5" Type="http://schemas.openxmlformats.org/officeDocument/2006/relationships/diagramData" Target="../diagrams/data14.xml"/><Relationship Id="rId10" Type="http://schemas.openxmlformats.org/officeDocument/2006/relationships/diagramData" Target="../diagrams/data15.xml"/><Relationship Id="rId4" Type="http://schemas.openxmlformats.org/officeDocument/2006/relationships/image" Target="../media/image36.png"/><Relationship Id="rId9" Type="http://schemas.microsoft.com/office/2007/relationships/diagramDrawing" Target="../diagrams/drawing14.xml"/><Relationship Id="rId14" Type="http://schemas.microsoft.com/office/2007/relationships/diagramDrawing" Target="../diagrams/drawing15.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diagramData" Target="../diagrams/data19.xml"/><Relationship Id="rId18" Type="http://schemas.openxmlformats.org/officeDocument/2006/relationships/image" Target="../media/image61.png"/><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17" Type="http://schemas.microsoft.com/office/2007/relationships/diagramDrawing" Target="../diagrams/drawing19.xml"/><Relationship Id="rId2" Type="http://schemas.openxmlformats.org/officeDocument/2006/relationships/notesSlide" Target="../notesSlides/notesSlide15.xml"/><Relationship Id="rId16" Type="http://schemas.openxmlformats.org/officeDocument/2006/relationships/diagramColors" Target="../diagrams/colors19.xml"/><Relationship Id="rId20"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5" Type="http://schemas.openxmlformats.org/officeDocument/2006/relationships/diagramQuickStyle" Target="../diagrams/quickStyle19.xml"/><Relationship Id="rId10" Type="http://schemas.openxmlformats.org/officeDocument/2006/relationships/diagramQuickStyle" Target="../diagrams/quickStyle18.xml"/><Relationship Id="rId19" Type="http://schemas.openxmlformats.org/officeDocument/2006/relationships/image" Target="../media/image62.png"/><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diagramLayout" Target="../diagrams/layout19.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1.xml"/><Relationship Id="rId13" Type="http://schemas.openxmlformats.org/officeDocument/2006/relationships/diagramData" Target="../diagrams/data22.xml"/><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17" Type="http://schemas.microsoft.com/office/2007/relationships/diagramDrawing" Target="../diagrams/drawing22.xml"/><Relationship Id="rId2" Type="http://schemas.openxmlformats.org/officeDocument/2006/relationships/notesSlide" Target="../notesSlides/notesSlide16.xml"/><Relationship Id="rId16" Type="http://schemas.openxmlformats.org/officeDocument/2006/relationships/diagramColors" Target="../diagrams/colors22.xml"/><Relationship Id="rId1" Type="http://schemas.openxmlformats.org/officeDocument/2006/relationships/slideLayout" Target="../slideLayouts/slideLayout6.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5" Type="http://schemas.openxmlformats.org/officeDocument/2006/relationships/diagramQuickStyle" Target="../diagrams/quickStyle22.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 Id="rId14" Type="http://schemas.openxmlformats.org/officeDocument/2006/relationships/diagramLayout" Target="../diagrams/layout2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8.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1.jpeg"/><Relationship Id="rId3" Type="http://schemas.openxmlformats.org/officeDocument/2006/relationships/image" Target="../media/image79.png"/><Relationship Id="rId21" Type="http://schemas.openxmlformats.org/officeDocument/2006/relationships/image" Target="../media/image97.png"/><Relationship Id="rId34" Type="http://schemas.openxmlformats.org/officeDocument/2006/relationships/image" Target="../media/image109.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jpeg"/><Relationship Id="rId25" Type="http://schemas.openxmlformats.org/officeDocument/2006/relationships/image" Target="../media/image100.png"/><Relationship Id="rId33" Type="http://schemas.openxmlformats.org/officeDocument/2006/relationships/image" Target="../media/image108.png"/><Relationship Id="rId2" Type="http://schemas.openxmlformats.org/officeDocument/2006/relationships/notesSlide" Target="../notesSlides/notesSlide17.xml"/><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82.jpg"/><Relationship Id="rId11" Type="http://schemas.openxmlformats.org/officeDocument/2006/relationships/image" Target="../media/image87.png"/><Relationship Id="rId24" Type="http://schemas.openxmlformats.org/officeDocument/2006/relationships/hyperlink" Target="https://www.intralinks.com/our-customers?page=32" TargetMode="External"/><Relationship Id="rId32" Type="http://schemas.openxmlformats.org/officeDocument/2006/relationships/image" Target="../media/image107.png"/><Relationship Id="rId5" Type="http://schemas.openxmlformats.org/officeDocument/2006/relationships/image" Target="../media/image81.png"/><Relationship Id="rId15" Type="http://schemas.openxmlformats.org/officeDocument/2006/relationships/image" Target="../media/image91.jpeg"/><Relationship Id="rId23" Type="http://schemas.openxmlformats.org/officeDocument/2006/relationships/image" Target="../media/image99.png"/><Relationship Id="rId28" Type="http://schemas.openxmlformats.org/officeDocument/2006/relationships/image" Target="../media/image103.png"/><Relationship Id="rId10" Type="http://schemas.openxmlformats.org/officeDocument/2006/relationships/image" Target="../media/image86.svg"/><Relationship Id="rId19" Type="http://schemas.openxmlformats.org/officeDocument/2006/relationships/image" Target="../media/image95.jpg"/><Relationship Id="rId31" Type="http://schemas.openxmlformats.org/officeDocument/2006/relationships/image" Target="../media/image10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2.jpeg"/><Relationship Id="rId30" Type="http://schemas.openxmlformats.org/officeDocument/2006/relationships/image" Target="../media/image105.jpeg"/><Relationship Id="rId35" Type="http://schemas.openxmlformats.org/officeDocument/2006/relationships/image" Target="../media/image110.svg"/><Relationship Id="rId8" Type="http://schemas.openxmlformats.org/officeDocument/2006/relationships/image" Target="../media/image84.png"/></Relationships>
</file>

<file path=ppt/slides/_rels/slide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0">
            <a:extLst>
              <a:ext uri="{FF2B5EF4-FFF2-40B4-BE49-F238E27FC236}">
                <a16:creationId xmlns:a16="http://schemas.microsoft.com/office/drawing/2014/main" id="{80A0D53D-ED9B-B701-5B2C-99590F282425}"/>
              </a:ext>
            </a:extLst>
          </p:cNvPr>
          <p:cNvSpPr>
            <a:spLocks noGrp="1"/>
          </p:cNvSpPr>
          <p:nvPr>
            <p:ph type="body" sz="quarter" idx="13"/>
          </p:nvPr>
        </p:nvSpPr>
        <p:spPr/>
        <p:txBody>
          <a:bodyPr/>
          <a:lstStyle/>
          <a:p>
            <a:pPr lvl="0"/>
            <a:r>
              <a:rPr lang="en-US" dirty="0"/>
              <a:t>SIFY TECHNOLOGIES INDIA’s DIGITAL INFRASTRUCTURE LEADER</a:t>
            </a:r>
            <a:endParaRPr lang="en-IN" dirty="0"/>
          </a:p>
        </p:txBody>
      </p:sp>
      <p:sp>
        <p:nvSpPr>
          <p:cNvPr id="21" name="Text Placeholder 1">
            <a:extLst>
              <a:ext uri="{FF2B5EF4-FFF2-40B4-BE49-F238E27FC236}">
                <a16:creationId xmlns:a16="http://schemas.microsoft.com/office/drawing/2014/main" id="{3F3BFA85-097E-5AAF-D4EA-D4E90105B993}"/>
              </a:ext>
            </a:extLst>
          </p:cNvPr>
          <p:cNvSpPr>
            <a:spLocks noGrp="1"/>
          </p:cNvSpPr>
          <p:nvPr>
            <p:ph type="body" sz="quarter" idx="14"/>
          </p:nvPr>
        </p:nvSpPr>
        <p:spPr/>
        <p:txBody>
          <a:bodyPr/>
          <a:lstStyle/>
          <a:p>
            <a:pPr lvl="0"/>
            <a:r>
              <a:rPr lang="en-US" noProof="0" dirty="0"/>
              <a:t>Building the platform for India’s Digital Future</a:t>
            </a:r>
            <a:endParaRPr lang="en-IN" noProof="0" dirty="0"/>
          </a:p>
        </p:txBody>
      </p:sp>
      <p:sp>
        <p:nvSpPr>
          <p:cNvPr id="22" name="Text Placeholder 25">
            <a:extLst>
              <a:ext uri="{FF2B5EF4-FFF2-40B4-BE49-F238E27FC236}">
                <a16:creationId xmlns:a16="http://schemas.microsoft.com/office/drawing/2014/main" id="{3C712D98-6596-4E53-E3BE-1D55D140C071}"/>
              </a:ext>
            </a:extLst>
          </p:cNvPr>
          <p:cNvSpPr>
            <a:spLocks noGrp="1"/>
          </p:cNvSpPr>
          <p:nvPr>
            <p:ph type="body" sz="quarter" idx="15"/>
          </p:nvPr>
        </p:nvSpPr>
        <p:spPr/>
        <p:txBody>
          <a:bodyPr/>
          <a:lstStyle/>
          <a:p>
            <a:r>
              <a:rPr lang="en-US" dirty="0"/>
              <a:t>April 2023</a:t>
            </a:r>
            <a:endParaRPr lang="en-IN" dirty="0"/>
          </a:p>
        </p:txBody>
      </p:sp>
      <p:grpSp>
        <p:nvGrpSpPr>
          <p:cNvPr id="28" name="Group 27">
            <a:extLst>
              <a:ext uri="{FF2B5EF4-FFF2-40B4-BE49-F238E27FC236}">
                <a16:creationId xmlns:a16="http://schemas.microsoft.com/office/drawing/2014/main" id="{692CAF8E-0B84-4E2F-948A-ACFC92D36390}"/>
              </a:ext>
            </a:extLst>
          </p:cNvPr>
          <p:cNvGrpSpPr/>
          <p:nvPr/>
        </p:nvGrpSpPr>
        <p:grpSpPr>
          <a:xfrm>
            <a:off x="0" y="4300338"/>
            <a:ext cx="9144000" cy="432000"/>
            <a:chOff x="0" y="4300338"/>
            <a:chExt cx="9144000" cy="432000"/>
          </a:xfrm>
        </p:grpSpPr>
        <p:sp>
          <p:nvSpPr>
            <p:cNvPr id="26" name="Rectangle 25">
              <a:extLst>
                <a:ext uri="{FF2B5EF4-FFF2-40B4-BE49-F238E27FC236}">
                  <a16:creationId xmlns:a16="http://schemas.microsoft.com/office/drawing/2014/main" id="{B64A791D-9534-AF5F-1B64-45A6F1DD791C}"/>
                </a:ext>
              </a:extLst>
            </p:cNvPr>
            <p:cNvSpPr/>
            <p:nvPr/>
          </p:nvSpPr>
          <p:spPr>
            <a:xfrm>
              <a:off x="0" y="4300338"/>
              <a:ext cx="9144000" cy="432000"/>
            </a:xfrm>
            <a:prstGeom prst="rect">
              <a:avLst/>
            </a:prstGeom>
            <a:solidFill>
              <a:srgbClr val="07101B">
                <a:alpha val="80000"/>
              </a:srgbClr>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57702BE7-AF15-845C-D1BB-E0241F50AFB7}"/>
                </a:ext>
              </a:extLst>
            </p:cNvPr>
            <p:cNvSpPr txBox="1"/>
            <p:nvPr/>
          </p:nvSpPr>
          <p:spPr>
            <a:xfrm>
              <a:off x="323850" y="4378512"/>
              <a:ext cx="8496301" cy="275653"/>
            </a:xfrm>
            <a:prstGeom prst="rect">
              <a:avLst/>
            </a:prstGeom>
            <a:noFill/>
          </p:spPr>
          <p:txBody>
            <a:bodyPr wrap="square" rtlCol="0">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Enabling Cloud and Digital Services</a:t>
              </a:r>
              <a:r>
                <a:rPr kumimoji="0" lang="en-US" sz="1000" b="0" i="0" u="none" strike="noStrike" kern="1200" cap="none" spc="0" normalizeH="0" baseline="0" noProof="0" dirty="0">
                  <a:ln>
                    <a:noFill/>
                  </a:ln>
                  <a:solidFill>
                    <a:srgbClr val="BED730"/>
                  </a:solidFill>
                  <a:effectLst/>
                  <a:uLnTx/>
                  <a:uFillTx/>
                  <a:latin typeface="Trebuchet MS"/>
                  <a:ea typeface="+mn-ea"/>
                  <a:cs typeface="+mn-cs"/>
                </a:rPr>
                <a:t> | </a:t>
              </a:r>
              <a:r>
                <a:rPr kumimoji="0" lang="en-US" sz="1000" b="0" i="0" u="none" strike="noStrike" kern="1200" cap="none" spc="0" normalizeH="0" baseline="0" noProof="0" dirty="0">
                  <a:ln>
                    <a:noFill/>
                  </a:ln>
                  <a:solidFill>
                    <a:prstClr val="white"/>
                  </a:solidFill>
                  <a:effectLst/>
                  <a:uLnTx/>
                  <a:uFillTx/>
                  <a:latin typeface="Trebuchet MS"/>
                  <a:ea typeface="+mn-ea"/>
                  <a:cs typeface="+mn-cs"/>
                </a:rPr>
                <a:t>Hyperscale Data Center Campuses</a:t>
              </a:r>
              <a:r>
                <a:rPr kumimoji="0" lang="en-US" sz="1000" b="0" i="0" u="none" strike="noStrike" kern="1200" cap="none" spc="0" normalizeH="0" baseline="0" noProof="0" dirty="0">
                  <a:ln>
                    <a:noFill/>
                  </a:ln>
                  <a:solidFill>
                    <a:srgbClr val="BED730"/>
                  </a:solidFill>
                  <a:effectLst/>
                  <a:uLnTx/>
                  <a:uFillTx/>
                  <a:latin typeface="Trebuchet MS"/>
                  <a:ea typeface="+mn-ea"/>
                  <a:cs typeface="+mn-cs"/>
                </a:rPr>
                <a:t> | </a:t>
              </a:r>
              <a:r>
                <a:rPr kumimoji="0" lang="en-US" sz="1000" b="0" i="0" u="none" strike="noStrike" kern="1200" cap="none" spc="0" normalizeH="0" baseline="0" noProof="0" dirty="0">
                  <a:ln>
                    <a:noFill/>
                  </a:ln>
                  <a:solidFill>
                    <a:prstClr val="white"/>
                  </a:solidFill>
                  <a:effectLst/>
                  <a:uLnTx/>
                  <a:uFillTx/>
                  <a:latin typeface="Trebuchet MS"/>
                  <a:ea typeface="+mn-ea"/>
                  <a:cs typeface="+mn-cs"/>
                </a:rPr>
                <a:t>Next Gen Enterprise Network Services </a:t>
              </a:r>
              <a:r>
                <a:rPr kumimoji="0" lang="en-US" sz="1000" b="0" i="0" u="none" strike="noStrike" kern="1200" cap="none" spc="0" normalizeH="0" baseline="0" noProof="0" dirty="0">
                  <a:ln>
                    <a:noFill/>
                  </a:ln>
                  <a:solidFill>
                    <a:srgbClr val="BED730"/>
                  </a:solidFill>
                  <a:effectLst/>
                  <a:uLnTx/>
                  <a:uFillTx/>
                  <a:latin typeface="Trebuchet MS"/>
                  <a:ea typeface="+mn-ea"/>
                  <a:cs typeface="+mn-cs"/>
                </a:rPr>
                <a:t>| </a:t>
              </a:r>
              <a:r>
                <a:rPr kumimoji="0" lang="en-US" sz="1000" b="0" i="0" u="none" strike="noStrike" kern="1200" cap="none" spc="0" normalizeH="0" baseline="0" noProof="0" dirty="0">
                  <a:ln>
                    <a:noFill/>
                  </a:ln>
                  <a:solidFill>
                    <a:prstClr val="white"/>
                  </a:solidFill>
                  <a:effectLst/>
                  <a:uLnTx/>
                  <a:uFillTx/>
                  <a:latin typeface="Trebuchet MS"/>
                  <a:ea typeface="+mn-ea"/>
                  <a:cs typeface="+mn-cs"/>
                </a:rPr>
                <a:t>Hyper-Scale Network Infra </a:t>
              </a:r>
            </a:p>
          </p:txBody>
        </p:sp>
      </p:grpSp>
    </p:spTree>
    <p:extLst>
      <p:ext uri="{BB962C8B-B14F-4D97-AF65-F5344CB8AC3E}">
        <p14:creationId xmlns:p14="http://schemas.microsoft.com/office/powerpoint/2010/main" val="7727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Effect transition="in" filter="fade">
                                      <p:cBhvr>
                                        <p:cTn id="13" dur="1000"/>
                                        <p:tgtEl>
                                          <p:spTgt spid="21">
                                            <p:txEl>
                                              <p:pRg st="0" end="0"/>
                                            </p:txEl>
                                          </p:spTgt>
                                        </p:tgtEl>
                                      </p:cBhvr>
                                    </p:animEffect>
                                    <p:anim calcmode="lin" valueType="num">
                                      <p:cBhvr>
                                        <p:cTn id="14"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1" grpId="0" build="p"/>
      <p:bldP spid="2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CD92-179C-58DB-A7B4-C0BE612701A8}"/>
              </a:ext>
            </a:extLst>
          </p:cNvPr>
          <p:cNvSpPr>
            <a:spLocks noGrp="1"/>
          </p:cNvSpPr>
          <p:nvPr>
            <p:ph type="title"/>
          </p:nvPr>
        </p:nvSpPr>
        <p:spPr/>
        <p:txBody>
          <a:bodyPr/>
          <a:lstStyle/>
          <a:p>
            <a:r>
              <a:rPr lang="en-US" dirty="0"/>
              <a:t>METRO SPREAD REGION AND CITY WISE – </a:t>
            </a:r>
            <a:r>
              <a:rPr lang="en-US" dirty="0">
                <a:solidFill>
                  <a:schemeClr val="bg1"/>
                </a:solidFill>
              </a:rPr>
              <a:t>NORTH</a:t>
            </a:r>
            <a:endParaRPr lang="en-IN" dirty="0">
              <a:solidFill>
                <a:schemeClr val="bg1"/>
              </a:solidFill>
            </a:endParaRPr>
          </a:p>
        </p:txBody>
      </p:sp>
      <p:sp>
        <p:nvSpPr>
          <p:cNvPr id="3" name="Rectangle: Rounded Corners 2">
            <a:extLst>
              <a:ext uri="{FF2B5EF4-FFF2-40B4-BE49-F238E27FC236}">
                <a16:creationId xmlns:a16="http://schemas.microsoft.com/office/drawing/2014/main" id="{376CB30D-9A88-6D78-DCEE-32E7E43B298C}"/>
              </a:ext>
            </a:extLst>
          </p:cNvPr>
          <p:cNvSpPr/>
          <p:nvPr/>
        </p:nvSpPr>
        <p:spPr>
          <a:xfrm>
            <a:off x="6577007" y="2118141"/>
            <a:ext cx="2160000" cy="959016"/>
          </a:xfrm>
          <a:prstGeom prst="roundRect">
            <a:avLst/>
          </a:prstGeom>
          <a:solidFill>
            <a:srgbClr val="9BBB59">
              <a:lumMod val="20000"/>
              <a:lumOff val="80000"/>
            </a:srgbClr>
          </a:solidFill>
          <a:ln w="6350" cap="flat" cmpd="sng" algn="ctr">
            <a:solidFill>
              <a:srgbClr val="9BBB59">
                <a:lumMod val="60000"/>
                <a:lumOff val="40000"/>
              </a:srgb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Delhi</a:t>
            </a:r>
          </a:p>
          <a:p>
            <a:pPr marL="177800" lvl="1" indent="-92075">
              <a:buFont typeface="Arial" panose="020B0604020202020204" pitchFamily="34" charset="0"/>
              <a:buChar char="•"/>
            </a:pPr>
            <a:r>
              <a:rPr lang="en-US" sz="1000" dirty="0">
                <a:solidFill>
                  <a:schemeClr val="tx1"/>
                </a:solidFill>
                <a:latin typeface="+mj-lt"/>
              </a:rPr>
              <a:t>7 Data Center</a:t>
            </a:r>
          </a:p>
          <a:p>
            <a:pPr marL="177800" lvl="1" indent="-92075">
              <a:buFont typeface="Arial" panose="020B0604020202020204" pitchFamily="34" charset="0"/>
              <a:buChar char="•"/>
            </a:pPr>
            <a:r>
              <a:rPr lang="en-US" sz="1000" dirty="0">
                <a:solidFill>
                  <a:schemeClr val="tx1"/>
                </a:solidFill>
                <a:latin typeface="+mj-lt"/>
              </a:rPr>
              <a:t>7 Core POP</a:t>
            </a:r>
          </a:p>
          <a:p>
            <a:pPr marL="177800" lvl="1" indent="-92075">
              <a:buFont typeface="Arial" panose="020B0604020202020204" pitchFamily="34" charset="0"/>
              <a:buChar char="•"/>
            </a:pPr>
            <a:r>
              <a:rPr lang="en-US" sz="1000" dirty="0">
                <a:solidFill>
                  <a:schemeClr val="tx1"/>
                </a:solidFill>
                <a:latin typeface="+mj-lt"/>
              </a:rPr>
              <a:t>83 Collector POP’s</a:t>
            </a:r>
          </a:p>
          <a:p>
            <a:pPr marL="177800" lvl="1" indent="-92075">
              <a:buFont typeface="Arial" panose="020B0604020202020204" pitchFamily="34" charset="0"/>
              <a:buChar char="•"/>
            </a:pPr>
            <a:r>
              <a:rPr lang="en-US" sz="1000" dirty="0">
                <a:solidFill>
                  <a:schemeClr val="tx1"/>
                </a:solidFill>
                <a:latin typeface="+mj-lt"/>
              </a:rPr>
              <a:t>2000+ Kms of fiber</a:t>
            </a:r>
          </a:p>
        </p:txBody>
      </p:sp>
      <p:sp>
        <p:nvSpPr>
          <p:cNvPr id="4" name="Rectangle: Rounded Corners 3">
            <a:extLst>
              <a:ext uri="{FF2B5EF4-FFF2-40B4-BE49-F238E27FC236}">
                <a16:creationId xmlns:a16="http://schemas.microsoft.com/office/drawing/2014/main" id="{D1E2D9A8-E8D4-8C54-2D63-ECCD128D7843}"/>
              </a:ext>
            </a:extLst>
          </p:cNvPr>
          <p:cNvSpPr/>
          <p:nvPr/>
        </p:nvSpPr>
        <p:spPr>
          <a:xfrm>
            <a:off x="1064075" y="2661599"/>
            <a:ext cx="2160000" cy="1034747"/>
          </a:xfrm>
          <a:prstGeom prst="roundRect">
            <a:avLst/>
          </a:prstGeom>
          <a:solidFill>
            <a:srgbClr val="9BBB59">
              <a:lumMod val="20000"/>
              <a:lumOff val="80000"/>
            </a:srgbClr>
          </a:solidFill>
          <a:ln w="6350" cap="flat" cmpd="sng" algn="ctr">
            <a:solidFill>
              <a:srgbClr val="9BBB59">
                <a:lumMod val="60000"/>
                <a:lumOff val="40000"/>
              </a:srgb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Jaipur</a:t>
            </a:r>
          </a:p>
          <a:p>
            <a:pPr marL="177800" lvl="1" indent="-92075">
              <a:buFont typeface="Arial" panose="020B0604020202020204" pitchFamily="34" charset="0"/>
              <a:buChar char="•"/>
            </a:pPr>
            <a:r>
              <a:rPr lang="en-US" sz="1000" dirty="0">
                <a:solidFill>
                  <a:schemeClr val="tx1"/>
                </a:solidFill>
                <a:latin typeface="+mj-lt"/>
              </a:rPr>
              <a:t>1 Data Center</a:t>
            </a:r>
          </a:p>
          <a:p>
            <a:pPr marL="177800" lvl="1" indent="-92075">
              <a:buFont typeface="Arial" panose="020B0604020202020204" pitchFamily="34" charset="0"/>
              <a:buChar char="•"/>
            </a:pPr>
            <a:r>
              <a:rPr lang="en-US" sz="1000" dirty="0">
                <a:solidFill>
                  <a:schemeClr val="tx1"/>
                </a:solidFill>
                <a:latin typeface="+mj-lt"/>
              </a:rPr>
              <a:t>1 Core POP</a:t>
            </a:r>
          </a:p>
          <a:p>
            <a:pPr marL="177800" lvl="1" indent="-92075">
              <a:buFont typeface="Arial" panose="020B0604020202020204" pitchFamily="34" charset="0"/>
              <a:buChar char="•"/>
            </a:pPr>
            <a:r>
              <a:rPr lang="en-US" sz="1000" dirty="0">
                <a:solidFill>
                  <a:schemeClr val="tx1"/>
                </a:solidFill>
                <a:latin typeface="+mj-lt"/>
              </a:rPr>
              <a:t>25 Collector POP’s</a:t>
            </a:r>
          </a:p>
          <a:p>
            <a:pPr marL="177800" lvl="1" indent="-92075">
              <a:buFont typeface="Arial" panose="020B0604020202020204" pitchFamily="34" charset="0"/>
              <a:buChar char="•"/>
            </a:pPr>
            <a:r>
              <a:rPr lang="en-US" sz="1000" dirty="0">
                <a:solidFill>
                  <a:schemeClr val="tx1"/>
                </a:solidFill>
                <a:latin typeface="+mj-lt"/>
              </a:rPr>
              <a:t>750+ Kms of fiber</a:t>
            </a:r>
          </a:p>
        </p:txBody>
      </p:sp>
      <p:sp>
        <p:nvSpPr>
          <p:cNvPr id="6" name="Rectangle: Rounded Corners 5">
            <a:extLst>
              <a:ext uri="{FF2B5EF4-FFF2-40B4-BE49-F238E27FC236}">
                <a16:creationId xmlns:a16="http://schemas.microsoft.com/office/drawing/2014/main" id="{AEADA65E-BE1E-DA08-F7A1-A1A661AEE174}"/>
              </a:ext>
            </a:extLst>
          </p:cNvPr>
          <p:cNvSpPr/>
          <p:nvPr/>
        </p:nvSpPr>
        <p:spPr>
          <a:xfrm>
            <a:off x="1064075" y="1704140"/>
            <a:ext cx="2160000" cy="626188"/>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900" b="1" dirty="0">
                <a:latin typeface="+mj-lt"/>
              </a:rPr>
              <a:t>Chandigarh</a:t>
            </a:r>
          </a:p>
          <a:p>
            <a:pPr marL="177800" lvl="1" indent="-92075">
              <a:buFont typeface="Arial" panose="020B0604020202020204" pitchFamily="34" charset="0"/>
              <a:buChar char="•"/>
            </a:pPr>
            <a:r>
              <a:rPr lang="en-US" sz="900" dirty="0">
                <a:latin typeface="+mj-lt"/>
              </a:rPr>
              <a:t>Operational FY 23-23(Q1)</a:t>
            </a:r>
          </a:p>
        </p:txBody>
      </p:sp>
      <p:grpSp>
        <p:nvGrpSpPr>
          <p:cNvPr id="8" name="Group 118">
            <a:extLst>
              <a:ext uri="{FF2B5EF4-FFF2-40B4-BE49-F238E27FC236}">
                <a16:creationId xmlns:a16="http://schemas.microsoft.com/office/drawing/2014/main" id="{25DC8B52-D8B5-4207-3BE2-9E56FFA91DBC}"/>
              </a:ext>
            </a:extLst>
          </p:cNvPr>
          <p:cNvGrpSpPr/>
          <p:nvPr/>
        </p:nvGrpSpPr>
        <p:grpSpPr>
          <a:xfrm>
            <a:off x="3839797" y="1431315"/>
            <a:ext cx="2864195" cy="4404165"/>
            <a:chOff x="3267960" y="1791853"/>
            <a:chExt cx="1540668" cy="1988492"/>
          </a:xfrm>
          <a:noFill/>
        </p:grpSpPr>
        <p:grpSp>
          <p:nvGrpSpPr>
            <p:cNvPr id="9" name="Group 119">
              <a:extLst>
                <a:ext uri="{FF2B5EF4-FFF2-40B4-BE49-F238E27FC236}">
                  <a16:creationId xmlns:a16="http://schemas.microsoft.com/office/drawing/2014/main" id="{66E7D85B-F958-C363-9BA8-24411B62E285}"/>
                </a:ext>
              </a:extLst>
            </p:cNvPr>
            <p:cNvGrpSpPr/>
            <p:nvPr/>
          </p:nvGrpSpPr>
          <p:grpSpPr>
            <a:xfrm>
              <a:off x="3812925" y="1791853"/>
              <a:ext cx="995703" cy="1988492"/>
              <a:chOff x="3812925" y="1791853"/>
              <a:chExt cx="995703" cy="1988492"/>
            </a:xfrm>
            <a:grpFill/>
          </p:grpSpPr>
          <p:sp>
            <p:nvSpPr>
              <p:cNvPr id="11" name="Freeform 5">
                <a:extLst>
                  <a:ext uri="{FF2B5EF4-FFF2-40B4-BE49-F238E27FC236}">
                    <a16:creationId xmlns:a16="http://schemas.microsoft.com/office/drawing/2014/main" id="{08FC5AA1-54F7-C925-4D24-F3521CA586C9}"/>
                  </a:ext>
                </a:extLst>
              </p:cNvPr>
              <p:cNvSpPr>
                <a:spLocks/>
              </p:cNvSpPr>
              <p:nvPr/>
            </p:nvSpPr>
            <p:spPr bwMode="auto">
              <a:xfrm>
                <a:off x="4150979" y="2246476"/>
                <a:ext cx="52457" cy="50513"/>
              </a:xfrm>
              <a:custGeom>
                <a:avLst/>
                <a:gdLst/>
                <a:ahLst/>
                <a:cxnLst>
                  <a:cxn ang="0">
                    <a:pos x="8" y="1"/>
                  </a:cxn>
                  <a:cxn ang="0">
                    <a:pos x="4" y="6"/>
                  </a:cxn>
                  <a:cxn ang="0">
                    <a:pos x="2" y="10"/>
                  </a:cxn>
                  <a:cxn ang="0">
                    <a:pos x="1" y="14"/>
                  </a:cxn>
                  <a:cxn ang="0">
                    <a:pos x="1" y="18"/>
                  </a:cxn>
                  <a:cxn ang="0">
                    <a:pos x="7" y="20"/>
                  </a:cxn>
                  <a:cxn ang="0">
                    <a:pos x="14" y="22"/>
                  </a:cxn>
                  <a:cxn ang="0">
                    <a:pos x="20" y="20"/>
                  </a:cxn>
                  <a:cxn ang="0">
                    <a:pos x="23" y="18"/>
                  </a:cxn>
                  <a:cxn ang="0">
                    <a:pos x="23" y="13"/>
                  </a:cxn>
                  <a:cxn ang="0">
                    <a:pos x="22" y="4"/>
                  </a:cxn>
                  <a:cxn ang="0">
                    <a:pos x="20" y="2"/>
                  </a:cxn>
                  <a:cxn ang="0">
                    <a:pos x="15" y="1"/>
                  </a:cxn>
                  <a:cxn ang="0">
                    <a:pos x="8" y="1"/>
                  </a:cxn>
                </a:cxnLst>
                <a:rect l="0" t="0" r="r" b="b"/>
                <a:pathLst>
                  <a:path w="23" h="22">
                    <a:moveTo>
                      <a:pt x="8" y="1"/>
                    </a:moveTo>
                    <a:cubicBezTo>
                      <a:pt x="7" y="2"/>
                      <a:pt x="5" y="4"/>
                      <a:pt x="4" y="6"/>
                    </a:cubicBezTo>
                    <a:cubicBezTo>
                      <a:pt x="4" y="6"/>
                      <a:pt x="3" y="9"/>
                      <a:pt x="2" y="10"/>
                    </a:cubicBezTo>
                    <a:cubicBezTo>
                      <a:pt x="2" y="12"/>
                      <a:pt x="1" y="13"/>
                      <a:pt x="1" y="14"/>
                    </a:cubicBezTo>
                    <a:cubicBezTo>
                      <a:pt x="0" y="16"/>
                      <a:pt x="0" y="18"/>
                      <a:pt x="1" y="18"/>
                    </a:cubicBezTo>
                    <a:cubicBezTo>
                      <a:pt x="2" y="19"/>
                      <a:pt x="4" y="20"/>
                      <a:pt x="7" y="20"/>
                    </a:cubicBezTo>
                    <a:cubicBezTo>
                      <a:pt x="9" y="21"/>
                      <a:pt x="12" y="22"/>
                      <a:pt x="14" y="22"/>
                    </a:cubicBezTo>
                    <a:cubicBezTo>
                      <a:pt x="17" y="22"/>
                      <a:pt x="20" y="21"/>
                      <a:pt x="20" y="20"/>
                    </a:cubicBezTo>
                    <a:cubicBezTo>
                      <a:pt x="22" y="19"/>
                      <a:pt x="23" y="18"/>
                      <a:pt x="23" y="18"/>
                    </a:cubicBezTo>
                    <a:cubicBezTo>
                      <a:pt x="23" y="18"/>
                      <a:pt x="23" y="15"/>
                      <a:pt x="23" y="13"/>
                    </a:cubicBezTo>
                    <a:cubicBezTo>
                      <a:pt x="23" y="9"/>
                      <a:pt x="23" y="6"/>
                      <a:pt x="22" y="4"/>
                    </a:cubicBezTo>
                    <a:cubicBezTo>
                      <a:pt x="21" y="3"/>
                      <a:pt x="20" y="2"/>
                      <a:pt x="20" y="2"/>
                    </a:cubicBezTo>
                    <a:cubicBezTo>
                      <a:pt x="20" y="2"/>
                      <a:pt x="18" y="1"/>
                      <a:pt x="15" y="1"/>
                    </a:cubicBezTo>
                    <a:cubicBezTo>
                      <a:pt x="12" y="0"/>
                      <a:pt x="9" y="0"/>
                      <a:pt x="8" y="1"/>
                    </a:cubicBezTo>
                    <a:close/>
                  </a:path>
                </a:pathLst>
              </a:custGeom>
              <a:grp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3" name="Freeform 27">
                <a:extLst>
                  <a:ext uri="{FF2B5EF4-FFF2-40B4-BE49-F238E27FC236}">
                    <a16:creationId xmlns:a16="http://schemas.microsoft.com/office/drawing/2014/main" id="{F648A048-259D-8C42-0759-500247D4E6EE}"/>
                  </a:ext>
                </a:extLst>
              </p:cNvPr>
              <p:cNvSpPr>
                <a:spLocks/>
              </p:cNvSpPr>
              <p:nvPr/>
            </p:nvSpPr>
            <p:spPr bwMode="auto">
              <a:xfrm>
                <a:off x="4792114" y="3765774"/>
                <a:ext cx="16514" cy="14571"/>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grp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1" name="Freeform 52">
                <a:extLst>
                  <a:ext uri="{FF2B5EF4-FFF2-40B4-BE49-F238E27FC236}">
                    <a16:creationId xmlns:a16="http://schemas.microsoft.com/office/drawing/2014/main" id="{8DFB7C75-A091-D1AA-EE40-F6E53C53414B}"/>
                  </a:ext>
                </a:extLst>
              </p:cNvPr>
              <p:cNvSpPr>
                <a:spLocks/>
              </p:cNvSpPr>
              <p:nvPr/>
            </p:nvSpPr>
            <p:spPr bwMode="auto">
              <a:xfrm>
                <a:off x="3877039" y="1988080"/>
                <a:ext cx="363311" cy="410909"/>
              </a:xfrm>
              <a:custGeom>
                <a:avLst/>
                <a:gdLst/>
                <a:ahLst/>
                <a:cxnLst>
                  <a:cxn ang="0">
                    <a:pos x="143" y="26"/>
                  </a:cxn>
                  <a:cxn ang="0">
                    <a:pos x="135" y="13"/>
                  </a:cxn>
                  <a:cxn ang="0">
                    <a:pos x="119" y="0"/>
                  </a:cxn>
                  <a:cxn ang="0">
                    <a:pos x="122" y="18"/>
                  </a:cxn>
                  <a:cxn ang="0">
                    <a:pos x="126" y="30"/>
                  </a:cxn>
                  <a:cxn ang="0">
                    <a:pos x="117" y="32"/>
                  </a:cxn>
                  <a:cxn ang="0">
                    <a:pos x="109" y="40"/>
                  </a:cxn>
                  <a:cxn ang="0">
                    <a:pos x="101" y="45"/>
                  </a:cxn>
                  <a:cxn ang="0">
                    <a:pos x="89" y="56"/>
                  </a:cxn>
                  <a:cxn ang="0">
                    <a:pos x="73" y="67"/>
                  </a:cxn>
                  <a:cxn ang="0">
                    <a:pos x="57" y="65"/>
                  </a:cxn>
                  <a:cxn ang="0">
                    <a:pos x="45" y="69"/>
                  </a:cxn>
                  <a:cxn ang="0">
                    <a:pos x="39" y="68"/>
                  </a:cxn>
                  <a:cxn ang="0">
                    <a:pos x="31" y="57"/>
                  </a:cxn>
                  <a:cxn ang="0">
                    <a:pos x="15" y="53"/>
                  </a:cxn>
                  <a:cxn ang="0">
                    <a:pos x="5" y="56"/>
                  </a:cxn>
                  <a:cxn ang="0">
                    <a:pos x="6" y="65"/>
                  </a:cxn>
                  <a:cxn ang="0">
                    <a:pos x="8" y="79"/>
                  </a:cxn>
                  <a:cxn ang="0">
                    <a:pos x="17" y="83"/>
                  </a:cxn>
                  <a:cxn ang="0">
                    <a:pos x="28" y="91"/>
                  </a:cxn>
                  <a:cxn ang="0">
                    <a:pos x="45" y="93"/>
                  </a:cxn>
                  <a:cxn ang="0">
                    <a:pos x="51" y="106"/>
                  </a:cxn>
                  <a:cxn ang="0">
                    <a:pos x="53" y="119"/>
                  </a:cxn>
                  <a:cxn ang="0">
                    <a:pos x="58" y="132"/>
                  </a:cxn>
                  <a:cxn ang="0">
                    <a:pos x="74" y="143"/>
                  </a:cxn>
                  <a:cxn ang="0">
                    <a:pos x="73" y="159"/>
                  </a:cxn>
                  <a:cxn ang="0">
                    <a:pos x="80" y="171"/>
                  </a:cxn>
                  <a:cxn ang="0">
                    <a:pos x="84" y="162"/>
                  </a:cxn>
                  <a:cxn ang="0">
                    <a:pos x="93" y="156"/>
                  </a:cxn>
                  <a:cxn ang="0">
                    <a:pos x="102" y="163"/>
                  </a:cxn>
                  <a:cxn ang="0">
                    <a:pos x="110" y="160"/>
                  </a:cxn>
                  <a:cxn ang="0">
                    <a:pos x="119" y="152"/>
                  </a:cxn>
                  <a:cxn ang="0">
                    <a:pos x="121" y="169"/>
                  </a:cxn>
                  <a:cxn ang="0">
                    <a:pos x="123" y="178"/>
                  </a:cxn>
                  <a:cxn ang="0">
                    <a:pos x="132" y="174"/>
                  </a:cxn>
                  <a:cxn ang="0">
                    <a:pos x="143" y="174"/>
                  </a:cxn>
                  <a:cxn ang="0">
                    <a:pos x="150" y="164"/>
                  </a:cxn>
                  <a:cxn ang="0">
                    <a:pos x="152" y="149"/>
                  </a:cxn>
                  <a:cxn ang="0">
                    <a:pos x="146" y="135"/>
                  </a:cxn>
                  <a:cxn ang="0">
                    <a:pos x="133" y="136"/>
                  </a:cxn>
                  <a:cxn ang="0">
                    <a:pos x="120" y="128"/>
                  </a:cxn>
                  <a:cxn ang="0">
                    <a:pos x="127" y="115"/>
                  </a:cxn>
                  <a:cxn ang="0">
                    <a:pos x="137" y="113"/>
                  </a:cxn>
                  <a:cxn ang="0">
                    <a:pos x="135" y="90"/>
                  </a:cxn>
                  <a:cxn ang="0">
                    <a:pos x="135" y="65"/>
                  </a:cxn>
                  <a:cxn ang="0">
                    <a:pos x="150" y="46"/>
                  </a:cxn>
                  <a:cxn ang="0">
                    <a:pos x="157" y="33"/>
                  </a:cxn>
                </a:cxnLst>
                <a:rect l="0" t="0" r="r" b="b"/>
                <a:pathLst>
                  <a:path w="158" h="179">
                    <a:moveTo>
                      <a:pt x="153" y="31"/>
                    </a:moveTo>
                    <a:cubicBezTo>
                      <a:pt x="153" y="31"/>
                      <a:pt x="152" y="30"/>
                      <a:pt x="149" y="29"/>
                    </a:cubicBezTo>
                    <a:cubicBezTo>
                      <a:pt x="147" y="28"/>
                      <a:pt x="145" y="27"/>
                      <a:pt x="143" y="26"/>
                    </a:cubicBezTo>
                    <a:cubicBezTo>
                      <a:pt x="141" y="25"/>
                      <a:pt x="139" y="24"/>
                      <a:pt x="138" y="23"/>
                    </a:cubicBezTo>
                    <a:cubicBezTo>
                      <a:pt x="138" y="21"/>
                      <a:pt x="138" y="18"/>
                      <a:pt x="137" y="18"/>
                    </a:cubicBezTo>
                    <a:cubicBezTo>
                      <a:pt x="137" y="16"/>
                      <a:pt x="136" y="13"/>
                      <a:pt x="135" y="13"/>
                    </a:cubicBezTo>
                    <a:cubicBezTo>
                      <a:pt x="134" y="12"/>
                      <a:pt x="131" y="9"/>
                      <a:pt x="130" y="7"/>
                    </a:cubicBezTo>
                    <a:cubicBezTo>
                      <a:pt x="128" y="5"/>
                      <a:pt x="126" y="3"/>
                      <a:pt x="123" y="2"/>
                    </a:cubicBezTo>
                    <a:cubicBezTo>
                      <a:pt x="121" y="1"/>
                      <a:pt x="119" y="0"/>
                      <a:pt x="119" y="0"/>
                    </a:cubicBezTo>
                    <a:cubicBezTo>
                      <a:pt x="119" y="0"/>
                      <a:pt x="119" y="3"/>
                      <a:pt x="120" y="5"/>
                    </a:cubicBezTo>
                    <a:cubicBezTo>
                      <a:pt x="122" y="8"/>
                      <a:pt x="122" y="10"/>
                      <a:pt x="122" y="12"/>
                    </a:cubicBezTo>
                    <a:cubicBezTo>
                      <a:pt x="122" y="13"/>
                      <a:pt x="122" y="15"/>
                      <a:pt x="122" y="18"/>
                    </a:cubicBezTo>
                    <a:cubicBezTo>
                      <a:pt x="122" y="20"/>
                      <a:pt x="124" y="21"/>
                      <a:pt x="125" y="23"/>
                    </a:cubicBezTo>
                    <a:cubicBezTo>
                      <a:pt x="126" y="24"/>
                      <a:pt x="127" y="26"/>
                      <a:pt x="127" y="26"/>
                    </a:cubicBezTo>
                    <a:cubicBezTo>
                      <a:pt x="127" y="28"/>
                      <a:pt x="126" y="29"/>
                      <a:pt x="126" y="30"/>
                    </a:cubicBezTo>
                    <a:cubicBezTo>
                      <a:pt x="125" y="31"/>
                      <a:pt x="123" y="31"/>
                      <a:pt x="123" y="31"/>
                    </a:cubicBezTo>
                    <a:cubicBezTo>
                      <a:pt x="122" y="31"/>
                      <a:pt x="121" y="30"/>
                      <a:pt x="120" y="30"/>
                    </a:cubicBezTo>
                    <a:cubicBezTo>
                      <a:pt x="119" y="30"/>
                      <a:pt x="117" y="31"/>
                      <a:pt x="117" y="32"/>
                    </a:cubicBezTo>
                    <a:cubicBezTo>
                      <a:pt x="116" y="33"/>
                      <a:pt x="115" y="34"/>
                      <a:pt x="114" y="34"/>
                    </a:cubicBezTo>
                    <a:cubicBezTo>
                      <a:pt x="113" y="35"/>
                      <a:pt x="111" y="36"/>
                      <a:pt x="110" y="37"/>
                    </a:cubicBezTo>
                    <a:cubicBezTo>
                      <a:pt x="109" y="38"/>
                      <a:pt x="108" y="40"/>
                      <a:pt x="109" y="40"/>
                    </a:cubicBezTo>
                    <a:cubicBezTo>
                      <a:pt x="110" y="42"/>
                      <a:pt x="109" y="44"/>
                      <a:pt x="108" y="45"/>
                    </a:cubicBezTo>
                    <a:cubicBezTo>
                      <a:pt x="107" y="46"/>
                      <a:pt x="106" y="46"/>
                      <a:pt x="104" y="46"/>
                    </a:cubicBezTo>
                    <a:cubicBezTo>
                      <a:pt x="103" y="46"/>
                      <a:pt x="102" y="45"/>
                      <a:pt x="101" y="45"/>
                    </a:cubicBezTo>
                    <a:cubicBezTo>
                      <a:pt x="100" y="45"/>
                      <a:pt x="98" y="45"/>
                      <a:pt x="96" y="46"/>
                    </a:cubicBezTo>
                    <a:cubicBezTo>
                      <a:pt x="94" y="47"/>
                      <a:pt x="92" y="48"/>
                      <a:pt x="91" y="50"/>
                    </a:cubicBezTo>
                    <a:cubicBezTo>
                      <a:pt x="90" y="52"/>
                      <a:pt x="89" y="54"/>
                      <a:pt x="89" y="56"/>
                    </a:cubicBezTo>
                    <a:cubicBezTo>
                      <a:pt x="89" y="59"/>
                      <a:pt x="87" y="60"/>
                      <a:pt x="86" y="61"/>
                    </a:cubicBezTo>
                    <a:cubicBezTo>
                      <a:pt x="85" y="62"/>
                      <a:pt x="82" y="64"/>
                      <a:pt x="80" y="65"/>
                    </a:cubicBezTo>
                    <a:cubicBezTo>
                      <a:pt x="78" y="66"/>
                      <a:pt x="76" y="67"/>
                      <a:pt x="73" y="67"/>
                    </a:cubicBezTo>
                    <a:cubicBezTo>
                      <a:pt x="71" y="67"/>
                      <a:pt x="69" y="65"/>
                      <a:pt x="69" y="64"/>
                    </a:cubicBezTo>
                    <a:cubicBezTo>
                      <a:pt x="68" y="63"/>
                      <a:pt x="65" y="62"/>
                      <a:pt x="62" y="63"/>
                    </a:cubicBezTo>
                    <a:cubicBezTo>
                      <a:pt x="60" y="64"/>
                      <a:pt x="57" y="65"/>
                      <a:pt x="57" y="65"/>
                    </a:cubicBezTo>
                    <a:cubicBezTo>
                      <a:pt x="56" y="65"/>
                      <a:pt x="54" y="64"/>
                      <a:pt x="54" y="63"/>
                    </a:cubicBezTo>
                    <a:cubicBezTo>
                      <a:pt x="52" y="63"/>
                      <a:pt x="50" y="64"/>
                      <a:pt x="49" y="65"/>
                    </a:cubicBezTo>
                    <a:cubicBezTo>
                      <a:pt x="48" y="67"/>
                      <a:pt x="46" y="68"/>
                      <a:pt x="45" y="69"/>
                    </a:cubicBezTo>
                    <a:cubicBezTo>
                      <a:pt x="44" y="69"/>
                      <a:pt x="42" y="71"/>
                      <a:pt x="42" y="73"/>
                    </a:cubicBezTo>
                    <a:cubicBezTo>
                      <a:pt x="41" y="74"/>
                      <a:pt x="40" y="74"/>
                      <a:pt x="39" y="74"/>
                    </a:cubicBezTo>
                    <a:cubicBezTo>
                      <a:pt x="39" y="73"/>
                      <a:pt x="39" y="70"/>
                      <a:pt x="39" y="68"/>
                    </a:cubicBezTo>
                    <a:cubicBezTo>
                      <a:pt x="38" y="66"/>
                      <a:pt x="38" y="63"/>
                      <a:pt x="38" y="62"/>
                    </a:cubicBezTo>
                    <a:cubicBezTo>
                      <a:pt x="38" y="60"/>
                      <a:pt x="38" y="58"/>
                      <a:pt x="36" y="57"/>
                    </a:cubicBezTo>
                    <a:cubicBezTo>
                      <a:pt x="35" y="56"/>
                      <a:pt x="33" y="56"/>
                      <a:pt x="31" y="57"/>
                    </a:cubicBezTo>
                    <a:cubicBezTo>
                      <a:pt x="30" y="58"/>
                      <a:pt x="28" y="57"/>
                      <a:pt x="26" y="56"/>
                    </a:cubicBezTo>
                    <a:cubicBezTo>
                      <a:pt x="25" y="55"/>
                      <a:pt x="22" y="54"/>
                      <a:pt x="21" y="53"/>
                    </a:cubicBezTo>
                    <a:cubicBezTo>
                      <a:pt x="20" y="52"/>
                      <a:pt x="17" y="52"/>
                      <a:pt x="15" y="53"/>
                    </a:cubicBezTo>
                    <a:cubicBezTo>
                      <a:pt x="14" y="54"/>
                      <a:pt x="10" y="54"/>
                      <a:pt x="8" y="54"/>
                    </a:cubicBezTo>
                    <a:cubicBezTo>
                      <a:pt x="6" y="54"/>
                      <a:pt x="6" y="53"/>
                      <a:pt x="6" y="53"/>
                    </a:cubicBezTo>
                    <a:cubicBezTo>
                      <a:pt x="6" y="53"/>
                      <a:pt x="6" y="55"/>
                      <a:pt x="5" y="56"/>
                    </a:cubicBezTo>
                    <a:cubicBezTo>
                      <a:pt x="5" y="57"/>
                      <a:pt x="3" y="59"/>
                      <a:pt x="2" y="61"/>
                    </a:cubicBezTo>
                    <a:cubicBezTo>
                      <a:pt x="0" y="62"/>
                      <a:pt x="0" y="64"/>
                      <a:pt x="2" y="63"/>
                    </a:cubicBezTo>
                    <a:cubicBezTo>
                      <a:pt x="3" y="64"/>
                      <a:pt x="5" y="65"/>
                      <a:pt x="6" y="65"/>
                    </a:cubicBezTo>
                    <a:cubicBezTo>
                      <a:pt x="7" y="65"/>
                      <a:pt x="7" y="68"/>
                      <a:pt x="7" y="69"/>
                    </a:cubicBezTo>
                    <a:cubicBezTo>
                      <a:pt x="8" y="72"/>
                      <a:pt x="8" y="74"/>
                      <a:pt x="8" y="75"/>
                    </a:cubicBezTo>
                    <a:cubicBezTo>
                      <a:pt x="8" y="76"/>
                      <a:pt x="8" y="79"/>
                      <a:pt x="8" y="79"/>
                    </a:cubicBezTo>
                    <a:cubicBezTo>
                      <a:pt x="8" y="81"/>
                      <a:pt x="9" y="83"/>
                      <a:pt x="9" y="84"/>
                    </a:cubicBezTo>
                    <a:cubicBezTo>
                      <a:pt x="9" y="84"/>
                      <a:pt x="10" y="85"/>
                      <a:pt x="11" y="85"/>
                    </a:cubicBezTo>
                    <a:cubicBezTo>
                      <a:pt x="13" y="85"/>
                      <a:pt x="15" y="84"/>
                      <a:pt x="17" y="83"/>
                    </a:cubicBezTo>
                    <a:cubicBezTo>
                      <a:pt x="17" y="83"/>
                      <a:pt x="19" y="83"/>
                      <a:pt x="21" y="84"/>
                    </a:cubicBezTo>
                    <a:cubicBezTo>
                      <a:pt x="22" y="85"/>
                      <a:pt x="24" y="87"/>
                      <a:pt x="25" y="87"/>
                    </a:cubicBezTo>
                    <a:cubicBezTo>
                      <a:pt x="25" y="88"/>
                      <a:pt x="26" y="90"/>
                      <a:pt x="28" y="91"/>
                    </a:cubicBezTo>
                    <a:cubicBezTo>
                      <a:pt x="30" y="91"/>
                      <a:pt x="33" y="92"/>
                      <a:pt x="34" y="91"/>
                    </a:cubicBezTo>
                    <a:cubicBezTo>
                      <a:pt x="36" y="91"/>
                      <a:pt x="40" y="91"/>
                      <a:pt x="41" y="90"/>
                    </a:cubicBezTo>
                    <a:cubicBezTo>
                      <a:pt x="42" y="90"/>
                      <a:pt x="44" y="91"/>
                      <a:pt x="45" y="93"/>
                    </a:cubicBezTo>
                    <a:cubicBezTo>
                      <a:pt x="46" y="95"/>
                      <a:pt x="47" y="98"/>
                      <a:pt x="47" y="100"/>
                    </a:cubicBezTo>
                    <a:cubicBezTo>
                      <a:pt x="47" y="101"/>
                      <a:pt x="48" y="104"/>
                      <a:pt x="49" y="105"/>
                    </a:cubicBezTo>
                    <a:cubicBezTo>
                      <a:pt x="49" y="106"/>
                      <a:pt x="50" y="106"/>
                      <a:pt x="51" y="106"/>
                    </a:cubicBezTo>
                    <a:cubicBezTo>
                      <a:pt x="52" y="107"/>
                      <a:pt x="52" y="108"/>
                      <a:pt x="52" y="110"/>
                    </a:cubicBezTo>
                    <a:cubicBezTo>
                      <a:pt x="52" y="111"/>
                      <a:pt x="52" y="112"/>
                      <a:pt x="52" y="114"/>
                    </a:cubicBezTo>
                    <a:cubicBezTo>
                      <a:pt x="52" y="116"/>
                      <a:pt x="52" y="117"/>
                      <a:pt x="53" y="119"/>
                    </a:cubicBezTo>
                    <a:cubicBezTo>
                      <a:pt x="53" y="120"/>
                      <a:pt x="54" y="122"/>
                      <a:pt x="54" y="124"/>
                    </a:cubicBezTo>
                    <a:cubicBezTo>
                      <a:pt x="54" y="126"/>
                      <a:pt x="54" y="128"/>
                      <a:pt x="55" y="129"/>
                    </a:cubicBezTo>
                    <a:cubicBezTo>
                      <a:pt x="55" y="130"/>
                      <a:pt x="57" y="132"/>
                      <a:pt x="58" y="132"/>
                    </a:cubicBezTo>
                    <a:cubicBezTo>
                      <a:pt x="60" y="132"/>
                      <a:pt x="61" y="134"/>
                      <a:pt x="63" y="135"/>
                    </a:cubicBezTo>
                    <a:cubicBezTo>
                      <a:pt x="65" y="136"/>
                      <a:pt x="68" y="137"/>
                      <a:pt x="69" y="139"/>
                    </a:cubicBezTo>
                    <a:cubicBezTo>
                      <a:pt x="71" y="140"/>
                      <a:pt x="73" y="142"/>
                      <a:pt x="74" y="143"/>
                    </a:cubicBezTo>
                    <a:cubicBezTo>
                      <a:pt x="76" y="145"/>
                      <a:pt x="77" y="147"/>
                      <a:pt x="77" y="149"/>
                    </a:cubicBezTo>
                    <a:cubicBezTo>
                      <a:pt x="77" y="150"/>
                      <a:pt x="76" y="152"/>
                      <a:pt x="75" y="154"/>
                    </a:cubicBezTo>
                    <a:cubicBezTo>
                      <a:pt x="75" y="155"/>
                      <a:pt x="73" y="158"/>
                      <a:pt x="73" y="159"/>
                    </a:cubicBezTo>
                    <a:cubicBezTo>
                      <a:pt x="72" y="160"/>
                      <a:pt x="72" y="163"/>
                      <a:pt x="72" y="164"/>
                    </a:cubicBezTo>
                    <a:cubicBezTo>
                      <a:pt x="72" y="166"/>
                      <a:pt x="73" y="168"/>
                      <a:pt x="75" y="169"/>
                    </a:cubicBezTo>
                    <a:cubicBezTo>
                      <a:pt x="76" y="169"/>
                      <a:pt x="79" y="170"/>
                      <a:pt x="80" y="171"/>
                    </a:cubicBezTo>
                    <a:cubicBezTo>
                      <a:pt x="82" y="172"/>
                      <a:pt x="84" y="172"/>
                      <a:pt x="84" y="171"/>
                    </a:cubicBezTo>
                    <a:cubicBezTo>
                      <a:pt x="84" y="170"/>
                      <a:pt x="84" y="168"/>
                      <a:pt x="84" y="167"/>
                    </a:cubicBezTo>
                    <a:cubicBezTo>
                      <a:pt x="84" y="166"/>
                      <a:pt x="84" y="164"/>
                      <a:pt x="84" y="162"/>
                    </a:cubicBezTo>
                    <a:cubicBezTo>
                      <a:pt x="84" y="161"/>
                      <a:pt x="85" y="159"/>
                      <a:pt x="86" y="159"/>
                    </a:cubicBezTo>
                    <a:cubicBezTo>
                      <a:pt x="87" y="158"/>
                      <a:pt x="89" y="158"/>
                      <a:pt x="90" y="159"/>
                    </a:cubicBezTo>
                    <a:cubicBezTo>
                      <a:pt x="91" y="159"/>
                      <a:pt x="93" y="158"/>
                      <a:pt x="93" y="156"/>
                    </a:cubicBezTo>
                    <a:cubicBezTo>
                      <a:pt x="94" y="154"/>
                      <a:pt x="95" y="154"/>
                      <a:pt x="96" y="155"/>
                    </a:cubicBezTo>
                    <a:cubicBezTo>
                      <a:pt x="97" y="155"/>
                      <a:pt x="98" y="157"/>
                      <a:pt x="99" y="159"/>
                    </a:cubicBezTo>
                    <a:cubicBezTo>
                      <a:pt x="100" y="159"/>
                      <a:pt x="102" y="161"/>
                      <a:pt x="102" y="163"/>
                    </a:cubicBezTo>
                    <a:cubicBezTo>
                      <a:pt x="102" y="164"/>
                      <a:pt x="104" y="164"/>
                      <a:pt x="105" y="164"/>
                    </a:cubicBezTo>
                    <a:cubicBezTo>
                      <a:pt x="106" y="163"/>
                      <a:pt x="108" y="163"/>
                      <a:pt x="109" y="163"/>
                    </a:cubicBezTo>
                    <a:cubicBezTo>
                      <a:pt x="110" y="163"/>
                      <a:pt x="110" y="161"/>
                      <a:pt x="110" y="160"/>
                    </a:cubicBezTo>
                    <a:cubicBezTo>
                      <a:pt x="110" y="158"/>
                      <a:pt x="110" y="157"/>
                      <a:pt x="111" y="156"/>
                    </a:cubicBezTo>
                    <a:cubicBezTo>
                      <a:pt x="112" y="155"/>
                      <a:pt x="114" y="153"/>
                      <a:pt x="116" y="152"/>
                    </a:cubicBezTo>
                    <a:cubicBezTo>
                      <a:pt x="117" y="151"/>
                      <a:pt x="118" y="151"/>
                      <a:pt x="119" y="152"/>
                    </a:cubicBezTo>
                    <a:cubicBezTo>
                      <a:pt x="120" y="152"/>
                      <a:pt x="121" y="155"/>
                      <a:pt x="121" y="156"/>
                    </a:cubicBezTo>
                    <a:cubicBezTo>
                      <a:pt x="121" y="158"/>
                      <a:pt x="122" y="161"/>
                      <a:pt x="121" y="163"/>
                    </a:cubicBezTo>
                    <a:cubicBezTo>
                      <a:pt x="121" y="165"/>
                      <a:pt x="121" y="167"/>
                      <a:pt x="121" y="169"/>
                    </a:cubicBezTo>
                    <a:cubicBezTo>
                      <a:pt x="121" y="171"/>
                      <a:pt x="120" y="172"/>
                      <a:pt x="120" y="173"/>
                    </a:cubicBezTo>
                    <a:cubicBezTo>
                      <a:pt x="120" y="175"/>
                      <a:pt x="120" y="177"/>
                      <a:pt x="120" y="178"/>
                    </a:cubicBezTo>
                    <a:cubicBezTo>
                      <a:pt x="120" y="178"/>
                      <a:pt x="122" y="179"/>
                      <a:pt x="123" y="178"/>
                    </a:cubicBezTo>
                    <a:cubicBezTo>
                      <a:pt x="125" y="177"/>
                      <a:pt x="126" y="177"/>
                      <a:pt x="127" y="177"/>
                    </a:cubicBezTo>
                    <a:cubicBezTo>
                      <a:pt x="127" y="177"/>
                      <a:pt x="128" y="177"/>
                      <a:pt x="128" y="176"/>
                    </a:cubicBezTo>
                    <a:cubicBezTo>
                      <a:pt x="128" y="175"/>
                      <a:pt x="130" y="174"/>
                      <a:pt x="132" y="174"/>
                    </a:cubicBezTo>
                    <a:cubicBezTo>
                      <a:pt x="134" y="174"/>
                      <a:pt x="135" y="174"/>
                      <a:pt x="137" y="174"/>
                    </a:cubicBezTo>
                    <a:cubicBezTo>
                      <a:pt x="138" y="174"/>
                      <a:pt x="139" y="174"/>
                      <a:pt x="139" y="174"/>
                    </a:cubicBezTo>
                    <a:cubicBezTo>
                      <a:pt x="139" y="174"/>
                      <a:pt x="141" y="174"/>
                      <a:pt x="143" y="174"/>
                    </a:cubicBezTo>
                    <a:cubicBezTo>
                      <a:pt x="144" y="174"/>
                      <a:pt x="146" y="173"/>
                      <a:pt x="147" y="173"/>
                    </a:cubicBezTo>
                    <a:cubicBezTo>
                      <a:pt x="148" y="172"/>
                      <a:pt x="150" y="171"/>
                      <a:pt x="150" y="169"/>
                    </a:cubicBezTo>
                    <a:cubicBezTo>
                      <a:pt x="150" y="168"/>
                      <a:pt x="150" y="166"/>
                      <a:pt x="150" y="164"/>
                    </a:cubicBezTo>
                    <a:cubicBezTo>
                      <a:pt x="150" y="162"/>
                      <a:pt x="150" y="159"/>
                      <a:pt x="150" y="157"/>
                    </a:cubicBezTo>
                    <a:cubicBezTo>
                      <a:pt x="151" y="156"/>
                      <a:pt x="152" y="154"/>
                      <a:pt x="152" y="152"/>
                    </a:cubicBezTo>
                    <a:cubicBezTo>
                      <a:pt x="153" y="151"/>
                      <a:pt x="153" y="150"/>
                      <a:pt x="152" y="149"/>
                    </a:cubicBezTo>
                    <a:cubicBezTo>
                      <a:pt x="152" y="148"/>
                      <a:pt x="151" y="146"/>
                      <a:pt x="151" y="145"/>
                    </a:cubicBezTo>
                    <a:cubicBezTo>
                      <a:pt x="151" y="145"/>
                      <a:pt x="150" y="142"/>
                      <a:pt x="150" y="140"/>
                    </a:cubicBezTo>
                    <a:cubicBezTo>
                      <a:pt x="149" y="140"/>
                      <a:pt x="147" y="136"/>
                      <a:pt x="146" y="135"/>
                    </a:cubicBezTo>
                    <a:cubicBezTo>
                      <a:pt x="144" y="133"/>
                      <a:pt x="142" y="132"/>
                      <a:pt x="142" y="132"/>
                    </a:cubicBezTo>
                    <a:cubicBezTo>
                      <a:pt x="142" y="132"/>
                      <a:pt x="141" y="133"/>
                      <a:pt x="139" y="134"/>
                    </a:cubicBezTo>
                    <a:cubicBezTo>
                      <a:pt x="139" y="136"/>
                      <a:pt x="136" y="136"/>
                      <a:pt x="133" y="136"/>
                    </a:cubicBezTo>
                    <a:cubicBezTo>
                      <a:pt x="131" y="136"/>
                      <a:pt x="128" y="135"/>
                      <a:pt x="126" y="134"/>
                    </a:cubicBezTo>
                    <a:cubicBezTo>
                      <a:pt x="123" y="134"/>
                      <a:pt x="122" y="133"/>
                      <a:pt x="120" y="133"/>
                    </a:cubicBezTo>
                    <a:cubicBezTo>
                      <a:pt x="119" y="132"/>
                      <a:pt x="119" y="130"/>
                      <a:pt x="120" y="128"/>
                    </a:cubicBezTo>
                    <a:cubicBezTo>
                      <a:pt x="120" y="128"/>
                      <a:pt x="122" y="126"/>
                      <a:pt x="122" y="124"/>
                    </a:cubicBezTo>
                    <a:cubicBezTo>
                      <a:pt x="122" y="123"/>
                      <a:pt x="123" y="121"/>
                      <a:pt x="123" y="120"/>
                    </a:cubicBezTo>
                    <a:cubicBezTo>
                      <a:pt x="124" y="118"/>
                      <a:pt x="126" y="116"/>
                      <a:pt x="127" y="115"/>
                    </a:cubicBezTo>
                    <a:cubicBezTo>
                      <a:pt x="129" y="115"/>
                      <a:pt x="131" y="115"/>
                      <a:pt x="134" y="115"/>
                    </a:cubicBezTo>
                    <a:cubicBezTo>
                      <a:pt x="137" y="115"/>
                      <a:pt x="139" y="116"/>
                      <a:pt x="139" y="116"/>
                    </a:cubicBezTo>
                    <a:cubicBezTo>
                      <a:pt x="139" y="116"/>
                      <a:pt x="138" y="114"/>
                      <a:pt x="137" y="113"/>
                    </a:cubicBezTo>
                    <a:cubicBezTo>
                      <a:pt x="137" y="111"/>
                      <a:pt x="136" y="108"/>
                      <a:pt x="135" y="106"/>
                    </a:cubicBezTo>
                    <a:cubicBezTo>
                      <a:pt x="135" y="103"/>
                      <a:pt x="134" y="100"/>
                      <a:pt x="135" y="98"/>
                    </a:cubicBezTo>
                    <a:cubicBezTo>
                      <a:pt x="135" y="96"/>
                      <a:pt x="135" y="92"/>
                      <a:pt x="135" y="90"/>
                    </a:cubicBezTo>
                    <a:cubicBezTo>
                      <a:pt x="135" y="87"/>
                      <a:pt x="135" y="84"/>
                      <a:pt x="134" y="83"/>
                    </a:cubicBezTo>
                    <a:cubicBezTo>
                      <a:pt x="134" y="81"/>
                      <a:pt x="134" y="78"/>
                      <a:pt x="133" y="75"/>
                    </a:cubicBezTo>
                    <a:cubicBezTo>
                      <a:pt x="133" y="72"/>
                      <a:pt x="134" y="68"/>
                      <a:pt x="135" y="65"/>
                    </a:cubicBezTo>
                    <a:cubicBezTo>
                      <a:pt x="137" y="62"/>
                      <a:pt x="139" y="58"/>
                      <a:pt x="140" y="57"/>
                    </a:cubicBezTo>
                    <a:cubicBezTo>
                      <a:pt x="142" y="54"/>
                      <a:pt x="145" y="51"/>
                      <a:pt x="146" y="51"/>
                    </a:cubicBezTo>
                    <a:cubicBezTo>
                      <a:pt x="147" y="49"/>
                      <a:pt x="149" y="47"/>
                      <a:pt x="150" y="46"/>
                    </a:cubicBezTo>
                    <a:cubicBezTo>
                      <a:pt x="152" y="45"/>
                      <a:pt x="154" y="43"/>
                      <a:pt x="154" y="42"/>
                    </a:cubicBezTo>
                    <a:cubicBezTo>
                      <a:pt x="155" y="40"/>
                      <a:pt x="157" y="38"/>
                      <a:pt x="158" y="37"/>
                    </a:cubicBezTo>
                    <a:cubicBezTo>
                      <a:pt x="158" y="36"/>
                      <a:pt x="158" y="34"/>
                      <a:pt x="157" y="33"/>
                    </a:cubicBezTo>
                    <a:cubicBezTo>
                      <a:pt x="156" y="32"/>
                      <a:pt x="156" y="32"/>
                      <a:pt x="156" y="32"/>
                    </a:cubicBezTo>
                    <a:cubicBezTo>
                      <a:pt x="154" y="32"/>
                      <a:pt x="153" y="31"/>
                      <a:pt x="153" y="31"/>
                    </a:cubicBezTo>
                    <a:close/>
                  </a:path>
                </a:pathLst>
              </a:cu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2" name="Freeform 53">
                <a:extLst>
                  <a:ext uri="{FF2B5EF4-FFF2-40B4-BE49-F238E27FC236}">
                    <a16:creationId xmlns:a16="http://schemas.microsoft.com/office/drawing/2014/main" id="{65B82AEE-096D-2801-CC78-AE5DE204E722}"/>
                  </a:ext>
                </a:extLst>
              </p:cNvPr>
              <p:cNvSpPr>
                <a:spLocks/>
              </p:cNvSpPr>
              <p:nvPr/>
            </p:nvSpPr>
            <p:spPr bwMode="auto">
              <a:xfrm>
                <a:off x="3812925" y="1791853"/>
                <a:ext cx="356510" cy="365254"/>
              </a:xfrm>
              <a:custGeom>
                <a:avLst/>
                <a:gdLst/>
                <a:ahLst/>
                <a:cxnLst>
                  <a:cxn ang="0">
                    <a:pos x="15" y="136"/>
                  </a:cxn>
                  <a:cxn ang="0">
                    <a:pos x="30" y="138"/>
                  </a:cxn>
                  <a:cxn ang="0">
                    <a:pos x="36" y="139"/>
                  </a:cxn>
                  <a:cxn ang="0">
                    <a:pos x="49" y="137"/>
                  </a:cxn>
                  <a:cxn ang="0">
                    <a:pos x="59" y="141"/>
                  </a:cxn>
                  <a:cxn ang="0">
                    <a:pos x="66" y="146"/>
                  </a:cxn>
                  <a:cxn ang="0">
                    <a:pos x="67" y="158"/>
                  </a:cxn>
                  <a:cxn ang="0">
                    <a:pos x="73" y="154"/>
                  </a:cxn>
                  <a:cxn ang="0">
                    <a:pos x="81" y="148"/>
                  </a:cxn>
                  <a:cxn ang="0">
                    <a:pos x="90" y="147"/>
                  </a:cxn>
                  <a:cxn ang="0">
                    <a:pos x="101" y="151"/>
                  </a:cxn>
                  <a:cxn ang="0">
                    <a:pos x="114" y="146"/>
                  </a:cxn>
                  <a:cxn ang="0">
                    <a:pos x="119" y="135"/>
                  </a:cxn>
                  <a:cxn ang="0">
                    <a:pos x="129" y="129"/>
                  </a:cxn>
                  <a:cxn ang="0">
                    <a:pos x="136" y="129"/>
                  </a:cxn>
                  <a:cxn ang="0">
                    <a:pos x="138" y="122"/>
                  </a:cxn>
                  <a:cxn ang="0">
                    <a:pos x="145" y="116"/>
                  </a:cxn>
                  <a:cxn ang="0">
                    <a:pos x="151" y="115"/>
                  </a:cxn>
                  <a:cxn ang="0">
                    <a:pos x="155" y="111"/>
                  </a:cxn>
                  <a:cxn ang="0">
                    <a:pos x="150" y="103"/>
                  </a:cxn>
                  <a:cxn ang="0">
                    <a:pos x="149" y="90"/>
                  </a:cxn>
                  <a:cxn ang="0">
                    <a:pos x="144" y="83"/>
                  </a:cxn>
                  <a:cxn ang="0">
                    <a:pos x="139" y="72"/>
                  </a:cxn>
                  <a:cxn ang="0">
                    <a:pos x="131" y="64"/>
                  </a:cxn>
                  <a:cxn ang="0">
                    <a:pos x="124" y="64"/>
                  </a:cxn>
                  <a:cxn ang="0">
                    <a:pos x="114" y="54"/>
                  </a:cxn>
                  <a:cxn ang="0">
                    <a:pos x="110" y="42"/>
                  </a:cxn>
                  <a:cxn ang="0">
                    <a:pos x="103" y="27"/>
                  </a:cxn>
                  <a:cxn ang="0">
                    <a:pos x="92" y="17"/>
                  </a:cxn>
                  <a:cxn ang="0">
                    <a:pos x="100" y="11"/>
                  </a:cxn>
                  <a:cxn ang="0">
                    <a:pos x="107" y="0"/>
                  </a:cxn>
                  <a:cxn ang="0">
                    <a:pos x="99" y="1"/>
                  </a:cxn>
                  <a:cxn ang="0">
                    <a:pos x="88" y="7"/>
                  </a:cxn>
                  <a:cxn ang="0">
                    <a:pos x="75" y="8"/>
                  </a:cxn>
                  <a:cxn ang="0">
                    <a:pos x="78" y="15"/>
                  </a:cxn>
                  <a:cxn ang="0">
                    <a:pos x="76" y="19"/>
                  </a:cxn>
                  <a:cxn ang="0">
                    <a:pos x="66" y="23"/>
                  </a:cxn>
                  <a:cxn ang="0">
                    <a:pos x="55" y="27"/>
                  </a:cxn>
                  <a:cxn ang="0">
                    <a:pos x="48" y="30"/>
                  </a:cxn>
                  <a:cxn ang="0">
                    <a:pos x="43" y="34"/>
                  </a:cxn>
                  <a:cxn ang="0">
                    <a:pos x="37" y="41"/>
                  </a:cxn>
                  <a:cxn ang="0">
                    <a:pos x="38" y="48"/>
                  </a:cxn>
                  <a:cxn ang="0">
                    <a:pos x="40" y="60"/>
                  </a:cxn>
                  <a:cxn ang="0">
                    <a:pos x="37" y="68"/>
                  </a:cxn>
                  <a:cxn ang="0">
                    <a:pos x="41" y="77"/>
                  </a:cxn>
                  <a:cxn ang="0">
                    <a:pos x="39" y="80"/>
                  </a:cxn>
                  <a:cxn ang="0">
                    <a:pos x="29" y="87"/>
                  </a:cxn>
                  <a:cxn ang="0">
                    <a:pos x="17" y="98"/>
                  </a:cxn>
                  <a:cxn ang="0">
                    <a:pos x="11" y="104"/>
                  </a:cxn>
                  <a:cxn ang="0">
                    <a:pos x="3" y="113"/>
                  </a:cxn>
                  <a:cxn ang="0">
                    <a:pos x="1" y="117"/>
                  </a:cxn>
                  <a:cxn ang="0">
                    <a:pos x="5" y="124"/>
                  </a:cxn>
                  <a:cxn ang="0">
                    <a:pos x="3" y="131"/>
                  </a:cxn>
                </a:cxnLst>
                <a:rect l="0" t="0" r="r" b="b"/>
                <a:pathLst>
                  <a:path w="155" h="159">
                    <a:moveTo>
                      <a:pt x="6" y="136"/>
                    </a:moveTo>
                    <a:cubicBezTo>
                      <a:pt x="8" y="136"/>
                      <a:pt x="13" y="136"/>
                      <a:pt x="15" y="136"/>
                    </a:cubicBezTo>
                    <a:cubicBezTo>
                      <a:pt x="19" y="136"/>
                      <a:pt x="22" y="136"/>
                      <a:pt x="23" y="136"/>
                    </a:cubicBezTo>
                    <a:cubicBezTo>
                      <a:pt x="25" y="137"/>
                      <a:pt x="28" y="137"/>
                      <a:pt x="30" y="138"/>
                    </a:cubicBezTo>
                    <a:cubicBezTo>
                      <a:pt x="31" y="138"/>
                      <a:pt x="33" y="138"/>
                      <a:pt x="33" y="138"/>
                    </a:cubicBezTo>
                    <a:cubicBezTo>
                      <a:pt x="33" y="138"/>
                      <a:pt x="34" y="139"/>
                      <a:pt x="36" y="139"/>
                    </a:cubicBezTo>
                    <a:cubicBezTo>
                      <a:pt x="38" y="138"/>
                      <a:pt x="41" y="138"/>
                      <a:pt x="43" y="138"/>
                    </a:cubicBezTo>
                    <a:cubicBezTo>
                      <a:pt x="45" y="137"/>
                      <a:pt x="47" y="137"/>
                      <a:pt x="49" y="137"/>
                    </a:cubicBezTo>
                    <a:cubicBezTo>
                      <a:pt x="50" y="138"/>
                      <a:pt x="53" y="140"/>
                      <a:pt x="54" y="141"/>
                    </a:cubicBezTo>
                    <a:cubicBezTo>
                      <a:pt x="55" y="141"/>
                      <a:pt x="58" y="142"/>
                      <a:pt x="59" y="141"/>
                    </a:cubicBezTo>
                    <a:cubicBezTo>
                      <a:pt x="61" y="140"/>
                      <a:pt x="63" y="140"/>
                      <a:pt x="64" y="141"/>
                    </a:cubicBezTo>
                    <a:cubicBezTo>
                      <a:pt x="65" y="143"/>
                      <a:pt x="66" y="145"/>
                      <a:pt x="66" y="146"/>
                    </a:cubicBezTo>
                    <a:cubicBezTo>
                      <a:pt x="66" y="148"/>
                      <a:pt x="66" y="151"/>
                      <a:pt x="66" y="153"/>
                    </a:cubicBezTo>
                    <a:cubicBezTo>
                      <a:pt x="66" y="155"/>
                      <a:pt x="66" y="157"/>
                      <a:pt x="67" y="158"/>
                    </a:cubicBezTo>
                    <a:cubicBezTo>
                      <a:pt x="68" y="159"/>
                      <a:pt x="69" y="159"/>
                      <a:pt x="70" y="157"/>
                    </a:cubicBezTo>
                    <a:cubicBezTo>
                      <a:pt x="70" y="155"/>
                      <a:pt x="72" y="154"/>
                      <a:pt x="73" y="154"/>
                    </a:cubicBezTo>
                    <a:cubicBezTo>
                      <a:pt x="74" y="153"/>
                      <a:pt x="76" y="151"/>
                      <a:pt x="77" y="149"/>
                    </a:cubicBezTo>
                    <a:cubicBezTo>
                      <a:pt x="78" y="149"/>
                      <a:pt x="80" y="148"/>
                      <a:pt x="81" y="148"/>
                    </a:cubicBezTo>
                    <a:cubicBezTo>
                      <a:pt x="82" y="148"/>
                      <a:pt x="84" y="149"/>
                      <a:pt x="85" y="149"/>
                    </a:cubicBezTo>
                    <a:cubicBezTo>
                      <a:pt x="85" y="149"/>
                      <a:pt x="88" y="148"/>
                      <a:pt x="90" y="147"/>
                    </a:cubicBezTo>
                    <a:cubicBezTo>
                      <a:pt x="93" y="146"/>
                      <a:pt x="96" y="147"/>
                      <a:pt x="97" y="149"/>
                    </a:cubicBezTo>
                    <a:cubicBezTo>
                      <a:pt x="97" y="150"/>
                      <a:pt x="99" y="151"/>
                      <a:pt x="101" y="151"/>
                    </a:cubicBezTo>
                    <a:cubicBezTo>
                      <a:pt x="104" y="151"/>
                      <a:pt x="106" y="150"/>
                      <a:pt x="108" y="149"/>
                    </a:cubicBezTo>
                    <a:cubicBezTo>
                      <a:pt x="110" y="149"/>
                      <a:pt x="113" y="147"/>
                      <a:pt x="114" y="146"/>
                    </a:cubicBezTo>
                    <a:cubicBezTo>
                      <a:pt x="115" y="145"/>
                      <a:pt x="117" y="143"/>
                      <a:pt x="117" y="141"/>
                    </a:cubicBezTo>
                    <a:cubicBezTo>
                      <a:pt x="117" y="139"/>
                      <a:pt x="118" y="136"/>
                      <a:pt x="119" y="135"/>
                    </a:cubicBezTo>
                    <a:cubicBezTo>
                      <a:pt x="120" y="133"/>
                      <a:pt x="122" y="131"/>
                      <a:pt x="124" y="130"/>
                    </a:cubicBezTo>
                    <a:cubicBezTo>
                      <a:pt x="126" y="130"/>
                      <a:pt x="128" y="129"/>
                      <a:pt x="129" y="129"/>
                    </a:cubicBezTo>
                    <a:cubicBezTo>
                      <a:pt x="130" y="129"/>
                      <a:pt x="131" y="130"/>
                      <a:pt x="132" y="130"/>
                    </a:cubicBezTo>
                    <a:cubicBezTo>
                      <a:pt x="134" y="131"/>
                      <a:pt x="136" y="131"/>
                      <a:pt x="136" y="129"/>
                    </a:cubicBezTo>
                    <a:cubicBezTo>
                      <a:pt x="137" y="128"/>
                      <a:pt x="138" y="127"/>
                      <a:pt x="137" y="125"/>
                    </a:cubicBezTo>
                    <a:cubicBezTo>
                      <a:pt x="136" y="124"/>
                      <a:pt x="137" y="122"/>
                      <a:pt x="138" y="122"/>
                    </a:cubicBezTo>
                    <a:cubicBezTo>
                      <a:pt x="139" y="121"/>
                      <a:pt x="141" y="120"/>
                      <a:pt x="143" y="119"/>
                    </a:cubicBezTo>
                    <a:cubicBezTo>
                      <a:pt x="143" y="119"/>
                      <a:pt x="144" y="117"/>
                      <a:pt x="145" y="116"/>
                    </a:cubicBezTo>
                    <a:cubicBezTo>
                      <a:pt x="145" y="115"/>
                      <a:pt x="147" y="115"/>
                      <a:pt x="148" y="115"/>
                    </a:cubicBezTo>
                    <a:cubicBezTo>
                      <a:pt x="150" y="114"/>
                      <a:pt x="151" y="115"/>
                      <a:pt x="151" y="115"/>
                    </a:cubicBezTo>
                    <a:cubicBezTo>
                      <a:pt x="151" y="115"/>
                      <a:pt x="153" y="115"/>
                      <a:pt x="154" y="114"/>
                    </a:cubicBezTo>
                    <a:cubicBezTo>
                      <a:pt x="154" y="114"/>
                      <a:pt x="155" y="113"/>
                      <a:pt x="155" y="111"/>
                    </a:cubicBezTo>
                    <a:cubicBezTo>
                      <a:pt x="155" y="110"/>
                      <a:pt x="154" y="108"/>
                      <a:pt x="153" y="108"/>
                    </a:cubicBezTo>
                    <a:cubicBezTo>
                      <a:pt x="152" y="106"/>
                      <a:pt x="150" y="104"/>
                      <a:pt x="150" y="103"/>
                    </a:cubicBezTo>
                    <a:cubicBezTo>
                      <a:pt x="150" y="100"/>
                      <a:pt x="150" y="98"/>
                      <a:pt x="150" y="97"/>
                    </a:cubicBezTo>
                    <a:cubicBezTo>
                      <a:pt x="150" y="95"/>
                      <a:pt x="150" y="92"/>
                      <a:pt x="149" y="90"/>
                    </a:cubicBezTo>
                    <a:cubicBezTo>
                      <a:pt x="148" y="87"/>
                      <a:pt x="147" y="85"/>
                      <a:pt x="147" y="85"/>
                    </a:cubicBezTo>
                    <a:cubicBezTo>
                      <a:pt x="147" y="85"/>
                      <a:pt x="146" y="84"/>
                      <a:pt x="144" y="83"/>
                    </a:cubicBezTo>
                    <a:cubicBezTo>
                      <a:pt x="142" y="82"/>
                      <a:pt x="140" y="80"/>
                      <a:pt x="140" y="78"/>
                    </a:cubicBezTo>
                    <a:cubicBezTo>
                      <a:pt x="140" y="77"/>
                      <a:pt x="139" y="74"/>
                      <a:pt x="139" y="72"/>
                    </a:cubicBezTo>
                    <a:cubicBezTo>
                      <a:pt x="139" y="72"/>
                      <a:pt x="138" y="69"/>
                      <a:pt x="136" y="67"/>
                    </a:cubicBezTo>
                    <a:cubicBezTo>
                      <a:pt x="134" y="67"/>
                      <a:pt x="132" y="65"/>
                      <a:pt x="131" y="64"/>
                    </a:cubicBezTo>
                    <a:cubicBezTo>
                      <a:pt x="131" y="63"/>
                      <a:pt x="130" y="63"/>
                      <a:pt x="130" y="64"/>
                    </a:cubicBezTo>
                    <a:cubicBezTo>
                      <a:pt x="129" y="64"/>
                      <a:pt x="126" y="64"/>
                      <a:pt x="124" y="64"/>
                    </a:cubicBezTo>
                    <a:cubicBezTo>
                      <a:pt x="122" y="64"/>
                      <a:pt x="120" y="63"/>
                      <a:pt x="118" y="60"/>
                    </a:cubicBezTo>
                    <a:cubicBezTo>
                      <a:pt x="117" y="58"/>
                      <a:pt x="115" y="55"/>
                      <a:pt x="114" y="54"/>
                    </a:cubicBezTo>
                    <a:cubicBezTo>
                      <a:pt x="114" y="53"/>
                      <a:pt x="113" y="50"/>
                      <a:pt x="112" y="48"/>
                    </a:cubicBezTo>
                    <a:cubicBezTo>
                      <a:pt x="112" y="46"/>
                      <a:pt x="111" y="43"/>
                      <a:pt x="110" y="42"/>
                    </a:cubicBezTo>
                    <a:cubicBezTo>
                      <a:pt x="109" y="39"/>
                      <a:pt x="108" y="36"/>
                      <a:pt x="108" y="34"/>
                    </a:cubicBezTo>
                    <a:cubicBezTo>
                      <a:pt x="108" y="32"/>
                      <a:pt x="106" y="29"/>
                      <a:pt x="103" y="27"/>
                    </a:cubicBezTo>
                    <a:cubicBezTo>
                      <a:pt x="102" y="26"/>
                      <a:pt x="98" y="24"/>
                      <a:pt x="95" y="23"/>
                    </a:cubicBezTo>
                    <a:cubicBezTo>
                      <a:pt x="93" y="21"/>
                      <a:pt x="92" y="18"/>
                      <a:pt x="92" y="17"/>
                    </a:cubicBezTo>
                    <a:cubicBezTo>
                      <a:pt x="92" y="15"/>
                      <a:pt x="94" y="13"/>
                      <a:pt x="95" y="13"/>
                    </a:cubicBezTo>
                    <a:cubicBezTo>
                      <a:pt x="97" y="13"/>
                      <a:pt x="99" y="11"/>
                      <a:pt x="100" y="11"/>
                    </a:cubicBezTo>
                    <a:cubicBezTo>
                      <a:pt x="100" y="10"/>
                      <a:pt x="102" y="6"/>
                      <a:pt x="104" y="5"/>
                    </a:cubicBezTo>
                    <a:cubicBezTo>
                      <a:pt x="106" y="2"/>
                      <a:pt x="107" y="0"/>
                      <a:pt x="107" y="0"/>
                    </a:cubicBezTo>
                    <a:cubicBezTo>
                      <a:pt x="107" y="0"/>
                      <a:pt x="106" y="0"/>
                      <a:pt x="104" y="0"/>
                    </a:cubicBezTo>
                    <a:cubicBezTo>
                      <a:pt x="102" y="0"/>
                      <a:pt x="99" y="0"/>
                      <a:pt x="99" y="1"/>
                    </a:cubicBezTo>
                    <a:cubicBezTo>
                      <a:pt x="98" y="2"/>
                      <a:pt x="96" y="4"/>
                      <a:pt x="94" y="5"/>
                    </a:cubicBezTo>
                    <a:cubicBezTo>
                      <a:pt x="93" y="6"/>
                      <a:pt x="91" y="7"/>
                      <a:pt x="88" y="7"/>
                    </a:cubicBezTo>
                    <a:cubicBezTo>
                      <a:pt x="86" y="8"/>
                      <a:pt x="82" y="8"/>
                      <a:pt x="80" y="8"/>
                    </a:cubicBezTo>
                    <a:cubicBezTo>
                      <a:pt x="77" y="8"/>
                      <a:pt x="75" y="8"/>
                      <a:pt x="75" y="8"/>
                    </a:cubicBezTo>
                    <a:cubicBezTo>
                      <a:pt x="75" y="8"/>
                      <a:pt x="76" y="9"/>
                      <a:pt x="77" y="9"/>
                    </a:cubicBezTo>
                    <a:cubicBezTo>
                      <a:pt x="78" y="11"/>
                      <a:pt x="78" y="14"/>
                      <a:pt x="78" y="15"/>
                    </a:cubicBezTo>
                    <a:cubicBezTo>
                      <a:pt x="77" y="16"/>
                      <a:pt x="77" y="18"/>
                      <a:pt x="77" y="18"/>
                    </a:cubicBezTo>
                    <a:cubicBezTo>
                      <a:pt x="77" y="18"/>
                      <a:pt x="76" y="18"/>
                      <a:pt x="76" y="19"/>
                    </a:cubicBezTo>
                    <a:cubicBezTo>
                      <a:pt x="74" y="20"/>
                      <a:pt x="72" y="21"/>
                      <a:pt x="71" y="21"/>
                    </a:cubicBezTo>
                    <a:cubicBezTo>
                      <a:pt x="70" y="23"/>
                      <a:pt x="68" y="23"/>
                      <a:pt x="66" y="23"/>
                    </a:cubicBezTo>
                    <a:cubicBezTo>
                      <a:pt x="64" y="23"/>
                      <a:pt x="61" y="23"/>
                      <a:pt x="60" y="24"/>
                    </a:cubicBezTo>
                    <a:cubicBezTo>
                      <a:pt x="60" y="25"/>
                      <a:pt x="58" y="26"/>
                      <a:pt x="55" y="27"/>
                    </a:cubicBezTo>
                    <a:cubicBezTo>
                      <a:pt x="53" y="27"/>
                      <a:pt x="52" y="28"/>
                      <a:pt x="51" y="29"/>
                    </a:cubicBezTo>
                    <a:cubicBezTo>
                      <a:pt x="50" y="30"/>
                      <a:pt x="49" y="30"/>
                      <a:pt x="48" y="30"/>
                    </a:cubicBezTo>
                    <a:cubicBezTo>
                      <a:pt x="48" y="30"/>
                      <a:pt x="46" y="31"/>
                      <a:pt x="46" y="31"/>
                    </a:cubicBezTo>
                    <a:cubicBezTo>
                      <a:pt x="45" y="32"/>
                      <a:pt x="45" y="33"/>
                      <a:pt x="43" y="34"/>
                    </a:cubicBezTo>
                    <a:cubicBezTo>
                      <a:pt x="42" y="35"/>
                      <a:pt x="39" y="37"/>
                      <a:pt x="38" y="38"/>
                    </a:cubicBezTo>
                    <a:cubicBezTo>
                      <a:pt x="37" y="39"/>
                      <a:pt x="37" y="41"/>
                      <a:pt x="37" y="41"/>
                    </a:cubicBezTo>
                    <a:cubicBezTo>
                      <a:pt x="37" y="41"/>
                      <a:pt x="37" y="42"/>
                      <a:pt x="37" y="43"/>
                    </a:cubicBezTo>
                    <a:cubicBezTo>
                      <a:pt x="38" y="44"/>
                      <a:pt x="38" y="46"/>
                      <a:pt x="38" y="48"/>
                    </a:cubicBezTo>
                    <a:cubicBezTo>
                      <a:pt x="39" y="49"/>
                      <a:pt x="40" y="52"/>
                      <a:pt x="41" y="53"/>
                    </a:cubicBezTo>
                    <a:cubicBezTo>
                      <a:pt x="42" y="54"/>
                      <a:pt x="41" y="57"/>
                      <a:pt x="40" y="60"/>
                    </a:cubicBezTo>
                    <a:cubicBezTo>
                      <a:pt x="39" y="61"/>
                      <a:pt x="39" y="64"/>
                      <a:pt x="39" y="64"/>
                    </a:cubicBezTo>
                    <a:cubicBezTo>
                      <a:pt x="39" y="65"/>
                      <a:pt x="38" y="66"/>
                      <a:pt x="37" y="68"/>
                    </a:cubicBezTo>
                    <a:cubicBezTo>
                      <a:pt x="36" y="69"/>
                      <a:pt x="36" y="72"/>
                      <a:pt x="37" y="72"/>
                    </a:cubicBezTo>
                    <a:cubicBezTo>
                      <a:pt x="39" y="74"/>
                      <a:pt x="40" y="76"/>
                      <a:pt x="41" y="77"/>
                    </a:cubicBezTo>
                    <a:cubicBezTo>
                      <a:pt x="41" y="77"/>
                      <a:pt x="41" y="78"/>
                      <a:pt x="41" y="78"/>
                    </a:cubicBezTo>
                    <a:cubicBezTo>
                      <a:pt x="41" y="78"/>
                      <a:pt x="41" y="79"/>
                      <a:pt x="39" y="80"/>
                    </a:cubicBezTo>
                    <a:cubicBezTo>
                      <a:pt x="37" y="82"/>
                      <a:pt x="35" y="83"/>
                      <a:pt x="34" y="84"/>
                    </a:cubicBezTo>
                    <a:cubicBezTo>
                      <a:pt x="34" y="85"/>
                      <a:pt x="31" y="86"/>
                      <a:pt x="29" y="87"/>
                    </a:cubicBezTo>
                    <a:cubicBezTo>
                      <a:pt x="27" y="88"/>
                      <a:pt x="25" y="90"/>
                      <a:pt x="23" y="92"/>
                    </a:cubicBezTo>
                    <a:cubicBezTo>
                      <a:pt x="21" y="95"/>
                      <a:pt x="18" y="97"/>
                      <a:pt x="17" y="98"/>
                    </a:cubicBezTo>
                    <a:cubicBezTo>
                      <a:pt x="16" y="100"/>
                      <a:pt x="14" y="101"/>
                      <a:pt x="13" y="101"/>
                    </a:cubicBezTo>
                    <a:cubicBezTo>
                      <a:pt x="12" y="101"/>
                      <a:pt x="11" y="103"/>
                      <a:pt x="11" y="104"/>
                    </a:cubicBezTo>
                    <a:cubicBezTo>
                      <a:pt x="10" y="105"/>
                      <a:pt x="8" y="108"/>
                      <a:pt x="7" y="109"/>
                    </a:cubicBezTo>
                    <a:cubicBezTo>
                      <a:pt x="5" y="110"/>
                      <a:pt x="3" y="111"/>
                      <a:pt x="3" y="113"/>
                    </a:cubicBezTo>
                    <a:cubicBezTo>
                      <a:pt x="1" y="114"/>
                      <a:pt x="0" y="115"/>
                      <a:pt x="0" y="115"/>
                    </a:cubicBezTo>
                    <a:cubicBezTo>
                      <a:pt x="0" y="115"/>
                      <a:pt x="1" y="116"/>
                      <a:pt x="1" y="117"/>
                    </a:cubicBezTo>
                    <a:cubicBezTo>
                      <a:pt x="2" y="117"/>
                      <a:pt x="3" y="118"/>
                      <a:pt x="4" y="120"/>
                    </a:cubicBezTo>
                    <a:cubicBezTo>
                      <a:pt x="4" y="121"/>
                      <a:pt x="4" y="122"/>
                      <a:pt x="5" y="124"/>
                    </a:cubicBezTo>
                    <a:cubicBezTo>
                      <a:pt x="5" y="125"/>
                      <a:pt x="5" y="127"/>
                      <a:pt x="5" y="127"/>
                    </a:cubicBezTo>
                    <a:cubicBezTo>
                      <a:pt x="5" y="127"/>
                      <a:pt x="4" y="128"/>
                      <a:pt x="3" y="131"/>
                    </a:cubicBezTo>
                    <a:cubicBezTo>
                      <a:pt x="2" y="133"/>
                      <a:pt x="3" y="136"/>
                      <a:pt x="6" y="136"/>
                    </a:cubicBezTo>
                    <a:close/>
                  </a:path>
                </a:pathLst>
              </a:custGeom>
              <a:solidFill>
                <a:srgbClr val="FFFF00"/>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grpSp>
        <p:sp>
          <p:nvSpPr>
            <p:cNvPr id="10" name="Freeform 54">
              <a:extLst>
                <a:ext uri="{FF2B5EF4-FFF2-40B4-BE49-F238E27FC236}">
                  <a16:creationId xmlns:a16="http://schemas.microsoft.com/office/drawing/2014/main" id="{751BCDBB-171E-9976-7F69-D746D1976D76}"/>
                </a:ext>
              </a:extLst>
            </p:cNvPr>
            <p:cNvSpPr>
              <a:spLocks/>
            </p:cNvSpPr>
            <p:nvPr/>
          </p:nvSpPr>
          <p:spPr bwMode="auto">
            <a:xfrm>
              <a:off x="3267960" y="2084250"/>
              <a:ext cx="1039417" cy="898562"/>
            </a:xfrm>
            <a:custGeom>
              <a:avLst/>
              <a:gdLst/>
              <a:ahLst/>
              <a:cxnLst>
                <a:cxn ang="0">
                  <a:pos x="425" y="181"/>
                </a:cxn>
                <a:cxn ang="0">
                  <a:pos x="420" y="177"/>
                </a:cxn>
                <a:cxn ang="0">
                  <a:pos x="420" y="158"/>
                </a:cxn>
                <a:cxn ang="0">
                  <a:pos x="406" y="134"/>
                </a:cxn>
                <a:cxn ang="0">
                  <a:pos x="392" y="135"/>
                </a:cxn>
                <a:cxn ang="0">
                  <a:pos x="386" y="121"/>
                </a:cxn>
                <a:cxn ang="0">
                  <a:pos x="374" y="118"/>
                </a:cxn>
                <a:cxn ang="0">
                  <a:pos x="361" y="113"/>
                </a:cxn>
                <a:cxn ang="0">
                  <a:pos x="349" y="125"/>
                </a:cxn>
                <a:cxn ang="0">
                  <a:pos x="338" y="117"/>
                </a:cxn>
                <a:cxn ang="0">
                  <a:pos x="328" y="93"/>
                </a:cxn>
                <a:cxn ang="0">
                  <a:pos x="317" y="72"/>
                </a:cxn>
                <a:cxn ang="0">
                  <a:pos x="309" y="51"/>
                </a:cxn>
                <a:cxn ang="0">
                  <a:pos x="285" y="42"/>
                </a:cxn>
                <a:cxn ang="0">
                  <a:pos x="272" y="33"/>
                </a:cxn>
                <a:cxn ang="0">
                  <a:pos x="269" y="14"/>
                </a:cxn>
                <a:cxn ang="0">
                  <a:pos x="242" y="9"/>
                </a:cxn>
                <a:cxn ang="0">
                  <a:pos x="223" y="7"/>
                </a:cxn>
                <a:cxn ang="0">
                  <a:pos x="197" y="45"/>
                </a:cxn>
                <a:cxn ang="0">
                  <a:pos x="165" y="70"/>
                </a:cxn>
                <a:cxn ang="0">
                  <a:pos x="139" y="100"/>
                </a:cxn>
                <a:cxn ang="0">
                  <a:pos x="108" y="121"/>
                </a:cxn>
                <a:cxn ang="0">
                  <a:pos x="66" y="124"/>
                </a:cxn>
                <a:cxn ang="0">
                  <a:pos x="42" y="116"/>
                </a:cxn>
                <a:cxn ang="0">
                  <a:pos x="21" y="141"/>
                </a:cxn>
                <a:cxn ang="0">
                  <a:pos x="0" y="173"/>
                </a:cxn>
                <a:cxn ang="0">
                  <a:pos x="29" y="187"/>
                </a:cxn>
                <a:cxn ang="0">
                  <a:pos x="30" y="227"/>
                </a:cxn>
                <a:cxn ang="0">
                  <a:pos x="54" y="248"/>
                </a:cxn>
                <a:cxn ang="0">
                  <a:pos x="66" y="281"/>
                </a:cxn>
                <a:cxn ang="0">
                  <a:pos x="86" y="295"/>
                </a:cxn>
                <a:cxn ang="0">
                  <a:pos x="115" y="296"/>
                </a:cxn>
                <a:cxn ang="0">
                  <a:pos x="140" y="301"/>
                </a:cxn>
                <a:cxn ang="0">
                  <a:pos x="156" y="309"/>
                </a:cxn>
                <a:cxn ang="0">
                  <a:pos x="178" y="309"/>
                </a:cxn>
                <a:cxn ang="0">
                  <a:pos x="186" y="333"/>
                </a:cxn>
                <a:cxn ang="0">
                  <a:pos x="193" y="348"/>
                </a:cxn>
                <a:cxn ang="0">
                  <a:pos x="214" y="369"/>
                </a:cxn>
                <a:cxn ang="0">
                  <a:pos x="240" y="392"/>
                </a:cxn>
                <a:cxn ang="0">
                  <a:pos x="258" y="381"/>
                </a:cxn>
                <a:cxn ang="0">
                  <a:pos x="270" y="363"/>
                </a:cxn>
                <a:cxn ang="0">
                  <a:pos x="274" y="332"/>
                </a:cxn>
                <a:cxn ang="0">
                  <a:pos x="268" y="311"/>
                </a:cxn>
                <a:cxn ang="0">
                  <a:pos x="278" y="299"/>
                </a:cxn>
                <a:cxn ang="0">
                  <a:pos x="285" y="286"/>
                </a:cxn>
                <a:cxn ang="0">
                  <a:pos x="302" y="289"/>
                </a:cxn>
                <a:cxn ang="0">
                  <a:pos x="291" y="295"/>
                </a:cxn>
                <a:cxn ang="0">
                  <a:pos x="322" y="298"/>
                </a:cxn>
                <a:cxn ang="0">
                  <a:pos x="320" y="325"/>
                </a:cxn>
                <a:cxn ang="0">
                  <a:pos x="305" y="342"/>
                </a:cxn>
                <a:cxn ang="0">
                  <a:pos x="322" y="345"/>
                </a:cxn>
                <a:cxn ang="0">
                  <a:pos x="338" y="326"/>
                </a:cxn>
                <a:cxn ang="0">
                  <a:pos x="362" y="326"/>
                </a:cxn>
                <a:cxn ang="0">
                  <a:pos x="378" y="322"/>
                </a:cxn>
                <a:cxn ang="0">
                  <a:pos x="388" y="308"/>
                </a:cxn>
                <a:cxn ang="0">
                  <a:pos x="382" y="282"/>
                </a:cxn>
                <a:cxn ang="0">
                  <a:pos x="405" y="265"/>
                </a:cxn>
                <a:cxn ang="0">
                  <a:pos x="372" y="264"/>
                </a:cxn>
                <a:cxn ang="0">
                  <a:pos x="371" y="235"/>
                </a:cxn>
                <a:cxn ang="0">
                  <a:pos x="397" y="219"/>
                </a:cxn>
                <a:cxn ang="0">
                  <a:pos x="430" y="201"/>
                </a:cxn>
                <a:cxn ang="0">
                  <a:pos x="450" y="188"/>
                </a:cxn>
              </a:cxnLst>
              <a:rect l="0" t="0" r="r" b="b"/>
              <a:pathLst>
                <a:path w="452" h="392">
                  <a:moveTo>
                    <a:pt x="448" y="179"/>
                  </a:moveTo>
                  <a:cubicBezTo>
                    <a:pt x="447" y="179"/>
                    <a:pt x="446" y="179"/>
                    <a:pt x="444" y="180"/>
                  </a:cubicBezTo>
                  <a:cubicBezTo>
                    <a:pt x="443" y="181"/>
                    <a:pt x="440" y="181"/>
                    <a:pt x="439" y="180"/>
                  </a:cubicBezTo>
                  <a:cubicBezTo>
                    <a:pt x="438" y="179"/>
                    <a:pt x="434" y="180"/>
                    <a:pt x="431" y="180"/>
                  </a:cubicBezTo>
                  <a:cubicBezTo>
                    <a:pt x="430" y="180"/>
                    <a:pt x="427" y="180"/>
                    <a:pt x="425" y="181"/>
                  </a:cubicBezTo>
                  <a:cubicBezTo>
                    <a:pt x="424" y="181"/>
                    <a:pt x="422" y="182"/>
                    <a:pt x="421" y="183"/>
                  </a:cubicBezTo>
                  <a:cubicBezTo>
                    <a:pt x="420" y="184"/>
                    <a:pt x="416" y="186"/>
                    <a:pt x="414" y="187"/>
                  </a:cubicBezTo>
                  <a:cubicBezTo>
                    <a:pt x="412" y="188"/>
                    <a:pt x="410" y="187"/>
                    <a:pt x="411" y="185"/>
                  </a:cubicBezTo>
                  <a:cubicBezTo>
                    <a:pt x="412" y="184"/>
                    <a:pt x="414" y="182"/>
                    <a:pt x="415" y="181"/>
                  </a:cubicBezTo>
                  <a:cubicBezTo>
                    <a:pt x="416" y="180"/>
                    <a:pt x="418" y="177"/>
                    <a:pt x="420" y="177"/>
                  </a:cubicBezTo>
                  <a:cubicBezTo>
                    <a:pt x="421" y="175"/>
                    <a:pt x="421" y="173"/>
                    <a:pt x="419" y="172"/>
                  </a:cubicBezTo>
                  <a:cubicBezTo>
                    <a:pt x="418" y="172"/>
                    <a:pt x="417" y="171"/>
                    <a:pt x="418" y="170"/>
                  </a:cubicBezTo>
                  <a:cubicBezTo>
                    <a:pt x="419" y="169"/>
                    <a:pt x="421" y="167"/>
                    <a:pt x="421" y="166"/>
                  </a:cubicBezTo>
                  <a:cubicBezTo>
                    <a:pt x="421" y="166"/>
                    <a:pt x="422" y="164"/>
                    <a:pt x="422" y="162"/>
                  </a:cubicBezTo>
                  <a:cubicBezTo>
                    <a:pt x="422" y="160"/>
                    <a:pt x="421" y="159"/>
                    <a:pt x="420" y="158"/>
                  </a:cubicBezTo>
                  <a:cubicBezTo>
                    <a:pt x="419" y="157"/>
                    <a:pt x="417" y="155"/>
                    <a:pt x="414" y="154"/>
                  </a:cubicBezTo>
                  <a:cubicBezTo>
                    <a:pt x="412" y="153"/>
                    <a:pt x="411" y="151"/>
                    <a:pt x="410" y="149"/>
                  </a:cubicBezTo>
                  <a:cubicBezTo>
                    <a:pt x="409" y="147"/>
                    <a:pt x="408" y="146"/>
                    <a:pt x="408" y="144"/>
                  </a:cubicBezTo>
                  <a:cubicBezTo>
                    <a:pt x="407" y="143"/>
                    <a:pt x="407" y="141"/>
                    <a:pt x="407" y="140"/>
                  </a:cubicBezTo>
                  <a:cubicBezTo>
                    <a:pt x="407" y="138"/>
                    <a:pt x="406" y="135"/>
                    <a:pt x="406" y="134"/>
                  </a:cubicBezTo>
                  <a:cubicBezTo>
                    <a:pt x="405" y="132"/>
                    <a:pt x="404" y="131"/>
                    <a:pt x="404" y="131"/>
                  </a:cubicBezTo>
                  <a:cubicBezTo>
                    <a:pt x="404" y="131"/>
                    <a:pt x="403" y="131"/>
                    <a:pt x="402" y="131"/>
                  </a:cubicBezTo>
                  <a:cubicBezTo>
                    <a:pt x="401" y="131"/>
                    <a:pt x="399" y="131"/>
                    <a:pt x="397" y="131"/>
                  </a:cubicBezTo>
                  <a:cubicBezTo>
                    <a:pt x="395" y="131"/>
                    <a:pt x="393" y="132"/>
                    <a:pt x="393" y="133"/>
                  </a:cubicBezTo>
                  <a:cubicBezTo>
                    <a:pt x="393" y="134"/>
                    <a:pt x="393" y="135"/>
                    <a:pt x="392" y="135"/>
                  </a:cubicBezTo>
                  <a:cubicBezTo>
                    <a:pt x="391" y="135"/>
                    <a:pt x="390" y="135"/>
                    <a:pt x="388" y="136"/>
                  </a:cubicBezTo>
                  <a:cubicBezTo>
                    <a:pt x="387" y="137"/>
                    <a:pt x="385" y="136"/>
                    <a:pt x="385" y="135"/>
                  </a:cubicBezTo>
                  <a:cubicBezTo>
                    <a:pt x="385" y="134"/>
                    <a:pt x="385" y="133"/>
                    <a:pt x="385" y="131"/>
                  </a:cubicBezTo>
                  <a:cubicBezTo>
                    <a:pt x="385" y="130"/>
                    <a:pt x="386" y="128"/>
                    <a:pt x="386" y="127"/>
                  </a:cubicBezTo>
                  <a:cubicBezTo>
                    <a:pt x="386" y="125"/>
                    <a:pt x="386" y="122"/>
                    <a:pt x="386" y="121"/>
                  </a:cubicBezTo>
                  <a:cubicBezTo>
                    <a:pt x="387" y="118"/>
                    <a:pt x="386" y="116"/>
                    <a:pt x="386" y="114"/>
                  </a:cubicBezTo>
                  <a:cubicBezTo>
                    <a:pt x="386" y="112"/>
                    <a:pt x="385" y="110"/>
                    <a:pt x="384" y="110"/>
                  </a:cubicBezTo>
                  <a:cubicBezTo>
                    <a:pt x="383" y="109"/>
                    <a:pt x="382" y="109"/>
                    <a:pt x="381" y="110"/>
                  </a:cubicBezTo>
                  <a:cubicBezTo>
                    <a:pt x="379" y="111"/>
                    <a:pt x="377" y="112"/>
                    <a:pt x="376" y="113"/>
                  </a:cubicBezTo>
                  <a:cubicBezTo>
                    <a:pt x="375" y="114"/>
                    <a:pt x="374" y="116"/>
                    <a:pt x="374" y="118"/>
                  </a:cubicBezTo>
                  <a:cubicBezTo>
                    <a:pt x="374" y="118"/>
                    <a:pt x="374" y="120"/>
                    <a:pt x="374" y="120"/>
                  </a:cubicBezTo>
                  <a:cubicBezTo>
                    <a:pt x="373" y="120"/>
                    <a:pt x="371" y="120"/>
                    <a:pt x="370" y="121"/>
                  </a:cubicBezTo>
                  <a:cubicBezTo>
                    <a:pt x="369" y="122"/>
                    <a:pt x="367" y="121"/>
                    <a:pt x="366" y="120"/>
                  </a:cubicBezTo>
                  <a:cubicBezTo>
                    <a:pt x="366" y="119"/>
                    <a:pt x="365" y="117"/>
                    <a:pt x="364" y="116"/>
                  </a:cubicBezTo>
                  <a:cubicBezTo>
                    <a:pt x="363" y="115"/>
                    <a:pt x="362" y="113"/>
                    <a:pt x="361" y="113"/>
                  </a:cubicBezTo>
                  <a:cubicBezTo>
                    <a:pt x="360" y="112"/>
                    <a:pt x="358" y="112"/>
                    <a:pt x="357" y="114"/>
                  </a:cubicBezTo>
                  <a:cubicBezTo>
                    <a:pt x="357" y="115"/>
                    <a:pt x="356" y="116"/>
                    <a:pt x="355" y="116"/>
                  </a:cubicBezTo>
                  <a:cubicBezTo>
                    <a:pt x="354" y="116"/>
                    <a:pt x="352" y="116"/>
                    <a:pt x="351" y="117"/>
                  </a:cubicBezTo>
                  <a:cubicBezTo>
                    <a:pt x="349" y="117"/>
                    <a:pt x="349" y="118"/>
                    <a:pt x="349" y="120"/>
                  </a:cubicBezTo>
                  <a:cubicBezTo>
                    <a:pt x="349" y="122"/>
                    <a:pt x="349" y="123"/>
                    <a:pt x="349" y="125"/>
                  </a:cubicBezTo>
                  <a:cubicBezTo>
                    <a:pt x="349" y="126"/>
                    <a:pt x="349" y="128"/>
                    <a:pt x="349" y="128"/>
                  </a:cubicBezTo>
                  <a:cubicBezTo>
                    <a:pt x="349" y="129"/>
                    <a:pt x="347" y="129"/>
                    <a:pt x="345" y="128"/>
                  </a:cubicBezTo>
                  <a:cubicBezTo>
                    <a:pt x="343" y="128"/>
                    <a:pt x="341" y="127"/>
                    <a:pt x="340" y="126"/>
                  </a:cubicBezTo>
                  <a:cubicBezTo>
                    <a:pt x="338" y="125"/>
                    <a:pt x="337" y="124"/>
                    <a:pt x="337" y="122"/>
                  </a:cubicBezTo>
                  <a:cubicBezTo>
                    <a:pt x="337" y="120"/>
                    <a:pt x="337" y="118"/>
                    <a:pt x="338" y="117"/>
                  </a:cubicBezTo>
                  <a:cubicBezTo>
                    <a:pt x="338" y="115"/>
                    <a:pt x="340" y="113"/>
                    <a:pt x="340" y="112"/>
                  </a:cubicBezTo>
                  <a:cubicBezTo>
                    <a:pt x="340" y="110"/>
                    <a:pt x="341" y="107"/>
                    <a:pt x="341" y="107"/>
                  </a:cubicBezTo>
                  <a:cubicBezTo>
                    <a:pt x="341" y="105"/>
                    <a:pt x="340" y="102"/>
                    <a:pt x="339" y="101"/>
                  </a:cubicBezTo>
                  <a:cubicBezTo>
                    <a:pt x="338" y="100"/>
                    <a:pt x="336" y="97"/>
                    <a:pt x="334" y="97"/>
                  </a:cubicBezTo>
                  <a:cubicBezTo>
                    <a:pt x="332" y="95"/>
                    <a:pt x="330" y="93"/>
                    <a:pt x="328" y="93"/>
                  </a:cubicBezTo>
                  <a:cubicBezTo>
                    <a:pt x="326" y="92"/>
                    <a:pt x="324" y="90"/>
                    <a:pt x="322" y="90"/>
                  </a:cubicBezTo>
                  <a:cubicBezTo>
                    <a:pt x="321" y="89"/>
                    <a:pt x="320" y="88"/>
                    <a:pt x="320" y="87"/>
                  </a:cubicBezTo>
                  <a:cubicBezTo>
                    <a:pt x="319" y="86"/>
                    <a:pt x="319" y="83"/>
                    <a:pt x="319" y="82"/>
                  </a:cubicBezTo>
                  <a:cubicBezTo>
                    <a:pt x="319" y="80"/>
                    <a:pt x="318" y="78"/>
                    <a:pt x="318" y="77"/>
                  </a:cubicBezTo>
                  <a:cubicBezTo>
                    <a:pt x="317" y="75"/>
                    <a:pt x="317" y="73"/>
                    <a:pt x="317" y="72"/>
                  </a:cubicBezTo>
                  <a:cubicBezTo>
                    <a:pt x="317" y="70"/>
                    <a:pt x="317" y="68"/>
                    <a:pt x="317" y="67"/>
                  </a:cubicBezTo>
                  <a:cubicBezTo>
                    <a:pt x="317" y="66"/>
                    <a:pt x="317" y="65"/>
                    <a:pt x="316" y="64"/>
                  </a:cubicBezTo>
                  <a:cubicBezTo>
                    <a:pt x="315" y="64"/>
                    <a:pt x="313" y="63"/>
                    <a:pt x="313" y="62"/>
                  </a:cubicBezTo>
                  <a:cubicBezTo>
                    <a:pt x="312" y="62"/>
                    <a:pt x="311" y="59"/>
                    <a:pt x="311" y="57"/>
                  </a:cubicBezTo>
                  <a:cubicBezTo>
                    <a:pt x="311" y="56"/>
                    <a:pt x="310" y="52"/>
                    <a:pt x="309" y="51"/>
                  </a:cubicBezTo>
                  <a:cubicBezTo>
                    <a:pt x="309" y="49"/>
                    <a:pt x="307" y="47"/>
                    <a:pt x="305" y="48"/>
                  </a:cubicBezTo>
                  <a:cubicBezTo>
                    <a:pt x="304" y="48"/>
                    <a:pt x="300" y="48"/>
                    <a:pt x="299" y="49"/>
                  </a:cubicBezTo>
                  <a:cubicBezTo>
                    <a:pt x="297" y="49"/>
                    <a:pt x="294" y="49"/>
                    <a:pt x="292" y="49"/>
                  </a:cubicBezTo>
                  <a:cubicBezTo>
                    <a:pt x="291" y="48"/>
                    <a:pt x="289" y="46"/>
                    <a:pt x="289" y="45"/>
                  </a:cubicBezTo>
                  <a:cubicBezTo>
                    <a:pt x="288" y="44"/>
                    <a:pt x="286" y="43"/>
                    <a:pt x="285" y="42"/>
                  </a:cubicBezTo>
                  <a:cubicBezTo>
                    <a:pt x="283" y="41"/>
                    <a:pt x="282" y="41"/>
                    <a:pt x="281" y="41"/>
                  </a:cubicBezTo>
                  <a:cubicBezTo>
                    <a:pt x="279" y="42"/>
                    <a:pt x="277" y="43"/>
                    <a:pt x="275" y="43"/>
                  </a:cubicBezTo>
                  <a:cubicBezTo>
                    <a:pt x="274" y="43"/>
                    <a:pt x="274" y="42"/>
                    <a:pt x="274" y="41"/>
                  </a:cubicBezTo>
                  <a:cubicBezTo>
                    <a:pt x="274" y="41"/>
                    <a:pt x="273" y="39"/>
                    <a:pt x="273" y="37"/>
                  </a:cubicBezTo>
                  <a:cubicBezTo>
                    <a:pt x="272" y="36"/>
                    <a:pt x="272" y="34"/>
                    <a:pt x="272" y="33"/>
                  </a:cubicBezTo>
                  <a:cubicBezTo>
                    <a:pt x="272" y="32"/>
                    <a:pt x="272" y="30"/>
                    <a:pt x="272" y="27"/>
                  </a:cubicBezTo>
                  <a:cubicBezTo>
                    <a:pt x="272" y="25"/>
                    <a:pt x="271" y="23"/>
                    <a:pt x="270" y="23"/>
                  </a:cubicBezTo>
                  <a:cubicBezTo>
                    <a:pt x="269" y="23"/>
                    <a:pt x="267" y="22"/>
                    <a:pt x="266" y="21"/>
                  </a:cubicBezTo>
                  <a:cubicBezTo>
                    <a:pt x="264" y="21"/>
                    <a:pt x="264" y="20"/>
                    <a:pt x="266" y="19"/>
                  </a:cubicBezTo>
                  <a:cubicBezTo>
                    <a:pt x="267" y="17"/>
                    <a:pt x="269" y="15"/>
                    <a:pt x="269" y="14"/>
                  </a:cubicBezTo>
                  <a:cubicBezTo>
                    <a:pt x="270" y="13"/>
                    <a:pt x="270" y="11"/>
                    <a:pt x="270" y="11"/>
                  </a:cubicBezTo>
                  <a:cubicBezTo>
                    <a:pt x="270" y="11"/>
                    <a:pt x="268" y="11"/>
                    <a:pt x="266" y="11"/>
                  </a:cubicBezTo>
                  <a:cubicBezTo>
                    <a:pt x="264" y="10"/>
                    <a:pt x="262" y="10"/>
                    <a:pt x="260" y="10"/>
                  </a:cubicBezTo>
                  <a:cubicBezTo>
                    <a:pt x="259" y="10"/>
                    <a:pt x="255" y="10"/>
                    <a:pt x="252" y="9"/>
                  </a:cubicBezTo>
                  <a:cubicBezTo>
                    <a:pt x="249" y="9"/>
                    <a:pt x="245" y="9"/>
                    <a:pt x="242" y="9"/>
                  </a:cubicBezTo>
                  <a:cubicBezTo>
                    <a:pt x="239" y="9"/>
                    <a:pt x="238" y="7"/>
                    <a:pt x="239" y="4"/>
                  </a:cubicBezTo>
                  <a:cubicBezTo>
                    <a:pt x="240" y="2"/>
                    <a:pt x="241" y="0"/>
                    <a:pt x="241" y="0"/>
                  </a:cubicBezTo>
                  <a:cubicBezTo>
                    <a:pt x="241" y="0"/>
                    <a:pt x="239" y="1"/>
                    <a:pt x="237" y="2"/>
                  </a:cubicBezTo>
                  <a:cubicBezTo>
                    <a:pt x="235" y="3"/>
                    <a:pt x="231" y="4"/>
                    <a:pt x="229" y="5"/>
                  </a:cubicBezTo>
                  <a:cubicBezTo>
                    <a:pt x="228" y="6"/>
                    <a:pt x="225" y="7"/>
                    <a:pt x="223" y="7"/>
                  </a:cubicBezTo>
                  <a:cubicBezTo>
                    <a:pt x="221" y="8"/>
                    <a:pt x="218" y="9"/>
                    <a:pt x="215" y="10"/>
                  </a:cubicBezTo>
                  <a:cubicBezTo>
                    <a:pt x="213" y="11"/>
                    <a:pt x="210" y="13"/>
                    <a:pt x="209" y="17"/>
                  </a:cubicBezTo>
                  <a:cubicBezTo>
                    <a:pt x="207" y="19"/>
                    <a:pt x="205" y="25"/>
                    <a:pt x="205" y="27"/>
                  </a:cubicBezTo>
                  <a:cubicBezTo>
                    <a:pt x="204" y="30"/>
                    <a:pt x="202" y="34"/>
                    <a:pt x="201" y="36"/>
                  </a:cubicBezTo>
                  <a:cubicBezTo>
                    <a:pt x="200" y="38"/>
                    <a:pt x="199" y="42"/>
                    <a:pt x="197" y="45"/>
                  </a:cubicBezTo>
                  <a:cubicBezTo>
                    <a:pt x="195" y="48"/>
                    <a:pt x="192" y="50"/>
                    <a:pt x="191" y="52"/>
                  </a:cubicBezTo>
                  <a:cubicBezTo>
                    <a:pt x="190" y="53"/>
                    <a:pt x="188" y="55"/>
                    <a:pt x="187" y="57"/>
                  </a:cubicBezTo>
                  <a:cubicBezTo>
                    <a:pt x="186" y="59"/>
                    <a:pt x="184" y="61"/>
                    <a:pt x="182" y="62"/>
                  </a:cubicBezTo>
                  <a:cubicBezTo>
                    <a:pt x="180" y="62"/>
                    <a:pt x="176" y="63"/>
                    <a:pt x="175" y="65"/>
                  </a:cubicBezTo>
                  <a:cubicBezTo>
                    <a:pt x="172" y="66"/>
                    <a:pt x="168" y="69"/>
                    <a:pt x="165" y="70"/>
                  </a:cubicBezTo>
                  <a:cubicBezTo>
                    <a:pt x="162" y="71"/>
                    <a:pt x="158" y="73"/>
                    <a:pt x="156" y="75"/>
                  </a:cubicBezTo>
                  <a:cubicBezTo>
                    <a:pt x="153" y="76"/>
                    <a:pt x="152" y="78"/>
                    <a:pt x="151" y="80"/>
                  </a:cubicBezTo>
                  <a:cubicBezTo>
                    <a:pt x="150" y="82"/>
                    <a:pt x="149" y="85"/>
                    <a:pt x="148" y="87"/>
                  </a:cubicBezTo>
                  <a:cubicBezTo>
                    <a:pt x="148" y="89"/>
                    <a:pt x="146" y="92"/>
                    <a:pt x="145" y="94"/>
                  </a:cubicBezTo>
                  <a:cubicBezTo>
                    <a:pt x="145" y="95"/>
                    <a:pt x="142" y="98"/>
                    <a:pt x="139" y="100"/>
                  </a:cubicBezTo>
                  <a:cubicBezTo>
                    <a:pt x="137" y="102"/>
                    <a:pt x="133" y="104"/>
                    <a:pt x="132" y="106"/>
                  </a:cubicBezTo>
                  <a:cubicBezTo>
                    <a:pt x="130" y="108"/>
                    <a:pt x="129" y="110"/>
                    <a:pt x="129" y="112"/>
                  </a:cubicBezTo>
                  <a:cubicBezTo>
                    <a:pt x="129" y="114"/>
                    <a:pt x="128" y="116"/>
                    <a:pt x="126" y="117"/>
                  </a:cubicBezTo>
                  <a:cubicBezTo>
                    <a:pt x="124" y="117"/>
                    <a:pt x="122" y="119"/>
                    <a:pt x="119" y="119"/>
                  </a:cubicBezTo>
                  <a:cubicBezTo>
                    <a:pt x="116" y="119"/>
                    <a:pt x="112" y="120"/>
                    <a:pt x="108" y="121"/>
                  </a:cubicBezTo>
                  <a:cubicBezTo>
                    <a:pt x="106" y="121"/>
                    <a:pt x="101" y="122"/>
                    <a:pt x="98" y="122"/>
                  </a:cubicBezTo>
                  <a:cubicBezTo>
                    <a:pt x="96" y="122"/>
                    <a:pt x="91" y="122"/>
                    <a:pt x="89" y="123"/>
                  </a:cubicBezTo>
                  <a:cubicBezTo>
                    <a:pt x="87" y="124"/>
                    <a:pt x="83" y="125"/>
                    <a:pt x="81" y="126"/>
                  </a:cubicBezTo>
                  <a:cubicBezTo>
                    <a:pt x="79" y="127"/>
                    <a:pt x="74" y="127"/>
                    <a:pt x="73" y="127"/>
                  </a:cubicBezTo>
                  <a:cubicBezTo>
                    <a:pt x="71" y="127"/>
                    <a:pt x="68" y="125"/>
                    <a:pt x="66" y="124"/>
                  </a:cubicBezTo>
                  <a:cubicBezTo>
                    <a:pt x="65" y="123"/>
                    <a:pt x="64" y="120"/>
                    <a:pt x="64" y="119"/>
                  </a:cubicBezTo>
                  <a:cubicBezTo>
                    <a:pt x="63" y="117"/>
                    <a:pt x="63" y="114"/>
                    <a:pt x="62" y="113"/>
                  </a:cubicBezTo>
                  <a:cubicBezTo>
                    <a:pt x="62" y="111"/>
                    <a:pt x="61" y="110"/>
                    <a:pt x="59" y="109"/>
                  </a:cubicBezTo>
                  <a:cubicBezTo>
                    <a:pt x="57" y="109"/>
                    <a:pt x="54" y="110"/>
                    <a:pt x="52" y="110"/>
                  </a:cubicBezTo>
                  <a:cubicBezTo>
                    <a:pt x="49" y="112"/>
                    <a:pt x="45" y="114"/>
                    <a:pt x="42" y="116"/>
                  </a:cubicBezTo>
                  <a:cubicBezTo>
                    <a:pt x="40" y="117"/>
                    <a:pt x="38" y="119"/>
                    <a:pt x="36" y="121"/>
                  </a:cubicBezTo>
                  <a:cubicBezTo>
                    <a:pt x="35" y="123"/>
                    <a:pt x="33" y="125"/>
                    <a:pt x="33" y="127"/>
                  </a:cubicBezTo>
                  <a:cubicBezTo>
                    <a:pt x="32" y="128"/>
                    <a:pt x="31" y="130"/>
                    <a:pt x="30" y="130"/>
                  </a:cubicBezTo>
                  <a:cubicBezTo>
                    <a:pt x="29" y="131"/>
                    <a:pt x="27" y="133"/>
                    <a:pt x="26" y="135"/>
                  </a:cubicBezTo>
                  <a:cubicBezTo>
                    <a:pt x="25" y="136"/>
                    <a:pt x="24" y="139"/>
                    <a:pt x="21" y="141"/>
                  </a:cubicBezTo>
                  <a:cubicBezTo>
                    <a:pt x="18" y="143"/>
                    <a:pt x="15" y="145"/>
                    <a:pt x="13" y="146"/>
                  </a:cubicBezTo>
                  <a:cubicBezTo>
                    <a:pt x="11" y="148"/>
                    <a:pt x="8" y="150"/>
                    <a:pt x="8" y="151"/>
                  </a:cubicBezTo>
                  <a:cubicBezTo>
                    <a:pt x="7" y="152"/>
                    <a:pt x="5" y="155"/>
                    <a:pt x="4" y="156"/>
                  </a:cubicBezTo>
                  <a:cubicBezTo>
                    <a:pt x="2" y="159"/>
                    <a:pt x="1" y="162"/>
                    <a:pt x="1" y="165"/>
                  </a:cubicBezTo>
                  <a:cubicBezTo>
                    <a:pt x="1" y="168"/>
                    <a:pt x="0" y="171"/>
                    <a:pt x="0" y="173"/>
                  </a:cubicBezTo>
                  <a:cubicBezTo>
                    <a:pt x="1" y="174"/>
                    <a:pt x="2" y="176"/>
                    <a:pt x="3" y="177"/>
                  </a:cubicBezTo>
                  <a:cubicBezTo>
                    <a:pt x="5" y="178"/>
                    <a:pt x="8" y="180"/>
                    <a:pt x="10" y="182"/>
                  </a:cubicBezTo>
                  <a:cubicBezTo>
                    <a:pt x="11" y="183"/>
                    <a:pt x="13" y="184"/>
                    <a:pt x="14" y="185"/>
                  </a:cubicBezTo>
                  <a:cubicBezTo>
                    <a:pt x="16" y="185"/>
                    <a:pt x="20" y="186"/>
                    <a:pt x="22" y="186"/>
                  </a:cubicBezTo>
                  <a:cubicBezTo>
                    <a:pt x="25" y="186"/>
                    <a:pt x="28" y="185"/>
                    <a:pt x="29" y="187"/>
                  </a:cubicBezTo>
                  <a:cubicBezTo>
                    <a:pt x="31" y="188"/>
                    <a:pt x="33" y="190"/>
                    <a:pt x="32" y="193"/>
                  </a:cubicBezTo>
                  <a:cubicBezTo>
                    <a:pt x="32" y="196"/>
                    <a:pt x="31" y="201"/>
                    <a:pt x="31" y="203"/>
                  </a:cubicBezTo>
                  <a:cubicBezTo>
                    <a:pt x="31" y="206"/>
                    <a:pt x="31" y="210"/>
                    <a:pt x="30" y="212"/>
                  </a:cubicBezTo>
                  <a:cubicBezTo>
                    <a:pt x="28" y="214"/>
                    <a:pt x="27" y="218"/>
                    <a:pt x="27" y="219"/>
                  </a:cubicBezTo>
                  <a:cubicBezTo>
                    <a:pt x="27" y="221"/>
                    <a:pt x="28" y="224"/>
                    <a:pt x="30" y="227"/>
                  </a:cubicBezTo>
                  <a:cubicBezTo>
                    <a:pt x="32" y="230"/>
                    <a:pt x="34" y="234"/>
                    <a:pt x="36" y="235"/>
                  </a:cubicBezTo>
                  <a:cubicBezTo>
                    <a:pt x="38" y="237"/>
                    <a:pt x="41" y="238"/>
                    <a:pt x="42" y="238"/>
                  </a:cubicBezTo>
                  <a:cubicBezTo>
                    <a:pt x="44" y="238"/>
                    <a:pt x="48" y="238"/>
                    <a:pt x="50" y="237"/>
                  </a:cubicBezTo>
                  <a:cubicBezTo>
                    <a:pt x="53" y="237"/>
                    <a:pt x="55" y="238"/>
                    <a:pt x="55" y="240"/>
                  </a:cubicBezTo>
                  <a:cubicBezTo>
                    <a:pt x="54" y="242"/>
                    <a:pt x="54" y="246"/>
                    <a:pt x="54" y="248"/>
                  </a:cubicBezTo>
                  <a:cubicBezTo>
                    <a:pt x="54" y="251"/>
                    <a:pt x="55" y="254"/>
                    <a:pt x="56" y="256"/>
                  </a:cubicBezTo>
                  <a:cubicBezTo>
                    <a:pt x="57" y="258"/>
                    <a:pt x="58" y="260"/>
                    <a:pt x="59" y="262"/>
                  </a:cubicBezTo>
                  <a:cubicBezTo>
                    <a:pt x="59" y="263"/>
                    <a:pt x="61" y="266"/>
                    <a:pt x="62" y="268"/>
                  </a:cubicBezTo>
                  <a:cubicBezTo>
                    <a:pt x="63" y="268"/>
                    <a:pt x="65" y="272"/>
                    <a:pt x="65" y="273"/>
                  </a:cubicBezTo>
                  <a:cubicBezTo>
                    <a:pt x="65" y="276"/>
                    <a:pt x="65" y="279"/>
                    <a:pt x="66" y="281"/>
                  </a:cubicBezTo>
                  <a:cubicBezTo>
                    <a:pt x="67" y="283"/>
                    <a:pt x="68" y="286"/>
                    <a:pt x="69" y="288"/>
                  </a:cubicBezTo>
                  <a:cubicBezTo>
                    <a:pt x="69" y="290"/>
                    <a:pt x="70" y="293"/>
                    <a:pt x="70" y="294"/>
                  </a:cubicBezTo>
                  <a:cubicBezTo>
                    <a:pt x="70" y="294"/>
                    <a:pt x="72" y="294"/>
                    <a:pt x="73" y="294"/>
                  </a:cubicBezTo>
                  <a:cubicBezTo>
                    <a:pt x="75" y="294"/>
                    <a:pt x="79" y="295"/>
                    <a:pt x="81" y="294"/>
                  </a:cubicBezTo>
                  <a:cubicBezTo>
                    <a:pt x="82" y="294"/>
                    <a:pt x="85" y="295"/>
                    <a:pt x="86" y="295"/>
                  </a:cubicBezTo>
                  <a:cubicBezTo>
                    <a:pt x="88" y="296"/>
                    <a:pt x="90" y="296"/>
                    <a:pt x="92" y="295"/>
                  </a:cubicBezTo>
                  <a:cubicBezTo>
                    <a:pt x="94" y="295"/>
                    <a:pt x="98" y="295"/>
                    <a:pt x="100" y="295"/>
                  </a:cubicBezTo>
                  <a:cubicBezTo>
                    <a:pt x="102" y="295"/>
                    <a:pt x="105" y="295"/>
                    <a:pt x="106" y="295"/>
                  </a:cubicBezTo>
                  <a:cubicBezTo>
                    <a:pt x="106" y="295"/>
                    <a:pt x="108" y="296"/>
                    <a:pt x="109" y="296"/>
                  </a:cubicBezTo>
                  <a:cubicBezTo>
                    <a:pt x="110" y="297"/>
                    <a:pt x="113" y="297"/>
                    <a:pt x="115" y="296"/>
                  </a:cubicBezTo>
                  <a:cubicBezTo>
                    <a:pt x="118" y="296"/>
                    <a:pt x="123" y="296"/>
                    <a:pt x="124" y="296"/>
                  </a:cubicBezTo>
                  <a:cubicBezTo>
                    <a:pt x="127" y="297"/>
                    <a:pt x="131" y="298"/>
                    <a:pt x="133" y="298"/>
                  </a:cubicBezTo>
                  <a:cubicBezTo>
                    <a:pt x="135" y="298"/>
                    <a:pt x="139" y="298"/>
                    <a:pt x="140" y="297"/>
                  </a:cubicBezTo>
                  <a:cubicBezTo>
                    <a:pt x="143" y="296"/>
                    <a:pt x="144" y="297"/>
                    <a:pt x="143" y="298"/>
                  </a:cubicBezTo>
                  <a:cubicBezTo>
                    <a:pt x="142" y="299"/>
                    <a:pt x="140" y="301"/>
                    <a:pt x="140" y="301"/>
                  </a:cubicBezTo>
                  <a:cubicBezTo>
                    <a:pt x="138" y="302"/>
                    <a:pt x="138" y="303"/>
                    <a:pt x="139" y="304"/>
                  </a:cubicBezTo>
                  <a:cubicBezTo>
                    <a:pt x="140" y="305"/>
                    <a:pt x="141" y="307"/>
                    <a:pt x="142" y="309"/>
                  </a:cubicBezTo>
                  <a:cubicBezTo>
                    <a:pt x="143" y="310"/>
                    <a:pt x="145" y="309"/>
                    <a:pt x="146" y="309"/>
                  </a:cubicBezTo>
                  <a:cubicBezTo>
                    <a:pt x="147" y="307"/>
                    <a:pt x="149" y="307"/>
                    <a:pt x="150" y="307"/>
                  </a:cubicBezTo>
                  <a:cubicBezTo>
                    <a:pt x="152" y="308"/>
                    <a:pt x="154" y="308"/>
                    <a:pt x="156" y="309"/>
                  </a:cubicBezTo>
                  <a:cubicBezTo>
                    <a:pt x="158" y="310"/>
                    <a:pt x="160" y="312"/>
                    <a:pt x="162" y="313"/>
                  </a:cubicBezTo>
                  <a:cubicBezTo>
                    <a:pt x="163" y="314"/>
                    <a:pt x="166" y="315"/>
                    <a:pt x="167" y="315"/>
                  </a:cubicBezTo>
                  <a:cubicBezTo>
                    <a:pt x="168" y="315"/>
                    <a:pt x="170" y="314"/>
                    <a:pt x="171" y="312"/>
                  </a:cubicBezTo>
                  <a:cubicBezTo>
                    <a:pt x="172" y="310"/>
                    <a:pt x="174" y="309"/>
                    <a:pt x="175" y="309"/>
                  </a:cubicBezTo>
                  <a:cubicBezTo>
                    <a:pt x="176" y="308"/>
                    <a:pt x="178" y="308"/>
                    <a:pt x="178" y="309"/>
                  </a:cubicBezTo>
                  <a:cubicBezTo>
                    <a:pt x="178" y="310"/>
                    <a:pt x="179" y="313"/>
                    <a:pt x="181" y="314"/>
                  </a:cubicBezTo>
                  <a:cubicBezTo>
                    <a:pt x="182" y="315"/>
                    <a:pt x="182" y="317"/>
                    <a:pt x="180" y="319"/>
                  </a:cubicBezTo>
                  <a:cubicBezTo>
                    <a:pt x="179" y="320"/>
                    <a:pt x="177" y="322"/>
                    <a:pt x="177" y="324"/>
                  </a:cubicBezTo>
                  <a:cubicBezTo>
                    <a:pt x="177" y="326"/>
                    <a:pt x="178" y="329"/>
                    <a:pt x="180" y="331"/>
                  </a:cubicBezTo>
                  <a:cubicBezTo>
                    <a:pt x="181" y="331"/>
                    <a:pt x="184" y="333"/>
                    <a:pt x="186" y="333"/>
                  </a:cubicBezTo>
                  <a:cubicBezTo>
                    <a:pt x="187" y="334"/>
                    <a:pt x="189" y="333"/>
                    <a:pt x="189" y="332"/>
                  </a:cubicBezTo>
                  <a:cubicBezTo>
                    <a:pt x="190" y="331"/>
                    <a:pt x="191" y="331"/>
                    <a:pt x="193" y="334"/>
                  </a:cubicBezTo>
                  <a:cubicBezTo>
                    <a:pt x="194" y="335"/>
                    <a:pt x="194" y="338"/>
                    <a:pt x="194" y="340"/>
                  </a:cubicBezTo>
                  <a:cubicBezTo>
                    <a:pt x="193" y="341"/>
                    <a:pt x="192" y="344"/>
                    <a:pt x="192" y="345"/>
                  </a:cubicBezTo>
                  <a:cubicBezTo>
                    <a:pt x="191" y="346"/>
                    <a:pt x="192" y="347"/>
                    <a:pt x="193" y="348"/>
                  </a:cubicBezTo>
                  <a:cubicBezTo>
                    <a:pt x="195" y="349"/>
                    <a:pt x="196" y="350"/>
                    <a:pt x="198" y="352"/>
                  </a:cubicBezTo>
                  <a:cubicBezTo>
                    <a:pt x="199" y="355"/>
                    <a:pt x="201" y="357"/>
                    <a:pt x="202" y="360"/>
                  </a:cubicBezTo>
                  <a:cubicBezTo>
                    <a:pt x="203" y="361"/>
                    <a:pt x="204" y="364"/>
                    <a:pt x="204" y="365"/>
                  </a:cubicBezTo>
                  <a:cubicBezTo>
                    <a:pt x="205" y="365"/>
                    <a:pt x="207" y="366"/>
                    <a:pt x="209" y="366"/>
                  </a:cubicBezTo>
                  <a:cubicBezTo>
                    <a:pt x="211" y="367"/>
                    <a:pt x="213" y="368"/>
                    <a:pt x="214" y="369"/>
                  </a:cubicBezTo>
                  <a:cubicBezTo>
                    <a:pt x="214" y="370"/>
                    <a:pt x="217" y="372"/>
                    <a:pt x="218" y="372"/>
                  </a:cubicBezTo>
                  <a:cubicBezTo>
                    <a:pt x="220" y="372"/>
                    <a:pt x="223" y="373"/>
                    <a:pt x="224" y="374"/>
                  </a:cubicBezTo>
                  <a:cubicBezTo>
                    <a:pt x="226" y="375"/>
                    <a:pt x="230" y="378"/>
                    <a:pt x="232" y="379"/>
                  </a:cubicBezTo>
                  <a:cubicBezTo>
                    <a:pt x="233" y="381"/>
                    <a:pt x="236" y="384"/>
                    <a:pt x="238" y="387"/>
                  </a:cubicBezTo>
                  <a:cubicBezTo>
                    <a:pt x="239" y="389"/>
                    <a:pt x="240" y="392"/>
                    <a:pt x="240" y="392"/>
                  </a:cubicBezTo>
                  <a:cubicBezTo>
                    <a:pt x="240" y="392"/>
                    <a:pt x="242" y="391"/>
                    <a:pt x="243" y="391"/>
                  </a:cubicBezTo>
                  <a:cubicBezTo>
                    <a:pt x="245" y="390"/>
                    <a:pt x="248" y="389"/>
                    <a:pt x="250" y="388"/>
                  </a:cubicBezTo>
                  <a:cubicBezTo>
                    <a:pt x="250" y="387"/>
                    <a:pt x="253" y="386"/>
                    <a:pt x="256" y="386"/>
                  </a:cubicBezTo>
                  <a:cubicBezTo>
                    <a:pt x="258" y="386"/>
                    <a:pt x="259" y="384"/>
                    <a:pt x="259" y="384"/>
                  </a:cubicBezTo>
                  <a:cubicBezTo>
                    <a:pt x="260" y="383"/>
                    <a:pt x="259" y="382"/>
                    <a:pt x="258" y="381"/>
                  </a:cubicBezTo>
                  <a:cubicBezTo>
                    <a:pt x="257" y="381"/>
                    <a:pt x="256" y="379"/>
                    <a:pt x="255" y="379"/>
                  </a:cubicBezTo>
                  <a:cubicBezTo>
                    <a:pt x="253" y="378"/>
                    <a:pt x="252" y="375"/>
                    <a:pt x="253" y="374"/>
                  </a:cubicBezTo>
                  <a:cubicBezTo>
                    <a:pt x="254" y="372"/>
                    <a:pt x="256" y="369"/>
                    <a:pt x="257" y="369"/>
                  </a:cubicBezTo>
                  <a:cubicBezTo>
                    <a:pt x="258" y="368"/>
                    <a:pt x="261" y="367"/>
                    <a:pt x="263" y="367"/>
                  </a:cubicBezTo>
                  <a:cubicBezTo>
                    <a:pt x="264" y="366"/>
                    <a:pt x="267" y="365"/>
                    <a:pt x="270" y="363"/>
                  </a:cubicBezTo>
                  <a:cubicBezTo>
                    <a:pt x="272" y="362"/>
                    <a:pt x="273" y="360"/>
                    <a:pt x="273" y="358"/>
                  </a:cubicBezTo>
                  <a:cubicBezTo>
                    <a:pt x="273" y="357"/>
                    <a:pt x="273" y="354"/>
                    <a:pt x="273" y="351"/>
                  </a:cubicBezTo>
                  <a:cubicBezTo>
                    <a:pt x="273" y="349"/>
                    <a:pt x="273" y="345"/>
                    <a:pt x="274" y="343"/>
                  </a:cubicBezTo>
                  <a:cubicBezTo>
                    <a:pt x="275" y="342"/>
                    <a:pt x="275" y="338"/>
                    <a:pt x="275" y="338"/>
                  </a:cubicBezTo>
                  <a:cubicBezTo>
                    <a:pt x="276" y="336"/>
                    <a:pt x="275" y="333"/>
                    <a:pt x="274" y="332"/>
                  </a:cubicBezTo>
                  <a:cubicBezTo>
                    <a:pt x="274" y="331"/>
                    <a:pt x="273" y="328"/>
                    <a:pt x="273" y="327"/>
                  </a:cubicBezTo>
                  <a:cubicBezTo>
                    <a:pt x="273" y="325"/>
                    <a:pt x="271" y="324"/>
                    <a:pt x="269" y="323"/>
                  </a:cubicBezTo>
                  <a:cubicBezTo>
                    <a:pt x="268" y="323"/>
                    <a:pt x="267" y="322"/>
                    <a:pt x="267" y="321"/>
                  </a:cubicBezTo>
                  <a:cubicBezTo>
                    <a:pt x="267" y="320"/>
                    <a:pt x="268" y="317"/>
                    <a:pt x="269" y="316"/>
                  </a:cubicBezTo>
                  <a:cubicBezTo>
                    <a:pt x="270" y="314"/>
                    <a:pt x="270" y="312"/>
                    <a:pt x="268" y="311"/>
                  </a:cubicBezTo>
                  <a:cubicBezTo>
                    <a:pt x="267" y="311"/>
                    <a:pt x="266" y="308"/>
                    <a:pt x="267" y="306"/>
                  </a:cubicBezTo>
                  <a:cubicBezTo>
                    <a:pt x="267" y="305"/>
                    <a:pt x="269" y="301"/>
                    <a:pt x="269" y="300"/>
                  </a:cubicBezTo>
                  <a:cubicBezTo>
                    <a:pt x="270" y="298"/>
                    <a:pt x="271" y="297"/>
                    <a:pt x="273" y="299"/>
                  </a:cubicBezTo>
                  <a:cubicBezTo>
                    <a:pt x="274" y="300"/>
                    <a:pt x="275" y="301"/>
                    <a:pt x="276" y="301"/>
                  </a:cubicBezTo>
                  <a:cubicBezTo>
                    <a:pt x="277" y="302"/>
                    <a:pt x="278" y="300"/>
                    <a:pt x="278" y="299"/>
                  </a:cubicBezTo>
                  <a:cubicBezTo>
                    <a:pt x="278" y="298"/>
                    <a:pt x="278" y="295"/>
                    <a:pt x="278" y="294"/>
                  </a:cubicBezTo>
                  <a:cubicBezTo>
                    <a:pt x="277" y="294"/>
                    <a:pt x="275" y="292"/>
                    <a:pt x="274" y="291"/>
                  </a:cubicBezTo>
                  <a:cubicBezTo>
                    <a:pt x="273" y="289"/>
                    <a:pt x="273" y="288"/>
                    <a:pt x="276" y="289"/>
                  </a:cubicBezTo>
                  <a:cubicBezTo>
                    <a:pt x="278" y="289"/>
                    <a:pt x="281" y="289"/>
                    <a:pt x="282" y="289"/>
                  </a:cubicBezTo>
                  <a:cubicBezTo>
                    <a:pt x="283" y="288"/>
                    <a:pt x="285" y="287"/>
                    <a:pt x="285" y="286"/>
                  </a:cubicBezTo>
                  <a:cubicBezTo>
                    <a:pt x="286" y="286"/>
                    <a:pt x="287" y="283"/>
                    <a:pt x="289" y="282"/>
                  </a:cubicBezTo>
                  <a:cubicBezTo>
                    <a:pt x="290" y="280"/>
                    <a:pt x="293" y="280"/>
                    <a:pt x="295" y="279"/>
                  </a:cubicBezTo>
                  <a:cubicBezTo>
                    <a:pt x="297" y="279"/>
                    <a:pt x="299" y="280"/>
                    <a:pt x="301" y="282"/>
                  </a:cubicBezTo>
                  <a:cubicBezTo>
                    <a:pt x="303" y="283"/>
                    <a:pt x="305" y="285"/>
                    <a:pt x="305" y="286"/>
                  </a:cubicBezTo>
                  <a:cubicBezTo>
                    <a:pt x="305" y="288"/>
                    <a:pt x="304" y="289"/>
                    <a:pt x="302" y="289"/>
                  </a:cubicBezTo>
                  <a:cubicBezTo>
                    <a:pt x="301" y="289"/>
                    <a:pt x="299" y="289"/>
                    <a:pt x="299" y="287"/>
                  </a:cubicBezTo>
                  <a:cubicBezTo>
                    <a:pt x="298" y="285"/>
                    <a:pt x="297" y="285"/>
                    <a:pt x="296" y="286"/>
                  </a:cubicBezTo>
                  <a:cubicBezTo>
                    <a:pt x="295" y="287"/>
                    <a:pt x="293" y="288"/>
                    <a:pt x="292" y="288"/>
                  </a:cubicBezTo>
                  <a:cubicBezTo>
                    <a:pt x="291" y="288"/>
                    <a:pt x="290" y="289"/>
                    <a:pt x="291" y="290"/>
                  </a:cubicBezTo>
                  <a:cubicBezTo>
                    <a:pt x="291" y="291"/>
                    <a:pt x="291" y="293"/>
                    <a:pt x="291" y="295"/>
                  </a:cubicBezTo>
                  <a:cubicBezTo>
                    <a:pt x="291" y="297"/>
                    <a:pt x="291" y="298"/>
                    <a:pt x="293" y="298"/>
                  </a:cubicBezTo>
                  <a:cubicBezTo>
                    <a:pt x="295" y="299"/>
                    <a:pt x="298" y="300"/>
                    <a:pt x="300" y="300"/>
                  </a:cubicBezTo>
                  <a:cubicBezTo>
                    <a:pt x="301" y="300"/>
                    <a:pt x="304" y="300"/>
                    <a:pt x="306" y="300"/>
                  </a:cubicBezTo>
                  <a:cubicBezTo>
                    <a:pt x="308" y="299"/>
                    <a:pt x="312" y="299"/>
                    <a:pt x="315" y="298"/>
                  </a:cubicBezTo>
                  <a:cubicBezTo>
                    <a:pt x="316" y="298"/>
                    <a:pt x="320" y="298"/>
                    <a:pt x="322" y="298"/>
                  </a:cubicBezTo>
                  <a:cubicBezTo>
                    <a:pt x="323" y="298"/>
                    <a:pt x="325" y="300"/>
                    <a:pt x="325" y="302"/>
                  </a:cubicBezTo>
                  <a:cubicBezTo>
                    <a:pt x="325" y="303"/>
                    <a:pt x="326" y="307"/>
                    <a:pt x="326" y="308"/>
                  </a:cubicBezTo>
                  <a:cubicBezTo>
                    <a:pt x="326" y="309"/>
                    <a:pt x="325" y="312"/>
                    <a:pt x="323" y="313"/>
                  </a:cubicBezTo>
                  <a:cubicBezTo>
                    <a:pt x="321" y="315"/>
                    <a:pt x="319" y="318"/>
                    <a:pt x="319" y="319"/>
                  </a:cubicBezTo>
                  <a:cubicBezTo>
                    <a:pt x="319" y="320"/>
                    <a:pt x="319" y="323"/>
                    <a:pt x="320" y="325"/>
                  </a:cubicBezTo>
                  <a:cubicBezTo>
                    <a:pt x="320" y="326"/>
                    <a:pt x="320" y="329"/>
                    <a:pt x="320" y="330"/>
                  </a:cubicBezTo>
                  <a:cubicBezTo>
                    <a:pt x="320" y="331"/>
                    <a:pt x="319" y="333"/>
                    <a:pt x="318" y="335"/>
                  </a:cubicBezTo>
                  <a:cubicBezTo>
                    <a:pt x="317" y="336"/>
                    <a:pt x="314" y="337"/>
                    <a:pt x="312" y="337"/>
                  </a:cubicBezTo>
                  <a:cubicBezTo>
                    <a:pt x="310" y="337"/>
                    <a:pt x="307" y="338"/>
                    <a:pt x="306" y="338"/>
                  </a:cubicBezTo>
                  <a:cubicBezTo>
                    <a:pt x="305" y="338"/>
                    <a:pt x="304" y="340"/>
                    <a:pt x="305" y="342"/>
                  </a:cubicBezTo>
                  <a:cubicBezTo>
                    <a:pt x="305" y="344"/>
                    <a:pt x="307" y="345"/>
                    <a:pt x="308" y="346"/>
                  </a:cubicBezTo>
                  <a:cubicBezTo>
                    <a:pt x="309" y="346"/>
                    <a:pt x="311" y="346"/>
                    <a:pt x="312" y="344"/>
                  </a:cubicBezTo>
                  <a:cubicBezTo>
                    <a:pt x="312" y="343"/>
                    <a:pt x="313" y="342"/>
                    <a:pt x="315" y="342"/>
                  </a:cubicBezTo>
                  <a:cubicBezTo>
                    <a:pt x="316" y="341"/>
                    <a:pt x="317" y="342"/>
                    <a:pt x="318" y="343"/>
                  </a:cubicBezTo>
                  <a:cubicBezTo>
                    <a:pt x="318" y="345"/>
                    <a:pt x="321" y="346"/>
                    <a:pt x="322" y="345"/>
                  </a:cubicBezTo>
                  <a:cubicBezTo>
                    <a:pt x="325" y="344"/>
                    <a:pt x="328" y="343"/>
                    <a:pt x="329" y="342"/>
                  </a:cubicBezTo>
                  <a:cubicBezTo>
                    <a:pt x="329" y="342"/>
                    <a:pt x="330" y="340"/>
                    <a:pt x="331" y="339"/>
                  </a:cubicBezTo>
                  <a:cubicBezTo>
                    <a:pt x="331" y="337"/>
                    <a:pt x="332" y="335"/>
                    <a:pt x="334" y="334"/>
                  </a:cubicBezTo>
                  <a:cubicBezTo>
                    <a:pt x="335" y="333"/>
                    <a:pt x="337" y="333"/>
                    <a:pt x="337" y="332"/>
                  </a:cubicBezTo>
                  <a:cubicBezTo>
                    <a:pt x="337" y="331"/>
                    <a:pt x="338" y="328"/>
                    <a:pt x="338" y="326"/>
                  </a:cubicBezTo>
                  <a:cubicBezTo>
                    <a:pt x="339" y="323"/>
                    <a:pt x="342" y="321"/>
                    <a:pt x="345" y="322"/>
                  </a:cubicBezTo>
                  <a:cubicBezTo>
                    <a:pt x="348" y="323"/>
                    <a:pt x="352" y="324"/>
                    <a:pt x="352" y="325"/>
                  </a:cubicBezTo>
                  <a:cubicBezTo>
                    <a:pt x="353" y="325"/>
                    <a:pt x="354" y="325"/>
                    <a:pt x="355" y="325"/>
                  </a:cubicBezTo>
                  <a:cubicBezTo>
                    <a:pt x="357" y="325"/>
                    <a:pt x="359" y="326"/>
                    <a:pt x="360" y="326"/>
                  </a:cubicBezTo>
                  <a:cubicBezTo>
                    <a:pt x="361" y="327"/>
                    <a:pt x="362" y="327"/>
                    <a:pt x="362" y="326"/>
                  </a:cubicBezTo>
                  <a:cubicBezTo>
                    <a:pt x="363" y="325"/>
                    <a:pt x="364" y="324"/>
                    <a:pt x="366" y="324"/>
                  </a:cubicBezTo>
                  <a:cubicBezTo>
                    <a:pt x="367" y="323"/>
                    <a:pt x="368" y="324"/>
                    <a:pt x="368" y="325"/>
                  </a:cubicBezTo>
                  <a:cubicBezTo>
                    <a:pt x="368" y="327"/>
                    <a:pt x="369" y="328"/>
                    <a:pt x="370" y="328"/>
                  </a:cubicBezTo>
                  <a:cubicBezTo>
                    <a:pt x="371" y="329"/>
                    <a:pt x="374" y="328"/>
                    <a:pt x="377" y="327"/>
                  </a:cubicBezTo>
                  <a:cubicBezTo>
                    <a:pt x="378" y="326"/>
                    <a:pt x="379" y="324"/>
                    <a:pt x="378" y="322"/>
                  </a:cubicBezTo>
                  <a:cubicBezTo>
                    <a:pt x="377" y="321"/>
                    <a:pt x="376" y="319"/>
                    <a:pt x="376" y="317"/>
                  </a:cubicBezTo>
                  <a:cubicBezTo>
                    <a:pt x="376" y="316"/>
                    <a:pt x="376" y="313"/>
                    <a:pt x="376" y="312"/>
                  </a:cubicBezTo>
                  <a:cubicBezTo>
                    <a:pt x="376" y="310"/>
                    <a:pt x="377" y="310"/>
                    <a:pt x="378" y="311"/>
                  </a:cubicBezTo>
                  <a:cubicBezTo>
                    <a:pt x="380" y="312"/>
                    <a:pt x="383" y="313"/>
                    <a:pt x="385" y="312"/>
                  </a:cubicBezTo>
                  <a:cubicBezTo>
                    <a:pt x="386" y="312"/>
                    <a:pt x="388" y="309"/>
                    <a:pt x="388" y="308"/>
                  </a:cubicBezTo>
                  <a:cubicBezTo>
                    <a:pt x="388" y="305"/>
                    <a:pt x="386" y="303"/>
                    <a:pt x="384" y="301"/>
                  </a:cubicBezTo>
                  <a:cubicBezTo>
                    <a:pt x="381" y="300"/>
                    <a:pt x="379" y="298"/>
                    <a:pt x="378" y="296"/>
                  </a:cubicBezTo>
                  <a:cubicBezTo>
                    <a:pt x="378" y="295"/>
                    <a:pt x="378" y="293"/>
                    <a:pt x="379" y="292"/>
                  </a:cubicBezTo>
                  <a:cubicBezTo>
                    <a:pt x="380" y="290"/>
                    <a:pt x="380" y="288"/>
                    <a:pt x="379" y="287"/>
                  </a:cubicBezTo>
                  <a:cubicBezTo>
                    <a:pt x="379" y="285"/>
                    <a:pt x="381" y="283"/>
                    <a:pt x="382" y="282"/>
                  </a:cubicBezTo>
                  <a:cubicBezTo>
                    <a:pt x="385" y="281"/>
                    <a:pt x="389" y="281"/>
                    <a:pt x="391" y="280"/>
                  </a:cubicBezTo>
                  <a:cubicBezTo>
                    <a:pt x="393" y="280"/>
                    <a:pt x="397" y="279"/>
                    <a:pt x="398" y="279"/>
                  </a:cubicBezTo>
                  <a:cubicBezTo>
                    <a:pt x="401" y="279"/>
                    <a:pt x="404" y="278"/>
                    <a:pt x="405" y="277"/>
                  </a:cubicBezTo>
                  <a:cubicBezTo>
                    <a:pt x="406" y="275"/>
                    <a:pt x="407" y="273"/>
                    <a:pt x="407" y="272"/>
                  </a:cubicBezTo>
                  <a:cubicBezTo>
                    <a:pt x="406" y="270"/>
                    <a:pt x="406" y="267"/>
                    <a:pt x="405" y="265"/>
                  </a:cubicBezTo>
                  <a:cubicBezTo>
                    <a:pt x="404" y="263"/>
                    <a:pt x="402" y="262"/>
                    <a:pt x="400" y="264"/>
                  </a:cubicBezTo>
                  <a:cubicBezTo>
                    <a:pt x="398" y="266"/>
                    <a:pt x="396" y="268"/>
                    <a:pt x="394" y="267"/>
                  </a:cubicBezTo>
                  <a:cubicBezTo>
                    <a:pt x="392" y="266"/>
                    <a:pt x="389" y="266"/>
                    <a:pt x="387" y="267"/>
                  </a:cubicBezTo>
                  <a:cubicBezTo>
                    <a:pt x="385" y="267"/>
                    <a:pt x="381" y="267"/>
                    <a:pt x="380" y="266"/>
                  </a:cubicBezTo>
                  <a:cubicBezTo>
                    <a:pt x="377" y="266"/>
                    <a:pt x="374" y="265"/>
                    <a:pt x="372" y="264"/>
                  </a:cubicBezTo>
                  <a:cubicBezTo>
                    <a:pt x="371" y="263"/>
                    <a:pt x="368" y="262"/>
                    <a:pt x="366" y="260"/>
                  </a:cubicBezTo>
                  <a:cubicBezTo>
                    <a:pt x="364" y="259"/>
                    <a:pt x="363" y="256"/>
                    <a:pt x="362" y="254"/>
                  </a:cubicBezTo>
                  <a:cubicBezTo>
                    <a:pt x="362" y="252"/>
                    <a:pt x="362" y="248"/>
                    <a:pt x="362" y="246"/>
                  </a:cubicBezTo>
                  <a:cubicBezTo>
                    <a:pt x="362" y="243"/>
                    <a:pt x="364" y="240"/>
                    <a:pt x="366" y="239"/>
                  </a:cubicBezTo>
                  <a:cubicBezTo>
                    <a:pt x="367" y="237"/>
                    <a:pt x="369" y="235"/>
                    <a:pt x="371" y="235"/>
                  </a:cubicBezTo>
                  <a:cubicBezTo>
                    <a:pt x="372" y="235"/>
                    <a:pt x="374" y="234"/>
                    <a:pt x="375" y="233"/>
                  </a:cubicBezTo>
                  <a:cubicBezTo>
                    <a:pt x="377" y="233"/>
                    <a:pt x="378" y="230"/>
                    <a:pt x="381" y="228"/>
                  </a:cubicBezTo>
                  <a:cubicBezTo>
                    <a:pt x="383" y="227"/>
                    <a:pt x="385" y="225"/>
                    <a:pt x="387" y="224"/>
                  </a:cubicBezTo>
                  <a:cubicBezTo>
                    <a:pt x="388" y="223"/>
                    <a:pt x="391" y="222"/>
                    <a:pt x="393" y="221"/>
                  </a:cubicBezTo>
                  <a:cubicBezTo>
                    <a:pt x="394" y="220"/>
                    <a:pt x="396" y="219"/>
                    <a:pt x="397" y="219"/>
                  </a:cubicBezTo>
                  <a:cubicBezTo>
                    <a:pt x="398" y="218"/>
                    <a:pt x="401" y="216"/>
                    <a:pt x="402" y="214"/>
                  </a:cubicBezTo>
                  <a:cubicBezTo>
                    <a:pt x="404" y="213"/>
                    <a:pt x="408" y="212"/>
                    <a:pt x="410" y="211"/>
                  </a:cubicBezTo>
                  <a:cubicBezTo>
                    <a:pt x="413" y="210"/>
                    <a:pt x="416" y="208"/>
                    <a:pt x="416" y="207"/>
                  </a:cubicBezTo>
                  <a:cubicBezTo>
                    <a:pt x="418" y="206"/>
                    <a:pt x="421" y="205"/>
                    <a:pt x="424" y="204"/>
                  </a:cubicBezTo>
                  <a:cubicBezTo>
                    <a:pt x="425" y="203"/>
                    <a:pt x="429" y="202"/>
                    <a:pt x="430" y="201"/>
                  </a:cubicBezTo>
                  <a:cubicBezTo>
                    <a:pt x="432" y="200"/>
                    <a:pt x="433" y="198"/>
                    <a:pt x="435" y="197"/>
                  </a:cubicBezTo>
                  <a:cubicBezTo>
                    <a:pt x="436" y="196"/>
                    <a:pt x="439" y="196"/>
                    <a:pt x="440" y="195"/>
                  </a:cubicBezTo>
                  <a:cubicBezTo>
                    <a:pt x="441" y="196"/>
                    <a:pt x="442" y="195"/>
                    <a:pt x="443" y="194"/>
                  </a:cubicBezTo>
                  <a:cubicBezTo>
                    <a:pt x="444" y="193"/>
                    <a:pt x="445" y="191"/>
                    <a:pt x="446" y="190"/>
                  </a:cubicBezTo>
                  <a:cubicBezTo>
                    <a:pt x="448" y="190"/>
                    <a:pt x="449" y="188"/>
                    <a:pt x="450" y="188"/>
                  </a:cubicBezTo>
                  <a:cubicBezTo>
                    <a:pt x="451" y="187"/>
                    <a:pt x="452" y="187"/>
                    <a:pt x="452" y="187"/>
                  </a:cubicBezTo>
                  <a:cubicBezTo>
                    <a:pt x="452" y="187"/>
                    <a:pt x="452" y="185"/>
                    <a:pt x="451" y="183"/>
                  </a:cubicBezTo>
                  <a:cubicBezTo>
                    <a:pt x="451" y="181"/>
                    <a:pt x="450" y="179"/>
                    <a:pt x="448" y="179"/>
                  </a:cubicBezTo>
                  <a:close/>
                </a:path>
              </a:pathLst>
            </a:custGeom>
            <a:blipFill>
              <a:blip r:embed="rId3"/>
              <a:tile tx="0" ty="0" sx="100000" sy="100000" flip="none" algn="tl"/>
            </a:blip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grpSp>
      <p:sp>
        <p:nvSpPr>
          <p:cNvPr id="46" name="Star: 5 Points 45">
            <a:extLst>
              <a:ext uri="{FF2B5EF4-FFF2-40B4-BE49-F238E27FC236}">
                <a16:creationId xmlns:a16="http://schemas.microsoft.com/office/drawing/2014/main" id="{C622C284-50BD-B714-6894-849343EB5744}"/>
              </a:ext>
            </a:extLst>
          </p:cNvPr>
          <p:cNvSpPr/>
          <p:nvPr/>
        </p:nvSpPr>
        <p:spPr>
          <a:xfrm>
            <a:off x="4910065" y="2394117"/>
            <a:ext cx="258393" cy="385135"/>
          </a:xfrm>
          <a:prstGeom prst="star5">
            <a:avLst>
              <a:gd name="adj" fmla="val 19098"/>
              <a:gd name="hf" fmla="val 105146"/>
              <a:gd name="vf" fmla="val 110557"/>
            </a:avLst>
          </a:prstGeom>
          <a:solidFill>
            <a:srgbClr val="BED73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49" name="Star: 5 Points 48">
            <a:extLst>
              <a:ext uri="{FF2B5EF4-FFF2-40B4-BE49-F238E27FC236}">
                <a16:creationId xmlns:a16="http://schemas.microsoft.com/office/drawing/2014/main" id="{5ED8EDCB-A6A6-3599-C19A-06A0CB762251}"/>
              </a:ext>
            </a:extLst>
          </p:cNvPr>
          <p:cNvSpPr/>
          <p:nvPr/>
        </p:nvSpPr>
        <p:spPr>
          <a:xfrm>
            <a:off x="5090826" y="1456676"/>
            <a:ext cx="263838" cy="355047"/>
          </a:xfrm>
          <a:prstGeom prst="star5">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cxnSp>
        <p:nvCxnSpPr>
          <p:cNvPr id="71" name="Connector: Elbow 70">
            <a:extLst>
              <a:ext uri="{FF2B5EF4-FFF2-40B4-BE49-F238E27FC236}">
                <a16:creationId xmlns:a16="http://schemas.microsoft.com/office/drawing/2014/main" id="{D0E8D0C7-3929-BB91-9B3B-79489446306B}"/>
              </a:ext>
            </a:extLst>
          </p:cNvPr>
          <p:cNvCxnSpPr/>
          <p:nvPr/>
        </p:nvCxnSpPr>
        <p:spPr>
          <a:xfrm rot="5400000" flipH="1" flipV="1">
            <a:off x="-1095022" y="541867"/>
            <a:ext cx="12700" cy="12700"/>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Star: 5 Points 81">
            <a:extLst>
              <a:ext uri="{FF2B5EF4-FFF2-40B4-BE49-F238E27FC236}">
                <a16:creationId xmlns:a16="http://schemas.microsoft.com/office/drawing/2014/main" id="{A6E778F7-7C1C-F015-0B7B-475535FD3B54}"/>
              </a:ext>
            </a:extLst>
          </p:cNvPr>
          <p:cNvSpPr/>
          <p:nvPr/>
        </p:nvSpPr>
        <p:spPr>
          <a:xfrm>
            <a:off x="5218012" y="2108225"/>
            <a:ext cx="258393" cy="352702"/>
          </a:xfrm>
          <a:prstGeom prst="star5">
            <a:avLst/>
          </a:prstGeom>
          <a:solidFill>
            <a:srgbClr val="BED73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cxnSp>
        <p:nvCxnSpPr>
          <p:cNvPr id="12" name="Connector: Elbow 11">
            <a:extLst>
              <a:ext uri="{FF2B5EF4-FFF2-40B4-BE49-F238E27FC236}">
                <a16:creationId xmlns:a16="http://schemas.microsoft.com/office/drawing/2014/main" id="{3246E114-E50B-824C-9412-D8DD64A3A318}"/>
              </a:ext>
            </a:extLst>
          </p:cNvPr>
          <p:cNvCxnSpPr>
            <a:cxnSpLocks/>
            <a:stCxn id="82" idx="4"/>
            <a:endCxn id="3" idx="1"/>
          </p:cNvCxnSpPr>
          <p:nvPr/>
        </p:nvCxnSpPr>
        <p:spPr>
          <a:xfrm>
            <a:off x="5476405" y="2242945"/>
            <a:ext cx="1100602" cy="354704"/>
          </a:xfrm>
          <a:prstGeom prst="bentConnector3">
            <a:avLst>
              <a:gd name="adj1" fmla="val 50000"/>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F6FDD785-123E-C5FA-D551-21A73C3EC1C9}"/>
              </a:ext>
            </a:extLst>
          </p:cNvPr>
          <p:cNvCxnSpPr>
            <a:stCxn id="46" idx="1"/>
            <a:endCxn id="4" idx="3"/>
          </p:cNvCxnSpPr>
          <p:nvPr/>
        </p:nvCxnSpPr>
        <p:spPr>
          <a:xfrm rot="10800000" flipV="1">
            <a:off x="3224075" y="2541225"/>
            <a:ext cx="1685990" cy="637748"/>
          </a:xfrm>
          <a:prstGeom prst="bentConnector3">
            <a:avLst>
              <a:gd name="adj1" fmla="val 74360"/>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27BB4453-EBF0-A76C-B587-0D62E043DFBF}"/>
              </a:ext>
            </a:extLst>
          </p:cNvPr>
          <p:cNvCxnSpPr>
            <a:endCxn id="6" idx="3"/>
          </p:cNvCxnSpPr>
          <p:nvPr/>
        </p:nvCxnSpPr>
        <p:spPr>
          <a:xfrm rot="10800000" flipV="1">
            <a:off x="3224076" y="1594414"/>
            <a:ext cx="1866751" cy="422820"/>
          </a:xfrm>
          <a:prstGeom prst="bentConnector3">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54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CD92-179C-58DB-A7B4-C0BE612701A8}"/>
              </a:ext>
            </a:extLst>
          </p:cNvPr>
          <p:cNvSpPr>
            <a:spLocks noGrp="1"/>
          </p:cNvSpPr>
          <p:nvPr>
            <p:ph type="title"/>
          </p:nvPr>
        </p:nvSpPr>
        <p:spPr>
          <a:xfrm>
            <a:off x="395008" y="178615"/>
            <a:ext cx="7537450" cy="461655"/>
          </a:xfrm>
        </p:spPr>
        <p:txBody>
          <a:bodyPr/>
          <a:lstStyle/>
          <a:p>
            <a:r>
              <a:rPr lang="en-US" dirty="0"/>
              <a:t>METRO SPREAD REGION AND CITY WISE – </a:t>
            </a:r>
            <a:r>
              <a:rPr lang="en-US" dirty="0">
                <a:solidFill>
                  <a:schemeClr val="bg1"/>
                </a:solidFill>
              </a:rPr>
              <a:t>EAST</a:t>
            </a:r>
            <a:endParaRPr lang="en-IN" dirty="0">
              <a:solidFill>
                <a:schemeClr val="bg1"/>
              </a:solidFill>
            </a:endParaRPr>
          </a:p>
        </p:txBody>
      </p:sp>
      <p:sp>
        <p:nvSpPr>
          <p:cNvPr id="5" name="Rectangle: Rounded Corners 4">
            <a:extLst>
              <a:ext uri="{FF2B5EF4-FFF2-40B4-BE49-F238E27FC236}">
                <a16:creationId xmlns:a16="http://schemas.microsoft.com/office/drawing/2014/main" id="{220D7ED5-050B-AECC-8E03-E754256892D4}"/>
              </a:ext>
            </a:extLst>
          </p:cNvPr>
          <p:cNvSpPr/>
          <p:nvPr/>
        </p:nvSpPr>
        <p:spPr>
          <a:xfrm>
            <a:off x="6367329" y="2153812"/>
            <a:ext cx="2160000" cy="986989"/>
          </a:xfrm>
          <a:prstGeom prst="roundRect">
            <a:avLst/>
          </a:prstGeom>
          <a:solidFill>
            <a:srgbClr val="9BBB59">
              <a:lumMod val="20000"/>
              <a:lumOff val="80000"/>
            </a:srgbClr>
          </a:solidFill>
          <a:ln w="6350" cap="flat" cmpd="sng" algn="ctr">
            <a:solidFill>
              <a:srgbClr val="9BBB59">
                <a:lumMod val="60000"/>
                <a:lumOff val="40000"/>
              </a:srgb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Kolkata</a:t>
            </a:r>
          </a:p>
          <a:p>
            <a:pPr marL="177800" lvl="1" indent="-92075">
              <a:buFont typeface="Arial" panose="020B0604020202020204" pitchFamily="34" charset="0"/>
              <a:buChar char="•"/>
            </a:pPr>
            <a:r>
              <a:rPr lang="en-US" sz="1000" dirty="0">
                <a:solidFill>
                  <a:schemeClr val="tx1"/>
                </a:solidFill>
                <a:latin typeface="+mj-lt"/>
              </a:rPr>
              <a:t>2 Data Center</a:t>
            </a:r>
          </a:p>
          <a:p>
            <a:pPr marL="177800" lvl="1" indent="-92075">
              <a:buFont typeface="Arial" panose="020B0604020202020204" pitchFamily="34" charset="0"/>
              <a:buChar char="•"/>
            </a:pPr>
            <a:r>
              <a:rPr lang="en-US" sz="1000" dirty="0">
                <a:solidFill>
                  <a:schemeClr val="tx1"/>
                </a:solidFill>
                <a:latin typeface="+mj-lt"/>
              </a:rPr>
              <a:t>6 Core POP</a:t>
            </a:r>
          </a:p>
          <a:p>
            <a:pPr marL="177800" lvl="1" indent="-92075">
              <a:buFont typeface="Arial" panose="020B0604020202020204" pitchFamily="34" charset="0"/>
              <a:buChar char="•"/>
            </a:pPr>
            <a:r>
              <a:rPr lang="en-US" sz="1000" dirty="0">
                <a:solidFill>
                  <a:schemeClr val="tx1"/>
                </a:solidFill>
                <a:latin typeface="+mj-lt"/>
              </a:rPr>
              <a:t>46 Collector POP’s</a:t>
            </a:r>
          </a:p>
          <a:p>
            <a:pPr marL="177800" lvl="1" indent="-92075">
              <a:buFont typeface="Arial" panose="020B0604020202020204" pitchFamily="34" charset="0"/>
              <a:buChar char="•"/>
            </a:pPr>
            <a:r>
              <a:rPr lang="en-US" sz="1000" dirty="0">
                <a:solidFill>
                  <a:schemeClr val="tx1"/>
                </a:solidFill>
                <a:latin typeface="+mj-lt"/>
              </a:rPr>
              <a:t>1300+ Kms of fiber</a:t>
            </a:r>
          </a:p>
        </p:txBody>
      </p:sp>
      <p:sp>
        <p:nvSpPr>
          <p:cNvPr id="6" name="Rectangle: Rounded Corners 5">
            <a:extLst>
              <a:ext uri="{FF2B5EF4-FFF2-40B4-BE49-F238E27FC236}">
                <a16:creationId xmlns:a16="http://schemas.microsoft.com/office/drawing/2014/main" id="{AEADA65E-BE1E-DA08-F7A1-A1A661AEE174}"/>
              </a:ext>
            </a:extLst>
          </p:cNvPr>
          <p:cNvSpPr/>
          <p:nvPr/>
        </p:nvSpPr>
        <p:spPr>
          <a:xfrm>
            <a:off x="6367329" y="3537225"/>
            <a:ext cx="2160000" cy="626188"/>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900" b="1" dirty="0">
                <a:latin typeface="+mj-lt"/>
              </a:rPr>
              <a:t>Bhubaneshwar</a:t>
            </a:r>
          </a:p>
          <a:p>
            <a:pPr marL="177800" lvl="1" indent="-92075">
              <a:buFont typeface="Arial" panose="020B0604020202020204" pitchFamily="34" charset="0"/>
              <a:buChar char="•"/>
            </a:pPr>
            <a:r>
              <a:rPr lang="en-US" sz="900" dirty="0">
                <a:latin typeface="+mj-lt"/>
              </a:rPr>
              <a:t>Operational FY 23-23(Q1)</a:t>
            </a:r>
          </a:p>
        </p:txBody>
      </p:sp>
      <p:sp>
        <p:nvSpPr>
          <p:cNvPr id="7" name="Rectangle: Rounded Corners 6">
            <a:extLst>
              <a:ext uri="{FF2B5EF4-FFF2-40B4-BE49-F238E27FC236}">
                <a16:creationId xmlns:a16="http://schemas.microsoft.com/office/drawing/2014/main" id="{3E42B95B-75C3-90B5-9AEC-BD1073C5FC38}"/>
              </a:ext>
            </a:extLst>
          </p:cNvPr>
          <p:cNvSpPr/>
          <p:nvPr/>
        </p:nvSpPr>
        <p:spPr>
          <a:xfrm>
            <a:off x="381543" y="3493184"/>
            <a:ext cx="2160000" cy="626188"/>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900" b="1" dirty="0">
                <a:latin typeface="+mj-lt"/>
              </a:rPr>
              <a:t>Patna</a:t>
            </a:r>
          </a:p>
          <a:p>
            <a:r>
              <a:rPr lang="en-US" sz="900" b="1" dirty="0">
                <a:latin typeface="+mj-lt"/>
              </a:rPr>
              <a:t>Planned FY 23-24(</a:t>
            </a:r>
            <a:r>
              <a:rPr lang="en-US" sz="900" b="1">
                <a:latin typeface="+mj-lt"/>
              </a:rPr>
              <a:t>Q2)</a:t>
            </a:r>
            <a:endParaRPr lang="en-US" sz="900" b="1" dirty="0">
              <a:latin typeface="+mj-lt"/>
            </a:endParaRPr>
          </a:p>
        </p:txBody>
      </p:sp>
      <p:sp>
        <p:nvSpPr>
          <p:cNvPr id="8" name="Rectangle: Rounded Corners 7">
            <a:extLst>
              <a:ext uri="{FF2B5EF4-FFF2-40B4-BE49-F238E27FC236}">
                <a16:creationId xmlns:a16="http://schemas.microsoft.com/office/drawing/2014/main" id="{1313D6E1-C8E1-E876-5B7C-C8933B28ABE5}"/>
              </a:ext>
            </a:extLst>
          </p:cNvPr>
          <p:cNvSpPr/>
          <p:nvPr/>
        </p:nvSpPr>
        <p:spPr>
          <a:xfrm>
            <a:off x="381543" y="2294488"/>
            <a:ext cx="2160000" cy="626188"/>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900" b="1" dirty="0">
                <a:latin typeface="+mj-lt"/>
              </a:rPr>
              <a:t>Lucknow</a:t>
            </a:r>
          </a:p>
          <a:p>
            <a:r>
              <a:rPr lang="en-US" sz="900" b="1" dirty="0">
                <a:latin typeface="+mj-lt"/>
              </a:rPr>
              <a:t>Planned FY 23-24(</a:t>
            </a:r>
            <a:r>
              <a:rPr lang="en-US" sz="900" b="1">
                <a:latin typeface="+mj-lt"/>
              </a:rPr>
              <a:t>Q2)</a:t>
            </a:r>
            <a:endParaRPr lang="en-US" sz="900" b="1" dirty="0">
              <a:latin typeface="+mj-lt"/>
            </a:endParaRPr>
          </a:p>
        </p:txBody>
      </p:sp>
      <p:sp>
        <p:nvSpPr>
          <p:cNvPr id="9" name="Rectangle: Rounded Corners 8">
            <a:extLst>
              <a:ext uri="{FF2B5EF4-FFF2-40B4-BE49-F238E27FC236}">
                <a16:creationId xmlns:a16="http://schemas.microsoft.com/office/drawing/2014/main" id="{613E7890-FAA1-4ABE-B201-DA5DE582ED61}"/>
              </a:ext>
            </a:extLst>
          </p:cNvPr>
          <p:cNvSpPr/>
          <p:nvPr/>
        </p:nvSpPr>
        <p:spPr>
          <a:xfrm>
            <a:off x="6367329" y="1131200"/>
            <a:ext cx="2160000" cy="626188"/>
          </a:xfrm>
          <a:prstGeom prst="roundRect">
            <a:avLst/>
          </a:prstGeom>
          <a:solidFill>
            <a:schemeClr val="accent5">
              <a:lumMod val="20000"/>
              <a:lumOff val="80000"/>
            </a:schemeClr>
          </a:solidFill>
          <a:ln w="6350" cap="flat" cmpd="sng" algn="ctr">
            <a:solidFill>
              <a:schemeClr val="accent5">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Guwahati</a:t>
            </a:r>
          </a:p>
          <a:p>
            <a:r>
              <a:rPr lang="en-US" sz="1000" b="1" dirty="0">
                <a:solidFill>
                  <a:schemeClr val="tx1"/>
                </a:solidFill>
                <a:latin typeface="+mj-lt"/>
              </a:rPr>
              <a:t>Planned FY 23-24(Q2)</a:t>
            </a:r>
          </a:p>
        </p:txBody>
      </p:sp>
      <p:sp>
        <p:nvSpPr>
          <p:cNvPr id="10" name="Rectangle: Rounded Corners 9">
            <a:extLst>
              <a:ext uri="{FF2B5EF4-FFF2-40B4-BE49-F238E27FC236}">
                <a16:creationId xmlns:a16="http://schemas.microsoft.com/office/drawing/2014/main" id="{C74F5CD7-ED93-5F02-6549-3891D22194D2}"/>
              </a:ext>
            </a:extLst>
          </p:cNvPr>
          <p:cNvSpPr/>
          <p:nvPr/>
        </p:nvSpPr>
        <p:spPr>
          <a:xfrm>
            <a:off x="381543" y="1095792"/>
            <a:ext cx="2160000" cy="626188"/>
          </a:xfrm>
          <a:prstGeom prst="roundRect">
            <a:avLst/>
          </a:prstGeom>
          <a:solidFill>
            <a:schemeClr val="accent5">
              <a:lumMod val="20000"/>
              <a:lumOff val="80000"/>
            </a:schemeClr>
          </a:solidFill>
          <a:ln w="6350" cap="flat" cmpd="sng" algn="ctr">
            <a:solidFill>
              <a:schemeClr val="accent5">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Kanpur</a:t>
            </a:r>
          </a:p>
          <a:p>
            <a:r>
              <a:rPr lang="en-US" sz="1000" b="1" dirty="0">
                <a:solidFill>
                  <a:schemeClr val="tx1"/>
                </a:solidFill>
                <a:latin typeface="+mj-lt"/>
              </a:rPr>
              <a:t>Planned FY 23-24(Q2)</a:t>
            </a:r>
          </a:p>
        </p:txBody>
      </p:sp>
      <p:grpSp>
        <p:nvGrpSpPr>
          <p:cNvPr id="3" name="Group 116">
            <a:extLst>
              <a:ext uri="{FF2B5EF4-FFF2-40B4-BE49-F238E27FC236}">
                <a16:creationId xmlns:a16="http://schemas.microsoft.com/office/drawing/2014/main" id="{53DEA620-33F7-DD7A-E9FF-E04325141DD7}"/>
              </a:ext>
            </a:extLst>
          </p:cNvPr>
          <p:cNvGrpSpPr/>
          <p:nvPr/>
        </p:nvGrpSpPr>
        <p:grpSpPr>
          <a:xfrm>
            <a:off x="1998133" y="1306642"/>
            <a:ext cx="3929191" cy="4151273"/>
            <a:chOff x="3360244" y="2062879"/>
            <a:chExt cx="3050253" cy="2461573"/>
          </a:xfrm>
        </p:grpSpPr>
        <p:sp>
          <p:nvSpPr>
            <p:cNvPr id="4" name="Freeform 55">
              <a:extLst>
                <a:ext uri="{FF2B5EF4-FFF2-40B4-BE49-F238E27FC236}">
                  <a16:creationId xmlns:a16="http://schemas.microsoft.com/office/drawing/2014/main" id="{B3FDBC70-BB77-A80C-F6E1-7C6FF5ED1688}"/>
                </a:ext>
              </a:extLst>
            </p:cNvPr>
            <p:cNvSpPr>
              <a:spLocks/>
            </p:cNvSpPr>
            <p:nvPr/>
          </p:nvSpPr>
          <p:spPr bwMode="auto">
            <a:xfrm>
              <a:off x="4184978" y="2062879"/>
              <a:ext cx="884963" cy="800448"/>
            </a:xfrm>
            <a:custGeom>
              <a:avLst/>
              <a:gdLst/>
              <a:ahLst/>
              <a:cxnLst>
                <a:cxn ang="0">
                  <a:pos x="315" y="162"/>
                </a:cxn>
                <a:cxn ang="0">
                  <a:pos x="285" y="148"/>
                </a:cxn>
                <a:cxn ang="0">
                  <a:pos x="246" y="135"/>
                </a:cxn>
                <a:cxn ang="0">
                  <a:pos x="211" y="120"/>
                </a:cxn>
                <a:cxn ang="0">
                  <a:pos x="174" y="97"/>
                </a:cxn>
                <a:cxn ang="0">
                  <a:pos x="147" y="90"/>
                </a:cxn>
                <a:cxn ang="0">
                  <a:pos x="124" y="83"/>
                </a:cxn>
                <a:cxn ang="0">
                  <a:pos x="106" y="75"/>
                </a:cxn>
                <a:cxn ang="0">
                  <a:pos x="90" y="68"/>
                </a:cxn>
                <a:cxn ang="0">
                  <a:pos x="88" y="57"/>
                </a:cxn>
                <a:cxn ang="0">
                  <a:pos x="77" y="47"/>
                </a:cxn>
                <a:cxn ang="0">
                  <a:pos x="63" y="35"/>
                </a:cxn>
                <a:cxn ang="0">
                  <a:pos x="54" y="33"/>
                </a:cxn>
                <a:cxn ang="0">
                  <a:pos x="43" y="37"/>
                </a:cxn>
                <a:cxn ang="0">
                  <a:pos x="32" y="29"/>
                </a:cxn>
                <a:cxn ang="0">
                  <a:pos x="40" y="11"/>
                </a:cxn>
                <a:cxn ang="0">
                  <a:pos x="30" y="1"/>
                </a:cxn>
                <a:cxn ang="0">
                  <a:pos x="17" y="13"/>
                </a:cxn>
                <a:cxn ang="0">
                  <a:pos x="2" y="56"/>
                </a:cxn>
                <a:cxn ang="0">
                  <a:pos x="9" y="93"/>
                </a:cxn>
                <a:cxn ang="0">
                  <a:pos x="19" y="118"/>
                </a:cxn>
                <a:cxn ang="0">
                  <a:pos x="6" y="140"/>
                </a:cxn>
                <a:cxn ang="0">
                  <a:pos x="21" y="166"/>
                </a:cxn>
                <a:cxn ang="0">
                  <a:pos x="17" y="189"/>
                </a:cxn>
                <a:cxn ang="0">
                  <a:pos x="40" y="189"/>
                </a:cxn>
                <a:cxn ang="0">
                  <a:pos x="65" y="199"/>
                </a:cxn>
                <a:cxn ang="0">
                  <a:pos x="95" y="212"/>
                </a:cxn>
                <a:cxn ang="0">
                  <a:pos x="86" y="243"/>
                </a:cxn>
                <a:cxn ang="0">
                  <a:pos x="60" y="265"/>
                </a:cxn>
                <a:cxn ang="0">
                  <a:pos x="51" y="305"/>
                </a:cxn>
                <a:cxn ang="0">
                  <a:pos x="72" y="329"/>
                </a:cxn>
                <a:cxn ang="0">
                  <a:pos x="86" y="316"/>
                </a:cxn>
                <a:cxn ang="0">
                  <a:pos x="69" y="278"/>
                </a:cxn>
                <a:cxn ang="0">
                  <a:pos x="90" y="273"/>
                </a:cxn>
                <a:cxn ang="0">
                  <a:pos x="101" y="286"/>
                </a:cxn>
                <a:cxn ang="0">
                  <a:pos x="116" y="279"/>
                </a:cxn>
                <a:cxn ang="0">
                  <a:pos x="136" y="285"/>
                </a:cxn>
                <a:cxn ang="0">
                  <a:pos x="160" y="272"/>
                </a:cxn>
                <a:cxn ang="0">
                  <a:pos x="162" y="292"/>
                </a:cxn>
                <a:cxn ang="0">
                  <a:pos x="186" y="284"/>
                </a:cxn>
                <a:cxn ang="0">
                  <a:pos x="196" y="294"/>
                </a:cxn>
                <a:cxn ang="0">
                  <a:pos x="222" y="284"/>
                </a:cxn>
                <a:cxn ang="0">
                  <a:pos x="255" y="300"/>
                </a:cxn>
                <a:cxn ang="0">
                  <a:pos x="286" y="306"/>
                </a:cxn>
                <a:cxn ang="0">
                  <a:pos x="292" y="328"/>
                </a:cxn>
                <a:cxn ang="0">
                  <a:pos x="315" y="346"/>
                </a:cxn>
                <a:cxn ang="0">
                  <a:pos x="324" y="322"/>
                </a:cxn>
                <a:cxn ang="0">
                  <a:pos x="324" y="299"/>
                </a:cxn>
                <a:cxn ang="0">
                  <a:pos x="339" y="268"/>
                </a:cxn>
                <a:cxn ang="0">
                  <a:pos x="371" y="250"/>
                </a:cxn>
                <a:cxn ang="0">
                  <a:pos x="377" y="238"/>
                </a:cxn>
                <a:cxn ang="0">
                  <a:pos x="362" y="216"/>
                </a:cxn>
                <a:cxn ang="0">
                  <a:pos x="362" y="198"/>
                </a:cxn>
                <a:cxn ang="0">
                  <a:pos x="359" y="181"/>
                </a:cxn>
                <a:cxn ang="0">
                  <a:pos x="341" y="159"/>
                </a:cxn>
              </a:cxnLst>
              <a:rect l="0" t="0" r="r" b="b"/>
              <a:pathLst>
                <a:path w="386" h="348">
                  <a:moveTo>
                    <a:pt x="336" y="158"/>
                  </a:moveTo>
                  <a:cubicBezTo>
                    <a:pt x="333" y="157"/>
                    <a:pt x="331" y="156"/>
                    <a:pt x="329" y="156"/>
                  </a:cubicBezTo>
                  <a:cubicBezTo>
                    <a:pt x="327" y="156"/>
                    <a:pt x="324" y="156"/>
                    <a:pt x="324" y="157"/>
                  </a:cubicBezTo>
                  <a:cubicBezTo>
                    <a:pt x="322" y="157"/>
                    <a:pt x="320" y="158"/>
                    <a:pt x="320" y="159"/>
                  </a:cubicBezTo>
                  <a:cubicBezTo>
                    <a:pt x="320" y="160"/>
                    <a:pt x="319" y="161"/>
                    <a:pt x="318" y="162"/>
                  </a:cubicBezTo>
                  <a:cubicBezTo>
                    <a:pt x="317" y="163"/>
                    <a:pt x="316" y="163"/>
                    <a:pt x="315" y="162"/>
                  </a:cubicBezTo>
                  <a:cubicBezTo>
                    <a:pt x="315" y="161"/>
                    <a:pt x="313" y="160"/>
                    <a:pt x="311" y="159"/>
                  </a:cubicBezTo>
                  <a:cubicBezTo>
                    <a:pt x="310" y="158"/>
                    <a:pt x="308" y="157"/>
                    <a:pt x="306" y="157"/>
                  </a:cubicBezTo>
                  <a:cubicBezTo>
                    <a:pt x="304" y="157"/>
                    <a:pt x="301" y="158"/>
                    <a:pt x="299" y="157"/>
                  </a:cubicBezTo>
                  <a:cubicBezTo>
                    <a:pt x="298" y="157"/>
                    <a:pt x="294" y="156"/>
                    <a:pt x="293" y="156"/>
                  </a:cubicBezTo>
                  <a:cubicBezTo>
                    <a:pt x="291" y="156"/>
                    <a:pt x="290" y="155"/>
                    <a:pt x="289" y="154"/>
                  </a:cubicBezTo>
                  <a:cubicBezTo>
                    <a:pt x="287" y="152"/>
                    <a:pt x="286" y="149"/>
                    <a:pt x="285" y="148"/>
                  </a:cubicBezTo>
                  <a:cubicBezTo>
                    <a:pt x="285" y="146"/>
                    <a:pt x="284" y="144"/>
                    <a:pt x="283" y="144"/>
                  </a:cubicBezTo>
                  <a:cubicBezTo>
                    <a:pt x="282" y="145"/>
                    <a:pt x="280" y="145"/>
                    <a:pt x="277" y="145"/>
                  </a:cubicBezTo>
                  <a:cubicBezTo>
                    <a:pt x="274" y="146"/>
                    <a:pt x="271" y="146"/>
                    <a:pt x="269" y="144"/>
                  </a:cubicBezTo>
                  <a:cubicBezTo>
                    <a:pt x="267" y="143"/>
                    <a:pt x="264" y="141"/>
                    <a:pt x="261" y="139"/>
                  </a:cubicBezTo>
                  <a:cubicBezTo>
                    <a:pt x="258" y="138"/>
                    <a:pt x="255" y="136"/>
                    <a:pt x="253" y="135"/>
                  </a:cubicBezTo>
                  <a:cubicBezTo>
                    <a:pt x="251" y="134"/>
                    <a:pt x="247" y="134"/>
                    <a:pt x="246" y="135"/>
                  </a:cubicBezTo>
                  <a:cubicBezTo>
                    <a:pt x="244" y="136"/>
                    <a:pt x="241" y="136"/>
                    <a:pt x="240" y="135"/>
                  </a:cubicBezTo>
                  <a:cubicBezTo>
                    <a:pt x="239" y="135"/>
                    <a:pt x="237" y="134"/>
                    <a:pt x="235" y="132"/>
                  </a:cubicBezTo>
                  <a:cubicBezTo>
                    <a:pt x="233" y="131"/>
                    <a:pt x="230" y="130"/>
                    <a:pt x="228" y="128"/>
                  </a:cubicBezTo>
                  <a:cubicBezTo>
                    <a:pt x="225" y="127"/>
                    <a:pt x="222" y="126"/>
                    <a:pt x="221" y="124"/>
                  </a:cubicBezTo>
                  <a:cubicBezTo>
                    <a:pt x="219" y="122"/>
                    <a:pt x="216" y="122"/>
                    <a:pt x="215" y="122"/>
                  </a:cubicBezTo>
                  <a:cubicBezTo>
                    <a:pt x="213" y="122"/>
                    <a:pt x="212" y="121"/>
                    <a:pt x="211" y="120"/>
                  </a:cubicBezTo>
                  <a:cubicBezTo>
                    <a:pt x="210" y="119"/>
                    <a:pt x="208" y="117"/>
                    <a:pt x="207" y="114"/>
                  </a:cubicBezTo>
                  <a:cubicBezTo>
                    <a:pt x="206" y="113"/>
                    <a:pt x="204" y="110"/>
                    <a:pt x="203" y="110"/>
                  </a:cubicBezTo>
                  <a:cubicBezTo>
                    <a:pt x="203" y="109"/>
                    <a:pt x="200" y="109"/>
                    <a:pt x="197" y="107"/>
                  </a:cubicBezTo>
                  <a:cubicBezTo>
                    <a:pt x="194" y="106"/>
                    <a:pt x="190" y="105"/>
                    <a:pt x="188" y="103"/>
                  </a:cubicBezTo>
                  <a:cubicBezTo>
                    <a:pt x="186" y="102"/>
                    <a:pt x="184" y="100"/>
                    <a:pt x="181" y="98"/>
                  </a:cubicBezTo>
                  <a:cubicBezTo>
                    <a:pt x="178" y="96"/>
                    <a:pt x="176" y="96"/>
                    <a:pt x="174" y="97"/>
                  </a:cubicBezTo>
                  <a:cubicBezTo>
                    <a:pt x="172" y="97"/>
                    <a:pt x="169" y="98"/>
                    <a:pt x="168" y="96"/>
                  </a:cubicBezTo>
                  <a:cubicBezTo>
                    <a:pt x="165" y="95"/>
                    <a:pt x="162" y="93"/>
                    <a:pt x="161" y="93"/>
                  </a:cubicBezTo>
                  <a:cubicBezTo>
                    <a:pt x="160" y="92"/>
                    <a:pt x="157" y="89"/>
                    <a:pt x="155" y="89"/>
                  </a:cubicBezTo>
                  <a:cubicBezTo>
                    <a:pt x="154" y="88"/>
                    <a:pt x="153" y="87"/>
                    <a:pt x="152" y="86"/>
                  </a:cubicBezTo>
                  <a:cubicBezTo>
                    <a:pt x="152" y="86"/>
                    <a:pt x="151" y="87"/>
                    <a:pt x="151" y="88"/>
                  </a:cubicBezTo>
                  <a:cubicBezTo>
                    <a:pt x="150" y="89"/>
                    <a:pt x="148" y="90"/>
                    <a:pt x="147" y="90"/>
                  </a:cubicBezTo>
                  <a:cubicBezTo>
                    <a:pt x="146" y="91"/>
                    <a:pt x="144" y="91"/>
                    <a:pt x="143" y="90"/>
                  </a:cubicBezTo>
                  <a:cubicBezTo>
                    <a:pt x="142" y="90"/>
                    <a:pt x="141" y="88"/>
                    <a:pt x="140" y="88"/>
                  </a:cubicBezTo>
                  <a:cubicBezTo>
                    <a:pt x="140" y="87"/>
                    <a:pt x="138" y="86"/>
                    <a:pt x="137" y="86"/>
                  </a:cubicBezTo>
                  <a:cubicBezTo>
                    <a:pt x="136" y="85"/>
                    <a:pt x="134" y="84"/>
                    <a:pt x="134" y="84"/>
                  </a:cubicBezTo>
                  <a:cubicBezTo>
                    <a:pt x="133" y="84"/>
                    <a:pt x="130" y="83"/>
                    <a:pt x="128" y="83"/>
                  </a:cubicBezTo>
                  <a:cubicBezTo>
                    <a:pt x="127" y="83"/>
                    <a:pt x="125" y="83"/>
                    <a:pt x="124" y="83"/>
                  </a:cubicBezTo>
                  <a:cubicBezTo>
                    <a:pt x="123" y="84"/>
                    <a:pt x="121" y="84"/>
                    <a:pt x="120" y="84"/>
                  </a:cubicBezTo>
                  <a:cubicBezTo>
                    <a:pt x="119" y="84"/>
                    <a:pt x="117" y="84"/>
                    <a:pt x="117" y="83"/>
                  </a:cubicBezTo>
                  <a:cubicBezTo>
                    <a:pt x="117" y="82"/>
                    <a:pt x="116" y="81"/>
                    <a:pt x="115" y="80"/>
                  </a:cubicBezTo>
                  <a:cubicBezTo>
                    <a:pt x="115" y="79"/>
                    <a:pt x="113" y="79"/>
                    <a:pt x="112" y="79"/>
                  </a:cubicBezTo>
                  <a:cubicBezTo>
                    <a:pt x="111" y="78"/>
                    <a:pt x="109" y="78"/>
                    <a:pt x="109" y="77"/>
                  </a:cubicBezTo>
                  <a:cubicBezTo>
                    <a:pt x="108" y="77"/>
                    <a:pt x="107" y="76"/>
                    <a:pt x="106" y="75"/>
                  </a:cubicBezTo>
                  <a:cubicBezTo>
                    <a:pt x="105" y="75"/>
                    <a:pt x="104" y="74"/>
                    <a:pt x="104" y="74"/>
                  </a:cubicBezTo>
                  <a:cubicBezTo>
                    <a:pt x="103" y="73"/>
                    <a:pt x="102" y="72"/>
                    <a:pt x="102" y="71"/>
                  </a:cubicBezTo>
                  <a:cubicBezTo>
                    <a:pt x="101" y="71"/>
                    <a:pt x="100" y="70"/>
                    <a:pt x="99" y="70"/>
                  </a:cubicBezTo>
                  <a:cubicBezTo>
                    <a:pt x="98" y="70"/>
                    <a:pt x="96" y="69"/>
                    <a:pt x="95" y="69"/>
                  </a:cubicBezTo>
                  <a:cubicBezTo>
                    <a:pt x="94" y="69"/>
                    <a:pt x="92" y="69"/>
                    <a:pt x="91" y="69"/>
                  </a:cubicBezTo>
                  <a:cubicBezTo>
                    <a:pt x="91" y="69"/>
                    <a:pt x="91" y="69"/>
                    <a:pt x="90" y="68"/>
                  </a:cubicBezTo>
                  <a:cubicBezTo>
                    <a:pt x="90" y="67"/>
                    <a:pt x="89" y="67"/>
                    <a:pt x="89" y="66"/>
                  </a:cubicBezTo>
                  <a:cubicBezTo>
                    <a:pt x="88" y="65"/>
                    <a:pt x="87" y="65"/>
                    <a:pt x="86" y="64"/>
                  </a:cubicBezTo>
                  <a:cubicBezTo>
                    <a:pt x="85" y="63"/>
                    <a:pt x="84" y="63"/>
                    <a:pt x="84" y="62"/>
                  </a:cubicBezTo>
                  <a:cubicBezTo>
                    <a:pt x="84" y="61"/>
                    <a:pt x="84" y="60"/>
                    <a:pt x="84" y="60"/>
                  </a:cubicBezTo>
                  <a:cubicBezTo>
                    <a:pt x="84" y="59"/>
                    <a:pt x="84" y="58"/>
                    <a:pt x="85" y="58"/>
                  </a:cubicBezTo>
                  <a:cubicBezTo>
                    <a:pt x="86" y="58"/>
                    <a:pt x="88" y="57"/>
                    <a:pt x="88" y="57"/>
                  </a:cubicBezTo>
                  <a:cubicBezTo>
                    <a:pt x="89" y="57"/>
                    <a:pt x="89" y="56"/>
                    <a:pt x="89" y="56"/>
                  </a:cubicBezTo>
                  <a:cubicBezTo>
                    <a:pt x="89" y="55"/>
                    <a:pt x="89" y="54"/>
                    <a:pt x="89" y="53"/>
                  </a:cubicBezTo>
                  <a:cubicBezTo>
                    <a:pt x="89" y="53"/>
                    <a:pt x="88" y="52"/>
                    <a:pt x="86" y="52"/>
                  </a:cubicBezTo>
                  <a:cubicBezTo>
                    <a:pt x="85" y="52"/>
                    <a:pt x="84" y="52"/>
                    <a:pt x="83" y="51"/>
                  </a:cubicBezTo>
                  <a:cubicBezTo>
                    <a:pt x="82" y="50"/>
                    <a:pt x="80" y="49"/>
                    <a:pt x="80" y="48"/>
                  </a:cubicBezTo>
                  <a:cubicBezTo>
                    <a:pt x="80" y="47"/>
                    <a:pt x="78" y="47"/>
                    <a:pt x="77" y="47"/>
                  </a:cubicBezTo>
                  <a:cubicBezTo>
                    <a:pt x="76" y="47"/>
                    <a:pt x="75" y="46"/>
                    <a:pt x="75" y="45"/>
                  </a:cubicBezTo>
                  <a:cubicBezTo>
                    <a:pt x="74" y="45"/>
                    <a:pt x="73" y="44"/>
                    <a:pt x="73" y="43"/>
                  </a:cubicBezTo>
                  <a:cubicBezTo>
                    <a:pt x="72" y="43"/>
                    <a:pt x="71" y="41"/>
                    <a:pt x="71" y="40"/>
                  </a:cubicBezTo>
                  <a:cubicBezTo>
                    <a:pt x="71" y="39"/>
                    <a:pt x="70" y="38"/>
                    <a:pt x="69" y="38"/>
                  </a:cubicBezTo>
                  <a:cubicBezTo>
                    <a:pt x="68" y="37"/>
                    <a:pt x="67" y="37"/>
                    <a:pt x="66" y="36"/>
                  </a:cubicBezTo>
                  <a:cubicBezTo>
                    <a:pt x="65" y="36"/>
                    <a:pt x="64" y="35"/>
                    <a:pt x="63" y="35"/>
                  </a:cubicBezTo>
                  <a:cubicBezTo>
                    <a:pt x="63" y="34"/>
                    <a:pt x="62" y="34"/>
                    <a:pt x="62" y="33"/>
                  </a:cubicBezTo>
                  <a:cubicBezTo>
                    <a:pt x="61" y="32"/>
                    <a:pt x="60" y="30"/>
                    <a:pt x="60" y="29"/>
                  </a:cubicBezTo>
                  <a:cubicBezTo>
                    <a:pt x="59" y="28"/>
                    <a:pt x="58" y="27"/>
                    <a:pt x="56" y="26"/>
                  </a:cubicBezTo>
                  <a:cubicBezTo>
                    <a:pt x="55" y="26"/>
                    <a:pt x="54" y="26"/>
                    <a:pt x="53" y="26"/>
                  </a:cubicBezTo>
                  <a:cubicBezTo>
                    <a:pt x="53" y="27"/>
                    <a:pt x="53" y="28"/>
                    <a:pt x="53" y="29"/>
                  </a:cubicBezTo>
                  <a:cubicBezTo>
                    <a:pt x="53" y="30"/>
                    <a:pt x="54" y="32"/>
                    <a:pt x="54" y="33"/>
                  </a:cubicBezTo>
                  <a:cubicBezTo>
                    <a:pt x="55" y="35"/>
                    <a:pt x="55" y="36"/>
                    <a:pt x="55" y="37"/>
                  </a:cubicBezTo>
                  <a:cubicBezTo>
                    <a:pt x="55" y="38"/>
                    <a:pt x="54" y="40"/>
                    <a:pt x="54" y="40"/>
                  </a:cubicBezTo>
                  <a:cubicBezTo>
                    <a:pt x="53" y="41"/>
                    <a:pt x="51" y="41"/>
                    <a:pt x="50" y="41"/>
                  </a:cubicBezTo>
                  <a:cubicBezTo>
                    <a:pt x="49" y="41"/>
                    <a:pt x="47" y="40"/>
                    <a:pt x="47" y="39"/>
                  </a:cubicBezTo>
                  <a:cubicBezTo>
                    <a:pt x="46" y="39"/>
                    <a:pt x="46" y="38"/>
                    <a:pt x="45" y="37"/>
                  </a:cubicBezTo>
                  <a:cubicBezTo>
                    <a:pt x="44" y="37"/>
                    <a:pt x="43" y="37"/>
                    <a:pt x="43" y="37"/>
                  </a:cubicBezTo>
                  <a:cubicBezTo>
                    <a:pt x="42" y="37"/>
                    <a:pt x="40" y="37"/>
                    <a:pt x="39" y="38"/>
                  </a:cubicBezTo>
                  <a:cubicBezTo>
                    <a:pt x="38" y="39"/>
                    <a:pt x="37" y="39"/>
                    <a:pt x="37" y="39"/>
                  </a:cubicBezTo>
                  <a:cubicBezTo>
                    <a:pt x="36" y="39"/>
                    <a:pt x="36" y="39"/>
                    <a:pt x="35" y="38"/>
                  </a:cubicBezTo>
                  <a:cubicBezTo>
                    <a:pt x="35" y="38"/>
                    <a:pt x="35" y="37"/>
                    <a:pt x="34" y="36"/>
                  </a:cubicBezTo>
                  <a:cubicBezTo>
                    <a:pt x="34" y="35"/>
                    <a:pt x="34" y="33"/>
                    <a:pt x="33" y="33"/>
                  </a:cubicBezTo>
                  <a:cubicBezTo>
                    <a:pt x="33" y="32"/>
                    <a:pt x="32" y="30"/>
                    <a:pt x="32" y="29"/>
                  </a:cubicBezTo>
                  <a:cubicBezTo>
                    <a:pt x="32" y="28"/>
                    <a:pt x="32" y="27"/>
                    <a:pt x="32" y="26"/>
                  </a:cubicBezTo>
                  <a:cubicBezTo>
                    <a:pt x="32" y="25"/>
                    <a:pt x="32" y="23"/>
                    <a:pt x="32" y="22"/>
                  </a:cubicBezTo>
                  <a:cubicBezTo>
                    <a:pt x="33" y="22"/>
                    <a:pt x="34" y="21"/>
                    <a:pt x="35" y="19"/>
                  </a:cubicBezTo>
                  <a:cubicBezTo>
                    <a:pt x="35" y="18"/>
                    <a:pt x="35" y="17"/>
                    <a:pt x="36" y="16"/>
                  </a:cubicBezTo>
                  <a:cubicBezTo>
                    <a:pt x="36" y="16"/>
                    <a:pt x="37" y="15"/>
                    <a:pt x="38" y="14"/>
                  </a:cubicBezTo>
                  <a:cubicBezTo>
                    <a:pt x="39" y="13"/>
                    <a:pt x="40" y="12"/>
                    <a:pt x="40" y="11"/>
                  </a:cubicBezTo>
                  <a:cubicBezTo>
                    <a:pt x="41" y="10"/>
                    <a:pt x="41" y="10"/>
                    <a:pt x="41" y="9"/>
                  </a:cubicBezTo>
                  <a:cubicBezTo>
                    <a:pt x="41" y="8"/>
                    <a:pt x="41" y="7"/>
                    <a:pt x="40" y="7"/>
                  </a:cubicBezTo>
                  <a:cubicBezTo>
                    <a:pt x="39" y="6"/>
                    <a:pt x="37" y="5"/>
                    <a:pt x="37" y="5"/>
                  </a:cubicBezTo>
                  <a:cubicBezTo>
                    <a:pt x="36" y="5"/>
                    <a:pt x="34" y="5"/>
                    <a:pt x="34" y="5"/>
                  </a:cubicBezTo>
                  <a:cubicBezTo>
                    <a:pt x="33" y="4"/>
                    <a:pt x="32" y="3"/>
                    <a:pt x="32" y="2"/>
                  </a:cubicBezTo>
                  <a:cubicBezTo>
                    <a:pt x="31" y="2"/>
                    <a:pt x="30" y="1"/>
                    <a:pt x="30" y="1"/>
                  </a:cubicBezTo>
                  <a:cubicBezTo>
                    <a:pt x="29" y="1"/>
                    <a:pt x="28" y="0"/>
                    <a:pt x="27" y="0"/>
                  </a:cubicBezTo>
                  <a:cubicBezTo>
                    <a:pt x="27" y="0"/>
                    <a:pt x="26" y="0"/>
                    <a:pt x="25" y="0"/>
                  </a:cubicBezTo>
                  <a:cubicBezTo>
                    <a:pt x="25" y="0"/>
                    <a:pt x="24" y="0"/>
                    <a:pt x="24" y="0"/>
                  </a:cubicBezTo>
                  <a:cubicBezTo>
                    <a:pt x="25" y="1"/>
                    <a:pt x="25" y="2"/>
                    <a:pt x="25" y="3"/>
                  </a:cubicBezTo>
                  <a:cubicBezTo>
                    <a:pt x="24" y="4"/>
                    <a:pt x="22" y="7"/>
                    <a:pt x="21" y="8"/>
                  </a:cubicBezTo>
                  <a:cubicBezTo>
                    <a:pt x="20" y="9"/>
                    <a:pt x="18" y="12"/>
                    <a:pt x="17" y="13"/>
                  </a:cubicBezTo>
                  <a:cubicBezTo>
                    <a:pt x="16" y="14"/>
                    <a:pt x="13" y="15"/>
                    <a:pt x="12" y="17"/>
                  </a:cubicBezTo>
                  <a:cubicBezTo>
                    <a:pt x="11" y="18"/>
                    <a:pt x="9" y="21"/>
                    <a:pt x="7" y="23"/>
                  </a:cubicBezTo>
                  <a:cubicBezTo>
                    <a:pt x="5" y="25"/>
                    <a:pt x="3" y="28"/>
                    <a:pt x="2" y="32"/>
                  </a:cubicBezTo>
                  <a:cubicBezTo>
                    <a:pt x="1" y="34"/>
                    <a:pt x="0" y="38"/>
                    <a:pt x="0" y="41"/>
                  </a:cubicBezTo>
                  <a:cubicBezTo>
                    <a:pt x="1" y="44"/>
                    <a:pt x="1" y="48"/>
                    <a:pt x="1" y="49"/>
                  </a:cubicBezTo>
                  <a:cubicBezTo>
                    <a:pt x="2" y="50"/>
                    <a:pt x="2" y="54"/>
                    <a:pt x="2" y="56"/>
                  </a:cubicBezTo>
                  <a:cubicBezTo>
                    <a:pt x="2" y="59"/>
                    <a:pt x="1" y="62"/>
                    <a:pt x="1" y="65"/>
                  </a:cubicBezTo>
                  <a:cubicBezTo>
                    <a:pt x="0" y="66"/>
                    <a:pt x="1" y="70"/>
                    <a:pt x="1" y="72"/>
                  </a:cubicBezTo>
                  <a:cubicBezTo>
                    <a:pt x="2" y="74"/>
                    <a:pt x="4" y="77"/>
                    <a:pt x="4" y="79"/>
                  </a:cubicBezTo>
                  <a:cubicBezTo>
                    <a:pt x="5" y="81"/>
                    <a:pt x="6" y="82"/>
                    <a:pt x="6" y="82"/>
                  </a:cubicBezTo>
                  <a:cubicBezTo>
                    <a:pt x="6" y="82"/>
                    <a:pt x="7" y="84"/>
                    <a:pt x="8" y="85"/>
                  </a:cubicBezTo>
                  <a:cubicBezTo>
                    <a:pt x="9" y="86"/>
                    <a:pt x="9" y="90"/>
                    <a:pt x="9" y="93"/>
                  </a:cubicBezTo>
                  <a:cubicBezTo>
                    <a:pt x="9" y="96"/>
                    <a:pt x="9" y="98"/>
                    <a:pt x="9" y="98"/>
                  </a:cubicBezTo>
                  <a:cubicBezTo>
                    <a:pt x="9" y="98"/>
                    <a:pt x="10" y="99"/>
                    <a:pt x="12" y="101"/>
                  </a:cubicBezTo>
                  <a:cubicBezTo>
                    <a:pt x="14" y="102"/>
                    <a:pt x="16" y="106"/>
                    <a:pt x="17" y="106"/>
                  </a:cubicBezTo>
                  <a:cubicBezTo>
                    <a:pt x="17" y="108"/>
                    <a:pt x="18" y="111"/>
                    <a:pt x="18" y="111"/>
                  </a:cubicBezTo>
                  <a:cubicBezTo>
                    <a:pt x="18" y="112"/>
                    <a:pt x="19" y="114"/>
                    <a:pt x="19" y="115"/>
                  </a:cubicBezTo>
                  <a:cubicBezTo>
                    <a:pt x="20" y="116"/>
                    <a:pt x="20" y="117"/>
                    <a:pt x="19" y="118"/>
                  </a:cubicBezTo>
                  <a:cubicBezTo>
                    <a:pt x="19" y="120"/>
                    <a:pt x="18" y="122"/>
                    <a:pt x="17" y="123"/>
                  </a:cubicBezTo>
                  <a:cubicBezTo>
                    <a:pt x="17" y="125"/>
                    <a:pt x="17" y="128"/>
                    <a:pt x="17" y="130"/>
                  </a:cubicBezTo>
                  <a:cubicBezTo>
                    <a:pt x="17" y="132"/>
                    <a:pt x="16" y="134"/>
                    <a:pt x="16" y="135"/>
                  </a:cubicBezTo>
                  <a:cubicBezTo>
                    <a:pt x="16" y="137"/>
                    <a:pt x="14" y="138"/>
                    <a:pt x="14" y="139"/>
                  </a:cubicBezTo>
                  <a:cubicBezTo>
                    <a:pt x="13" y="139"/>
                    <a:pt x="11" y="139"/>
                    <a:pt x="9" y="140"/>
                  </a:cubicBezTo>
                  <a:cubicBezTo>
                    <a:pt x="7" y="140"/>
                    <a:pt x="6" y="140"/>
                    <a:pt x="6" y="140"/>
                  </a:cubicBezTo>
                  <a:cubicBezTo>
                    <a:pt x="6" y="140"/>
                    <a:pt x="6" y="140"/>
                    <a:pt x="7" y="142"/>
                  </a:cubicBezTo>
                  <a:cubicBezTo>
                    <a:pt x="7" y="144"/>
                    <a:pt x="8" y="146"/>
                    <a:pt x="8" y="148"/>
                  </a:cubicBezTo>
                  <a:cubicBezTo>
                    <a:pt x="8" y="150"/>
                    <a:pt x="8" y="151"/>
                    <a:pt x="9" y="152"/>
                  </a:cubicBezTo>
                  <a:cubicBezTo>
                    <a:pt x="9" y="154"/>
                    <a:pt x="10" y="156"/>
                    <a:pt x="11" y="157"/>
                  </a:cubicBezTo>
                  <a:cubicBezTo>
                    <a:pt x="12" y="159"/>
                    <a:pt x="14" y="161"/>
                    <a:pt x="16" y="162"/>
                  </a:cubicBezTo>
                  <a:cubicBezTo>
                    <a:pt x="18" y="164"/>
                    <a:pt x="20" y="165"/>
                    <a:pt x="21" y="166"/>
                  </a:cubicBezTo>
                  <a:cubicBezTo>
                    <a:pt x="23" y="167"/>
                    <a:pt x="24" y="169"/>
                    <a:pt x="24" y="170"/>
                  </a:cubicBezTo>
                  <a:cubicBezTo>
                    <a:pt x="24" y="172"/>
                    <a:pt x="23" y="175"/>
                    <a:pt x="22" y="175"/>
                  </a:cubicBezTo>
                  <a:cubicBezTo>
                    <a:pt x="22" y="175"/>
                    <a:pt x="20" y="177"/>
                    <a:pt x="19" y="178"/>
                  </a:cubicBezTo>
                  <a:cubicBezTo>
                    <a:pt x="18" y="179"/>
                    <a:pt x="19" y="180"/>
                    <a:pt x="20" y="181"/>
                  </a:cubicBezTo>
                  <a:cubicBezTo>
                    <a:pt x="22" y="181"/>
                    <a:pt x="22" y="183"/>
                    <a:pt x="21" y="185"/>
                  </a:cubicBezTo>
                  <a:cubicBezTo>
                    <a:pt x="19" y="186"/>
                    <a:pt x="18" y="188"/>
                    <a:pt x="17" y="189"/>
                  </a:cubicBezTo>
                  <a:cubicBezTo>
                    <a:pt x="15" y="190"/>
                    <a:pt x="13" y="193"/>
                    <a:pt x="12" y="193"/>
                  </a:cubicBezTo>
                  <a:cubicBezTo>
                    <a:pt x="11" y="195"/>
                    <a:pt x="13" y="196"/>
                    <a:pt x="15" y="195"/>
                  </a:cubicBezTo>
                  <a:cubicBezTo>
                    <a:pt x="18" y="194"/>
                    <a:pt x="21" y="192"/>
                    <a:pt x="22" y="192"/>
                  </a:cubicBezTo>
                  <a:cubicBezTo>
                    <a:pt x="24" y="190"/>
                    <a:pt x="26" y="189"/>
                    <a:pt x="27" y="189"/>
                  </a:cubicBezTo>
                  <a:cubicBezTo>
                    <a:pt x="28" y="188"/>
                    <a:pt x="31" y="188"/>
                    <a:pt x="33" y="188"/>
                  </a:cubicBezTo>
                  <a:cubicBezTo>
                    <a:pt x="36" y="188"/>
                    <a:pt x="39" y="188"/>
                    <a:pt x="40" y="189"/>
                  </a:cubicBezTo>
                  <a:cubicBezTo>
                    <a:pt x="42" y="189"/>
                    <a:pt x="44" y="189"/>
                    <a:pt x="45" y="188"/>
                  </a:cubicBezTo>
                  <a:cubicBezTo>
                    <a:pt x="47" y="188"/>
                    <a:pt x="49" y="187"/>
                    <a:pt x="50" y="187"/>
                  </a:cubicBezTo>
                  <a:cubicBezTo>
                    <a:pt x="52" y="187"/>
                    <a:pt x="52" y="189"/>
                    <a:pt x="53" y="192"/>
                  </a:cubicBezTo>
                  <a:cubicBezTo>
                    <a:pt x="53" y="193"/>
                    <a:pt x="53" y="195"/>
                    <a:pt x="53" y="195"/>
                  </a:cubicBezTo>
                  <a:cubicBezTo>
                    <a:pt x="53" y="195"/>
                    <a:pt x="55" y="196"/>
                    <a:pt x="58" y="197"/>
                  </a:cubicBezTo>
                  <a:cubicBezTo>
                    <a:pt x="61" y="197"/>
                    <a:pt x="64" y="198"/>
                    <a:pt x="65" y="199"/>
                  </a:cubicBezTo>
                  <a:cubicBezTo>
                    <a:pt x="66" y="200"/>
                    <a:pt x="69" y="200"/>
                    <a:pt x="71" y="200"/>
                  </a:cubicBezTo>
                  <a:cubicBezTo>
                    <a:pt x="73" y="199"/>
                    <a:pt x="77" y="199"/>
                    <a:pt x="78" y="199"/>
                  </a:cubicBezTo>
                  <a:cubicBezTo>
                    <a:pt x="80" y="200"/>
                    <a:pt x="83" y="201"/>
                    <a:pt x="84" y="202"/>
                  </a:cubicBezTo>
                  <a:cubicBezTo>
                    <a:pt x="86" y="203"/>
                    <a:pt x="88" y="204"/>
                    <a:pt x="89" y="205"/>
                  </a:cubicBezTo>
                  <a:cubicBezTo>
                    <a:pt x="91" y="206"/>
                    <a:pt x="92" y="208"/>
                    <a:pt x="93" y="210"/>
                  </a:cubicBezTo>
                  <a:cubicBezTo>
                    <a:pt x="94" y="211"/>
                    <a:pt x="95" y="212"/>
                    <a:pt x="95" y="212"/>
                  </a:cubicBezTo>
                  <a:cubicBezTo>
                    <a:pt x="95" y="212"/>
                    <a:pt x="95" y="214"/>
                    <a:pt x="95" y="216"/>
                  </a:cubicBezTo>
                  <a:cubicBezTo>
                    <a:pt x="95" y="218"/>
                    <a:pt x="95" y="220"/>
                    <a:pt x="95" y="222"/>
                  </a:cubicBezTo>
                  <a:cubicBezTo>
                    <a:pt x="96" y="223"/>
                    <a:pt x="94" y="225"/>
                    <a:pt x="93" y="226"/>
                  </a:cubicBezTo>
                  <a:cubicBezTo>
                    <a:pt x="91" y="228"/>
                    <a:pt x="90" y="229"/>
                    <a:pt x="91" y="230"/>
                  </a:cubicBezTo>
                  <a:cubicBezTo>
                    <a:pt x="91" y="232"/>
                    <a:pt x="91" y="235"/>
                    <a:pt x="90" y="236"/>
                  </a:cubicBezTo>
                  <a:cubicBezTo>
                    <a:pt x="89" y="239"/>
                    <a:pt x="87" y="241"/>
                    <a:pt x="86" y="243"/>
                  </a:cubicBezTo>
                  <a:cubicBezTo>
                    <a:pt x="85" y="245"/>
                    <a:pt x="83" y="247"/>
                    <a:pt x="82" y="249"/>
                  </a:cubicBezTo>
                  <a:cubicBezTo>
                    <a:pt x="81" y="251"/>
                    <a:pt x="80" y="253"/>
                    <a:pt x="80" y="255"/>
                  </a:cubicBezTo>
                  <a:cubicBezTo>
                    <a:pt x="81" y="256"/>
                    <a:pt x="80" y="258"/>
                    <a:pt x="77" y="260"/>
                  </a:cubicBezTo>
                  <a:cubicBezTo>
                    <a:pt x="76" y="261"/>
                    <a:pt x="73" y="263"/>
                    <a:pt x="72" y="263"/>
                  </a:cubicBezTo>
                  <a:cubicBezTo>
                    <a:pt x="71" y="263"/>
                    <a:pt x="68" y="263"/>
                    <a:pt x="65" y="263"/>
                  </a:cubicBezTo>
                  <a:cubicBezTo>
                    <a:pt x="62" y="263"/>
                    <a:pt x="60" y="264"/>
                    <a:pt x="60" y="265"/>
                  </a:cubicBezTo>
                  <a:cubicBezTo>
                    <a:pt x="60" y="267"/>
                    <a:pt x="59" y="268"/>
                    <a:pt x="57" y="268"/>
                  </a:cubicBezTo>
                  <a:cubicBezTo>
                    <a:pt x="55" y="269"/>
                    <a:pt x="54" y="271"/>
                    <a:pt x="55" y="273"/>
                  </a:cubicBezTo>
                  <a:cubicBezTo>
                    <a:pt x="55" y="275"/>
                    <a:pt x="57" y="278"/>
                    <a:pt x="58" y="281"/>
                  </a:cubicBezTo>
                  <a:cubicBezTo>
                    <a:pt x="58" y="283"/>
                    <a:pt x="58" y="288"/>
                    <a:pt x="56" y="289"/>
                  </a:cubicBezTo>
                  <a:cubicBezTo>
                    <a:pt x="54" y="292"/>
                    <a:pt x="53" y="295"/>
                    <a:pt x="52" y="298"/>
                  </a:cubicBezTo>
                  <a:cubicBezTo>
                    <a:pt x="51" y="300"/>
                    <a:pt x="51" y="303"/>
                    <a:pt x="51" y="305"/>
                  </a:cubicBezTo>
                  <a:cubicBezTo>
                    <a:pt x="52" y="306"/>
                    <a:pt x="52" y="310"/>
                    <a:pt x="53" y="312"/>
                  </a:cubicBezTo>
                  <a:cubicBezTo>
                    <a:pt x="53" y="314"/>
                    <a:pt x="53" y="317"/>
                    <a:pt x="53" y="319"/>
                  </a:cubicBezTo>
                  <a:cubicBezTo>
                    <a:pt x="52" y="321"/>
                    <a:pt x="53" y="322"/>
                    <a:pt x="55" y="323"/>
                  </a:cubicBezTo>
                  <a:cubicBezTo>
                    <a:pt x="56" y="323"/>
                    <a:pt x="57" y="326"/>
                    <a:pt x="58" y="328"/>
                  </a:cubicBezTo>
                  <a:cubicBezTo>
                    <a:pt x="58" y="330"/>
                    <a:pt x="60" y="331"/>
                    <a:pt x="63" y="330"/>
                  </a:cubicBezTo>
                  <a:cubicBezTo>
                    <a:pt x="66" y="329"/>
                    <a:pt x="69" y="329"/>
                    <a:pt x="72" y="329"/>
                  </a:cubicBezTo>
                  <a:cubicBezTo>
                    <a:pt x="74" y="330"/>
                    <a:pt x="77" y="331"/>
                    <a:pt x="78" y="333"/>
                  </a:cubicBezTo>
                  <a:cubicBezTo>
                    <a:pt x="79" y="334"/>
                    <a:pt x="81" y="334"/>
                    <a:pt x="83" y="334"/>
                  </a:cubicBezTo>
                  <a:cubicBezTo>
                    <a:pt x="84" y="333"/>
                    <a:pt x="86" y="332"/>
                    <a:pt x="87" y="330"/>
                  </a:cubicBezTo>
                  <a:cubicBezTo>
                    <a:pt x="88" y="329"/>
                    <a:pt x="89" y="327"/>
                    <a:pt x="90" y="326"/>
                  </a:cubicBezTo>
                  <a:cubicBezTo>
                    <a:pt x="91" y="324"/>
                    <a:pt x="90" y="321"/>
                    <a:pt x="90" y="321"/>
                  </a:cubicBezTo>
                  <a:cubicBezTo>
                    <a:pt x="89" y="319"/>
                    <a:pt x="88" y="316"/>
                    <a:pt x="86" y="316"/>
                  </a:cubicBezTo>
                  <a:cubicBezTo>
                    <a:pt x="85" y="314"/>
                    <a:pt x="82" y="313"/>
                    <a:pt x="81" y="313"/>
                  </a:cubicBezTo>
                  <a:cubicBezTo>
                    <a:pt x="80" y="312"/>
                    <a:pt x="78" y="311"/>
                    <a:pt x="78" y="309"/>
                  </a:cubicBezTo>
                  <a:cubicBezTo>
                    <a:pt x="78" y="307"/>
                    <a:pt x="78" y="304"/>
                    <a:pt x="78" y="303"/>
                  </a:cubicBezTo>
                  <a:cubicBezTo>
                    <a:pt x="77" y="302"/>
                    <a:pt x="76" y="299"/>
                    <a:pt x="76" y="297"/>
                  </a:cubicBezTo>
                  <a:cubicBezTo>
                    <a:pt x="75" y="294"/>
                    <a:pt x="73" y="290"/>
                    <a:pt x="72" y="287"/>
                  </a:cubicBezTo>
                  <a:cubicBezTo>
                    <a:pt x="70" y="285"/>
                    <a:pt x="70" y="281"/>
                    <a:pt x="69" y="278"/>
                  </a:cubicBezTo>
                  <a:cubicBezTo>
                    <a:pt x="69" y="276"/>
                    <a:pt x="70" y="274"/>
                    <a:pt x="72" y="273"/>
                  </a:cubicBezTo>
                  <a:cubicBezTo>
                    <a:pt x="74" y="272"/>
                    <a:pt x="76" y="272"/>
                    <a:pt x="77" y="273"/>
                  </a:cubicBezTo>
                  <a:cubicBezTo>
                    <a:pt x="78" y="274"/>
                    <a:pt x="80" y="273"/>
                    <a:pt x="80" y="270"/>
                  </a:cubicBezTo>
                  <a:cubicBezTo>
                    <a:pt x="80" y="268"/>
                    <a:pt x="82" y="266"/>
                    <a:pt x="84" y="266"/>
                  </a:cubicBezTo>
                  <a:cubicBezTo>
                    <a:pt x="86" y="267"/>
                    <a:pt x="88" y="268"/>
                    <a:pt x="89" y="269"/>
                  </a:cubicBezTo>
                  <a:cubicBezTo>
                    <a:pt x="90" y="270"/>
                    <a:pt x="90" y="272"/>
                    <a:pt x="90" y="273"/>
                  </a:cubicBezTo>
                  <a:cubicBezTo>
                    <a:pt x="90" y="274"/>
                    <a:pt x="88" y="277"/>
                    <a:pt x="87" y="278"/>
                  </a:cubicBezTo>
                  <a:cubicBezTo>
                    <a:pt x="86" y="279"/>
                    <a:pt x="86" y="281"/>
                    <a:pt x="87" y="283"/>
                  </a:cubicBezTo>
                  <a:cubicBezTo>
                    <a:pt x="87" y="284"/>
                    <a:pt x="88" y="284"/>
                    <a:pt x="90" y="283"/>
                  </a:cubicBezTo>
                  <a:cubicBezTo>
                    <a:pt x="91" y="282"/>
                    <a:pt x="94" y="281"/>
                    <a:pt x="95" y="281"/>
                  </a:cubicBezTo>
                  <a:cubicBezTo>
                    <a:pt x="96" y="282"/>
                    <a:pt x="98" y="282"/>
                    <a:pt x="98" y="284"/>
                  </a:cubicBezTo>
                  <a:cubicBezTo>
                    <a:pt x="99" y="286"/>
                    <a:pt x="100" y="287"/>
                    <a:pt x="101" y="286"/>
                  </a:cubicBezTo>
                  <a:cubicBezTo>
                    <a:pt x="102" y="286"/>
                    <a:pt x="104" y="286"/>
                    <a:pt x="105" y="286"/>
                  </a:cubicBezTo>
                  <a:cubicBezTo>
                    <a:pt x="106" y="286"/>
                    <a:pt x="108" y="285"/>
                    <a:pt x="109" y="283"/>
                  </a:cubicBezTo>
                  <a:cubicBezTo>
                    <a:pt x="109" y="282"/>
                    <a:pt x="109" y="280"/>
                    <a:pt x="108" y="279"/>
                  </a:cubicBezTo>
                  <a:cubicBezTo>
                    <a:pt x="108" y="278"/>
                    <a:pt x="109" y="276"/>
                    <a:pt x="111" y="275"/>
                  </a:cubicBezTo>
                  <a:cubicBezTo>
                    <a:pt x="112" y="275"/>
                    <a:pt x="113" y="275"/>
                    <a:pt x="113" y="276"/>
                  </a:cubicBezTo>
                  <a:cubicBezTo>
                    <a:pt x="113" y="278"/>
                    <a:pt x="115" y="280"/>
                    <a:pt x="116" y="279"/>
                  </a:cubicBezTo>
                  <a:cubicBezTo>
                    <a:pt x="118" y="279"/>
                    <a:pt x="118" y="281"/>
                    <a:pt x="116" y="283"/>
                  </a:cubicBezTo>
                  <a:cubicBezTo>
                    <a:pt x="115" y="285"/>
                    <a:pt x="115" y="285"/>
                    <a:pt x="116" y="285"/>
                  </a:cubicBezTo>
                  <a:cubicBezTo>
                    <a:pt x="118" y="285"/>
                    <a:pt x="120" y="285"/>
                    <a:pt x="121" y="284"/>
                  </a:cubicBezTo>
                  <a:cubicBezTo>
                    <a:pt x="122" y="284"/>
                    <a:pt x="123" y="284"/>
                    <a:pt x="124" y="284"/>
                  </a:cubicBezTo>
                  <a:cubicBezTo>
                    <a:pt x="125" y="284"/>
                    <a:pt x="128" y="284"/>
                    <a:pt x="128" y="284"/>
                  </a:cubicBezTo>
                  <a:cubicBezTo>
                    <a:pt x="130" y="285"/>
                    <a:pt x="133" y="285"/>
                    <a:pt x="136" y="285"/>
                  </a:cubicBezTo>
                  <a:cubicBezTo>
                    <a:pt x="137" y="285"/>
                    <a:pt x="138" y="283"/>
                    <a:pt x="138" y="282"/>
                  </a:cubicBezTo>
                  <a:cubicBezTo>
                    <a:pt x="138" y="281"/>
                    <a:pt x="139" y="279"/>
                    <a:pt x="140" y="278"/>
                  </a:cubicBezTo>
                  <a:cubicBezTo>
                    <a:pt x="142" y="278"/>
                    <a:pt x="144" y="276"/>
                    <a:pt x="145" y="275"/>
                  </a:cubicBezTo>
                  <a:cubicBezTo>
                    <a:pt x="146" y="275"/>
                    <a:pt x="149" y="273"/>
                    <a:pt x="150" y="273"/>
                  </a:cubicBezTo>
                  <a:cubicBezTo>
                    <a:pt x="152" y="272"/>
                    <a:pt x="154" y="271"/>
                    <a:pt x="156" y="271"/>
                  </a:cubicBezTo>
                  <a:cubicBezTo>
                    <a:pt x="158" y="270"/>
                    <a:pt x="160" y="271"/>
                    <a:pt x="160" y="272"/>
                  </a:cubicBezTo>
                  <a:cubicBezTo>
                    <a:pt x="161" y="272"/>
                    <a:pt x="162" y="274"/>
                    <a:pt x="162" y="275"/>
                  </a:cubicBezTo>
                  <a:cubicBezTo>
                    <a:pt x="162" y="276"/>
                    <a:pt x="163" y="277"/>
                    <a:pt x="164" y="279"/>
                  </a:cubicBezTo>
                  <a:cubicBezTo>
                    <a:pt x="165" y="281"/>
                    <a:pt x="166" y="282"/>
                    <a:pt x="166" y="283"/>
                  </a:cubicBezTo>
                  <a:cubicBezTo>
                    <a:pt x="166" y="284"/>
                    <a:pt x="164" y="286"/>
                    <a:pt x="162" y="287"/>
                  </a:cubicBezTo>
                  <a:cubicBezTo>
                    <a:pt x="162" y="288"/>
                    <a:pt x="161" y="290"/>
                    <a:pt x="161" y="290"/>
                  </a:cubicBezTo>
                  <a:cubicBezTo>
                    <a:pt x="161" y="291"/>
                    <a:pt x="162" y="292"/>
                    <a:pt x="162" y="292"/>
                  </a:cubicBezTo>
                  <a:cubicBezTo>
                    <a:pt x="163" y="292"/>
                    <a:pt x="166" y="292"/>
                    <a:pt x="168" y="291"/>
                  </a:cubicBezTo>
                  <a:cubicBezTo>
                    <a:pt x="170" y="291"/>
                    <a:pt x="171" y="290"/>
                    <a:pt x="172" y="290"/>
                  </a:cubicBezTo>
                  <a:cubicBezTo>
                    <a:pt x="173" y="291"/>
                    <a:pt x="174" y="291"/>
                    <a:pt x="175" y="290"/>
                  </a:cubicBezTo>
                  <a:cubicBezTo>
                    <a:pt x="176" y="290"/>
                    <a:pt x="177" y="289"/>
                    <a:pt x="178" y="288"/>
                  </a:cubicBezTo>
                  <a:cubicBezTo>
                    <a:pt x="178" y="286"/>
                    <a:pt x="179" y="285"/>
                    <a:pt x="181" y="285"/>
                  </a:cubicBezTo>
                  <a:cubicBezTo>
                    <a:pt x="182" y="285"/>
                    <a:pt x="185" y="285"/>
                    <a:pt x="186" y="284"/>
                  </a:cubicBezTo>
                  <a:cubicBezTo>
                    <a:pt x="187" y="284"/>
                    <a:pt x="187" y="283"/>
                    <a:pt x="188" y="282"/>
                  </a:cubicBezTo>
                  <a:cubicBezTo>
                    <a:pt x="189" y="282"/>
                    <a:pt x="189" y="282"/>
                    <a:pt x="189" y="283"/>
                  </a:cubicBezTo>
                  <a:cubicBezTo>
                    <a:pt x="189" y="284"/>
                    <a:pt x="189" y="284"/>
                    <a:pt x="189" y="285"/>
                  </a:cubicBezTo>
                  <a:cubicBezTo>
                    <a:pt x="189" y="287"/>
                    <a:pt x="189" y="289"/>
                    <a:pt x="188" y="290"/>
                  </a:cubicBezTo>
                  <a:cubicBezTo>
                    <a:pt x="188" y="292"/>
                    <a:pt x="189" y="293"/>
                    <a:pt x="190" y="293"/>
                  </a:cubicBezTo>
                  <a:cubicBezTo>
                    <a:pt x="192" y="293"/>
                    <a:pt x="195" y="294"/>
                    <a:pt x="196" y="294"/>
                  </a:cubicBezTo>
                  <a:cubicBezTo>
                    <a:pt x="197" y="295"/>
                    <a:pt x="200" y="296"/>
                    <a:pt x="202" y="296"/>
                  </a:cubicBezTo>
                  <a:cubicBezTo>
                    <a:pt x="204" y="296"/>
                    <a:pt x="206" y="295"/>
                    <a:pt x="207" y="294"/>
                  </a:cubicBezTo>
                  <a:cubicBezTo>
                    <a:pt x="209" y="294"/>
                    <a:pt x="210" y="291"/>
                    <a:pt x="210" y="290"/>
                  </a:cubicBezTo>
                  <a:cubicBezTo>
                    <a:pt x="210" y="288"/>
                    <a:pt x="212" y="286"/>
                    <a:pt x="212" y="285"/>
                  </a:cubicBezTo>
                  <a:cubicBezTo>
                    <a:pt x="214" y="283"/>
                    <a:pt x="216" y="283"/>
                    <a:pt x="218" y="284"/>
                  </a:cubicBezTo>
                  <a:cubicBezTo>
                    <a:pt x="220" y="284"/>
                    <a:pt x="221" y="284"/>
                    <a:pt x="222" y="284"/>
                  </a:cubicBezTo>
                  <a:cubicBezTo>
                    <a:pt x="224" y="282"/>
                    <a:pt x="226" y="282"/>
                    <a:pt x="227" y="283"/>
                  </a:cubicBezTo>
                  <a:cubicBezTo>
                    <a:pt x="228" y="283"/>
                    <a:pt x="229" y="284"/>
                    <a:pt x="229" y="286"/>
                  </a:cubicBezTo>
                  <a:cubicBezTo>
                    <a:pt x="230" y="287"/>
                    <a:pt x="232" y="288"/>
                    <a:pt x="235" y="289"/>
                  </a:cubicBezTo>
                  <a:cubicBezTo>
                    <a:pt x="237" y="291"/>
                    <a:pt x="241" y="292"/>
                    <a:pt x="244" y="294"/>
                  </a:cubicBezTo>
                  <a:cubicBezTo>
                    <a:pt x="246" y="296"/>
                    <a:pt x="247" y="298"/>
                    <a:pt x="249" y="298"/>
                  </a:cubicBezTo>
                  <a:cubicBezTo>
                    <a:pt x="250" y="299"/>
                    <a:pt x="253" y="300"/>
                    <a:pt x="255" y="300"/>
                  </a:cubicBezTo>
                  <a:cubicBezTo>
                    <a:pt x="256" y="300"/>
                    <a:pt x="260" y="301"/>
                    <a:pt x="261" y="302"/>
                  </a:cubicBezTo>
                  <a:cubicBezTo>
                    <a:pt x="263" y="302"/>
                    <a:pt x="264" y="304"/>
                    <a:pt x="265" y="304"/>
                  </a:cubicBezTo>
                  <a:cubicBezTo>
                    <a:pt x="265" y="305"/>
                    <a:pt x="266" y="307"/>
                    <a:pt x="267" y="309"/>
                  </a:cubicBezTo>
                  <a:cubicBezTo>
                    <a:pt x="268" y="309"/>
                    <a:pt x="270" y="309"/>
                    <a:pt x="272" y="308"/>
                  </a:cubicBezTo>
                  <a:cubicBezTo>
                    <a:pt x="274" y="307"/>
                    <a:pt x="278" y="306"/>
                    <a:pt x="280" y="306"/>
                  </a:cubicBezTo>
                  <a:cubicBezTo>
                    <a:pt x="281" y="306"/>
                    <a:pt x="284" y="306"/>
                    <a:pt x="286" y="306"/>
                  </a:cubicBezTo>
                  <a:cubicBezTo>
                    <a:pt x="287" y="306"/>
                    <a:pt x="289" y="307"/>
                    <a:pt x="290" y="308"/>
                  </a:cubicBezTo>
                  <a:cubicBezTo>
                    <a:pt x="291" y="308"/>
                    <a:pt x="293" y="310"/>
                    <a:pt x="294" y="311"/>
                  </a:cubicBezTo>
                  <a:cubicBezTo>
                    <a:pt x="294" y="312"/>
                    <a:pt x="294" y="314"/>
                    <a:pt x="292" y="315"/>
                  </a:cubicBezTo>
                  <a:cubicBezTo>
                    <a:pt x="291" y="315"/>
                    <a:pt x="290" y="317"/>
                    <a:pt x="290" y="319"/>
                  </a:cubicBezTo>
                  <a:cubicBezTo>
                    <a:pt x="290" y="320"/>
                    <a:pt x="291" y="322"/>
                    <a:pt x="291" y="323"/>
                  </a:cubicBezTo>
                  <a:cubicBezTo>
                    <a:pt x="292" y="325"/>
                    <a:pt x="292" y="327"/>
                    <a:pt x="292" y="328"/>
                  </a:cubicBezTo>
                  <a:cubicBezTo>
                    <a:pt x="291" y="329"/>
                    <a:pt x="291" y="332"/>
                    <a:pt x="290" y="334"/>
                  </a:cubicBezTo>
                  <a:cubicBezTo>
                    <a:pt x="289" y="336"/>
                    <a:pt x="290" y="338"/>
                    <a:pt x="292" y="340"/>
                  </a:cubicBezTo>
                  <a:cubicBezTo>
                    <a:pt x="292" y="342"/>
                    <a:pt x="295" y="344"/>
                    <a:pt x="296" y="346"/>
                  </a:cubicBezTo>
                  <a:cubicBezTo>
                    <a:pt x="297" y="347"/>
                    <a:pt x="301" y="348"/>
                    <a:pt x="302" y="348"/>
                  </a:cubicBezTo>
                  <a:cubicBezTo>
                    <a:pt x="305" y="348"/>
                    <a:pt x="309" y="348"/>
                    <a:pt x="310" y="348"/>
                  </a:cubicBezTo>
                  <a:cubicBezTo>
                    <a:pt x="312" y="348"/>
                    <a:pt x="314" y="347"/>
                    <a:pt x="315" y="346"/>
                  </a:cubicBezTo>
                  <a:cubicBezTo>
                    <a:pt x="317" y="345"/>
                    <a:pt x="318" y="344"/>
                    <a:pt x="318" y="342"/>
                  </a:cubicBezTo>
                  <a:cubicBezTo>
                    <a:pt x="319" y="340"/>
                    <a:pt x="321" y="339"/>
                    <a:pt x="323" y="338"/>
                  </a:cubicBezTo>
                  <a:cubicBezTo>
                    <a:pt x="324" y="337"/>
                    <a:pt x="325" y="337"/>
                    <a:pt x="325" y="337"/>
                  </a:cubicBezTo>
                  <a:cubicBezTo>
                    <a:pt x="325" y="337"/>
                    <a:pt x="325" y="335"/>
                    <a:pt x="325" y="332"/>
                  </a:cubicBezTo>
                  <a:cubicBezTo>
                    <a:pt x="325" y="331"/>
                    <a:pt x="325" y="328"/>
                    <a:pt x="325" y="327"/>
                  </a:cubicBezTo>
                  <a:cubicBezTo>
                    <a:pt x="325" y="325"/>
                    <a:pt x="324" y="322"/>
                    <a:pt x="324" y="322"/>
                  </a:cubicBezTo>
                  <a:cubicBezTo>
                    <a:pt x="324" y="320"/>
                    <a:pt x="326" y="317"/>
                    <a:pt x="328" y="316"/>
                  </a:cubicBezTo>
                  <a:cubicBezTo>
                    <a:pt x="328" y="316"/>
                    <a:pt x="328" y="316"/>
                    <a:pt x="329" y="316"/>
                  </a:cubicBezTo>
                  <a:cubicBezTo>
                    <a:pt x="330" y="315"/>
                    <a:pt x="331" y="314"/>
                    <a:pt x="331" y="313"/>
                  </a:cubicBezTo>
                  <a:cubicBezTo>
                    <a:pt x="331" y="311"/>
                    <a:pt x="331" y="310"/>
                    <a:pt x="331" y="307"/>
                  </a:cubicBezTo>
                  <a:cubicBezTo>
                    <a:pt x="331" y="305"/>
                    <a:pt x="330" y="303"/>
                    <a:pt x="329" y="302"/>
                  </a:cubicBezTo>
                  <a:cubicBezTo>
                    <a:pt x="328" y="300"/>
                    <a:pt x="325" y="300"/>
                    <a:pt x="324" y="299"/>
                  </a:cubicBezTo>
                  <a:cubicBezTo>
                    <a:pt x="323" y="298"/>
                    <a:pt x="321" y="296"/>
                    <a:pt x="321" y="295"/>
                  </a:cubicBezTo>
                  <a:cubicBezTo>
                    <a:pt x="321" y="294"/>
                    <a:pt x="321" y="291"/>
                    <a:pt x="321" y="289"/>
                  </a:cubicBezTo>
                  <a:cubicBezTo>
                    <a:pt x="321" y="287"/>
                    <a:pt x="321" y="284"/>
                    <a:pt x="322" y="281"/>
                  </a:cubicBezTo>
                  <a:cubicBezTo>
                    <a:pt x="323" y="279"/>
                    <a:pt x="325" y="276"/>
                    <a:pt x="326" y="275"/>
                  </a:cubicBezTo>
                  <a:cubicBezTo>
                    <a:pt x="327" y="274"/>
                    <a:pt x="329" y="272"/>
                    <a:pt x="331" y="272"/>
                  </a:cubicBezTo>
                  <a:cubicBezTo>
                    <a:pt x="333" y="271"/>
                    <a:pt x="336" y="269"/>
                    <a:pt x="339" y="268"/>
                  </a:cubicBezTo>
                  <a:cubicBezTo>
                    <a:pt x="341" y="266"/>
                    <a:pt x="344" y="264"/>
                    <a:pt x="345" y="264"/>
                  </a:cubicBezTo>
                  <a:cubicBezTo>
                    <a:pt x="347" y="262"/>
                    <a:pt x="349" y="260"/>
                    <a:pt x="351" y="259"/>
                  </a:cubicBezTo>
                  <a:cubicBezTo>
                    <a:pt x="353" y="258"/>
                    <a:pt x="355" y="255"/>
                    <a:pt x="357" y="254"/>
                  </a:cubicBezTo>
                  <a:cubicBezTo>
                    <a:pt x="358" y="252"/>
                    <a:pt x="361" y="251"/>
                    <a:pt x="363" y="251"/>
                  </a:cubicBezTo>
                  <a:cubicBezTo>
                    <a:pt x="365" y="250"/>
                    <a:pt x="367" y="251"/>
                    <a:pt x="368" y="252"/>
                  </a:cubicBezTo>
                  <a:cubicBezTo>
                    <a:pt x="369" y="252"/>
                    <a:pt x="370" y="252"/>
                    <a:pt x="371" y="250"/>
                  </a:cubicBezTo>
                  <a:cubicBezTo>
                    <a:pt x="372" y="249"/>
                    <a:pt x="373" y="248"/>
                    <a:pt x="374" y="248"/>
                  </a:cubicBezTo>
                  <a:cubicBezTo>
                    <a:pt x="375" y="248"/>
                    <a:pt x="377" y="248"/>
                    <a:pt x="378" y="248"/>
                  </a:cubicBezTo>
                  <a:cubicBezTo>
                    <a:pt x="379" y="248"/>
                    <a:pt x="382" y="248"/>
                    <a:pt x="383" y="247"/>
                  </a:cubicBezTo>
                  <a:cubicBezTo>
                    <a:pt x="384" y="247"/>
                    <a:pt x="386" y="245"/>
                    <a:pt x="386" y="244"/>
                  </a:cubicBezTo>
                  <a:cubicBezTo>
                    <a:pt x="386" y="242"/>
                    <a:pt x="384" y="241"/>
                    <a:pt x="383" y="241"/>
                  </a:cubicBezTo>
                  <a:cubicBezTo>
                    <a:pt x="382" y="240"/>
                    <a:pt x="379" y="238"/>
                    <a:pt x="377" y="238"/>
                  </a:cubicBezTo>
                  <a:cubicBezTo>
                    <a:pt x="375" y="238"/>
                    <a:pt x="372" y="236"/>
                    <a:pt x="370" y="235"/>
                  </a:cubicBezTo>
                  <a:cubicBezTo>
                    <a:pt x="367" y="234"/>
                    <a:pt x="365" y="233"/>
                    <a:pt x="364" y="231"/>
                  </a:cubicBezTo>
                  <a:cubicBezTo>
                    <a:pt x="363" y="229"/>
                    <a:pt x="361" y="228"/>
                    <a:pt x="360" y="228"/>
                  </a:cubicBezTo>
                  <a:cubicBezTo>
                    <a:pt x="359" y="228"/>
                    <a:pt x="357" y="226"/>
                    <a:pt x="356" y="224"/>
                  </a:cubicBezTo>
                  <a:cubicBezTo>
                    <a:pt x="356" y="222"/>
                    <a:pt x="356" y="219"/>
                    <a:pt x="358" y="219"/>
                  </a:cubicBezTo>
                  <a:cubicBezTo>
                    <a:pt x="360" y="219"/>
                    <a:pt x="362" y="217"/>
                    <a:pt x="362" y="216"/>
                  </a:cubicBezTo>
                  <a:cubicBezTo>
                    <a:pt x="363" y="214"/>
                    <a:pt x="363" y="213"/>
                    <a:pt x="361" y="212"/>
                  </a:cubicBezTo>
                  <a:cubicBezTo>
                    <a:pt x="360" y="210"/>
                    <a:pt x="358" y="209"/>
                    <a:pt x="356" y="209"/>
                  </a:cubicBezTo>
                  <a:cubicBezTo>
                    <a:pt x="354" y="209"/>
                    <a:pt x="353" y="208"/>
                    <a:pt x="353" y="207"/>
                  </a:cubicBezTo>
                  <a:cubicBezTo>
                    <a:pt x="353" y="205"/>
                    <a:pt x="353" y="204"/>
                    <a:pt x="354" y="204"/>
                  </a:cubicBezTo>
                  <a:cubicBezTo>
                    <a:pt x="354" y="204"/>
                    <a:pt x="356" y="203"/>
                    <a:pt x="357" y="202"/>
                  </a:cubicBezTo>
                  <a:cubicBezTo>
                    <a:pt x="358" y="200"/>
                    <a:pt x="361" y="198"/>
                    <a:pt x="362" y="198"/>
                  </a:cubicBezTo>
                  <a:cubicBezTo>
                    <a:pt x="363" y="197"/>
                    <a:pt x="365" y="197"/>
                    <a:pt x="367" y="197"/>
                  </a:cubicBezTo>
                  <a:cubicBezTo>
                    <a:pt x="369" y="198"/>
                    <a:pt x="370" y="198"/>
                    <a:pt x="372" y="197"/>
                  </a:cubicBezTo>
                  <a:cubicBezTo>
                    <a:pt x="374" y="197"/>
                    <a:pt x="374" y="195"/>
                    <a:pt x="372" y="194"/>
                  </a:cubicBezTo>
                  <a:cubicBezTo>
                    <a:pt x="370" y="192"/>
                    <a:pt x="369" y="190"/>
                    <a:pt x="368" y="190"/>
                  </a:cubicBezTo>
                  <a:cubicBezTo>
                    <a:pt x="368" y="190"/>
                    <a:pt x="366" y="188"/>
                    <a:pt x="364" y="186"/>
                  </a:cubicBezTo>
                  <a:cubicBezTo>
                    <a:pt x="362" y="185"/>
                    <a:pt x="360" y="182"/>
                    <a:pt x="359" y="181"/>
                  </a:cubicBezTo>
                  <a:cubicBezTo>
                    <a:pt x="357" y="180"/>
                    <a:pt x="354" y="178"/>
                    <a:pt x="353" y="176"/>
                  </a:cubicBezTo>
                  <a:cubicBezTo>
                    <a:pt x="351" y="175"/>
                    <a:pt x="350" y="172"/>
                    <a:pt x="350" y="171"/>
                  </a:cubicBezTo>
                  <a:cubicBezTo>
                    <a:pt x="350" y="170"/>
                    <a:pt x="350" y="167"/>
                    <a:pt x="349" y="166"/>
                  </a:cubicBezTo>
                  <a:cubicBezTo>
                    <a:pt x="349" y="166"/>
                    <a:pt x="347" y="163"/>
                    <a:pt x="346" y="161"/>
                  </a:cubicBezTo>
                  <a:cubicBezTo>
                    <a:pt x="345" y="160"/>
                    <a:pt x="344" y="158"/>
                    <a:pt x="344" y="158"/>
                  </a:cubicBezTo>
                  <a:cubicBezTo>
                    <a:pt x="344" y="158"/>
                    <a:pt x="343" y="159"/>
                    <a:pt x="341" y="159"/>
                  </a:cubicBezTo>
                  <a:cubicBezTo>
                    <a:pt x="341" y="159"/>
                    <a:pt x="338" y="159"/>
                    <a:pt x="336" y="158"/>
                  </a:cubicBezTo>
                  <a:close/>
                </a:path>
              </a:pathLst>
            </a:custGeom>
            <a:ln>
              <a:headEnd/>
              <a:tailEnd/>
            </a:ln>
          </p:spPr>
          <p:style>
            <a:lnRef idx="0">
              <a:schemeClr val="accent6"/>
            </a:lnRef>
            <a:fillRef idx="3">
              <a:schemeClr val="accent6"/>
            </a:fillRef>
            <a:effectRef idx="3">
              <a:schemeClr val="accent6"/>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srgbClr val="8064A2"/>
                </a:solidFill>
                <a:effectLst/>
                <a:uLnTx/>
                <a:uFillTx/>
                <a:latin typeface="Trebuchet MS"/>
                <a:ea typeface="+mn-ea"/>
                <a:cs typeface="+mn-cs"/>
              </a:endParaRPr>
            </a:p>
          </p:txBody>
        </p:sp>
        <p:grpSp>
          <p:nvGrpSpPr>
            <p:cNvPr id="12" name="Group 119">
              <a:extLst>
                <a:ext uri="{FF2B5EF4-FFF2-40B4-BE49-F238E27FC236}">
                  <a16:creationId xmlns:a16="http://schemas.microsoft.com/office/drawing/2014/main" id="{ACD5A9A0-DCD8-A4B2-3EE4-E2136D425D3B}"/>
                </a:ext>
              </a:extLst>
            </p:cNvPr>
            <p:cNvGrpSpPr/>
            <p:nvPr/>
          </p:nvGrpSpPr>
          <p:grpSpPr>
            <a:xfrm>
              <a:off x="3360244" y="2237732"/>
              <a:ext cx="3050253" cy="2286720"/>
              <a:chOff x="3360244" y="2237732"/>
              <a:chExt cx="3050253" cy="2286720"/>
            </a:xfrm>
          </p:grpSpPr>
          <p:sp>
            <p:nvSpPr>
              <p:cNvPr id="14" name="Freeform 5">
                <a:extLst>
                  <a:ext uri="{FF2B5EF4-FFF2-40B4-BE49-F238E27FC236}">
                    <a16:creationId xmlns:a16="http://schemas.microsoft.com/office/drawing/2014/main" id="{34EFC3E1-42A2-2B9E-519B-EBB4A2431890}"/>
                  </a:ext>
                </a:extLst>
              </p:cNvPr>
              <p:cNvSpPr>
                <a:spLocks/>
              </p:cNvSpPr>
              <p:nvPr/>
            </p:nvSpPr>
            <p:spPr bwMode="auto">
              <a:xfrm>
                <a:off x="4150979" y="2246476"/>
                <a:ext cx="52457" cy="50513"/>
              </a:xfrm>
              <a:custGeom>
                <a:avLst/>
                <a:gdLst/>
                <a:ahLst/>
                <a:cxnLst>
                  <a:cxn ang="0">
                    <a:pos x="8" y="1"/>
                  </a:cxn>
                  <a:cxn ang="0">
                    <a:pos x="4" y="6"/>
                  </a:cxn>
                  <a:cxn ang="0">
                    <a:pos x="2" y="10"/>
                  </a:cxn>
                  <a:cxn ang="0">
                    <a:pos x="1" y="14"/>
                  </a:cxn>
                  <a:cxn ang="0">
                    <a:pos x="1" y="18"/>
                  </a:cxn>
                  <a:cxn ang="0">
                    <a:pos x="7" y="20"/>
                  </a:cxn>
                  <a:cxn ang="0">
                    <a:pos x="14" y="22"/>
                  </a:cxn>
                  <a:cxn ang="0">
                    <a:pos x="20" y="20"/>
                  </a:cxn>
                  <a:cxn ang="0">
                    <a:pos x="23" y="18"/>
                  </a:cxn>
                  <a:cxn ang="0">
                    <a:pos x="23" y="13"/>
                  </a:cxn>
                  <a:cxn ang="0">
                    <a:pos x="22" y="4"/>
                  </a:cxn>
                  <a:cxn ang="0">
                    <a:pos x="20" y="2"/>
                  </a:cxn>
                  <a:cxn ang="0">
                    <a:pos x="15" y="1"/>
                  </a:cxn>
                  <a:cxn ang="0">
                    <a:pos x="8" y="1"/>
                  </a:cxn>
                </a:cxnLst>
                <a:rect l="0" t="0" r="r" b="b"/>
                <a:pathLst>
                  <a:path w="23" h="22">
                    <a:moveTo>
                      <a:pt x="8" y="1"/>
                    </a:moveTo>
                    <a:cubicBezTo>
                      <a:pt x="7" y="2"/>
                      <a:pt x="5" y="4"/>
                      <a:pt x="4" y="6"/>
                    </a:cubicBezTo>
                    <a:cubicBezTo>
                      <a:pt x="4" y="6"/>
                      <a:pt x="3" y="9"/>
                      <a:pt x="2" y="10"/>
                    </a:cubicBezTo>
                    <a:cubicBezTo>
                      <a:pt x="2" y="12"/>
                      <a:pt x="1" y="13"/>
                      <a:pt x="1" y="14"/>
                    </a:cubicBezTo>
                    <a:cubicBezTo>
                      <a:pt x="0" y="16"/>
                      <a:pt x="0" y="18"/>
                      <a:pt x="1" y="18"/>
                    </a:cubicBezTo>
                    <a:cubicBezTo>
                      <a:pt x="2" y="19"/>
                      <a:pt x="4" y="20"/>
                      <a:pt x="7" y="20"/>
                    </a:cubicBezTo>
                    <a:cubicBezTo>
                      <a:pt x="9" y="21"/>
                      <a:pt x="12" y="22"/>
                      <a:pt x="14" y="22"/>
                    </a:cubicBezTo>
                    <a:cubicBezTo>
                      <a:pt x="17" y="22"/>
                      <a:pt x="20" y="21"/>
                      <a:pt x="20" y="20"/>
                    </a:cubicBezTo>
                    <a:cubicBezTo>
                      <a:pt x="22" y="19"/>
                      <a:pt x="23" y="18"/>
                      <a:pt x="23" y="18"/>
                    </a:cubicBezTo>
                    <a:cubicBezTo>
                      <a:pt x="23" y="18"/>
                      <a:pt x="23" y="15"/>
                      <a:pt x="23" y="13"/>
                    </a:cubicBezTo>
                    <a:cubicBezTo>
                      <a:pt x="23" y="9"/>
                      <a:pt x="23" y="6"/>
                      <a:pt x="22" y="4"/>
                    </a:cubicBezTo>
                    <a:cubicBezTo>
                      <a:pt x="21" y="3"/>
                      <a:pt x="20" y="2"/>
                      <a:pt x="20" y="2"/>
                    </a:cubicBezTo>
                    <a:cubicBezTo>
                      <a:pt x="20" y="2"/>
                      <a:pt x="18" y="1"/>
                      <a:pt x="15" y="1"/>
                    </a:cubicBezTo>
                    <a:cubicBezTo>
                      <a:pt x="12" y="0"/>
                      <a:pt x="9" y="0"/>
                      <a:pt x="8" y="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8" name="Freeform 9">
                <a:extLst>
                  <a:ext uri="{FF2B5EF4-FFF2-40B4-BE49-F238E27FC236}">
                    <a16:creationId xmlns:a16="http://schemas.microsoft.com/office/drawing/2014/main" id="{547553D7-1012-70C4-98C0-F483C307F7ED}"/>
                  </a:ext>
                </a:extLst>
              </p:cNvPr>
              <p:cNvSpPr>
                <a:spLocks/>
              </p:cNvSpPr>
              <p:nvPr/>
            </p:nvSpPr>
            <p:spPr bwMode="auto">
              <a:xfrm>
                <a:off x="5671248" y="2237732"/>
                <a:ext cx="739249" cy="516794"/>
              </a:xfrm>
              <a:custGeom>
                <a:avLst/>
                <a:gdLst/>
                <a:ahLst/>
                <a:cxnLst>
                  <a:cxn ang="0">
                    <a:pos x="148" y="225"/>
                  </a:cxn>
                  <a:cxn ang="0">
                    <a:pos x="165" y="222"/>
                  </a:cxn>
                  <a:cxn ang="0">
                    <a:pos x="173" y="210"/>
                  </a:cxn>
                  <a:cxn ang="0">
                    <a:pos x="188" y="209"/>
                  </a:cxn>
                  <a:cxn ang="0">
                    <a:pos x="189" y="191"/>
                  </a:cxn>
                  <a:cxn ang="0">
                    <a:pos x="196" y="179"/>
                  </a:cxn>
                  <a:cxn ang="0">
                    <a:pos x="203" y="162"/>
                  </a:cxn>
                  <a:cxn ang="0">
                    <a:pos x="203" y="144"/>
                  </a:cxn>
                  <a:cxn ang="0">
                    <a:pos x="217" y="130"/>
                  </a:cxn>
                  <a:cxn ang="0">
                    <a:pos x="227" y="123"/>
                  </a:cxn>
                  <a:cxn ang="0">
                    <a:pos x="230" y="108"/>
                  </a:cxn>
                  <a:cxn ang="0">
                    <a:pos x="238" y="91"/>
                  </a:cxn>
                  <a:cxn ang="0">
                    <a:pos x="252" y="79"/>
                  </a:cxn>
                  <a:cxn ang="0">
                    <a:pos x="270" y="64"/>
                  </a:cxn>
                  <a:cxn ang="0">
                    <a:pos x="286" y="54"/>
                  </a:cxn>
                  <a:cxn ang="0">
                    <a:pos x="299" y="42"/>
                  </a:cxn>
                  <a:cxn ang="0">
                    <a:pos x="315" y="39"/>
                  </a:cxn>
                  <a:cxn ang="0">
                    <a:pos x="322" y="28"/>
                  </a:cxn>
                  <a:cxn ang="0">
                    <a:pos x="313" y="18"/>
                  </a:cxn>
                  <a:cxn ang="0">
                    <a:pos x="317" y="4"/>
                  </a:cxn>
                  <a:cxn ang="0">
                    <a:pos x="306" y="0"/>
                  </a:cxn>
                  <a:cxn ang="0">
                    <a:pos x="287" y="9"/>
                  </a:cxn>
                  <a:cxn ang="0">
                    <a:pos x="272" y="15"/>
                  </a:cxn>
                  <a:cxn ang="0">
                    <a:pos x="255" y="24"/>
                  </a:cxn>
                  <a:cxn ang="0">
                    <a:pos x="236" y="30"/>
                  </a:cxn>
                  <a:cxn ang="0">
                    <a:pos x="224" y="42"/>
                  </a:cxn>
                  <a:cxn ang="0">
                    <a:pos x="211" y="61"/>
                  </a:cxn>
                  <a:cxn ang="0">
                    <a:pos x="192" y="69"/>
                  </a:cxn>
                  <a:cxn ang="0">
                    <a:pos x="176" y="71"/>
                  </a:cxn>
                  <a:cxn ang="0">
                    <a:pos x="162" y="68"/>
                  </a:cxn>
                  <a:cxn ang="0">
                    <a:pos x="144" y="73"/>
                  </a:cxn>
                  <a:cxn ang="0">
                    <a:pos x="121" y="84"/>
                  </a:cxn>
                  <a:cxn ang="0">
                    <a:pos x="103" y="90"/>
                  </a:cxn>
                  <a:cxn ang="0">
                    <a:pos x="88" y="90"/>
                  </a:cxn>
                  <a:cxn ang="0">
                    <a:pos x="70" y="92"/>
                  </a:cxn>
                  <a:cxn ang="0">
                    <a:pos x="40" y="92"/>
                  </a:cxn>
                  <a:cxn ang="0">
                    <a:pos x="27" y="97"/>
                  </a:cxn>
                  <a:cxn ang="0">
                    <a:pos x="13" y="102"/>
                  </a:cxn>
                  <a:cxn ang="0">
                    <a:pos x="10" y="119"/>
                  </a:cxn>
                  <a:cxn ang="0">
                    <a:pos x="1" y="132"/>
                  </a:cxn>
                  <a:cxn ang="0">
                    <a:pos x="11" y="145"/>
                  </a:cxn>
                  <a:cxn ang="0">
                    <a:pos x="12" y="159"/>
                  </a:cxn>
                  <a:cxn ang="0">
                    <a:pos x="13" y="170"/>
                  </a:cxn>
                  <a:cxn ang="0">
                    <a:pos x="21" y="152"/>
                  </a:cxn>
                  <a:cxn ang="0">
                    <a:pos x="33" y="140"/>
                  </a:cxn>
                  <a:cxn ang="0">
                    <a:pos x="50" y="139"/>
                  </a:cxn>
                  <a:cxn ang="0">
                    <a:pos x="71" y="138"/>
                  </a:cxn>
                  <a:cxn ang="0">
                    <a:pos x="85" y="144"/>
                  </a:cxn>
                  <a:cxn ang="0">
                    <a:pos x="98" y="137"/>
                  </a:cxn>
                  <a:cxn ang="0">
                    <a:pos x="108" y="135"/>
                  </a:cxn>
                  <a:cxn ang="0">
                    <a:pos x="124" y="126"/>
                  </a:cxn>
                  <a:cxn ang="0">
                    <a:pos x="135" y="130"/>
                  </a:cxn>
                  <a:cxn ang="0">
                    <a:pos x="134" y="142"/>
                  </a:cxn>
                  <a:cxn ang="0">
                    <a:pos x="149" y="142"/>
                  </a:cxn>
                  <a:cxn ang="0">
                    <a:pos x="162" y="146"/>
                  </a:cxn>
                  <a:cxn ang="0">
                    <a:pos x="162" y="157"/>
                  </a:cxn>
                  <a:cxn ang="0">
                    <a:pos x="169" y="168"/>
                  </a:cxn>
                  <a:cxn ang="0">
                    <a:pos x="150" y="180"/>
                  </a:cxn>
                  <a:cxn ang="0">
                    <a:pos x="153" y="189"/>
                  </a:cxn>
                  <a:cxn ang="0">
                    <a:pos x="144" y="194"/>
                  </a:cxn>
                  <a:cxn ang="0">
                    <a:pos x="140" y="209"/>
                  </a:cxn>
                </a:cxnLst>
                <a:rect l="0" t="0" r="r" b="b"/>
                <a:pathLst>
                  <a:path w="323" h="226">
                    <a:moveTo>
                      <a:pt x="146" y="217"/>
                    </a:moveTo>
                    <a:cubicBezTo>
                      <a:pt x="147" y="218"/>
                      <a:pt x="147" y="220"/>
                      <a:pt x="146" y="221"/>
                    </a:cubicBezTo>
                    <a:cubicBezTo>
                      <a:pt x="145" y="222"/>
                      <a:pt x="146" y="224"/>
                      <a:pt x="148" y="225"/>
                    </a:cubicBezTo>
                    <a:cubicBezTo>
                      <a:pt x="149" y="225"/>
                      <a:pt x="151" y="226"/>
                      <a:pt x="154" y="226"/>
                    </a:cubicBezTo>
                    <a:cubicBezTo>
                      <a:pt x="156" y="226"/>
                      <a:pt x="159" y="226"/>
                      <a:pt x="161" y="226"/>
                    </a:cubicBezTo>
                    <a:cubicBezTo>
                      <a:pt x="162" y="225"/>
                      <a:pt x="165" y="223"/>
                      <a:pt x="165" y="222"/>
                    </a:cubicBezTo>
                    <a:cubicBezTo>
                      <a:pt x="166" y="221"/>
                      <a:pt x="166" y="219"/>
                      <a:pt x="167" y="218"/>
                    </a:cubicBezTo>
                    <a:cubicBezTo>
                      <a:pt x="167" y="217"/>
                      <a:pt x="169" y="215"/>
                      <a:pt x="170" y="214"/>
                    </a:cubicBezTo>
                    <a:cubicBezTo>
                      <a:pt x="171" y="212"/>
                      <a:pt x="172" y="210"/>
                      <a:pt x="173" y="210"/>
                    </a:cubicBezTo>
                    <a:cubicBezTo>
                      <a:pt x="173" y="210"/>
                      <a:pt x="174" y="210"/>
                      <a:pt x="176" y="211"/>
                    </a:cubicBezTo>
                    <a:cubicBezTo>
                      <a:pt x="177" y="213"/>
                      <a:pt x="181" y="214"/>
                      <a:pt x="182" y="214"/>
                    </a:cubicBezTo>
                    <a:cubicBezTo>
                      <a:pt x="185" y="214"/>
                      <a:pt x="188" y="212"/>
                      <a:pt x="188" y="209"/>
                    </a:cubicBezTo>
                    <a:cubicBezTo>
                      <a:pt x="189" y="207"/>
                      <a:pt x="189" y="204"/>
                      <a:pt x="188" y="202"/>
                    </a:cubicBezTo>
                    <a:cubicBezTo>
                      <a:pt x="188" y="200"/>
                      <a:pt x="188" y="197"/>
                      <a:pt x="188" y="196"/>
                    </a:cubicBezTo>
                    <a:cubicBezTo>
                      <a:pt x="189" y="195"/>
                      <a:pt x="189" y="192"/>
                      <a:pt x="189" y="191"/>
                    </a:cubicBezTo>
                    <a:cubicBezTo>
                      <a:pt x="189" y="189"/>
                      <a:pt x="191" y="188"/>
                      <a:pt x="192" y="188"/>
                    </a:cubicBezTo>
                    <a:cubicBezTo>
                      <a:pt x="193" y="188"/>
                      <a:pt x="194" y="187"/>
                      <a:pt x="195" y="185"/>
                    </a:cubicBezTo>
                    <a:cubicBezTo>
                      <a:pt x="195" y="185"/>
                      <a:pt x="196" y="182"/>
                      <a:pt x="196" y="179"/>
                    </a:cubicBezTo>
                    <a:cubicBezTo>
                      <a:pt x="195" y="178"/>
                      <a:pt x="196" y="175"/>
                      <a:pt x="197" y="174"/>
                    </a:cubicBezTo>
                    <a:cubicBezTo>
                      <a:pt x="198" y="173"/>
                      <a:pt x="199" y="171"/>
                      <a:pt x="200" y="169"/>
                    </a:cubicBezTo>
                    <a:cubicBezTo>
                      <a:pt x="201" y="167"/>
                      <a:pt x="202" y="164"/>
                      <a:pt x="203" y="162"/>
                    </a:cubicBezTo>
                    <a:cubicBezTo>
                      <a:pt x="204" y="161"/>
                      <a:pt x="204" y="158"/>
                      <a:pt x="204" y="156"/>
                    </a:cubicBezTo>
                    <a:cubicBezTo>
                      <a:pt x="203" y="155"/>
                      <a:pt x="202" y="152"/>
                      <a:pt x="201" y="151"/>
                    </a:cubicBezTo>
                    <a:cubicBezTo>
                      <a:pt x="201" y="148"/>
                      <a:pt x="200" y="145"/>
                      <a:pt x="203" y="144"/>
                    </a:cubicBezTo>
                    <a:cubicBezTo>
                      <a:pt x="205" y="142"/>
                      <a:pt x="207" y="139"/>
                      <a:pt x="208" y="138"/>
                    </a:cubicBezTo>
                    <a:cubicBezTo>
                      <a:pt x="208" y="136"/>
                      <a:pt x="211" y="133"/>
                      <a:pt x="212" y="132"/>
                    </a:cubicBezTo>
                    <a:cubicBezTo>
                      <a:pt x="214" y="131"/>
                      <a:pt x="216" y="130"/>
                      <a:pt x="217" y="130"/>
                    </a:cubicBezTo>
                    <a:cubicBezTo>
                      <a:pt x="219" y="130"/>
                      <a:pt x="220" y="128"/>
                      <a:pt x="220" y="126"/>
                    </a:cubicBezTo>
                    <a:cubicBezTo>
                      <a:pt x="220" y="125"/>
                      <a:pt x="221" y="124"/>
                      <a:pt x="223" y="123"/>
                    </a:cubicBezTo>
                    <a:cubicBezTo>
                      <a:pt x="224" y="123"/>
                      <a:pt x="226" y="123"/>
                      <a:pt x="227" y="123"/>
                    </a:cubicBezTo>
                    <a:cubicBezTo>
                      <a:pt x="228" y="123"/>
                      <a:pt x="230" y="121"/>
                      <a:pt x="230" y="119"/>
                    </a:cubicBezTo>
                    <a:cubicBezTo>
                      <a:pt x="231" y="118"/>
                      <a:pt x="231" y="115"/>
                      <a:pt x="230" y="113"/>
                    </a:cubicBezTo>
                    <a:cubicBezTo>
                      <a:pt x="229" y="112"/>
                      <a:pt x="229" y="109"/>
                      <a:pt x="230" y="108"/>
                    </a:cubicBezTo>
                    <a:cubicBezTo>
                      <a:pt x="230" y="106"/>
                      <a:pt x="232" y="102"/>
                      <a:pt x="234" y="101"/>
                    </a:cubicBezTo>
                    <a:cubicBezTo>
                      <a:pt x="235" y="99"/>
                      <a:pt x="236" y="96"/>
                      <a:pt x="237" y="95"/>
                    </a:cubicBezTo>
                    <a:cubicBezTo>
                      <a:pt x="237" y="93"/>
                      <a:pt x="237" y="91"/>
                      <a:pt x="238" y="91"/>
                    </a:cubicBezTo>
                    <a:cubicBezTo>
                      <a:pt x="240" y="90"/>
                      <a:pt x="242" y="89"/>
                      <a:pt x="243" y="88"/>
                    </a:cubicBezTo>
                    <a:cubicBezTo>
                      <a:pt x="244" y="87"/>
                      <a:pt x="245" y="85"/>
                      <a:pt x="246" y="84"/>
                    </a:cubicBezTo>
                    <a:cubicBezTo>
                      <a:pt x="247" y="83"/>
                      <a:pt x="250" y="81"/>
                      <a:pt x="252" y="79"/>
                    </a:cubicBezTo>
                    <a:cubicBezTo>
                      <a:pt x="255" y="77"/>
                      <a:pt x="259" y="75"/>
                      <a:pt x="260" y="74"/>
                    </a:cubicBezTo>
                    <a:cubicBezTo>
                      <a:pt x="261" y="73"/>
                      <a:pt x="264" y="71"/>
                      <a:pt x="266" y="69"/>
                    </a:cubicBezTo>
                    <a:cubicBezTo>
                      <a:pt x="267" y="68"/>
                      <a:pt x="268" y="65"/>
                      <a:pt x="270" y="64"/>
                    </a:cubicBezTo>
                    <a:cubicBezTo>
                      <a:pt x="271" y="63"/>
                      <a:pt x="274" y="62"/>
                      <a:pt x="275" y="62"/>
                    </a:cubicBezTo>
                    <a:cubicBezTo>
                      <a:pt x="276" y="62"/>
                      <a:pt x="278" y="61"/>
                      <a:pt x="280" y="59"/>
                    </a:cubicBezTo>
                    <a:cubicBezTo>
                      <a:pt x="281" y="58"/>
                      <a:pt x="284" y="55"/>
                      <a:pt x="286" y="54"/>
                    </a:cubicBezTo>
                    <a:cubicBezTo>
                      <a:pt x="289" y="52"/>
                      <a:pt x="292" y="50"/>
                      <a:pt x="293" y="49"/>
                    </a:cubicBezTo>
                    <a:cubicBezTo>
                      <a:pt x="295" y="48"/>
                      <a:pt x="297" y="47"/>
                      <a:pt x="298" y="46"/>
                    </a:cubicBezTo>
                    <a:cubicBezTo>
                      <a:pt x="298" y="45"/>
                      <a:pt x="299" y="43"/>
                      <a:pt x="299" y="42"/>
                    </a:cubicBezTo>
                    <a:cubicBezTo>
                      <a:pt x="299" y="42"/>
                      <a:pt x="300" y="41"/>
                      <a:pt x="302" y="42"/>
                    </a:cubicBezTo>
                    <a:cubicBezTo>
                      <a:pt x="303" y="42"/>
                      <a:pt x="306" y="42"/>
                      <a:pt x="308" y="42"/>
                    </a:cubicBezTo>
                    <a:cubicBezTo>
                      <a:pt x="310" y="41"/>
                      <a:pt x="313" y="40"/>
                      <a:pt x="315" y="39"/>
                    </a:cubicBezTo>
                    <a:cubicBezTo>
                      <a:pt x="315" y="39"/>
                      <a:pt x="317" y="39"/>
                      <a:pt x="318" y="38"/>
                    </a:cubicBezTo>
                    <a:cubicBezTo>
                      <a:pt x="320" y="38"/>
                      <a:pt x="322" y="36"/>
                      <a:pt x="322" y="34"/>
                    </a:cubicBezTo>
                    <a:cubicBezTo>
                      <a:pt x="323" y="32"/>
                      <a:pt x="323" y="30"/>
                      <a:pt x="322" y="28"/>
                    </a:cubicBezTo>
                    <a:cubicBezTo>
                      <a:pt x="322" y="27"/>
                      <a:pt x="320" y="27"/>
                      <a:pt x="319" y="27"/>
                    </a:cubicBezTo>
                    <a:cubicBezTo>
                      <a:pt x="318" y="27"/>
                      <a:pt x="316" y="25"/>
                      <a:pt x="315" y="23"/>
                    </a:cubicBezTo>
                    <a:cubicBezTo>
                      <a:pt x="313" y="22"/>
                      <a:pt x="313" y="19"/>
                      <a:pt x="313" y="18"/>
                    </a:cubicBezTo>
                    <a:cubicBezTo>
                      <a:pt x="312" y="17"/>
                      <a:pt x="312" y="14"/>
                      <a:pt x="313" y="13"/>
                    </a:cubicBezTo>
                    <a:cubicBezTo>
                      <a:pt x="312" y="12"/>
                      <a:pt x="313" y="10"/>
                      <a:pt x="314" y="8"/>
                    </a:cubicBezTo>
                    <a:cubicBezTo>
                      <a:pt x="315" y="7"/>
                      <a:pt x="316" y="6"/>
                      <a:pt x="317" y="4"/>
                    </a:cubicBezTo>
                    <a:cubicBezTo>
                      <a:pt x="317" y="3"/>
                      <a:pt x="317" y="1"/>
                      <a:pt x="316" y="1"/>
                    </a:cubicBezTo>
                    <a:cubicBezTo>
                      <a:pt x="316" y="0"/>
                      <a:pt x="314" y="0"/>
                      <a:pt x="312" y="0"/>
                    </a:cubicBezTo>
                    <a:cubicBezTo>
                      <a:pt x="311" y="0"/>
                      <a:pt x="308" y="0"/>
                      <a:pt x="306" y="0"/>
                    </a:cubicBezTo>
                    <a:cubicBezTo>
                      <a:pt x="304" y="0"/>
                      <a:pt x="302" y="1"/>
                      <a:pt x="301" y="3"/>
                    </a:cubicBezTo>
                    <a:cubicBezTo>
                      <a:pt x="300" y="4"/>
                      <a:pt x="297" y="7"/>
                      <a:pt x="295" y="7"/>
                    </a:cubicBezTo>
                    <a:cubicBezTo>
                      <a:pt x="293" y="8"/>
                      <a:pt x="289" y="9"/>
                      <a:pt x="287" y="9"/>
                    </a:cubicBezTo>
                    <a:cubicBezTo>
                      <a:pt x="287" y="9"/>
                      <a:pt x="284" y="9"/>
                      <a:pt x="282" y="10"/>
                    </a:cubicBezTo>
                    <a:cubicBezTo>
                      <a:pt x="280" y="11"/>
                      <a:pt x="279" y="12"/>
                      <a:pt x="277" y="12"/>
                    </a:cubicBezTo>
                    <a:cubicBezTo>
                      <a:pt x="276" y="13"/>
                      <a:pt x="273" y="14"/>
                      <a:pt x="272" y="15"/>
                    </a:cubicBezTo>
                    <a:cubicBezTo>
                      <a:pt x="271" y="15"/>
                      <a:pt x="268" y="16"/>
                      <a:pt x="265" y="17"/>
                    </a:cubicBezTo>
                    <a:cubicBezTo>
                      <a:pt x="263" y="17"/>
                      <a:pt x="260" y="19"/>
                      <a:pt x="259" y="20"/>
                    </a:cubicBezTo>
                    <a:cubicBezTo>
                      <a:pt x="258" y="21"/>
                      <a:pt x="256" y="22"/>
                      <a:pt x="255" y="24"/>
                    </a:cubicBezTo>
                    <a:cubicBezTo>
                      <a:pt x="255" y="25"/>
                      <a:pt x="252" y="26"/>
                      <a:pt x="250" y="27"/>
                    </a:cubicBezTo>
                    <a:cubicBezTo>
                      <a:pt x="248" y="28"/>
                      <a:pt x="246" y="29"/>
                      <a:pt x="243" y="30"/>
                    </a:cubicBezTo>
                    <a:cubicBezTo>
                      <a:pt x="240" y="31"/>
                      <a:pt x="238" y="31"/>
                      <a:pt x="236" y="30"/>
                    </a:cubicBezTo>
                    <a:cubicBezTo>
                      <a:pt x="234" y="30"/>
                      <a:pt x="232" y="31"/>
                      <a:pt x="232" y="32"/>
                    </a:cubicBezTo>
                    <a:cubicBezTo>
                      <a:pt x="232" y="34"/>
                      <a:pt x="231" y="36"/>
                      <a:pt x="230" y="37"/>
                    </a:cubicBezTo>
                    <a:cubicBezTo>
                      <a:pt x="228" y="38"/>
                      <a:pt x="225" y="40"/>
                      <a:pt x="224" y="42"/>
                    </a:cubicBezTo>
                    <a:cubicBezTo>
                      <a:pt x="222" y="43"/>
                      <a:pt x="220" y="46"/>
                      <a:pt x="218" y="48"/>
                    </a:cubicBezTo>
                    <a:cubicBezTo>
                      <a:pt x="217" y="49"/>
                      <a:pt x="216" y="52"/>
                      <a:pt x="214" y="54"/>
                    </a:cubicBezTo>
                    <a:cubicBezTo>
                      <a:pt x="213" y="56"/>
                      <a:pt x="212" y="58"/>
                      <a:pt x="211" y="61"/>
                    </a:cubicBezTo>
                    <a:cubicBezTo>
                      <a:pt x="210" y="62"/>
                      <a:pt x="208" y="65"/>
                      <a:pt x="205" y="66"/>
                    </a:cubicBezTo>
                    <a:cubicBezTo>
                      <a:pt x="202" y="68"/>
                      <a:pt x="199" y="69"/>
                      <a:pt x="197" y="69"/>
                    </a:cubicBezTo>
                    <a:cubicBezTo>
                      <a:pt x="196" y="69"/>
                      <a:pt x="193" y="70"/>
                      <a:pt x="192" y="69"/>
                    </a:cubicBezTo>
                    <a:cubicBezTo>
                      <a:pt x="191" y="69"/>
                      <a:pt x="188" y="69"/>
                      <a:pt x="187" y="69"/>
                    </a:cubicBezTo>
                    <a:cubicBezTo>
                      <a:pt x="185" y="69"/>
                      <a:pt x="184" y="70"/>
                      <a:pt x="182" y="70"/>
                    </a:cubicBezTo>
                    <a:cubicBezTo>
                      <a:pt x="180" y="71"/>
                      <a:pt x="177" y="71"/>
                      <a:pt x="176" y="71"/>
                    </a:cubicBezTo>
                    <a:cubicBezTo>
                      <a:pt x="175" y="71"/>
                      <a:pt x="172" y="71"/>
                      <a:pt x="169" y="71"/>
                    </a:cubicBezTo>
                    <a:cubicBezTo>
                      <a:pt x="168" y="71"/>
                      <a:pt x="166" y="71"/>
                      <a:pt x="166" y="70"/>
                    </a:cubicBezTo>
                    <a:cubicBezTo>
                      <a:pt x="166" y="69"/>
                      <a:pt x="164" y="69"/>
                      <a:pt x="162" y="68"/>
                    </a:cubicBezTo>
                    <a:cubicBezTo>
                      <a:pt x="160" y="68"/>
                      <a:pt x="158" y="68"/>
                      <a:pt x="157" y="68"/>
                    </a:cubicBezTo>
                    <a:cubicBezTo>
                      <a:pt x="156" y="68"/>
                      <a:pt x="154" y="69"/>
                      <a:pt x="153" y="70"/>
                    </a:cubicBezTo>
                    <a:cubicBezTo>
                      <a:pt x="152" y="71"/>
                      <a:pt x="148" y="72"/>
                      <a:pt x="144" y="73"/>
                    </a:cubicBezTo>
                    <a:cubicBezTo>
                      <a:pt x="140" y="75"/>
                      <a:pt x="135" y="77"/>
                      <a:pt x="130" y="78"/>
                    </a:cubicBezTo>
                    <a:cubicBezTo>
                      <a:pt x="127" y="80"/>
                      <a:pt x="123" y="81"/>
                      <a:pt x="122" y="83"/>
                    </a:cubicBezTo>
                    <a:cubicBezTo>
                      <a:pt x="122" y="83"/>
                      <a:pt x="122" y="83"/>
                      <a:pt x="121" y="84"/>
                    </a:cubicBezTo>
                    <a:cubicBezTo>
                      <a:pt x="119" y="85"/>
                      <a:pt x="117" y="86"/>
                      <a:pt x="115" y="86"/>
                    </a:cubicBezTo>
                    <a:cubicBezTo>
                      <a:pt x="113" y="86"/>
                      <a:pt x="111" y="87"/>
                      <a:pt x="109" y="88"/>
                    </a:cubicBezTo>
                    <a:cubicBezTo>
                      <a:pt x="107" y="89"/>
                      <a:pt x="104" y="90"/>
                      <a:pt x="103" y="90"/>
                    </a:cubicBezTo>
                    <a:cubicBezTo>
                      <a:pt x="102" y="90"/>
                      <a:pt x="99" y="90"/>
                      <a:pt x="97" y="89"/>
                    </a:cubicBezTo>
                    <a:cubicBezTo>
                      <a:pt x="95" y="89"/>
                      <a:pt x="94" y="88"/>
                      <a:pt x="93" y="87"/>
                    </a:cubicBezTo>
                    <a:cubicBezTo>
                      <a:pt x="92" y="87"/>
                      <a:pt x="90" y="88"/>
                      <a:pt x="88" y="90"/>
                    </a:cubicBezTo>
                    <a:cubicBezTo>
                      <a:pt x="87" y="92"/>
                      <a:pt x="86" y="93"/>
                      <a:pt x="84" y="93"/>
                    </a:cubicBezTo>
                    <a:cubicBezTo>
                      <a:pt x="82" y="92"/>
                      <a:pt x="79" y="91"/>
                      <a:pt x="78" y="91"/>
                    </a:cubicBezTo>
                    <a:cubicBezTo>
                      <a:pt x="76" y="91"/>
                      <a:pt x="72" y="91"/>
                      <a:pt x="70" y="92"/>
                    </a:cubicBezTo>
                    <a:cubicBezTo>
                      <a:pt x="68" y="93"/>
                      <a:pt x="62" y="94"/>
                      <a:pt x="60" y="95"/>
                    </a:cubicBezTo>
                    <a:cubicBezTo>
                      <a:pt x="56" y="95"/>
                      <a:pt x="52" y="95"/>
                      <a:pt x="49" y="94"/>
                    </a:cubicBezTo>
                    <a:cubicBezTo>
                      <a:pt x="45" y="94"/>
                      <a:pt x="42" y="93"/>
                      <a:pt x="40" y="92"/>
                    </a:cubicBezTo>
                    <a:cubicBezTo>
                      <a:pt x="38" y="91"/>
                      <a:pt x="36" y="91"/>
                      <a:pt x="34" y="91"/>
                    </a:cubicBezTo>
                    <a:cubicBezTo>
                      <a:pt x="33" y="92"/>
                      <a:pt x="30" y="92"/>
                      <a:pt x="29" y="93"/>
                    </a:cubicBezTo>
                    <a:cubicBezTo>
                      <a:pt x="29" y="94"/>
                      <a:pt x="28" y="96"/>
                      <a:pt x="27" y="97"/>
                    </a:cubicBezTo>
                    <a:cubicBezTo>
                      <a:pt x="26" y="97"/>
                      <a:pt x="24" y="99"/>
                      <a:pt x="21" y="99"/>
                    </a:cubicBezTo>
                    <a:cubicBezTo>
                      <a:pt x="20" y="100"/>
                      <a:pt x="16" y="101"/>
                      <a:pt x="14" y="101"/>
                    </a:cubicBezTo>
                    <a:cubicBezTo>
                      <a:pt x="13" y="102"/>
                      <a:pt x="13" y="102"/>
                      <a:pt x="13" y="102"/>
                    </a:cubicBezTo>
                    <a:cubicBezTo>
                      <a:pt x="12" y="102"/>
                      <a:pt x="12" y="104"/>
                      <a:pt x="12" y="106"/>
                    </a:cubicBezTo>
                    <a:cubicBezTo>
                      <a:pt x="13" y="109"/>
                      <a:pt x="13" y="111"/>
                      <a:pt x="12" y="113"/>
                    </a:cubicBezTo>
                    <a:cubicBezTo>
                      <a:pt x="11" y="115"/>
                      <a:pt x="10" y="117"/>
                      <a:pt x="10" y="119"/>
                    </a:cubicBezTo>
                    <a:cubicBezTo>
                      <a:pt x="10" y="121"/>
                      <a:pt x="8" y="122"/>
                      <a:pt x="7" y="124"/>
                    </a:cubicBezTo>
                    <a:cubicBezTo>
                      <a:pt x="5" y="125"/>
                      <a:pt x="3" y="128"/>
                      <a:pt x="1" y="129"/>
                    </a:cubicBezTo>
                    <a:cubicBezTo>
                      <a:pt x="0" y="132"/>
                      <a:pt x="0" y="133"/>
                      <a:pt x="1" y="132"/>
                    </a:cubicBezTo>
                    <a:cubicBezTo>
                      <a:pt x="1" y="132"/>
                      <a:pt x="1" y="132"/>
                      <a:pt x="3" y="133"/>
                    </a:cubicBezTo>
                    <a:cubicBezTo>
                      <a:pt x="5" y="135"/>
                      <a:pt x="8" y="138"/>
                      <a:pt x="8" y="140"/>
                    </a:cubicBezTo>
                    <a:cubicBezTo>
                      <a:pt x="9" y="142"/>
                      <a:pt x="10" y="144"/>
                      <a:pt x="11" y="145"/>
                    </a:cubicBezTo>
                    <a:cubicBezTo>
                      <a:pt x="12" y="147"/>
                      <a:pt x="12" y="148"/>
                      <a:pt x="11" y="150"/>
                    </a:cubicBezTo>
                    <a:cubicBezTo>
                      <a:pt x="10" y="151"/>
                      <a:pt x="10" y="154"/>
                      <a:pt x="10" y="155"/>
                    </a:cubicBezTo>
                    <a:cubicBezTo>
                      <a:pt x="11" y="156"/>
                      <a:pt x="12" y="159"/>
                      <a:pt x="12" y="159"/>
                    </a:cubicBezTo>
                    <a:cubicBezTo>
                      <a:pt x="13" y="161"/>
                      <a:pt x="13" y="163"/>
                      <a:pt x="13" y="164"/>
                    </a:cubicBezTo>
                    <a:cubicBezTo>
                      <a:pt x="14" y="165"/>
                      <a:pt x="13" y="167"/>
                      <a:pt x="13" y="169"/>
                    </a:cubicBezTo>
                    <a:cubicBezTo>
                      <a:pt x="13" y="170"/>
                      <a:pt x="13" y="170"/>
                      <a:pt x="13" y="170"/>
                    </a:cubicBezTo>
                    <a:cubicBezTo>
                      <a:pt x="13" y="171"/>
                      <a:pt x="15" y="170"/>
                      <a:pt x="18" y="166"/>
                    </a:cubicBezTo>
                    <a:cubicBezTo>
                      <a:pt x="19" y="163"/>
                      <a:pt x="21" y="159"/>
                      <a:pt x="21" y="158"/>
                    </a:cubicBezTo>
                    <a:cubicBezTo>
                      <a:pt x="21" y="156"/>
                      <a:pt x="21" y="153"/>
                      <a:pt x="21" y="152"/>
                    </a:cubicBezTo>
                    <a:cubicBezTo>
                      <a:pt x="20" y="151"/>
                      <a:pt x="21" y="148"/>
                      <a:pt x="22" y="147"/>
                    </a:cubicBezTo>
                    <a:cubicBezTo>
                      <a:pt x="23" y="146"/>
                      <a:pt x="25" y="144"/>
                      <a:pt x="25" y="143"/>
                    </a:cubicBezTo>
                    <a:cubicBezTo>
                      <a:pt x="27" y="142"/>
                      <a:pt x="30" y="140"/>
                      <a:pt x="33" y="140"/>
                    </a:cubicBezTo>
                    <a:cubicBezTo>
                      <a:pt x="34" y="139"/>
                      <a:pt x="38" y="138"/>
                      <a:pt x="40" y="138"/>
                    </a:cubicBezTo>
                    <a:cubicBezTo>
                      <a:pt x="41" y="137"/>
                      <a:pt x="43" y="137"/>
                      <a:pt x="44" y="137"/>
                    </a:cubicBezTo>
                    <a:cubicBezTo>
                      <a:pt x="46" y="137"/>
                      <a:pt x="49" y="138"/>
                      <a:pt x="50" y="139"/>
                    </a:cubicBezTo>
                    <a:cubicBezTo>
                      <a:pt x="53" y="140"/>
                      <a:pt x="56" y="140"/>
                      <a:pt x="58" y="140"/>
                    </a:cubicBezTo>
                    <a:cubicBezTo>
                      <a:pt x="60" y="139"/>
                      <a:pt x="64" y="139"/>
                      <a:pt x="66" y="138"/>
                    </a:cubicBezTo>
                    <a:cubicBezTo>
                      <a:pt x="66" y="138"/>
                      <a:pt x="69" y="138"/>
                      <a:pt x="71" y="138"/>
                    </a:cubicBezTo>
                    <a:cubicBezTo>
                      <a:pt x="73" y="138"/>
                      <a:pt x="75" y="138"/>
                      <a:pt x="75" y="140"/>
                    </a:cubicBezTo>
                    <a:cubicBezTo>
                      <a:pt x="75" y="142"/>
                      <a:pt x="78" y="143"/>
                      <a:pt x="80" y="143"/>
                    </a:cubicBezTo>
                    <a:cubicBezTo>
                      <a:pt x="83" y="142"/>
                      <a:pt x="84" y="142"/>
                      <a:pt x="85" y="144"/>
                    </a:cubicBezTo>
                    <a:cubicBezTo>
                      <a:pt x="86" y="147"/>
                      <a:pt x="88" y="147"/>
                      <a:pt x="89" y="146"/>
                    </a:cubicBezTo>
                    <a:cubicBezTo>
                      <a:pt x="90" y="145"/>
                      <a:pt x="92" y="143"/>
                      <a:pt x="92" y="141"/>
                    </a:cubicBezTo>
                    <a:cubicBezTo>
                      <a:pt x="93" y="141"/>
                      <a:pt x="96" y="139"/>
                      <a:pt x="98" y="137"/>
                    </a:cubicBezTo>
                    <a:cubicBezTo>
                      <a:pt x="99" y="136"/>
                      <a:pt x="101" y="134"/>
                      <a:pt x="102" y="133"/>
                    </a:cubicBezTo>
                    <a:cubicBezTo>
                      <a:pt x="103" y="132"/>
                      <a:pt x="105" y="132"/>
                      <a:pt x="106" y="133"/>
                    </a:cubicBezTo>
                    <a:cubicBezTo>
                      <a:pt x="107" y="134"/>
                      <a:pt x="108" y="135"/>
                      <a:pt x="108" y="135"/>
                    </a:cubicBezTo>
                    <a:cubicBezTo>
                      <a:pt x="109" y="134"/>
                      <a:pt x="111" y="133"/>
                      <a:pt x="113" y="132"/>
                    </a:cubicBezTo>
                    <a:cubicBezTo>
                      <a:pt x="115" y="132"/>
                      <a:pt x="117" y="130"/>
                      <a:pt x="119" y="128"/>
                    </a:cubicBezTo>
                    <a:cubicBezTo>
                      <a:pt x="121" y="127"/>
                      <a:pt x="124" y="126"/>
                      <a:pt x="124" y="126"/>
                    </a:cubicBezTo>
                    <a:cubicBezTo>
                      <a:pt x="125" y="126"/>
                      <a:pt x="129" y="126"/>
                      <a:pt x="132" y="125"/>
                    </a:cubicBezTo>
                    <a:cubicBezTo>
                      <a:pt x="135" y="124"/>
                      <a:pt x="137" y="125"/>
                      <a:pt x="136" y="126"/>
                    </a:cubicBezTo>
                    <a:cubicBezTo>
                      <a:pt x="135" y="128"/>
                      <a:pt x="135" y="129"/>
                      <a:pt x="135" y="130"/>
                    </a:cubicBezTo>
                    <a:cubicBezTo>
                      <a:pt x="135" y="132"/>
                      <a:pt x="135" y="134"/>
                      <a:pt x="135" y="134"/>
                    </a:cubicBezTo>
                    <a:cubicBezTo>
                      <a:pt x="135" y="134"/>
                      <a:pt x="134" y="136"/>
                      <a:pt x="134" y="138"/>
                    </a:cubicBezTo>
                    <a:cubicBezTo>
                      <a:pt x="134" y="139"/>
                      <a:pt x="134" y="141"/>
                      <a:pt x="134" y="142"/>
                    </a:cubicBezTo>
                    <a:cubicBezTo>
                      <a:pt x="134" y="144"/>
                      <a:pt x="136" y="145"/>
                      <a:pt x="137" y="144"/>
                    </a:cubicBezTo>
                    <a:cubicBezTo>
                      <a:pt x="138" y="144"/>
                      <a:pt x="141" y="143"/>
                      <a:pt x="142" y="142"/>
                    </a:cubicBezTo>
                    <a:cubicBezTo>
                      <a:pt x="144" y="141"/>
                      <a:pt x="147" y="141"/>
                      <a:pt x="149" y="142"/>
                    </a:cubicBezTo>
                    <a:cubicBezTo>
                      <a:pt x="150" y="142"/>
                      <a:pt x="152" y="143"/>
                      <a:pt x="152" y="144"/>
                    </a:cubicBezTo>
                    <a:cubicBezTo>
                      <a:pt x="153" y="145"/>
                      <a:pt x="155" y="146"/>
                      <a:pt x="157" y="146"/>
                    </a:cubicBezTo>
                    <a:cubicBezTo>
                      <a:pt x="159" y="146"/>
                      <a:pt x="161" y="146"/>
                      <a:pt x="162" y="146"/>
                    </a:cubicBezTo>
                    <a:cubicBezTo>
                      <a:pt x="163" y="146"/>
                      <a:pt x="163" y="148"/>
                      <a:pt x="162" y="149"/>
                    </a:cubicBezTo>
                    <a:cubicBezTo>
                      <a:pt x="161" y="151"/>
                      <a:pt x="160" y="152"/>
                      <a:pt x="160" y="154"/>
                    </a:cubicBezTo>
                    <a:cubicBezTo>
                      <a:pt x="160" y="155"/>
                      <a:pt x="160" y="157"/>
                      <a:pt x="162" y="157"/>
                    </a:cubicBezTo>
                    <a:cubicBezTo>
                      <a:pt x="163" y="157"/>
                      <a:pt x="165" y="159"/>
                      <a:pt x="167" y="160"/>
                    </a:cubicBezTo>
                    <a:cubicBezTo>
                      <a:pt x="168" y="161"/>
                      <a:pt x="169" y="162"/>
                      <a:pt x="169" y="164"/>
                    </a:cubicBezTo>
                    <a:cubicBezTo>
                      <a:pt x="170" y="166"/>
                      <a:pt x="170" y="167"/>
                      <a:pt x="169" y="168"/>
                    </a:cubicBezTo>
                    <a:cubicBezTo>
                      <a:pt x="168" y="169"/>
                      <a:pt x="165" y="171"/>
                      <a:pt x="163" y="172"/>
                    </a:cubicBezTo>
                    <a:cubicBezTo>
                      <a:pt x="162" y="173"/>
                      <a:pt x="159" y="174"/>
                      <a:pt x="157" y="175"/>
                    </a:cubicBezTo>
                    <a:cubicBezTo>
                      <a:pt x="155" y="176"/>
                      <a:pt x="153" y="179"/>
                      <a:pt x="150" y="180"/>
                    </a:cubicBezTo>
                    <a:cubicBezTo>
                      <a:pt x="147" y="181"/>
                      <a:pt x="146" y="182"/>
                      <a:pt x="147" y="183"/>
                    </a:cubicBezTo>
                    <a:cubicBezTo>
                      <a:pt x="147" y="183"/>
                      <a:pt x="147" y="183"/>
                      <a:pt x="148" y="184"/>
                    </a:cubicBezTo>
                    <a:cubicBezTo>
                      <a:pt x="150" y="186"/>
                      <a:pt x="152" y="187"/>
                      <a:pt x="153" y="189"/>
                    </a:cubicBezTo>
                    <a:cubicBezTo>
                      <a:pt x="154" y="191"/>
                      <a:pt x="154" y="191"/>
                      <a:pt x="152" y="192"/>
                    </a:cubicBezTo>
                    <a:cubicBezTo>
                      <a:pt x="150" y="192"/>
                      <a:pt x="147" y="192"/>
                      <a:pt x="147" y="192"/>
                    </a:cubicBezTo>
                    <a:cubicBezTo>
                      <a:pt x="145" y="191"/>
                      <a:pt x="144" y="193"/>
                      <a:pt x="144" y="194"/>
                    </a:cubicBezTo>
                    <a:cubicBezTo>
                      <a:pt x="144" y="196"/>
                      <a:pt x="143" y="199"/>
                      <a:pt x="143" y="201"/>
                    </a:cubicBezTo>
                    <a:cubicBezTo>
                      <a:pt x="142" y="204"/>
                      <a:pt x="141" y="206"/>
                      <a:pt x="140" y="207"/>
                    </a:cubicBezTo>
                    <a:cubicBezTo>
                      <a:pt x="140" y="209"/>
                      <a:pt x="140" y="209"/>
                      <a:pt x="140" y="209"/>
                    </a:cubicBezTo>
                    <a:cubicBezTo>
                      <a:pt x="140" y="209"/>
                      <a:pt x="140" y="210"/>
                      <a:pt x="142" y="212"/>
                    </a:cubicBezTo>
                    <a:cubicBezTo>
                      <a:pt x="144" y="213"/>
                      <a:pt x="145" y="215"/>
                      <a:pt x="146" y="217"/>
                    </a:cubicBezTo>
                    <a:close/>
                  </a:path>
                </a:pathLst>
              </a:custGeom>
              <a:ln>
                <a:headEnd/>
                <a:tailEnd/>
              </a:ln>
            </p:spPr>
            <p:style>
              <a:lnRef idx="0">
                <a:schemeClr val="accent4"/>
              </a:lnRef>
              <a:fillRef idx="3">
                <a:schemeClr val="accent4"/>
              </a:fillRef>
              <a:effectRef idx="3">
                <a:schemeClr val="accent4"/>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4" name="Freeform 15">
                <a:extLst>
                  <a:ext uri="{FF2B5EF4-FFF2-40B4-BE49-F238E27FC236}">
                    <a16:creationId xmlns:a16="http://schemas.microsoft.com/office/drawing/2014/main" id="{3D906EEC-45A9-10D2-4F3E-11337E1113A3}"/>
                  </a:ext>
                </a:extLst>
              </p:cNvPr>
              <p:cNvSpPr>
                <a:spLocks/>
              </p:cNvSpPr>
              <p:nvPr/>
            </p:nvSpPr>
            <p:spPr bwMode="auto">
              <a:xfrm>
                <a:off x="4702745" y="3026525"/>
                <a:ext cx="766449" cy="611022"/>
              </a:xfrm>
              <a:custGeom>
                <a:avLst/>
                <a:gdLst/>
                <a:ahLst/>
                <a:cxnLst>
                  <a:cxn ang="0">
                    <a:pos x="308" y="28"/>
                  </a:cxn>
                  <a:cxn ang="0">
                    <a:pos x="298" y="25"/>
                  </a:cxn>
                  <a:cxn ang="0">
                    <a:pos x="272" y="10"/>
                  </a:cxn>
                  <a:cxn ang="0">
                    <a:pos x="251" y="2"/>
                  </a:cxn>
                  <a:cxn ang="0">
                    <a:pos x="243" y="12"/>
                  </a:cxn>
                  <a:cxn ang="0">
                    <a:pos x="237" y="27"/>
                  </a:cxn>
                  <a:cxn ang="0">
                    <a:pos x="215" y="21"/>
                  </a:cxn>
                  <a:cxn ang="0">
                    <a:pos x="193" y="24"/>
                  </a:cxn>
                  <a:cxn ang="0">
                    <a:pos x="192" y="6"/>
                  </a:cxn>
                  <a:cxn ang="0">
                    <a:pos x="172" y="8"/>
                  </a:cxn>
                  <a:cxn ang="0">
                    <a:pos x="149" y="13"/>
                  </a:cxn>
                  <a:cxn ang="0">
                    <a:pos x="130" y="12"/>
                  </a:cxn>
                  <a:cxn ang="0">
                    <a:pos x="112" y="27"/>
                  </a:cxn>
                  <a:cxn ang="0">
                    <a:pos x="108" y="47"/>
                  </a:cxn>
                  <a:cxn ang="0">
                    <a:pos x="103" y="66"/>
                  </a:cxn>
                  <a:cxn ang="0">
                    <a:pos x="90" y="80"/>
                  </a:cxn>
                  <a:cxn ang="0">
                    <a:pos x="67" y="82"/>
                  </a:cxn>
                  <a:cxn ang="0">
                    <a:pos x="48" y="105"/>
                  </a:cxn>
                  <a:cxn ang="0">
                    <a:pos x="53" y="130"/>
                  </a:cxn>
                  <a:cxn ang="0">
                    <a:pos x="65" y="146"/>
                  </a:cxn>
                  <a:cxn ang="0">
                    <a:pos x="55" y="152"/>
                  </a:cxn>
                  <a:cxn ang="0">
                    <a:pos x="33" y="142"/>
                  </a:cxn>
                  <a:cxn ang="0">
                    <a:pos x="22" y="152"/>
                  </a:cxn>
                  <a:cxn ang="0">
                    <a:pos x="31" y="166"/>
                  </a:cxn>
                  <a:cxn ang="0">
                    <a:pos x="40" y="193"/>
                  </a:cxn>
                  <a:cxn ang="0">
                    <a:pos x="37" y="213"/>
                  </a:cxn>
                  <a:cxn ang="0">
                    <a:pos x="22" y="228"/>
                  </a:cxn>
                  <a:cxn ang="0">
                    <a:pos x="4" y="245"/>
                  </a:cxn>
                  <a:cxn ang="0">
                    <a:pos x="6" y="265"/>
                  </a:cxn>
                  <a:cxn ang="0">
                    <a:pos x="31" y="254"/>
                  </a:cxn>
                  <a:cxn ang="0">
                    <a:pos x="50" y="245"/>
                  </a:cxn>
                  <a:cxn ang="0">
                    <a:pos x="57" y="228"/>
                  </a:cxn>
                  <a:cxn ang="0">
                    <a:pos x="71" y="234"/>
                  </a:cxn>
                  <a:cxn ang="0">
                    <a:pos x="87" y="234"/>
                  </a:cxn>
                  <a:cxn ang="0">
                    <a:pos x="87" y="219"/>
                  </a:cxn>
                  <a:cxn ang="0">
                    <a:pos x="104" y="204"/>
                  </a:cxn>
                  <a:cxn ang="0">
                    <a:pos x="112" y="195"/>
                  </a:cxn>
                  <a:cxn ang="0">
                    <a:pos x="131" y="200"/>
                  </a:cxn>
                  <a:cxn ang="0">
                    <a:pos x="151" y="207"/>
                  </a:cxn>
                  <a:cxn ang="0">
                    <a:pos x="168" y="198"/>
                  </a:cxn>
                  <a:cxn ang="0">
                    <a:pos x="186" y="185"/>
                  </a:cxn>
                  <a:cxn ang="0">
                    <a:pos x="205" y="168"/>
                  </a:cxn>
                  <a:cxn ang="0">
                    <a:pos x="212" y="160"/>
                  </a:cxn>
                  <a:cxn ang="0">
                    <a:pos x="201" y="167"/>
                  </a:cxn>
                  <a:cxn ang="0">
                    <a:pos x="209" y="154"/>
                  </a:cxn>
                  <a:cxn ang="0">
                    <a:pos x="221" y="151"/>
                  </a:cxn>
                  <a:cxn ang="0">
                    <a:pos x="220" y="159"/>
                  </a:cxn>
                  <a:cxn ang="0">
                    <a:pos x="238" y="151"/>
                  </a:cxn>
                  <a:cxn ang="0">
                    <a:pos x="261" y="140"/>
                  </a:cxn>
                  <a:cxn ang="0">
                    <a:pos x="257" y="135"/>
                  </a:cxn>
                  <a:cxn ang="0">
                    <a:pos x="270" y="135"/>
                  </a:cxn>
                  <a:cxn ang="0">
                    <a:pos x="282" y="124"/>
                  </a:cxn>
                  <a:cxn ang="0">
                    <a:pos x="286" y="115"/>
                  </a:cxn>
                  <a:cxn ang="0">
                    <a:pos x="295" y="103"/>
                  </a:cxn>
                  <a:cxn ang="0">
                    <a:pos x="298" y="98"/>
                  </a:cxn>
                  <a:cxn ang="0">
                    <a:pos x="290" y="80"/>
                  </a:cxn>
                  <a:cxn ang="0">
                    <a:pos x="299" y="57"/>
                  </a:cxn>
                  <a:cxn ang="0">
                    <a:pos x="325" y="46"/>
                  </a:cxn>
                  <a:cxn ang="0">
                    <a:pos x="325" y="37"/>
                  </a:cxn>
                </a:cxnLst>
                <a:rect l="0" t="0" r="r" b="b"/>
                <a:pathLst>
                  <a:path w="333" h="266">
                    <a:moveTo>
                      <a:pt x="325" y="37"/>
                    </a:moveTo>
                    <a:cubicBezTo>
                      <a:pt x="323" y="37"/>
                      <a:pt x="319" y="37"/>
                      <a:pt x="317" y="36"/>
                    </a:cubicBezTo>
                    <a:cubicBezTo>
                      <a:pt x="315" y="36"/>
                      <a:pt x="312" y="34"/>
                      <a:pt x="311" y="33"/>
                    </a:cubicBezTo>
                    <a:cubicBezTo>
                      <a:pt x="310" y="32"/>
                      <a:pt x="308" y="29"/>
                      <a:pt x="308" y="28"/>
                    </a:cubicBezTo>
                    <a:cubicBezTo>
                      <a:pt x="308" y="27"/>
                      <a:pt x="307" y="27"/>
                      <a:pt x="306" y="27"/>
                    </a:cubicBezTo>
                    <a:cubicBezTo>
                      <a:pt x="305" y="27"/>
                      <a:pt x="303" y="29"/>
                      <a:pt x="302" y="29"/>
                    </a:cubicBezTo>
                    <a:cubicBezTo>
                      <a:pt x="301" y="30"/>
                      <a:pt x="299" y="30"/>
                      <a:pt x="299" y="29"/>
                    </a:cubicBezTo>
                    <a:cubicBezTo>
                      <a:pt x="299" y="29"/>
                      <a:pt x="298" y="27"/>
                      <a:pt x="298" y="25"/>
                    </a:cubicBezTo>
                    <a:cubicBezTo>
                      <a:pt x="298" y="24"/>
                      <a:pt x="297" y="21"/>
                      <a:pt x="296" y="20"/>
                    </a:cubicBezTo>
                    <a:cubicBezTo>
                      <a:pt x="295" y="19"/>
                      <a:pt x="291" y="19"/>
                      <a:pt x="289" y="18"/>
                    </a:cubicBezTo>
                    <a:cubicBezTo>
                      <a:pt x="285" y="16"/>
                      <a:pt x="281" y="15"/>
                      <a:pt x="278" y="13"/>
                    </a:cubicBezTo>
                    <a:cubicBezTo>
                      <a:pt x="276" y="11"/>
                      <a:pt x="272" y="10"/>
                      <a:pt x="272" y="10"/>
                    </a:cubicBezTo>
                    <a:cubicBezTo>
                      <a:pt x="270" y="9"/>
                      <a:pt x="267" y="8"/>
                      <a:pt x="265" y="8"/>
                    </a:cubicBezTo>
                    <a:cubicBezTo>
                      <a:pt x="264" y="8"/>
                      <a:pt x="262" y="8"/>
                      <a:pt x="261" y="8"/>
                    </a:cubicBezTo>
                    <a:cubicBezTo>
                      <a:pt x="260" y="7"/>
                      <a:pt x="259" y="5"/>
                      <a:pt x="257" y="4"/>
                    </a:cubicBezTo>
                    <a:cubicBezTo>
                      <a:pt x="256" y="3"/>
                      <a:pt x="254" y="3"/>
                      <a:pt x="251" y="2"/>
                    </a:cubicBezTo>
                    <a:cubicBezTo>
                      <a:pt x="249" y="2"/>
                      <a:pt x="246" y="1"/>
                      <a:pt x="244" y="0"/>
                    </a:cubicBezTo>
                    <a:cubicBezTo>
                      <a:pt x="242" y="0"/>
                      <a:pt x="241" y="1"/>
                      <a:pt x="242" y="3"/>
                    </a:cubicBezTo>
                    <a:cubicBezTo>
                      <a:pt x="242" y="5"/>
                      <a:pt x="243" y="7"/>
                      <a:pt x="243" y="9"/>
                    </a:cubicBezTo>
                    <a:cubicBezTo>
                      <a:pt x="243" y="11"/>
                      <a:pt x="243" y="11"/>
                      <a:pt x="243" y="12"/>
                    </a:cubicBezTo>
                    <a:cubicBezTo>
                      <a:pt x="242" y="13"/>
                      <a:pt x="242" y="14"/>
                      <a:pt x="242" y="16"/>
                    </a:cubicBezTo>
                    <a:cubicBezTo>
                      <a:pt x="242" y="17"/>
                      <a:pt x="242" y="18"/>
                      <a:pt x="242" y="19"/>
                    </a:cubicBezTo>
                    <a:cubicBezTo>
                      <a:pt x="242" y="20"/>
                      <a:pt x="241" y="22"/>
                      <a:pt x="241" y="23"/>
                    </a:cubicBezTo>
                    <a:cubicBezTo>
                      <a:pt x="241" y="24"/>
                      <a:pt x="239" y="26"/>
                      <a:pt x="237" y="27"/>
                    </a:cubicBezTo>
                    <a:cubicBezTo>
                      <a:pt x="235" y="29"/>
                      <a:pt x="233" y="28"/>
                      <a:pt x="233" y="26"/>
                    </a:cubicBezTo>
                    <a:cubicBezTo>
                      <a:pt x="232" y="24"/>
                      <a:pt x="229" y="23"/>
                      <a:pt x="227" y="25"/>
                    </a:cubicBezTo>
                    <a:cubicBezTo>
                      <a:pt x="225" y="25"/>
                      <a:pt x="223" y="25"/>
                      <a:pt x="221" y="24"/>
                    </a:cubicBezTo>
                    <a:cubicBezTo>
                      <a:pt x="219" y="22"/>
                      <a:pt x="216" y="21"/>
                      <a:pt x="215" y="21"/>
                    </a:cubicBezTo>
                    <a:cubicBezTo>
                      <a:pt x="213" y="22"/>
                      <a:pt x="211" y="22"/>
                      <a:pt x="210" y="22"/>
                    </a:cubicBezTo>
                    <a:cubicBezTo>
                      <a:pt x="209" y="22"/>
                      <a:pt x="207" y="23"/>
                      <a:pt x="205" y="25"/>
                    </a:cubicBezTo>
                    <a:cubicBezTo>
                      <a:pt x="204" y="26"/>
                      <a:pt x="200" y="27"/>
                      <a:pt x="199" y="25"/>
                    </a:cubicBezTo>
                    <a:cubicBezTo>
                      <a:pt x="197" y="24"/>
                      <a:pt x="194" y="24"/>
                      <a:pt x="193" y="24"/>
                    </a:cubicBezTo>
                    <a:cubicBezTo>
                      <a:pt x="192" y="24"/>
                      <a:pt x="191" y="23"/>
                      <a:pt x="191" y="21"/>
                    </a:cubicBezTo>
                    <a:cubicBezTo>
                      <a:pt x="191" y="20"/>
                      <a:pt x="191" y="17"/>
                      <a:pt x="193" y="15"/>
                    </a:cubicBezTo>
                    <a:cubicBezTo>
                      <a:pt x="194" y="14"/>
                      <a:pt x="195" y="12"/>
                      <a:pt x="195" y="10"/>
                    </a:cubicBezTo>
                    <a:cubicBezTo>
                      <a:pt x="195" y="8"/>
                      <a:pt x="194" y="7"/>
                      <a:pt x="192" y="6"/>
                    </a:cubicBezTo>
                    <a:cubicBezTo>
                      <a:pt x="191" y="5"/>
                      <a:pt x="189" y="5"/>
                      <a:pt x="187" y="6"/>
                    </a:cubicBezTo>
                    <a:cubicBezTo>
                      <a:pt x="185" y="7"/>
                      <a:pt x="182" y="8"/>
                      <a:pt x="181" y="7"/>
                    </a:cubicBezTo>
                    <a:cubicBezTo>
                      <a:pt x="180" y="7"/>
                      <a:pt x="179" y="6"/>
                      <a:pt x="178" y="6"/>
                    </a:cubicBezTo>
                    <a:cubicBezTo>
                      <a:pt x="177" y="6"/>
                      <a:pt x="174" y="7"/>
                      <a:pt x="172" y="8"/>
                    </a:cubicBezTo>
                    <a:cubicBezTo>
                      <a:pt x="169" y="9"/>
                      <a:pt x="166" y="9"/>
                      <a:pt x="165" y="9"/>
                    </a:cubicBezTo>
                    <a:cubicBezTo>
                      <a:pt x="165" y="8"/>
                      <a:pt x="162" y="9"/>
                      <a:pt x="161" y="12"/>
                    </a:cubicBezTo>
                    <a:cubicBezTo>
                      <a:pt x="159" y="14"/>
                      <a:pt x="157" y="14"/>
                      <a:pt x="155" y="14"/>
                    </a:cubicBezTo>
                    <a:cubicBezTo>
                      <a:pt x="154" y="15"/>
                      <a:pt x="151" y="14"/>
                      <a:pt x="149" y="13"/>
                    </a:cubicBezTo>
                    <a:cubicBezTo>
                      <a:pt x="148" y="12"/>
                      <a:pt x="145" y="11"/>
                      <a:pt x="144" y="10"/>
                    </a:cubicBezTo>
                    <a:cubicBezTo>
                      <a:pt x="142" y="9"/>
                      <a:pt x="140" y="7"/>
                      <a:pt x="139" y="6"/>
                    </a:cubicBezTo>
                    <a:cubicBezTo>
                      <a:pt x="137" y="6"/>
                      <a:pt x="135" y="6"/>
                      <a:pt x="135" y="7"/>
                    </a:cubicBezTo>
                    <a:cubicBezTo>
                      <a:pt x="134" y="9"/>
                      <a:pt x="132" y="11"/>
                      <a:pt x="130" y="12"/>
                    </a:cubicBezTo>
                    <a:cubicBezTo>
                      <a:pt x="128" y="13"/>
                      <a:pt x="125" y="14"/>
                      <a:pt x="124" y="16"/>
                    </a:cubicBezTo>
                    <a:cubicBezTo>
                      <a:pt x="123" y="17"/>
                      <a:pt x="121" y="19"/>
                      <a:pt x="118" y="20"/>
                    </a:cubicBezTo>
                    <a:cubicBezTo>
                      <a:pt x="117" y="21"/>
                      <a:pt x="114" y="22"/>
                      <a:pt x="114" y="24"/>
                    </a:cubicBezTo>
                    <a:cubicBezTo>
                      <a:pt x="113" y="25"/>
                      <a:pt x="112" y="26"/>
                      <a:pt x="112" y="27"/>
                    </a:cubicBezTo>
                    <a:cubicBezTo>
                      <a:pt x="112" y="27"/>
                      <a:pt x="112" y="30"/>
                      <a:pt x="112" y="32"/>
                    </a:cubicBezTo>
                    <a:cubicBezTo>
                      <a:pt x="112" y="33"/>
                      <a:pt x="112" y="36"/>
                      <a:pt x="112" y="37"/>
                    </a:cubicBezTo>
                    <a:cubicBezTo>
                      <a:pt x="112" y="38"/>
                      <a:pt x="112" y="41"/>
                      <a:pt x="110" y="42"/>
                    </a:cubicBezTo>
                    <a:cubicBezTo>
                      <a:pt x="110" y="43"/>
                      <a:pt x="109" y="45"/>
                      <a:pt x="108" y="47"/>
                    </a:cubicBezTo>
                    <a:cubicBezTo>
                      <a:pt x="107" y="48"/>
                      <a:pt x="106" y="50"/>
                      <a:pt x="105" y="52"/>
                    </a:cubicBezTo>
                    <a:cubicBezTo>
                      <a:pt x="105" y="53"/>
                      <a:pt x="104" y="56"/>
                      <a:pt x="104" y="56"/>
                    </a:cubicBezTo>
                    <a:cubicBezTo>
                      <a:pt x="103" y="57"/>
                      <a:pt x="102" y="59"/>
                      <a:pt x="101" y="61"/>
                    </a:cubicBezTo>
                    <a:cubicBezTo>
                      <a:pt x="101" y="62"/>
                      <a:pt x="101" y="64"/>
                      <a:pt x="103" y="66"/>
                    </a:cubicBezTo>
                    <a:cubicBezTo>
                      <a:pt x="104" y="67"/>
                      <a:pt x="104" y="68"/>
                      <a:pt x="102" y="68"/>
                    </a:cubicBezTo>
                    <a:cubicBezTo>
                      <a:pt x="101" y="68"/>
                      <a:pt x="99" y="69"/>
                      <a:pt x="98" y="70"/>
                    </a:cubicBezTo>
                    <a:cubicBezTo>
                      <a:pt x="97" y="72"/>
                      <a:pt x="96" y="74"/>
                      <a:pt x="95" y="76"/>
                    </a:cubicBezTo>
                    <a:cubicBezTo>
                      <a:pt x="94" y="78"/>
                      <a:pt x="92" y="79"/>
                      <a:pt x="90" y="80"/>
                    </a:cubicBezTo>
                    <a:cubicBezTo>
                      <a:pt x="89" y="81"/>
                      <a:pt x="87" y="82"/>
                      <a:pt x="85" y="81"/>
                    </a:cubicBezTo>
                    <a:cubicBezTo>
                      <a:pt x="83" y="81"/>
                      <a:pt x="81" y="81"/>
                      <a:pt x="79" y="81"/>
                    </a:cubicBezTo>
                    <a:cubicBezTo>
                      <a:pt x="77" y="81"/>
                      <a:pt x="74" y="81"/>
                      <a:pt x="73" y="82"/>
                    </a:cubicBezTo>
                    <a:cubicBezTo>
                      <a:pt x="71" y="82"/>
                      <a:pt x="68" y="83"/>
                      <a:pt x="67" y="82"/>
                    </a:cubicBezTo>
                    <a:cubicBezTo>
                      <a:pt x="65" y="82"/>
                      <a:pt x="64" y="84"/>
                      <a:pt x="62" y="85"/>
                    </a:cubicBezTo>
                    <a:cubicBezTo>
                      <a:pt x="61" y="88"/>
                      <a:pt x="59" y="91"/>
                      <a:pt x="58" y="93"/>
                    </a:cubicBezTo>
                    <a:cubicBezTo>
                      <a:pt x="58" y="95"/>
                      <a:pt x="54" y="97"/>
                      <a:pt x="52" y="99"/>
                    </a:cubicBezTo>
                    <a:cubicBezTo>
                      <a:pt x="50" y="101"/>
                      <a:pt x="48" y="103"/>
                      <a:pt x="48" y="105"/>
                    </a:cubicBezTo>
                    <a:cubicBezTo>
                      <a:pt x="48" y="107"/>
                      <a:pt x="48" y="110"/>
                      <a:pt x="48" y="112"/>
                    </a:cubicBezTo>
                    <a:cubicBezTo>
                      <a:pt x="49" y="114"/>
                      <a:pt x="49" y="116"/>
                      <a:pt x="49" y="117"/>
                    </a:cubicBezTo>
                    <a:cubicBezTo>
                      <a:pt x="49" y="119"/>
                      <a:pt x="50" y="121"/>
                      <a:pt x="51" y="123"/>
                    </a:cubicBezTo>
                    <a:cubicBezTo>
                      <a:pt x="52" y="124"/>
                      <a:pt x="52" y="128"/>
                      <a:pt x="53" y="130"/>
                    </a:cubicBezTo>
                    <a:cubicBezTo>
                      <a:pt x="53" y="133"/>
                      <a:pt x="53" y="135"/>
                      <a:pt x="53" y="137"/>
                    </a:cubicBezTo>
                    <a:cubicBezTo>
                      <a:pt x="53" y="139"/>
                      <a:pt x="54" y="141"/>
                      <a:pt x="54" y="141"/>
                    </a:cubicBezTo>
                    <a:cubicBezTo>
                      <a:pt x="55" y="141"/>
                      <a:pt x="58" y="142"/>
                      <a:pt x="60" y="144"/>
                    </a:cubicBezTo>
                    <a:cubicBezTo>
                      <a:pt x="62" y="145"/>
                      <a:pt x="64" y="145"/>
                      <a:pt x="65" y="146"/>
                    </a:cubicBezTo>
                    <a:cubicBezTo>
                      <a:pt x="66" y="147"/>
                      <a:pt x="67" y="149"/>
                      <a:pt x="68" y="150"/>
                    </a:cubicBezTo>
                    <a:cubicBezTo>
                      <a:pt x="68" y="152"/>
                      <a:pt x="67" y="153"/>
                      <a:pt x="65" y="154"/>
                    </a:cubicBezTo>
                    <a:cubicBezTo>
                      <a:pt x="64" y="154"/>
                      <a:pt x="61" y="154"/>
                      <a:pt x="59" y="154"/>
                    </a:cubicBezTo>
                    <a:cubicBezTo>
                      <a:pt x="58" y="153"/>
                      <a:pt x="55" y="152"/>
                      <a:pt x="55" y="152"/>
                    </a:cubicBezTo>
                    <a:cubicBezTo>
                      <a:pt x="53" y="152"/>
                      <a:pt x="50" y="152"/>
                      <a:pt x="49" y="152"/>
                    </a:cubicBezTo>
                    <a:cubicBezTo>
                      <a:pt x="47" y="153"/>
                      <a:pt x="46" y="153"/>
                      <a:pt x="44" y="152"/>
                    </a:cubicBezTo>
                    <a:cubicBezTo>
                      <a:pt x="43" y="150"/>
                      <a:pt x="40" y="148"/>
                      <a:pt x="39" y="147"/>
                    </a:cubicBezTo>
                    <a:cubicBezTo>
                      <a:pt x="38" y="145"/>
                      <a:pt x="35" y="143"/>
                      <a:pt x="33" y="142"/>
                    </a:cubicBezTo>
                    <a:cubicBezTo>
                      <a:pt x="31" y="140"/>
                      <a:pt x="28" y="139"/>
                      <a:pt x="26" y="140"/>
                    </a:cubicBezTo>
                    <a:cubicBezTo>
                      <a:pt x="24" y="140"/>
                      <a:pt x="22" y="141"/>
                      <a:pt x="21" y="143"/>
                    </a:cubicBezTo>
                    <a:cubicBezTo>
                      <a:pt x="21" y="145"/>
                      <a:pt x="21" y="147"/>
                      <a:pt x="21" y="148"/>
                    </a:cubicBezTo>
                    <a:cubicBezTo>
                      <a:pt x="21" y="150"/>
                      <a:pt x="22" y="151"/>
                      <a:pt x="22" y="152"/>
                    </a:cubicBezTo>
                    <a:cubicBezTo>
                      <a:pt x="24" y="152"/>
                      <a:pt x="26" y="154"/>
                      <a:pt x="27" y="155"/>
                    </a:cubicBezTo>
                    <a:cubicBezTo>
                      <a:pt x="28" y="156"/>
                      <a:pt x="29" y="156"/>
                      <a:pt x="30" y="156"/>
                    </a:cubicBezTo>
                    <a:cubicBezTo>
                      <a:pt x="30" y="157"/>
                      <a:pt x="31" y="159"/>
                      <a:pt x="31" y="161"/>
                    </a:cubicBezTo>
                    <a:cubicBezTo>
                      <a:pt x="31" y="162"/>
                      <a:pt x="31" y="165"/>
                      <a:pt x="31" y="166"/>
                    </a:cubicBezTo>
                    <a:cubicBezTo>
                      <a:pt x="31" y="168"/>
                      <a:pt x="32" y="171"/>
                      <a:pt x="32" y="172"/>
                    </a:cubicBezTo>
                    <a:cubicBezTo>
                      <a:pt x="34" y="174"/>
                      <a:pt x="36" y="176"/>
                      <a:pt x="38" y="179"/>
                    </a:cubicBezTo>
                    <a:cubicBezTo>
                      <a:pt x="39" y="181"/>
                      <a:pt x="40" y="184"/>
                      <a:pt x="39" y="187"/>
                    </a:cubicBezTo>
                    <a:cubicBezTo>
                      <a:pt x="38" y="189"/>
                      <a:pt x="38" y="192"/>
                      <a:pt x="40" y="193"/>
                    </a:cubicBezTo>
                    <a:cubicBezTo>
                      <a:pt x="41" y="195"/>
                      <a:pt x="43" y="197"/>
                      <a:pt x="43" y="199"/>
                    </a:cubicBezTo>
                    <a:cubicBezTo>
                      <a:pt x="43" y="201"/>
                      <a:pt x="43" y="203"/>
                      <a:pt x="42" y="204"/>
                    </a:cubicBezTo>
                    <a:cubicBezTo>
                      <a:pt x="42" y="206"/>
                      <a:pt x="40" y="208"/>
                      <a:pt x="39" y="209"/>
                    </a:cubicBezTo>
                    <a:cubicBezTo>
                      <a:pt x="38" y="209"/>
                      <a:pt x="37" y="211"/>
                      <a:pt x="37" y="213"/>
                    </a:cubicBezTo>
                    <a:cubicBezTo>
                      <a:pt x="37" y="214"/>
                      <a:pt x="37" y="216"/>
                      <a:pt x="36" y="215"/>
                    </a:cubicBezTo>
                    <a:cubicBezTo>
                      <a:pt x="35" y="215"/>
                      <a:pt x="32" y="215"/>
                      <a:pt x="29" y="217"/>
                    </a:cubicBezTo>
                    <a:cubicBezTo>
                      <a:pt x="27" y="219"/>
                      <a:pt x="25" y="222"/>
                      <a:pt x="24" y="223"/>
                    </a:cubicBezTo>
                    <a:cubicBezTo>
                      <a:pt x="24" y="224"/>
                      <a:pt x="23" y="226"/>
                      <a:pt x="22" y="228"/>
                    </a:cubicBezTo>
                    <a:cubicBezTo>
                      <a:pt x="21" y="228"/>
                      <a:pt x="21" y="230"/>
                      <a:pt x="19" y="232"/>
                    </a:cubicBezTo>
                    <a:cubicBezTo>
                      <a:pt x="18" y="234"/>
                      <a:pt x="15" y="235"/>
                      <a:pt x="14" y="237"/>
                    </a:cubicBezTo>
                    <a:cubicBezTo>
                      <a:pt x="13" y="239"/>
                      <a:pt x="9" y="241"/>
                      <a:pt x="7" y="241"/>
                    </a:cubicBezTo>
                    <a:cubicBezTo>
                      <a:pt x="6" y="241"/>
                      <a:pt x="4" y="243"/>
                      <a:pt x="4" y="245"/>
                    </a:cubicBezTo>
                    <a:cubicBezTo>
                      <a:pt x="4" y="246"/>
                      <a:pt x="3" y="248"/>
                      <a:pt x="3" y="250"/>
                    </a:cubicBezTo>
                    <a:cubicBezTo>
                      <a:pt x="3" y="251"/>
                      <a:pt x="2" y="254"/>
                      <a:pt x="1" y="256"/>
                    </a:cubicBezTo>
                    <a:cubicBezTo>
                      <a:pt x="0" y="259"/>
                      <a:pt x="0" y="262"/>
                      <a:pt x="1" y="264"/>
                    </a:cubicBezTo>
                    <a:cubicBezTo>
                      <a:pt x="1" y="265"/>
                      <a:pt x="4" y="266"/>
                      <a:pt x="6" y="265"/>
                    </a:cubicBezTo>
                    <a:cubicBezTo>
                      <a:pt x="8" y="265"/>
                      <a:pt x="10" y="264"/>
                      <a:pt x="11" y="264"/>
                    </a:cubicBezTo>
                    <a:cubicBezTo>
                      <a:pt x="13" y="264"/>
                      <a:pt x="15" y="262"/>
                      <a:pt x="16" y="262"/>
                    </a:cubicBezTo>
                    <a:cubicBezTo>
                      <a:pt x="18" y="260"/>
                      <a:pt x="21" y="258"/>
                      <a:pt x="23" y="257"/>
                    </a:cubicBezTo>
                    <a:cubicBezTo>
                      <a:pt x="24" y="256"/>
                      <a:pt x="28" y="255"/>
                      <a:pt x="31" y="254"/>
                    </a:cubicBezTo>
                    <a:cubicBezTo>
                      <a:pt x="32" y="254"/>
                      <a:pt x="36" y="253"/>
                      <a:pt x="38" y="253"/>
                    </a:cubicBezTo>
                    <a:cubicBezTo>
                      <a:pt x="40" y="254"/>
                      <a:pt x="42" y="254"/>
                      <a:pt x="44" y="253"/>
                    </a:cubicBezTo>
                    <a:cubicBezTo>
                      <a:pt x="45" y="253"/>
                      <a:pt x="48" y="251"/>
                      <a:pt x="48" y="251"/>
                    </a:cubicBezTo>
                    <a:cubicBezTo>
                      <a:pt x="49" y="249"/>
                      <a:pt x="50" y="247"/>
                      <a:pt x="50" y="245"/>
                    </a:cubicBezTo>
                    <a:cubicBezTo>
                      <a:pt x="50" y="244"/>
                      <a:pt x="50" y="241"/>
                      <a:pt x="49" y="240"/>
                    </a:cubicBezTo>
                    <a:cubicBezTo>
                      <a:pt x="49" y="238"/>
                      <a:pt x="50" y="235"/>
                      <a:pt x="51" y="234"/>
                    </a:cubicBezTo>
                    <a:cubicBezTo>
                      <a:pt x="52" y="232"/>
                      <a:pt x="53" y="229"/>
                      <a:pt x="54" y="228"/>
                    </a:cubicBezTo>
                    <a:cubicBezTo>
                      <a:pt x="54" y="227"/>
                      <a:pt x="56" y="228"/>
                      <a:pt x="57" y="228"/>
                    </a:cubicBezTo>
                    <a:cubicBezTo>
                      <a:pt x="58" y="230"/>
                      <a:pt x="59" y="233"/>
                      <a:pt x="61" y="233"/>
                    </a:cubicBezTo>
                    <a:cubicBezTo>
                      <a:pt x="62" y="234"/>
                      <a:pt x="63" y="237"/>
                      <a:pt x="63" y="238"/>
                    </a:cubicBezTo>
                    <a:cubicBezTo>
                      <a:pt x="64" y="239"/>
                      <a:pt x="64" y="239"/>
                      <a:pt x="66" y="238"/>
                    </a:cubicBezTo>
                    <a:cubicBezTo>
                      <a:pt x="68" y="237"/>
                      <a:pt x="71" y="236"/>
                      <a:pt x="71" y="234"/>
                    </a:cubicBezTo>
                    <a:cubicBezTo>
                      <a:pt x="73" y="232"/>
                      <a:pt x="75" y="231"/>
                      <a:pt x="77" y="231"/>
                    </a:cubicBezTo>
                    <a:cubicBezTo>
                      <a:pt x="78" y="231"/>
                      <a:pt x="79" y="232"/>
                      <a:pt x="80" y="234"/>
                    </a:cubicBezTo>
                    <a:cubicBezTo>
                      <a:pt x="80" y="235"/>
                      <a:pt x="81" y="235"/>
                      <a:pt x="82" y="235"/>
                    </a:cubicBezTo>
                    <a:cubicBezTo>
                      <a:pt x="84" y="234"/>
                      <a:pt x="86" y="234"/>
                      <a:pt x="87" y="234"/>
                    </a:cubicBezTo>
                    <a:cubicBezTo>
                      <a:pt x="88" y="234"/>
                      <a:pt x="88" y="232"/>
                      <a:pt x="88" y="231"/>
                    </a:cubicBezTo>
                    <a:cubicBezTo>
                      <a:pt x="88" y="229"/>
                      <a:pt x="88" y="228"/>
                      <a:pt x="89" y="227"/>
                    </a:cubicBezTo>
                    <a:cubicBezTo>
                      <a:pt x="90" y="226"/>
                      <a:pt x="89" y="224"/>
                      <a:pt x="88" y="223"/>
                    </a:cubicBezTo>
                    <a:cubicBezTo>
                      <a:pt x="87" y="223"/>
                      <a:pt x="87" y="221"/>
                      <a:pt x="87" y="219"/>
                    </a:cubicBezTo>
                    <a:cubicBezTo>
                      <a:pt x="87" y="217"/>
                      <a:pt x="89" y="216"/>
                      <a:pt x="91" y="215"/>
                    </a:cubicBezTo>
                    <a:cubicBezTo>
                      <a:pt x="92" y="214"/>
                      <a:pt x="95" y="213"/>
                      <a:pt x="97" y="211"/>
                    </a:cubicBezTo>
                    <a:cubicBezTo>
                      <a:pt x="100" y="210"/>
                      <a:pt x="102" y="209"/>
                      <a:pt x="103" y="208"/>
                    </a:cubicBezTo>
                    <a:cubicBezTo>
                      <a:pt x="104" y="207"/>
                      <a:pt x="104" y="205"/>
                      <a:pt x="104" y="204"/>
                    </a:cubicBezTo>
                    <a:cubicBezTo>
                      <a:pt x="103" y="203"/>
                      <a:pt x="103" y="201"/>
                      <a:pt x="103" y="200"/>
                    </a:cubicBezTo>
                    <a:cubicBezTo>
                      <a:pt x="103" y="199"/>
                      <a:pt x="104" y="199"/>
                      <a:pt x="107" y="199"/>
                    </a:cubicBezTo>
                    <a:cubicBezTo>
                      <a:pt x="109" y="200"/>
                      <a:pt x="110" y="199"/>
                      <a:pt x="110" y="197"/>
                    </a:cubicBezTo>
                    <a:cubicBezTo>
                      <a:pt x="110" y="196"/>
                      <a:pt x="111" y="195"/>
                      <a:pt x="112" y="195"/>
                    </a:cubicBezTo>
                    <a:cubicBezTo>
                      <a:pt x="114" y="196"/>
                      <a:pt x="116" y="196"/>
                      <a:pt x="117" y="196"/>
                    </a:cubicBezTo>
                    <a:cubicBezTo>
                      <a:pt x="117" y="196"/>
                      <a:pt x="119" y="195"/>
                      <a:pt x="121" y="195"/>
                    </a:cubicBezTo>
                    <a:cubicBezTo>
                      <a:pt x="122" y="195"/>
                      <a:pt x="125" y="195"/>
                      <a:pt x="126" y="196"/>
                    </a:cubicBezTo>
                    <a:cubicBezTo>
                      <a:pt x="127" y="197"/>
                      <a:pt x="130" y="199"/>
                      <a:pt x="131" y="200"/>
                    </a:cubicBezTo>
                    <a:cubicBezTo>
                      <a:pt x="131" y="203"/>
                      <a:pt x="133" y="205"/>
                      <a:pt x="134" y="206"/>
                    </a:cubicBezTo>
                    <a:cubicBezTo>
                      <a:pt x="135" y="207"/>
                      <a:pt x="137" y="208"/>
                      <a:pt x="139" y="208"/>
                    </a:cubicBezTo>
                    <a:cubicBezTo>
                      <a:pt x="142" y="208"/>
                      <a:pt x="144" y="208"/>
                      <a:pt x="145" y="208"/>
                    </a:cubicBezTo>
                    <a:cubicBezTo>
                      <a:pt x="147" y="208"/>
                      <a:pt x="149" y="207"/>
                      <a:pt x="151" y="207"/>
                    </a:cubicBezTo>
                    <a:cubicBezTo>
                      <a:pt x="152" y="207"/>
                      <a:pt x="155" y="206"/>
                      <a:pt x="157" y="206"/>
                    </a:cubicBezTo>
                    <a:cubicBezTo>
                      <a:pt x="159" y="205"/>
                      <a:pt x="160" y="204"/>
                      <a:pt x="161" y="203"/>
                    </a:cubicBezTo>
                    <a:cubicBezTo>
                      <a:pt x="162" y="201"/>
                      <a:pt x="163" y="200"/>
                      <a:pt x="165" y="200"/>
                    </a:cubicBezTo>
                    <a:cubicBezTo>
                      <a:pt x="166" y="200"/>
                      <a:pt x="167" y="199"/>
                      <a:pt x="168" y="198"/>
                    </a:cubicBezTo>
                    <a:cubicBezTo>
                      <a:pt x="168" y="196"/>
                      <a:pt x="170" y="193"/>
                      <a:pt x="171" y="193"/>
                    </a:cubicBezTo>
                    <a:cubicBezTo>
                      <a:pt x="172" y="192"/>
                      <a:pt x="175" y="190"/>
                      <a:pt x="179" y="189"/>
                    </a:cubicBezTo>
                    <a:cubicBezTo>
                      <a:pt x="182" y="187"/>
                      <a:pt x="185" y="186"/>
                      <a:pt x="186" y="185"/>
                    </a:cubicBezTo>
                    <a:cubicBezTo>
                      <a:pt x="186" y="185"/>
                      <a:pt x="186" y="185"/>
                      <a:pt x="186" y="185"/>
                    </a:cubicBezTo>
                    <a:cubicBezTo>
                      <a:pt x="188" y="184"/>
                      <a:pt x="190" y="181"/>
                      <a:pt x="193" y="179"/>
                    </a:cubicBezTo>
                    <a:cubicBezTo>
                      <a:pt x="195" y="178"/>
                      <a:pt x="198" y="175"/>
                      <a:pt x="199" y="174"/>
                    </a:cubicBezTo>
                    <a:cubicBezTo>
                      <a:pt x="200" y="173"/>
                      <a:pt x="201" y="171"/>
                      <a:pt x="202" y="171"/>
                    </a:cubicBezTo>
                    <a:cubicBezTo>
                      <a:pt x="203" y="171"/>
                      <a:pt x="205" y="169"/>
                      <a:pt x="205" y="168"/>
                    </a:cubicBezTo>
                    <a:cubicBezTo>
                      <a:pt x="206" y="167"/>
                      <a:pt x="207" y="166"/>
                      <a:pt x="208" y="165"/>
                    </a:cubicBezTo>
                    <a:cubicBezTo>
                      <a:pt x="208" y="165"/>
                      <a:pt x="209" y="164"/>
                      <a:pt x="211" y="164"/>
                    </a:cubicBezTo>
                    <a:cubicBezTo>
                      <a:pt x="212" y="164"/>
                      <a:pt x="213" y="163"/>
                      <a:pt x="213" y="162"/>
                    </a:cubicBezTo>
                    <a:cubicBezTo>
                      <a:pt x="213" y="161"/>
                      <a:pt x="212" y="160"/>
                      <a:pt x="212" y="160"/>
                    </a:cubicBezTo>
                    <a:cubicBezTo>
                      <a:pt x="212" y="159"/>
                      <a:pt x="210" y="159"/>
                      <a:pt x="209" y="160"/>
                    </a:cubicBezTo>
                    <a:cubicBezTo>
                      <a:pt x="207" y="160"/>
                      <a:pt x="205" y="161"/>
                      <a:pt x="205" y="162"/>
                    </a:cubicBezTo>
                    <a:cubicBezTo>
                      <a:pt x="204" y="163"/>
                      <a:pt x="203" y="165"/>
                      <a:pt x="203" y="166"/>
                    </a:cubicBezTo>
                    <a:cubicBezTo>
                      <a:pt x="204" y="166"/>
                      <a:pt x="203" y="167"/>
                      <a:pt x="201" y="167"/>
                    </a:cubicBezTo>
                    <a:cubicBezTo>
                      <a:pt x="200" y="167"/>
                      <a:pt x="199" y="166"/>
                      <a:pt x="199" y="165"/>
                    </a:cubicBezTo>
                    <a:cubicBezTo>
                      <a:pt x="199" y="164"/>
                      <a:pt x="201" y="162"/>
                      <a:pt x="202" y="161"/>
                    </a:cubicBezTo>
                    <a:cubicBezTo>
                      <a:pt x="204" y="160"/>
                      <a:pt x="205" y="158"/>
                      <a:pt x="206" y="157"/>
                    </a:cubicBezTo>
                    <a:cubicBezTo>
                      <a:pt x="207" y="156"/>
                      <a:pt x="208" y="154"/>
                      <a:pt x="209" y="154"/>
                    </a:cubicBezTo>
                    <a:cubicBezTo>
                      <a:pt x="209" y="154"/>
                      <a:pt x="211" y="153"/>
                      <a:pt x="212" y="152"/>
                    </a:cubicBezTo>
                    <a:cubicBezTo>
                      <a:pt x="212" y="152"/>
                      <a:pt x="214" y="150"/>
                      <a:pt x="215" y="149"/>
                    </a:cubicBezTo>
                    <a:cubicBezTo>
                      <a:pt x="217" y="147"/>
                      <a:pt x="219" y="147"/>
                      <a:pt x="220" y="148"/>
                    </a:cubicBezTo>
                    <a:cubicBezTo>
                      <a:pt x="220" y="148"/>
                      <a:pt x="221" y="150"/>
                      <a:pt x="221" y="151"/>
                    </a:cubicBezTo>
                    <a:cubicBezTo>
                      <a:pt x="221" y="152"/>
                      <a:pt x="221" y="153"/>
                      <a:pt x="221" y="154"/>
                    </a:cubicBezTo>
                    <a:cubicBezTo>
                      <a:pt x="221" y="155"/>
                      <a:pt x="221" y="156"/>
                      <a:pt x="219" y="157"/>
                    </a:cubicBezTo>
                    <a:cubicBezTo>
                      <a:pt x="218" y="157"/>
                      <a:pt x="217" y="158"/>
                      <a:pt x="217" y="158"/>
                    </a:cubicBezTo>
                    <a:cubicBezTo>
                      <a:pt x="218" y="159"/>
                      <a:pt x="219" y="159"/>
                      <a:pt x="220" y="159"/>
                    </a:cubicBezTo>
                    <a:cubicBezTo>
                      <a:pt x="221" y="159"/>
                      <a:pt x="222" y="158"/>
                      <a:pt x="224" y="158"/>
                    </a:cubicBezTo>
                    <a:cubicBezTo>
                      <a:pt x="225" y="157"/>
                      <a:pt x="227" y="156"/>
                      <a:pt x="229" y="156"/>
                    </a:cubicBezTo>
                    <a:cubicBezTo>
                      <a:pt x="229" y="155"/>
                      <a:pt x="231" y="154"/>
                      <a:pt x="232" y="154"/>
                    </a:cubicBezTo>
                    <a:cubicBezTo>
                      <a:pt x="233" y="153"/>
                      <a:pt x="236" y="152"/>
                      <a:pt x="238" y="151"/>
                    </a:cubicBezTo>
                    <a:cubicBezTo>
                      <a:pt x="241" y="151"/>
                      <a:pt x="245" y="149"/>
                      <a:pt x="246" y="149"/>
                    </a:cubicBezTo>
                    <a:cubicBezTo>
                      <a:pt x="249" y="148"/>
                      <a:pt x="252" y="147"/>
                      <a:pt x="254" y="146"/>
                    </a:cubicBezTo>
                    <a:cubicBezTo>
                      <a:pt x="256" y="146"/>
                      <a:pt x="259" y="144"/>
                      <a:pt x="261" y="143"/>
                    </a:cubicBezTo>
                    <a:cubicBezTo>
                      <a:pt x="262" y="142"/>
                      <a:pt x="262" y="140"/>
                      <a:pt x="261" y="140"/>
                    </a:cubicBezTo>
                    <a:cubicBezTo>
                      <a:pt x="260" y="140"/>
                      <a:pt x="258" y="138"/>
                      <a:pt x="257" y="137"/>
                    </a:cubicBezTo>
                    <a:cubicBezTo>
                      <a:pt x="255" y="136"/>
                      <a:pt x="255" y="136"/>
                      <a:pt x="255" y="136"/>
                    </a:cubicBezTo>
                    <a:cubicBezTo>
                      <a:pt x="255" y="135"/>
                      <a:pt x="255" y="135"/>
                      <a:pt x="255" y="135"/>
                    </a:cubicBezTo>
                    <a:cubicBezTo>
                      <a:pt x="255" y="135"/>
                      <a:pt x="255" y="135"/>
                      <a:pt x="257" y="135"/>
                    </a:cubicBezTo>
                    <a:cubicBezTo>
                      <a:pt x="258" y="135"/>
                      <a:pt x="260" y="135"/>
                      <a:pt x="261" y="136"/>
                    </a:cubicBezTo>
                    <a:cubicBezTo>
                      <a:pt x="263" y="137"/>
                      <a:pt x="265" y="138"/>
                      <a:pt x="265" y="139"/>
                    </a:cubicBezTo>
                    <a:cubicBezTo>
                      <a:pt x="266" y="139"/>
                      <a:pt x="268" y="139"/>
                      <a:pt x="268" y="138"/>
                    </a:cubicBezTo>
                    <a:cubicBezTo>
                      <a:pt x="268" y="137"/>
                      <a:pt x="270" y="136"/>
                      <a:pt x="270" y="135"/>
                    </a:cubicBezTo>
                    <a:cubicBezTo>
                      <a:pt x="271" y="134"/>
                      <a:pt x="271" y="133"/>
                      <a:pt x="272" y="132"/>
                    </a:cubicBezTo>
                    <a:cubicBezTo>
                      <a:pt x="272" y="130"/>
                      <a:pt x="273" y="128"/>
                      <a:pt x="274" y="128"/>
                    </a:cubicBezTo>
                    <a:cubicBezTo>
                      <a:pt x="275" y="127"/>
                      <a:pt x="276" y="126"/>
                      <a:pt x="277" y="126"/>
                    </a:cubicBezTo>
                    <a:cubicBezTo>
                      <a:pt x="279" y="126"/>
                      <a:pt x="281" y="125"/>
                      <a:pt x="282" y="124"/>
                    </a:cubicBezTo>
                    <a:cubicBezTo>
                      <a:pt x="283" y="124"/>
                      <a:pt x="285" y="121"/>
                      <a:pt x="286" y="119"/>
                    </a:cubicBezTo>
                    <a:cubicBezTo>
                      <a:pt x="287" y="118"/>
                      <a:pt x="287" y="118"/>
                      <a:pt x="287" y="118"/>
                    </a:cubicBezTo>
                    <a:cubicBezTo>
                      <a:pt x="288" y="117"/>
                      <a:pt x="288" y="116"/>
                      <a:pt x="287" y="115"/>
                    </a:cubicBezTo>
                    <a:cubicBezTo>
                      <a:pt x="287" y="115"/>
                      <a:pt x="287" y="115"/>
                      <a:pt x="286" y="115"/>
                    </a:cubicBezTo>
                    <a:cubicBezTo>
                      <a:pt x="285" y="114"/>
                      <a:pt x="285" y="113"/>
                      <a:pt x="286" y="112"/>
                    </a:cubicBezTo>
                    <a:cubicBezTo>
                      <a:pt x="287" y="110"/>
                      <a:pt x="288" y="108"/>
                      <a:pt x="289" y="108"/>
                    </a:cubicBezTo>
                    <a:cubicBezTo>
                      <a:pt x="290" y="108"/>
                      <a:pt x="291" y="107"/>
                      <a:pt x="292" y="106"/>
                    </a:cubicBezTo>
                    <a:cubicBezTo>
                      <a:pt x="293" y="105"/>
                      <a:pt x="295" y="104"/>
                      <a:pt x="295" y="103"/>
                    </a:cubicBezTo>
                    <a:cubicBezTo>
                      <a:pt x="296" y="103"/>
                      <a:pt x="297" y="101"/>
                      <a:pt x="298" y="101"/>
                    </a:cubicBezTo>
                    <a:cubicBezTo>
                      <a:pt x="298" y="100"/>
                      <a:pt x="298" y="100"/>
                      <a:pt x="298" y="100"/>
                    </a:cubicBezTo>
                    <a:cubicBezTo>
                      <a:pt x="299" y="100"/>
                      <a:pt x="299" y="99"/>
                      <a:pt x="299" y="99"/>
                    </a:cubicBezTo>
                    <a:cubicBezTo>
                      <a:pt x="299" y="99"/>
                      <a:pt x="299" y="99"/>
                      <a:pt x="298" y="98"/>
                    </a:cubicBezTo>
                    <a:cubicBezTo>
                      <a:pt x="298" y="97"/>
                      <a:pt x="297" y="96"/>
                      <a:pt x="296" y="96"/>
                    </a:cubicBezTo>
                    <a:cubicBezTo>
                      <a:pt x="294" y="95"/>
                      <a:pt x="294" y="94"/>
                      <a:pt x="294" y="93"/>
                    </a:cubicBezTo>
                    <a:cubicBezTo>
                      <a:pt x="295" y="92"/>
                      <a:pt x="295" y="90"/>
                      <a:pt x="294" y="88"/>
                    </a:cubicBezTo>
                    <a:cubicBezTo>
                      <a:pt x="293" y="86"/>
                      <a:pt x="291" y="83"/>
                      <a:pt x="290" y="80"/>
                    </a:cubicBezTo>
                    <a:cubicBezTo>
                      <a:pt x="289" y="78"/>
                      <a:pt x="288" y="75"/>
                      <a:pt x="288" y="74"/>
                    </a:cubicBezTo>
                    <a:cubicBezTo>
                      <a:pt x="288" y="72"/>
                      <a:pt x="289" y="69"/>
                      <a:pt x="290" y="69"/>
                    </a:cubicBezTo>
                    <a:cubicBezTo>
                      <a:pt x="291" y="68"/>
                      <a:pt x="292" y="65"/>
                      <a:pt x="294" y="63"/>
                    </a:cubicBezTo>
                    <a:cubicBezTo>
                      <a:pt x="294" y="62"/>
                      <a:pt x="297" y="58"/>
                      <a:pt x="299" y="57"/>
                    </a:cubicBezTo>
                    <a:cubicBezTo>
                      <a:pt x="301" y="56"/>
                      <a:pt x="303" y="54"/>
                      <a:pt x="305" y="53"/>
                    </a:cubicBezTo>
                    <a:cubicBezTo>
                      <a:pt x="306" y="52"/>
                      <a:pt x="309" y="51"/>
                      <a:pt x="311" y="50"/>
                    </a:cubicBezTo>
                    <a:cubicBezTo>
                      <a:pt x="314" y="50"/>
                      <a:pt x="317" y="49"/>
                      <a:pt x="318" y="48"/>
                    </a:cubicBezTo>
                    <a:cubicBezTo>
                      <a:pt x="319" y="48"/>
                      <a:pt x="323" y="47"/>
                      <a:pt x="325" y="46"/>
                    </a:cubicBezTo>
                    <a:cubicBezTo>
                      <a:pt x="326" y="45"/>
                      <a:pt x="330" y="44"/>
                      <a:pt x="331" y="44"/>
                    </a:cubicBezTo>
                    <a:cubicBezTo>
                      <a:pt x="332" y="44"/>
                      <a:pt x="332" y="44"/>
                      <a:pt x="332" y="44"/>
                    </a:cubicBezTo>
                    <a:cubicBezTo>
                      <a:pt x="333" y="43"/>
                      <a:pt x="333" y="41"/>
                      <a:pt x="332" y="41"/>
                    </a:cubicBezTo>
                    <a:cubicBezTo>
                      <a:pt x="330" y="39"/>
                      <a:pt x="326" y="38"/>
                      <a:pt x="325" y="37"/>
                    </a:cubicBezTo>
                    <a:close/>
                  </a:path>
                </a:pathLst>
              </a:custGeom>
              <a:ln>
                <a:headEnd/>
                <a:tailEnd/>
              </a:ln>
            </p:spPr>
            <p:style>
              <a:lnRef idx="3">
                <a:schemeClr val="lt1"/>
              </a:lnRef>
              <a:fillRef idx="1">
                <a:schemeClr val="accent4"/>
              </a:fillRef>
              <a:effectRef idx="1">
                <a:schemeClr val="accent4"/>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7" name="Freeform 18">
                <a:extLst>
                  <a:ext uri="{FF2B5EF4-FFF2-40B4-BE49-F238E27FC236}">
                    <a16:creationId xmlns:a16="http://schemas.microsoft.com/office/drawing/2014/main" id="{49FC76E4-7F23-9B82-92BD-C2C0A98C42EF}"/>
                  </a:ext>
                </a:extLst>
              </p:cNvPr>
              <p:cNvSpPr>
                <a:spLocks/>
              </p:cNvSpPr>
              <p:nvPr/>
            </p:nvSpPr>
            <p:spPr bwMode="auto">
              <a:xfrm>
                <a:off x="4454061" y="4379712"/>
                <a:ext cx="40800" cy="28172"/>
              </a:xfrm>
              <a:custGeom>
                <a:avLst/>
                <a:gdLst/>
                <a:ahLst/>
                <a:cxnLst>
                  <a:cxn ang="0">
                    <a:pos x="3" y="1"/>
                  </a:cxn>
                  <a:cxn ang="0">
                    <a:pos x="1" y="2"/>
                  </a:cxn>
                  <a:cxn ang="0">
                    <a:pos x="0" y="6"/>
                  </a:cxn>
                  <a:cxn ang="0">
                    <a:pos x="0" y="9"/>
                  </a:cxn>
                  <a:cxn ang="0">
                    <a:pos x="4" y="12"/>
                  </a:cxn>
                  <a:cxn ang="0">
                    <a:pos x="7" y="12"/>
                  </a:cxn>
                  <a:cxn ang="0">
                    <a:pos x="8" y="9"/>
                  </a:cxn>
                  <a:cxn ang="0">
                    <a:pos x="4" y="7"/>
                  </a:cxn>
                  <a:cxn ang="0">
                    <a:pos x="7" y="6"/>
                  </a:cxn>
                  <a:cxn ang="0">
                    <a:pos x="9" y="9"/>
                  </a:cxn>
                  <a:cxn ang="0">
                    <a:pos x="11" y="12"/>
                  </a:cxn>
                  <a:cxn ang="0">
                    <a:pos x="13" y="7"/>
                  </a:cxn>
                  <a:cxn ang="0">
                    <a:pos x="17" y="0"/>
                  </a:cxn>
                  <a:cxn ang="0">
                    <a:pos x="10" y="2"/>
                  </a:cxn>
                  <a:cxn ang="0">
                    <a:pos x="3" y="1"/>
                  </a:cxn>
                  <a:cxn ang="0">
                    <a:pos x="3" y="1"/>
                  </a:cxn>
                </a:cxnLst>
                <a:rect l="0" t="0" r="r" b="b"/>
                <a:pathLst>
                  <a:path w="17" h="12">
                    <a:moveTo>
                      <a:pt x="3" y="1"/>
                    </a:moveTo>
                    <a:cubicBezTo>
                      <a:pt x="1" y="2"/>
                      <a:pt x="1" y="2"/>
                      <a:pt x="1" y="2"/>
                    </a:cubicBezTo>
                    <a:cubicBezTo>
                      <a:pt x="0" y="6"/>
                      <a:pt x="0" y="6"/>
                      <a:pt x="0" y="6"/>
                    </a:cubicBezTo>
                    <a:cubicBezTo>
                      <a:pt x="0" y="9"/>
                      <a:pt x="0" y="9"/>
                      <a:pt x="0" y="9"/>
                    </a:cubicBezTo>
                    <a:cubicBezTo>
                      <a:pt x="4" y="12"/>
                      <a:pt x="4" y="12"/>
                      <a:pt x="4" y="12"/>
                    </a:cubicBezTo>
                    <a:cubicBezTo>
                      <a:pt x="7" y="12"/>
                      <a:pt x="7" y="12"/>
                      <a:pt x="7" y="12"/>
                    </a:cubicBezTo>
                    <a:cubicBezTo>
                      <a:pt x="8" y="9"/>
                      <a:pt x="8" y="9"/>
                      <a:pt x="8" y="9"/>
                    </a:cubicBezTo>
                    <a:cubicBezTo>
                      <a:pt x="4" y="7"/>
                      <a:pt x="4" y="7"/>
                      <a:pt x="4" y="7"/>
                    </a:cubicBezTo>
                    <a:cubicBezTo>
                      <a:pt x="7" y="6"/>
                      <a:pt x="7" y="6"/>
                      <a:pt x="7" y="6"/>
                    </a:cubicBezTo>
                    <a:cubicBezTo>
                      <a:pt x="9" y="9"/>
                      <a:pt x="9" y="9"/>
                      <a:pt x="9" y="9"/>
                    </a:cubicBezTo>
                    <a:cubicBezTo>
                      <a:pt x="11" y="12"/>
                      <a:pt x="11" y="12"/>
                      <a:pt x="11" y="12"/>
                    </a:cubicBezTo>
                    <a:cubicBezTo>
                      <a:pt x="11" y="10"/>
                      <a:pt x="12" y="9"/>
                      <a:pt x="13" y="7"/>
                    </a:cubicBezTo>
                    <a:cubicBezTo>
                      <a:pt x="14" y="6"/>
                      <a:pt x="16" y="3"/>
                      <a:pt x="17" y="0"/>
                    </a:cubicBezTo>
                    <a:cubicBezTo>
                      <a:pt x="10" y="2"/>
                      <a:pt x="10" y="2"/>
                      <a:pt x="10" y="2"/>
                    </a:cubicBezTo>
                    <a:cubicBezTo>
                      <a:pt x="3" y="1"/>
                      <a:pt x="3" y="1"/>
                      <a:pt x="3" y="1"/>
                    </a:cubicBezTo>
                    <a:cubicBezTo>
                      <a:pt x="3" y="1"/>
                      <a:pt x="3" y="1"/>
                      <a:pt x="3" y="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8" name="Freeform 19">
                <a:extLst>
                  <a:ext uri="{FF2B5EF4-FFF2-40B4-BE49-F238E27FC236}">
                    <a16:creationId xmlns:a16="http://schemas.microsoft.com/office/drawing/2014/main" id="{4EC776D2-06B1-C5A6-A649-68E1AE495198}"/>
                  </a:ext>
                </a:extLst>
              </p:cNvPr>
              <p:cNvSpPr>
                <a:spLocks/>
              </p:cNvSpPr>
              <p:nvPr/>
            </p:nvSpPr>
            <p:spPr bwMode="auto">
              <a:xfrm>
                <a:off x="4472518" y="4509881"/>
                <a:ext cx="11657" cy="14571"/>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0" name="Freeform 21">
                <a:extLst>
                  <a:ext uri="{FF2B5EF4-FFF2-40B4-BE49-F238E27FC236}">
                    <a16:creationId xmlns:a16="http://schemas.microsoft.com/office/drawing/2014/main" id="{2928A491-0C00-AFB2-3648-D30700BF2585}"/>
                  </a:ext>
                </a:extLst>
              </p:cNvPr>
              <p:cNvSpPr>
                <a:spLocks/>
              </p:cNvSpPr>
              <p:nvPr/>
            </p:nvSpPr>
            <p:spPr bwMode="auto">
              <a:xfrm>
                <a:off x="3903266" y="4421481"/>
                <a:ext cx="15542" cy="15542"/>
              </a:xfrm>
              <a:custGeom>
                <a:avLst/>
                <a:gdLst/>
                <a:ahLst/>
                <a:cxnLst>
                  <a:cxn ang="0">
                    <a:pos x="7" y="4"/>
                  </a:cxn>
                  <a:cxn ang="0">
                    <a:pos x="7" y="0"/>
                  </a:cxn>
                  <a:cxn ang="0">
                    <a:pos x="3" y="0"/>
                  </a:cxn>
                  <a:cxn ang="0">
                    <a:pos x="0" y="0"/>
                  </a:cxn>
                  <a:cxn ang="0">
                    <a:pos x="2" y="5"/>
                  </a:cxn>
                  <a:cxn ang="0">
                    <a:pos x="3" y="7"/>
                  </a:cxn>
                  <a:cxn ang="0">
                    <a:pos x="7" y="6"/>
                  </a:cxn>
                  <a:cxn ang="0">
                    <a:pos x="7" y="4"/>
                  </a:cxn>
                  <a:cxn ang="0">
                    <a:pos x="7" y="4"/>
                  </a:cxn>
                </a:cxnLst>
                <a:rect l="0" t="0" r="r" b="b"/>
                <a:pathLst>
                  <a:path w="7" h="7">
                    <a:moveTo>
                      <a:pt x="7" y="4"/>
                    </a:moveTo>
                    <a:cubicBezTo>
                      <a:pt x="7" y="0"/>
                      <a:pt x="7" y="0"/>
                      <a:pt x="7" y="0"/>
                    </a:cubicBezTo>
                    <a:cubicBezTo>
                      <a:pt x="3" y="0"/>
                      <a:pt x="3" y="0"/>
                      <a:pt x="3" y="0"/>
                    </a:cubicBezTo>
                    <a:cubicBezTo>
                      <a:pt x="0" y="0"/>
                      <a:pt x="0" y="0"/>
                      <a:pt x="0" y="0"/>
                    </a:cubicBezTo>
                    <a:cubicBezTo>
                      <a:pt x="0" y="2"/>
                      <a:pt x="1" y="4"/>
                      <a:pt x="2" y="5"/>
                    </a:cubicBezTo>
                    <a:cubicBezTo>
                      <a:pt x="2" y="5"/>
                      <a:pt x="2" y="6"/>
                      <a:pt x="3" y="7"/>
                    </a:cubicBezTo>
                    <a:cubicBezTo>
                      <a:pt x="7" y="6"/>
                      <a:pt x="7" y="6"/>
                      <a:pt x="7" y="6"/>
                    </a:cubicBezTo>
                    <a:cubicBezTo>
                      <a:pt x="7" y="4"/>
                      <a:pt x="7" y="4"/>
                      <a:pt x="7" y="4"/>
                    </a:cubicBezTo>
                    <a:cubicBezTo>
                      <a:pt x="7" y="4"/>
                      <a:pt x="7" y="4"/>
                      <a:pt x="7" y="4"/>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Freeform 23">
                <a:extLst>
                  <a:ext uri="{FF2B5EF4-FFF2-40B4-BE49-F238E27FC236}">
                    <a16:creationId xmlns:a16="http://schemas.microsoft.com/office/drawing/2014/main" id="{AEB5F25B-F0D5-9C92-0B3A-1BD0B951300F}"/>
                  </a:ext>
                </a:extLst>
              </p:cNvPr>
              <p:cNvSpPr>
                <a:spLocks/>
              </p:cNvSpPr>
              <p:nvPr/>
            </p:nvSpPr>
            <p:spPr bwMode="auto">
              <a:xfrm>
                <a:off x="3360244" y="3242180"/>
                <a:ext cx="35942" cy="16514"/>
              </a:xfrm>
              <a:custGeom>
                <a:avLst/>
                <a:gdLst/>
                <a:ahLst/>
                <a:cxnLst>
                  <a:cxn ang="0">
                    <a:pos x="4" y="0"/>
                  </a:cxn>
                  <a:cxn ang="0">
                    <a:pos x="0" y="5"/>
                  </a:cxn>
                  <a:cxn ang="0">
                    <a:pos x="7" y="7"/>
                  </a:cxn>
                  <a:cxn ang="0">
                    <a:pos x="17" y="5"/>
                  </a:cxn>
                  <a:cxn ang="0">
                    <a:pos x="10" y="0"/>
                  </a:cxn>
                  <a:cxn ang="0">
                    <a:pos x="4" y="0"/>
                  </a:cxn>
                  <a:cxn ang="0">
                    <a:pos x="4" y="0"/>
                  </a:cxn>
                </a:cxnLst>
                <a:rect l="0" t="0" r="r" b="b"/>
                <a:pathLst>
                  <a:path w="17" h="7">
                    <a:moveTo>
                      <a:pt x="4" y="0"/>
                    </a:moveTo>
                    <a:cubicBezTo>
                      <a:pt x="0" y="5"/>
                      <a:pt x="0" y="5"/>
                      <a:pt x="0" y="5"/>
                    </a:cubicBezTo>
                    <a:cubicBezTo>
                      <a:pt x="1" y="6"/>
                      <a:pt x="4" y="6"/>
                      <a:pt x="7" y="7"/>
                    </a:cubicBezTo>
                    <a:cubicBezTo>
                      <a:pt x="10" y="7"/>
                      <a:pt x="14" y="6"/>
                      <a:pt x="17" y="5"/>
                    </a:cubicBezTo>
                    <a:cubicBezTo>
                      <a:pt x="10" y="0"/>
                      <a:pt x="10" y="0"/>
                      <a:pt x="10" y="0"/>
                    </a:cubicBezTo>
                    <a:cubicBezTo>
                      <a:pt x="4" y="0"/>
                      <a:pt x="4" y="0"/>
                      <a:pt x="4" y="0"/>
                    </a:cubicBezTo>
                    <a:cubicBezTo>
                      <a:pt x="4" y="0"/>
                      <a:pt x="4" y="0"/>
                      <a:pt x="4" y="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4" name="Freeform 25">
                <a:extLst>
                  <a:ext uri="{FF2B5EF4-FFF2-40B4-BE49-F238E27FC236}">
                    <a16:creationId xmlns:a16="http://schemas.microsoft.com/office/drawing/2014/main" id="{84F98600-C00B-7E07-FC8C-10F679148E63}"/>
                  </a:ext>
                </a:extLst>
              </p:cNvPr>
              <p:cNvSpPr>
                <a:spLocks/>
              </p:cNvSpPr>
              <p:nvPr/>
            </p:nvSpPr>
            <p:spPr bwMode="auto">
              <a:xfrm>
                <a:off x="3601156" y="3295608"/>
                <a:ext cx="28172" cy="19428"/>
              </a:xfrm>
              <a:custGeom>
                <a:avLst/>
                <a:gdLst/>
                <a:ahLst/>
                <a:cxnLst>
                  <a:cxn ang="0">
                    <a:pos x="12" y="19"/>
                  </a:cxn>
                  <a:cxn ang="0">
                    <a:pos x="26" y="7"/>
                  </a:cxn>
                  <a:cxn ang="0">
                    <a:pos x="21" y="2"/>
                  </a:cxn>
                  <a:cxn ang="0">
                    <a:pos x="14" y="0"/>
                  </a:cxn>
                  <a:cxn ang="0">
                    <a:pos x="0" y="19"/>
                  </a:cxn>
                  <a:cxn ang="0">
                    <a:pos x="7" y="21"/>
                  </a:cxn>
                  <a:cxn ang="0">
                    <a:pos x="12" y="19"/>
                  </a:cxn>
                  <a:cxn ang="0">
                    <a:pos x="12" y="19"/>
                  </a:cxn>
                  <a:cxn ang="0">
                    <a:pos x="12" y="19"/>
                  </a:cxn>
                </a:cxnLst>
                <a:rect l="0" t="0" r="r" b="b"/>
                <a:pathLst>
                  <a:path w="26" h="21">
                    <a:moveTo>
                      <a:pt x="12" y="19"/>
                    </a:moveTo>
                    <a:lnTo>
                      <a:pt x="26" y="7"/>
                    </a:lnTo>
                    <a:lnTo>
                      <a:pt x="21" y="2"/>
                    </a:lnTo>
                    <a:lnTo>
                      <a:pt x="14" y="0"/>
                    </a:lnTo>
                    <a:lnTo>
                      <a:pt x="0" y="19"/>
                    </a:lnTo>
                    <a:lnTo>
                      <a:pt x="7" y="21"/>
                    </a:lnTo>
                    <a:lnTo>
                      <a:pt x="12" y="19"/>
                    </a:lnTo>
                    <a:lnTo>
                      <a:pt x="12" y="19"/>
                    </a:lnTo>
                    <a:lnTo>
                      <a:pt x="12" y="19"/>
                    </a:ln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5" name="Freeform 26">
                <a:extLst>
                  <a:ext uri="{FF2B5EF4-FFF2-40B4-BE49-F238E27FC236}">
                    <a16:creationId xmlns:a16="http://schemas.microsoft.com/office/drawing/2014/main" id="{16879114-72BD-8ADD-64B5-912AB8ED94DE}"/>
                  </a:ext>
                </a:extLst>
              </p:cNvPr>
              <p:cNvSpPr>
                <a:spLocks/>
              </p:cNvSpPr>
              <p:nvPr/>
            </p:nvSpPr>
            <p:spPr bwMode="auto">
              <a:xfrm>
                <a:off x="5237996" y="2419389"/>
                <a:ext cx="462395" cy="717879"/>
              </a:xfrm>
              <a:custGeom>
                <a:avLst/>
                <a:gdLst/>
                <a:ahLst/>
                <a:cxnLst>
                  <a:cxn ang="0">
                    <a:pos x="180" y="21"/>
                  </a:cxn>
                  <a:cxn ang="0">
                    <a:pos x="155" y="17"/>
                  </a:cxn>
                  <a:cxn ang="0">
                    <a:pos x="138" y="2"/>
                  </a:cxn>
                  <a:cxn ang="0">
                    <a:pos x="110" y="5"/>
                  </a:cxn>
                  <a:cxn ang="0">
                    <a:pos x="106" y="14"/>
                  </a:cxn>
                  <a:cxn ang="0">
                    <a:pos x="109" y="39"/>
                  </a:cxn>
                  <a:cxn ang="0">
                    <a:pos x="110" y="58"/>
                  </a:cxn>
                  <a:cxn ang="0">
                    <a:pos x="102" y="80"/>
                  </a:cxn>
                  <a:cxn ang="0">
                    <a:pos x="96" y="102"/>
                  </a:cxn>
                  <a:cxn ang="0">
                    <a:pos x="100" y="123"/>
                  </a:cxn>
                  <a:cxn ang="0">
                    <a:pos x="100" y="153"/>
                  </a:cxn>
                  <a:cxn ang="0">
                    <a:pos x="82" y="178"/>
                  </a:cxn>
                  <a:cxn ang="0">
                    <a:pos x="61" y="188"/>
                  </a:cxn>
                  <a:cxn ang="0">
                    <a:pos x="42" y="198"/>
                  </a:cxn>
                  <a:cxn ang="0">
                    <a:pos x="18" y="212"/>
                  </a:cxn>
                  <a:cxn ang="0">
                    <a:pos x="4" y="210"/>
                  </a:cxn>
                  <a:cxn ang="0">
                    <a:pos x="11" y="232"/>
                  </a:cxn>
                  <a:cxn ang="0">
                    <a:pos x="31" y="246"/>
                  </a:cxn>
                  <a:cxn ang="0">
                    <a:pos x="48" y="259"/>
                  </a:cxn>
                  <a:cxn ang="0">
                    <a:pos x="49" y="281"/>
                  </a:cxn>
                  <a:cxn ang="0">
                    <a:pos x="69" y="294"/>
                  </a:cxn>
                  <a:cxn ang="0">
                    <a:pos x="92" y="302"/>
                  </a:cxn>
                  <a:cxn ang="0">
                    <a:pos x="113" y="299"/>
                  </a:cxn>
                  <a:cxn ang="0">
                    <a:pos x="123" y="281"/>
                  </a:cxn>
                  <a:cxn ang="0">
                    <a:pos x="114" y="273"/>
                  </a:cxn>
                  <a:cxn ang="0">
                    <a:pos x="126" y="283"/>
                  </a:cxn>
                  <a:cxn ang="0">
                    <a:pos x="127" y="305"/>
                  </a:cxn>
                  <a:cxn ang="0">
                    <a:pos x="133" y="304"/>
                  </a:cxn>
                  <a:cxn ang="0">
                    <a:pos x="141" y="303"/>
                  </a:cxn>
                  <a:cxn ang="0">
                    <a:pos x="147" y="291"/>
                  </a:cxn>
                  <a:cxn ang="0">
                    <a:pos x="151" y="288"/>
                  </a:cxn>
                  <a:cxn ang="0">
                    <a:pos x="154" y="292"/>
                  </a:cxn>
                  <a:cxn ang="0">
                    <a:pos x="156" y="309"/>
                  </a:cxn>
                  <a:cxn ang="0">
                    <a:pos x="169" y="306"/>
                  </a:cxn>
                  <a:cxn ang="0">
                    <a:pos x="166" y="291"/>
                  </a:cxn>
                  <a:cxn ang="0">
                    <a:pos x="174" y="289"/>
                  </a:cxn>
                  <a:cxn ang="0">
                    <a:pos x="170" y="268"/>
                  </a:cxn>
                  <a:cxn ang="0">
                    <a:pos x="165" y="239"/>
                  </a:cxn>
                  <a:cxn ang="0">
                    <a:pos x="154" y="218"/>
                  </a:cxn>
                  <a:cxn ang="0">
                    <a:pos x="146" y="202"/>
                  </a:cxn>
                  <a:cxn ang="0">
                    <a:pos x="146" y="183"/>
                  </a:cxn>
                  <a:cxn ang="0">
                    <a:pos x="148" y="166"/>
                  </a:cxn>
                  <a:cxn ang="0">
                    <a:pos x="131" y="157"/>
                  </a:cxn>
                  <a:cxn ang="0">
                    <a:pos x="112" y="147"/>
                  </a:cxn>
                  <a:cxn ang="0">
                    <a:pos x="123" y="130"/>
                  </a:cxn>
                  <a:cxn ang="0">
                    <a:pos x="144" y="113"/>
                  </a:cxn>
                  <a:cxn ang="0">
                    <a:pos x="150" y="99"/>
                  </a:cxn>
                  <a:cxn ang="0">
                    <a:pos x="125" y="85"/>
                  </a:cxn>
                  <a:cxn ang="0">
                    <a:pos x="111" y="72"/>
                  </a:cxn>
                  <a:cxn ang="0">
                    <a:pos x="127" y="51"/>
                  </a:cxn>
                  <a:cxn ang="0">
                    <a:pos x="122" y="37"/>
                  </a:cxn>
                  <a:cxn ang="0">
                    <a:pos x="137" y="44"/>
                  </a:cxn>
                  <a:cxn ang="0">
                    <a:pos x="155" y="53"/>
                  </a:cxn>
                  <a:cxn ang="0">
                    <a:pos x="160" y="48"/>
                  </a:cxn>
                  <a:cxn ang="0">
                    <a:pos x="170" y="63"/>
                  </a:cxn>
                  <a:cxn ang="0">
                    <a:pos x="187" y="60"/>
                  </a:cxn>
                  <a:cxn ang="0">
                    <a:pos x="200" y="35"/>
                  </a:cxn>
                </a:cxnLst>
                <a:rect l="0" t="0" r="r" b="b"/>
                <a:pathLst>
                  <a:path w="201" h="312">
                    <a:moveTo>
                      <a:pt x="200" y="28"/>
                    </a:moveTo>
                    <a:cubicBezTo>
                      <a:pt x="200" y="25"/>
                      <a:pt x="199" y="24"/>
                      <a:pt x="199" y="24"/>
                    </a:cubicBezTo>
                    <a:cubicBezTo>
                      <a:pt x="199" y="24"/>
                      <a:pt x="198" y="24"/>
                      <a:pt x="195" y="24"/>
                    </a:cubicBezTo>
                    <a:cubicBezTo>
                      <a:pt x="192" y="24"/>
                      <a:pt x="189" y="23"/>
                      <a:pt x="187" y="22"/>
                    </a:cubicBezTo>
                    <a:cubicBezTo>
                      <a:pt x="185" y="22"/>
                      <a:pt x="182" y="21"/>
                      <a:pt x="180" y="21"/>
                    </a:cubicBezTo>
                    <a:cubicBezTo>
                      <a:pt x="178" y="21"/>
                      <a:pt x="176" y="20"/>
                      <a:pt x="174" y="19"/>
                    </a:cubicBezTo>
                    <a:cubicBezTo>
                      <a:pt x="173" y="18"/>
                      <a:pt x="170" y="19"/>
                      <a:pt x="169" y="19"/>
                    </a:cubicBezTo>
                    <a:cubicBezTo>
                      <a:pt x="167" y="20"/>
                      <a:pt x="165" y="21"/>
                      <a:pt x="164" y="21"/>
                    </a:cubicBezTo>
                    <a:cubicBezTo>
                      <a:pt x="163" y="21"/>
                      <a:pt x="161" y="20"/>
                      <a:pt x="160" y="20"/>
                    </a:cubicBezTo>
                    <a:cubicBezTo>
                      <a:pt x="158" y="19"/>
                      <a:pt x="156" y="17"/>
                      <a:pt x="155" y="17"/>
                    </a:cubicBezTo>
                    <a:cubicBezTo>
                      <a:pt x="154" y="16"/>
                      <a:pt x="151" y="15"/>
                      <a:pt x="150" y="15"/>
                    </a:cubicBezTo>
                    <a:cubicBezTo>
                      <a:pt x="148" y="14"/>
                      <a:pt x="147" y="12"/>
                      <a:pt x="147" y="11"/>
                    </a:cubicBezTo>
                    <a:cubicBezTo>
                      <a:pt x="147" y="10"/>
                      <a:pt x="145" y="7"/>
                      <a:pt x="143" y="7"/>
                    </a:cubicBezTo>
                    <a:cubicBezTo>
                      <a:pt x="142" y="6"/>
                      <a:pt x="141" y="3"/>
                      <a:pt x="141" y="2"/>
                    </a:cubicBezTo>
                    <a:cubicBezTo>
                      <a:pt x="141" y="2"/>
                      <a:pt x="140" y="2"/>
                      <a:pt x="138" y="2"/>
                    </a:cubicBezTo>
                    <a:cubicBezTo>
                      <a:pt x="138" y="2"/>
                      <a:pt x="134" y="3"/>
                      <a:pt x="132" y="3"/>
                    </a:cubicBezTo>
                    <a:cubicBezTo>
                      <a:pt x="130" y="3"/>
                      <a:pt x="126" y="4"/>
                      <a:pt x="124" y="5"/>
                    </a:cubicBezTo>
                    <a:cubicBezTo>
                      <a:pt x="123" y="7"/>
                      <a:pt x="121" y="7"/>
                      <a:pt x="120" y="7"/>
                    </a:cubicBezTo>
                    <a:cubicBezTo>
                      <a:pt x="119" y="6"/>
                      <a:pt x="116" y="6"/>
                      <a:pt x="115" y="6"/>
                    </a:cubicBezTo>
                    <a:cubicBezTo>
                      <a:pt x="113" y="5"/>
                      <a:pt x="111" y="5"/>
                      <a:pt x="110" y="5"/>
                    </a:cubicBezTo>
                    <a:cubicBezTo>
                      <a:pt x="109" y="5"/>
                      <a:pt x="106" y="3"/>
                      <a:pt x="105" y="2"/>
                    </a:cubicBezTo>
                    <a:cubicBezTo>
                      <a:pt x="104" y="1"/>
                      <a:pt x="103" y="0"/>
                      <a:pt x="103" y="0"/>
                    </a:cubicBezTo>
                    <a:cubicBezTo>
                      <a:pt x="103" y="0"/>
                      <a:pt x="103" y="2"/>
                      <a:pt x="102" y="4"/>
                    </a:cubicBezTo>
                    <a:cubicBezTo>
                      <a:pt x="102" y="7"/>
                      <a:pt x="102" y="9"/>
                      <a:pt x="103" y="11"/>
                    </a:cubicBezTo>
                    <a:cubicBezTo>
                      <a:pt x="104" y="12"/>
                      <a:pt x="105" y="13"/>
                      <a:pt x="106" y="14"/>
                    </a:cubicBezTo>
                    <a:cubicBezTo>
                      <a:pt x="106" y="16"/>
                      <a:pt x="107" y="18"/>
                      <a:pt x="108" y="18"/>
                    </a:cubicBezTo>
                    <a:cubicBezTo>
                      <a:pt x="108" y="19"/>
                      <a:pt x="109" y="21"/>
                      <a:pt x="110" y="23"/>
                    </a:cubicBezTo>
                    <a:cubicBezTo>
                      <a:pt x="111" y="24"/>
                      <a:pt x="112" y="27"/>
                      <a:pt x="112" y="28"/>
                    </a:cubicBezTo>
                    <a:cubicBezTo>
                      <a:pt x="112" y="30"/>
                      <a:pt x="112" y="34"/>
                      <a:pt x="111" y="35"/>
                    </a:cubicBezTo>
                    <a:cubicBezTo>
                      <a:pt x="110" y="37"/>
                      <a:pt x="109" y="39"/>
                      <a:pt x="109" y="39"/>
                    </a:cubicBezTo>
                    <a:cubicBezTo>
                      <a:pt x="117" y="45"/>
                      <a:pt x="117" y="45"/>
                      <a:pt x="117" y="45"/>
                    </a:cubicBezTo>
                    <a:cubicBezTo>
                      <a:pt x="117" y="45"/>
                      <a:pt x="116" y="46"/>
                      <a:pt x="115" y="47"/>
                    </a:cubicBezTo>
                    <a:cubicBezTo>
                      <a:pt x="114" y="48"/>
                      <a:pt x="117" y="49"/>
                      <a:pt x="116" y="50"/>
                    </a:cubicBezTo>
                    <a:cubicBezTo>
                      <a:pt x="115" y="51"/>
                      <a:pt x="114" y="54"/>
                      <a:pt x="113" y="55"/>
                    </a:cubicBezTo>
                    <a:cubicBezTo>
                      <a:pt x="112" y="56"/>
                      <a:pt x="110" y="57"/>
                      <a:pt x="110" y="58"/>
                    </a:cubicBezTo>
                    <a:cubicBezTo>
                      <a:pt x="108" y="60"/>
                      <a:pt x="106" y="61"/>
                      <a:pt x="104" y="62"/>
                    </a:cubicBezTo>
                    <a:cubicBezTo>
                      <a:pt x="102" y="63"/>
                      <a:pt x="101" y="64"/>
                      <a:pt x="99" y="66"/>
                    </a:cubicBezTo>
                    <a:cubicBezTo>
                      <a:pt x="98" y="68"/>
                      <a:pt x="96" y="70"/>
                      <a:pt x="96" y="71"/>
                    </a:cubicBezTo>
                    <a:cubicBezTo>
                      <a:pt x="96" y="73"/>
                      <a:pt x="97" y="74"/>
                      <a:pt x="98" y="76"/>
                    </a:cubicBezTo>
                    <a:cubicBezTo>
                      <a:pt x="100" y="77"/>
                      <a:pt x="101" y="79"/>
                      <a:pt x="102" y="80"/>
                    </a:cubicBezTo>
                    <a:cubicBezTo>
                      <a:pt x="103" y="81"/>
                      <a:pt x="104" y="84"/>
                      <a:pt x="106" y="86"/>
                    </a:cubicBezTo>
                    <a:cubicBezTo>
                      <a:pt x="107" y="88"/>
                      <a:pt x="109" y="89"/>
                      <a:pt x="109" y="91"/>
                    </a:cubicBezTo>
                    <a:cubicBezTo>
                      <a:pt x="110" y="92"/>
                      <a:pt x="108" y="93"/>
                      <a:pt x="107" y="94"/>
                    </a:cubicBezTo>
                    <a:cubicBezTo>
                      <a:pt x="105" y="95"/>
                      <a:pt x="103" y="96"/>
                      <a:pt x="100" y="97"/>
                    </a:cubicBezTo>
                    <a:cubicBezTo>
                      <a:pt x="98" y="99"/>
                      <a:pt x="96" y="101"/>
                      <a:pt x="96" y="102"/>
                    </a:cubicBezTo>
                    <a:cubicBezTo>
                      <a:pt x="96" y="102"/>
                      <a:pt x="96" y="105"/>
                      <a:pt x="98" y="106"/>
                    </a:cubicBezTo>
                    <a:cubicBezTo>
                      <a:pt x="98" y="107"/>
                      <a:pt x="98" y="109"/>
                      <a:pt x="99" y="111"/>
                    </a:cubicBezTo>
                    <a:cubicBezTo>
                      <a:pt x="99" y="112"/>
                      <a:pt x="98" y="113"/>
                      <a:pt x="98" y="114"/>
                    </a:cubicBezTo>
                    <a:cubicBezTo>
                      <a:pt x="97" y="115"/>
                      <a:pt x="97" y="117"/>
                      <a:pt x="97" y="118"/>
                    </a:cubicBezTo>
                    <a:cubicBezTo>
                      <a:pt x="97" y="121"/>
                      <a:pt x="99" y="123"/>
                      <a:pt x="100" y="123"/>
                    </a:cubicBezTo>
                    <a:cubicBezTo>
                      <a:pt x="102" y="125"/>
                      <a:pt x="103" y="128"/>
                      <a:pt x="102" y="130"/>
                    </a:cubicBezTo>
                    <a:cubicBezTo>
                      <a:pt x="101" y="133"/>
                      <a:pt x="101" y="137"/>
                      <a:pt x="102" y="139"/>
                    </a:cubicBezTo>
                    <a:cubicBezTo>
                      <a:pt x="104" y="141"/>
                      <a:pt x="103" y="143"/>
                      <a:pt x="102" y="144"/>
                    </a:cubicBezTo>
                    <a:cubicBezTo>
                      <a:pt x="99" y="145"/>
                      <a:pt x="98" y="146"/>
                      <a:pt x="99" y="148"/>
                    </a:cubicBezTo>
                    <a:cubicBezTo>
                      <a:pt x="99" y="149"/>
                      <a:pt x="100" y="151"/>
                      <a:pt x="100" y="153"/>
                    </a:cubicBezTo>
                    <a:cubicBezTo>
                      <a:pt x="100" y="155"/>
                      <a:pt x="98" y="157"/>
                      <a:pt x="96" y="159"/>
                    </a:cubicBezTo>
                    <a:cubicBezTo>
                      <a:pt x="95" y="162"/>
                      <a:pt x="93" y="165"/>
                      <a:pt x="92" y="167"/>
                    </a:cubicBezTo>
                    <a:cubicBezTo>
                      <a:pt x="91" y="168"/>
                      <a:pt x="89" y="171"/>
                      <a:pt x="88" y="171"/>
                    </a:cubicBezTo>
                    <a:cubicBezTo>
                      <a:pt x="88" y="172"/>
                      <a:pt x="87" y="174"/>
                      <a:pt x="86" y="175"/>
                    </a:cubicBezTo>
                    <a:cubicBezTo>
                      <a:pt x="85" y="177"/>
                      <a:pt x="83" y="178"/>
                      <a:pt x="82" y="178"/>
                    </a:cubicBezTo>
                    <a:cubicBezTo>
                      <a:pt x="80" y="178"/>
                      <a:pt x="78" y="178"/>
                      <a:pt x="76" y="178"/>
                    </a:cubicBezTo>
                    <a:cubicBezTo>
                      <a:pt x="74" y="178"/>
                      <a:pt x="72" y="179"/>
                      <a:pt x="72" y="180"/>
                    </a:cubicBezTo>
                    <a:cubicBezTo>
                      <a:pt x="72" y="182"/>
                      <a:pt x="71" y="184"/>
                      <a:pt x="70" y="185"/>
                    </a:cubicBezTo>
                    <a:cubicBezTo>
                      <a:pt x="69" y="187"/>
                      <a:pt x="67" y="188"/>
                      <a:pt x="66" y="188"/>
                    </a:cubicBezTo>
                    <a:cubicBezTo>
                      <a:pt x="65" y="188"/>
                      <a:pt x="63" y="188"/>
                      <a:pt x="61" y="188"/>
                    </a:cubicBezTo>
                    <a:cubicBezTo>
                      <a:pt x="60" y="188"/>
                      <a:pt x="57" y="188"/>
                      <a:pt x="56" y="187"/>
                    </a:cubicBezTo>
                    <a:cubicBezTo>
                      <a:pt x="55" y="187"/>
                      <a:pt x="52" y="188"/>
                      <a:pt x="51" y="190"/>
                    </a:cubicBezTo>
                    <a:cubicBezTo>
                      <a:pt x="50" y="191"/>
                      <a:pt x="49" y="193"/>
                      <a:pt x="50" y="195"/>
                    </a:cubicBezTo>
                    <a:cubicBezTo>
                      <a:pt x="50" y="197"/>
                      <a:pt x="49" y="197"/>
                      <a:pt x="48" y="197"/>
                    </a:cubicBezTo>
                    <a:cubicBezTo>
                      <a:pt x="46" y="198"/>
                      <a:pt x="43" y="198"/>
                      <a:pt x="42" y="198"/>
                    </a:cubicBezTo>
                    <a:cubicBezTo>
                      <a:pt x="41" y="199"/>
                      <a:pt x="39" y="200"/>
                      <a:pt x="37" y="200"/>
                    </a:cubicBezTo>
                    <a:cubicBezTo>
                      <a:pt x="35" y="201"/>
                      <a:pt x="32" y="202"/>
                      <a:pt x="30" y="203"/>
                    </a:cubicBezTo>
                    <a:cubicBezTo>
                      <a:pt x="28" y="204"/>
                      <a:pt x="25" y="206"/>
                      <a:pt x="25" y="209"/>
                    </a:cubicBezTo>
                    <a:cubicBezTo>
                      <a:pt x="24" y="211"/>
                      <a:pt x="22" y="213"/>
                      <a:pt x="22" y="213"/>
                    </a:cubicBezTo>
                    <a:cubicBezTo>
                      <a:pt x="21" y="213"/>
                      <a:pt x="19" y="213"/>
                      <a:pt x="18" y="212"/>
                    </a:cubicBezTo>
                    <a:cubicBezTo>
                      <a:pt x="17" y="211"/>
                      <a:pt x="17" y="210"/>
                      <a:pt x="15" y="211"/>
                    </a:cubicBezTo>
                    <a:cubicBezTo>
                      <a:pt x="14" y="211"/>
                      <a:pt x="13" y="209"/>
                      <a:pt x="13" y="208"/>
                    </a:cubicBezTo>
                    <a:cubicBezTo>
                      <a:pt x="13" y="207"/>
                      <a:pt x="12" y="205"/>
                      <a:pt x="11" y="205"/>
                    </a:cubicBezTo>
                    <a:cubicBezTo>
                      <a:pt x="10" y="205"/>
                      <a:pt x="9" y="206"/>
                      <a:pt x="8" y="208"/>
                    </a:cubicBezTo>
                    <a:cubicBezTo>
                      <a:pt x="8" y="209"/>
                      <a:pt x="6" y="210"/>
                      <a:pt x="4" y="210"/>
                    </a:cubicBezTo>
                    <a:cubicBezTo>
                      <a:pt x="2" y="211"/>
                      <a:pt x="1" y="213"/>
                      <a:pt x="0" y="216"/>
                    </a:cubicBezTo>
                    <a:cubicBezTo>
                      <a:pt x="1" y="217"/>
                      <a:pt x="1" y="221"/>
                      <a:pt x="1" y="223"/>
                    </a:cubicBezTo>
                    <a:cubicBezTo>
                      <a:pt x="1" y="225"/>
                      <a:pt x="2" y="227"/>
                      <a:pt x="2" y="228"/>
                    </a:cubicBezTo>
                    <a:cubicBezTo>
                      <a:pt x="2" y="229"/>
                      <a:pt x="4" y="230"/>
                      <a:pt x="6" y="230"/>
                    </a:cubicBezTo>
                    <a:cubicBezTo>
                      <a:pt x="8" y="230"/>
                      <a:pt x="10" y="231"/>
                      <a:pt x="11" y="232"/>
                    </a:cubicBezTo>
                    <a:cubicBezTo>
                      <a:pt x="12" y="233"/>
                      <a:pt x="14" y="235"/>
                      <a:pt x="15" y="236"/>
                    </a:cubicBezTo>
                    <a:cubicBezTo>
                      <a:pt x="17" y="237"/>
                      <a:pt x="19" y="238"/>
                      <a:pt x="20" y="238"/>
                    </a:cubicBezTo>
                    <a:cubicBezTo>
                      <a:pt x="21" y="237"/>
                      <a:pt x="24" y="237"/>
                      <a:pt x="27" y="237"/>
                    </a:cubicBezTo>
                    <a:cubicBezTo>
                      <a:pt x="28" y="237"/>
                      <a:pt x="30" y="238"/>
                      <a:pt x="31" y="239"/>
                    </a:cubicBezTo>
                    <a:cubicBezTo>
                      <a:pt x="31" y="241"/>
                      <a:pt x="32" y="244"/>
                      <a:pt x="31" y="246"/>
                    </a:cubicBezTo>
                    <a:cubicBezTo>
                      <a:pt x="31" y="248"/>
                      <a:pt x="33" y="250"/>
                      <a:pt x="35" y="250"/>
                    </a:cubicBezTo>
                    <a:cubicBezTo>
                      <a:pt x="37" y="251"/>
                      <a:pt x="39" y="252"/>
                      <a:pt x="40" y="253"/>
                    </a:cubicBezTo>
                    <a:cubicBezTo>
                      <a:pt x="40" y="253"/>
                      <a:pt x="41" y="254"/>
                      <a:pt x="42" y="256"/>
                    </a:cubicBezTo>
                    <a:cubicBezTo>
                      <a:pt x="42" y="257"/>
                      <a:pt x="43" y="258"/>
                      <a:pt x="45" y="258"/>
                    </a:cubicBezTo>
                    <a:cubicBezTo>
                      <a:pt x="46" y="258"/>
                      <a:pt x="47" y="259"/>
                      <a:pt x="48" y="259"/>
                    </a:cubicBezTo>
                    <a:cubicBezTo>
                      <a:pt x="50" y="260"/>
                      <a:pt x="50" y="261"/>
                      <a:pt x="49" y="262"/>
                    </a:cubicBezTo>
                    <a:cubicBezTo>
                      <a:pt x="48" y="263"/>
                      <a:pt x="48" y="264"/>
                      <a:pt x="50" y="265"/>
                    </a:cubicBezTo>
                    <a:cubicBezTo>
                      <a:pt x="52" y="267"/>
                      <a:pt x="53" y="269"/>
                      <a:pt x="53" y="271"/>
                    </a:cubicBezTo>
                    <a:cubicBezTo>
                      <a:pt x="53" y="273"/>
                      <a:pt x="52" y="275"/>
                      <a:pt x="51" y="278"/>
                    </a:cubicBezTo>
                    <a:cubicBezTo>
                      <a:pt x="50" y="279"/>
                      <a:pt x="49" y="281"/>
                      <a:pt x="49" y="281"/>
                    </a:cubicBezTo>
                    <a:cubicBezTo>
                      <a:pt x="49" y="281"/>
                      <a:pt x="52" y="281"/>
                      <a:pt x="56" y="283"/>
                    </a:cubicBezTo>
                    <a:cubicBezTo>
                      <a:pt x="58" y="283"/>
                      <a:pt x="62" y="284"/>
                      <a:pt x="63" y="285"/>
                    </a:cubicBezTo>
                    <a:cubicBezTo>
                      <a:pt x="64" y="286"/>
                      <a:pt x="65" y="288"/>
                      <a:pt x="65" y="290"/>
                    </a:cubicBezTo>
                    <a:cubicBezTo>
                      <a:pt x="65" y="292"/>
                      <a:pt x="66" y="293"/>
                      <a:pt x="67" y="294"/>
                    </a:cubicBezTo>
                    <a:cubicBezTo>
                      <a:pt x="67" y="295"/>
                      <a:pt x="68" y="295"/>
                      <a:pt x="69" y="294"/>
                    </a:cubicBezTo>
                    <a:cubicBezTo>
                      <a:pt x="70" y="293"/>
                      <a:pt x="72" y="292"/>
                      <a:pt x="73" y="292"/>
                    </a:cubicBezTo>
                    <a:cubicBezTo>
                      <a:pt x="74" y="292"/>
                      <a:pt x="75" y="291"/>
                      <a:pt x="75" y="293"/>
                    </a:cubicBezTo>
                    <a:cubicBezTo>
                      <a:pt x="75" y="294"/>
                      <a:pt x="77" y="296"/>
                      <a:pt x="78" y="298"/>
                    </a:cubicBezTo>
                    <a:cubicBezTo>
                      <a:pt x="79" y="299"/>
                      <a:pt x="82" y="301"/>
                      <a:pt x="84" y="301"/>
                    </a:cubicBezTo>
                    <a:cubicBezTo>
                      <a:pt x="86" y="301"/>
                      <a:pt x="90" y="301"/>
                      <a:pt x="92" y="302"/>
                    </a:cubicBezTo>
                    <a:cubicBezTo>
                      <a:pt x="93" y="303"/>
                      <a:pt x="97" y="304"/>
                      <a:pt x="99" y="305"/>
                    </a:cubicBezTo>
                    <a:cubicBezTo>
                      <a:pt x="101" y="306"/>
                      <a:pt x="102" y="307"/>
                      <a:pt x="102" y="307"/>
                    </a:cubicBezTo>
                    <a:cubicBezTo>
                      <a:pt x="103" y="306"/>
                      <a:pt x="106" y="305"/>
                      <a:pt x="107" y="305"/>
                    </a:cubicBezTo>
                    <a:cubicBezTo>
                      <a:pt x="109" y="305"/>
                      <a:pt x="110" y="303"/>
                      <a:pt x="110" y="302"/>
                    </a:cubicBezTo>
                    <a:cubicBezTo>
                      <a:pt x="111" y="302"/>
                      <a:pt x="112" y="300"/>
                      <a:pt x="113" y="299"/>
                    </a:cubicBezTo>
                    <a:cubicBezTo>
                      <a:pt x="114" y="298"/>
                      <a:pt x="115" y="297"/>
                      <a:pt x="116" y="296"/>
                    </a:cubicBezTo>
                    <a:cubicBezTo>
                      <a:pt x="117" y="295"/>
                      <a:pt x="117" y="293"/>
                      <a:pt x="117" y="292"/>
                    </a:cubicBezTo>
                    <a:cubicBezTo>
                      <a:pt x="117" y="290"/>
                      <a:pt x="119" y="289"/>
                      <a:pt x="120" y="288"/>
                    </a:cubicBezTo>
                    <a:cubicBezTo>
                      <a:pt x="121" y="286"/>
                      <a:pt x="122" y="284"/>
                      <a:pt x="123" y="284"/>
                    </a:cubicBezTo>
                    <a:cubicBezTo>
                      <a:pt x="124" y="283"/>
                      <a:pt x="124" y="282"/>
                      <a:pt x="123" y="281"/>
                    </a:cubicBezTo>
                    <a:cubicBezTo>
                      <a:pt x="123" y="280"/>
                      <a:pt x="121" y="279"/>
                      <a:pt x="120" y="279"/>
                    </a:cubicBezTo>
                    <a:cubicBezTo>
                      <a:pt x="119" y="279"/>
                      <a:pt x="116" y="279"/>
                      <a:pt x="115" y="278"/>
                    </a:cubicBezTo>
                    <a:cubicBezTo>
                      <a:pt x="114" y="276"/>
                      <a:pt x="113" y="275"/>
                      <a:pt x="113" y="274"/>
                    </a:cubicBezTo>
                    <a:cubicBezTo>
                      <a:pt x="112" y="274"/>
                      <a:pt x="112" y="272"/>
                      <a:pt x="111" y="271"/>
                    </a:cubicBezTo>
                    <a:cubicBezTo>
                      <a:pt x="111" y="270"/>
                      <a:pt x="112" y="270"/>
                      <a:pt x="114" y="273"/>
                    </a:cubicBezTo>
                    <a:cubicBezTo>
                      <a:pt x="115" y="274"/>
                      <a:pt x="117" y="276"/>
                      <a:pt x="118" y="276"/>
                    </a:cubicBezTo>
                    <a:cubicBezTo>
                      <a:pt x="119" y="276"/>
                      <a:pt x="119" y="276"/>
                      <a:pt x="120" y="276"/>
                    </a:cubicBezTo>
                    <a:cubicBezTo>
                      <a:pt x="121" y="277"/>
                      <a:pt x="121" y="277"/>
                      <a:pt x="122" y="277"/>
                    </a:cubicBezTo>
                    <a:cubicBezTo>
                      <a:pt x="123" y="277"/>
                      <a:pt x="124" y="278"/>
                      <a:pt x="125" y="279"/>
                    </a:cubicBezTo>
                    <a:cubicBezTo>
                      <a:pt x="126" y="280"/>
                      <a:pt x="126" y="282"/>
                      <a:pt x="126" y="283"/>
                    </a:cubicBezTo>
                    <a:cubicBezTo>
                      <a:pt x="126" y="283"/>
                      <a:pt x="126" y="286"/>
                      <a:pt x="125" y="287"/>
                    </a:cubicBezTo>
                    <a:cubicBezTo>
                      <a:pt x="124" y="289"/>
                      <a:pt x="124" y="290"/>
                      <a:pt x="124" y="292"/>
                    </a:cubicBezTo>
                    <a:cubicBezTo>
                      <a:pt x="124" y="293"/>
                      <a:pt x="124" y="295"/>
                      <a:pt x="125" y="296"/>
                    </a:cubicBezTo>
                    <a:cubicBezTo>
                      <a:pt x="125" y="297"/>
                      <a:pt x="126" y="299"/>
                      <a:pt x="126" y="300"/>
                    </a:cubicBezTo>
                    <a:cubicBezTo>
                      <a:pt x="127" y="301"/>
                      <a:pt x="127" y="304"/>
                      <a:pt x="127" y="305"/>
                    </a:cubicBezTo>
                    <a:cubicBezTo>
                      <a:pt x="127" y="305"/>
                      <a:pt x="127" y="307"/>
                      <a:pt x="128" y="308"/>
                    </a:cubicBezTo>
                    <a:cubicBezTo>
                      <a:pt x="128" y="309"/>
                      <a:pt x="129" y="310"/>
                      <a:pt x="130" y="311"/>
                    </a:cubicBezTo>
                    <a:cubicBezTo>
                      <a:pt x="130" y="312"/>
                      <a:pt x="131" y="312"/>
                      <a:pt x="132" y="312"/>
                    </a:cubicBezTo>
                    <a:cubicBezTo>
                      <a:pt x="132" y="311"/>
                      <a:pt x="132" y="310"/>
                      <a:pt x="132" y="309"/>
                    </a:cubicBezTo>
                    <a:cubicBezTo>
                      <a:pt x="132" y="308"/>
                      <a:pt x="133" y="305"/>
                      <a:pt x="133" y="304"/>
                    </a:cubicBezTo>
                    <a:cubicBezTo>
                      <a:pt x="133" y="303"/>
                      <a:pt x="134" y="302"/>
                      <a:pt x="134" y="303"/>
                    </a:cubicBezTo>
                    <a:cubicBezTo>
                      <a:pt x="135" y="303"/>
                      <a:pt x="136" y="304"/>
                      <a:pt x="136" y="306"/>
                    </a:cubicBezTo>
                    <a:cubicBezTo>
                      <a:pt x="137" y="308"/>
                      <a:pt x="137" y="309"/>
                      <a:pt x="138" y="308"/>
                    </a:cubicBezTo>
                    <a:cubicBezTo>
                      <a:pt x="139" y="308"/>
                      <a:pt x="140" y="308"/>
                      <a:pt x="140" y="307"/>
                    </a:cubicBezTo>
                    <a:cubicBezTo>
                      <a:pt x="140" y="306"/>
                      <a:pt x="141" y="304"/>
                      <a:pt x="141" y="303"/>
                    </a:cubicBezTo>
                    <a:cubicBezTo>
                      <a:pt x="141" y="303"/>
                      <a:pt x="141" y="301"/>
                      <a:pt x="141" y="300"/>
                    </a:cubicBezTo>
                    <a:cubicBezTo>
                      <a:pt x="142" y="299"/>
                      <a:pt x="142" y="297"/>
                      <a:pt x="142" y="295"/>
                    </a:cubicBezTo>
                    <a:cubicBezTo>
                      <a:pt x="142" y="293"/>
                      <a:pt x="142" y="292"/>
                      <a:pt x="143" y="293"/>
                    </a:cubicBezTo>
                    <a:cubicBezTo>
                      <a:pt x="143" y="295"/>
                      <a:pt x="144" y="295"/>
                      <a:pt x="145" y="295"/>
                    </a:cubicBezTo>
                    <a:cubicBezTo>
                      <a:pt x="146" y="294"/>
                      <a:pt x="147" y="292"/>
                      <a:pt x="147" y="291"/>
                    </a:cubicBezTo>
                    <a:cubicBezTo>
                      <a:pt x="147" y="289"/>
                      <a:pt x="148" y="287"/>
                      <a:pt x="148" y="286"/>
                    </a:cubicBezTo>
                    <a:cubicBezTo>
                      <a:pt x="149" y="285"/>
                      <a:pt x="149" y="282"/>
                      <a:pt x="149" y="280"/>
                    </a:cubicBezTo>
                    <a:cubicBezTo>
                      <a:pt x="150" y="279"/>
                      <a:pt x="150" y="279"/>
                      <a:pt x="151" y="280"/>
                    </a:cubicBezTo>
                    <a:cubicBezTo>
                      <a:pt x="151" y="282"/>
                      <a:pt x="151" y="284"/>
                      <a:pt x="150" y="285"/>
                    </a:cubicBezTo>
                    <a:cubicBezTo>
                      <a:pt x="150" y="286"/>
                      <a:pt x="150" y="287"/>
                      <a:pt x="151" y="288"/>
                    </a:cubicBezTo>
                    <a:cubicBezTo>
                      <a:pt x="152" y="288"/>
                      <a:pt x="153" y="288"/>
                      <a:pt x="153" y="287"/>
                    </a:cubicBezTo>
                    <a:cubicBezTo>
                      <a:pt x="153" y="285"/>
                      <a:pt x="154" y="284"/>
                      <a:pt x="154" y="283"/>
                    </a:cubicBezTo>
                    <a:cubicBezTo>
                      <a:pt x="155" y="281"/>
                      <a:pt x="155" y="282"/>
                      <a:pt x="156" y="283"/>
                    </a:cubicBezTo>
                    <a:cubicBezTo>
                      <a:pt x="156" y="284"/>
                      <a:pt x="156" y="286"/>
                      <a:pt x="155" y="288"/>
                    </a:cubicBezTo>
                    <a:cubicBezTo>
                      <a:pt x="155" y="289"/>
                      <a:pt x="154" y="291"/>
                      <a:pt x="154" y="292"/>
                    </a:cubicBezTo>
                    <a:cubicBezTo>
                      <a:pt x="154" y="294"/>
                      <a:pt x="154" y="295"/>
                      <a:pt x="154" y="296"/>
                    </a:cubicBezTo>
                    <a:cubicBezTo>
                      <a:pt x="154" y="298"/>
                      <a:pt x="154" y="300"/>
                      <a:pt x="154" y="300"/>
                    </a:cubicBezTo>
                    <a:cubicBezTo>
                      <a:pt x="154" y="301"/>
                      <a:pt x="154" y="303"/>
                      <a:pt x="154" y="304"/>
                    </a:cubicBezTo>
                    <a:cubicBezTo>
                      <a:pt x="154" y="304"/>
                      <a:pt x="154" y="306"/>
                      <a:pt x="154" y="306"/>
                    </a:cubicBezTo>
                    <a:cubicBezTo>
                      <a:pt x="155" y="307"/>
                      <a:pt x="156" y="308"/>
                      <a:pt x="156" y="309"/>
                    </a:cubicBezTo>
                    <a:cubicBezTo>
                      <a:pt x="157" y="309"/>
                      <a:pt x="158" y="309"/>
                      <a:pt x="158" y="307"/>
                    </a:cubicBezTo>
                    <a:cubicBezTo>
                      <a:pt x="159" y="306"/>
                      <a:pt x="160" y="305"/>
                      <a:pt x="159" y="305"/>
                    </a:cubicBezTo>
                    <a:cubicBezTo>
                      <a:pt x="160" y="305"/>
                      <a:pt x="160" y="304"/>
                      <a:pt x="161" y="303"/>
                    </a:cubicBezTo>
                    <a:cubicBezTo>
                      <a:pt x="161" y="301"/>
                      <a:pt x="163" y="302"/>
                      <a:pt x="164" y="303"/>
                    </a:cubicBezTo>
                    <a:cubicBezTo>
                      <a:pt x="166" y="304"/>
                      <a:pt x="168" y="306"/>
                      <a:pt x="169" y="306"/>
                    </a:cubicBezTo>
                    <a:cubicBezTo>
                      <a:pt x="171" y="306"/>
                      <a:pt x="173" y="306"/>
                      <a:pt x="174" y="305"/>
                    </a:cubicBezTo>
                    <a:cubicBezTo>
                      <a:pt x="176" y="304"/>
                      <a:pt x="176" y="302"/>
                      <a:pt x="175" y="301"/>
                    </a:cubicBezTo>
                    <a:cubicBezTo>
                      <a:pt x="174" y="299"/>
                      <a:pt x="172" y="297"/>
                      <a:pt x="172" y="297"/>
                    </a:cubicBezTo>
                    <a:cubicBezTo>
                      <a:pt x="171" y="296"/>
                      <a:pt x="170" y="294"/>
                      <a:pt x="169" y="293"/>
                    </a:cubicBezTo>
                    <a:cubicBezTo>
                      <a:pt x="168" y="293"/>
                      <a:pt x="167" y="291"/>
                      <a:pt x="166" y="291"/>
                    </a:cubicBezTo>
                    <a:cubicBezTo>
                      <a:pt x="166" y="290"/>
                      <a:pt x="166" y="289"/>
                      <a:pt x="166" y="288"/>
                    </a:cubicBezTo>
                    <a:cubicBezTo>
                      <a:pt x="166" y="288"/>
                      <a:pt x="166" y="287"/>
                      <a:pt x="167" y="288"/>
                    </a:cubicBezTo>
                    <a:cubicBezTo>
                      <a:pt x="168" y="288"/>
                      <a:pt x="170" y="290"/>
                      <a:pt x="171" y="291"/>
                    </a:cubicBezTo>
                    <a:cubicBezTo>
                      <a:pt x="172" y="292"/>
                      <a:pt x="173" y="292"/>
                      <a:pt x="173" y="292"/>
                    </a:cubicBezTo>
                    <a:cubicBezTo>
                      <a:pt x="173" y="292"/>
                      <a:pt x="173" y="291"/>
                      <a:pt x="174" y="289"/>
                    </a:cubicBezTo>
                    <a:cubicBezTo>
                      <a:pt x="174" y="286"/>
                      <a:pt x="174" y="284"/>
                      <a:pt x="174" y="283"/>
                    </a:cubicBezTo>
                    <a:cubicBezTo>
                      <a:pt x="173" y="282"/>
                      <a:pt x="173" y="280"/>
                      <a:pt x="173" y="278"/>
                    </a:cubicBezTo>
                    <a:cubicBezTo>
                      <a:pt x="173" y="276"/>
                      <a:pt x="174" y="275"/>
                      <a:pt x="174" y="275"/>
                    </a:cubicBezTo>
                    <a:cubicBezTo>
                      <a:pt x="174" y="275"/>
                      <a:pt x="173" y="275"/>
                      <a:pt x="173" y="273"/>
                    </a:cubicBezTo>
                    <a:cubicBezTo>
                      <a:pt x="173" y="272"/>
                      <a:pt x="171" y="270"/>
                      <a:pt x="170" y="268"/>
                    </a:cubicBezTo>
                    <a:cubicBezTo>
                      <a:pt x="168" y="266"/>
                      <a:pt x="168" y="263"/>
                      <a:pt x="168" y="261"/>
                    </a:cubicBezTo>
                    <a:cubicBezTo>
                      <a:pt x="168" y="260"/>
                      <a:pt x="168" y="257"/>
                      <a:pt x="167" y="255"/>
                    </a:cubicBezTo>
                    <a:cubicBezTo>
                      <a:pt x="166" y="254"/>
                      <a:pt x="165" y="252"/>
                      <a:pt x="165" y="250"/>
                    </a:cubicBezTo>
                    <a:cubicBezTo>
                      <a:pt x="164" y="249"/>
                      <a:pt x="164" y="246"/>
                      <a:pt x="165" y="244"/>
                    </a:cubicBezTo>
                    <a:cubicBezTo>
                      <a:pt x="166" y="243"/>
                      <a:pt x="166" y="241"/>
                      <a:pt x="165" y="239"/>
                    </a:cubicBezTo>
                    <a:cubicBezTo>
                      <a:pt x="164" y="239"/>
                      <a:pt x="163" y="236"/>
                      <a:pt x="162" y="234"/>
                    </a:cubicBezTo>
                    <a:cubicBezTo>
                      <a:pt x="161" y="233"/>
                      <a:pt x="160" y="230"/>
                      <a:pt x="160" y="228"/>
                    </a:cubicBezTo>
                    <a:cubicBezTo>
                      <a:pt x="160" y="227"/>
                      <a:pt x="161" y="224"/>
                      <a:pt x="162" y="223"/>
                    </a:cubicBezTo>
                    <a:cubicBezTo>
                      <a:pt x="163" y="221"/>
                      <a:pt x="162" y="219"/>
                      <a:pt x="160" y="218"/>
                    </a:cubicBezTo>
                    <a:cubicBezTo>
                      <a:pt x="159" y="218"/>
                      <a:pt x="156" y="218"/>
                      <a:pt x="154" y="218"/>
                    </a:cubicBezTo>
                    <a:cubicBezTo>
                      <a:pt x="152" y="218"/>
                      <a:pt x="151" y="216"/>
                      <a:pt x="151" y="214"/>
                    </a:cubicBezTo>
                    <a:cubicBezTo>
                      <a:pt x="152" y="213"/>
                      <a:pt x="152" y="211"/>
                      <a:pt x="153" y="209"/>
                    </a:cubicBezTo>
                    <a:cubicBezTo>
                      <a:pt x="153" y="208"/>
                      <a:pt x="153" y="207"/>
                      <a:pt x="153" y="207"/>
                    </a:cubicBezTo>
                    <a:cubicBezTo>
                      <a:pt x="153" y="207"/>
                      <a:pt x="152" y="206"/>
                      <a:pt x="150" y="205"/>
                    </a:cubicBezTo>
                    <a:cubicBezTo>
                      <a:pt x="149" y="203"/>
                      <a:pt x="147" y="203"/>
                      <a:pt x="146" y="202"/>
                    </a:cubicBezTo>
                    <a:cubicBezTo>
                      <a:pt x="145" y="201"/>
                      <a:pt x="144" y="199"/>
                      <a:pt x="143" y="198"/>
                    </a:cubicBezTo>
                    <a:cubicBezTo>
                      <a:pt x="142" y="197"/>
                      <a:pt x="141" y="194"/>
                      <a:pt x="141" y="193"/>
                    </a:cubicBezTo>
                    <a:cubicBezTo>
                      <a:pt x="141" y="191"/>
                      <a:pt x="142" y="188"/>
                      <a:pt x="142" y="187"/>
                    </a:cubicBezTo>
                    <a:cubicBezTo>
                      <a:pt x="143" y="185"/>
                      <a:pt x="144" y="184"/>
                      <a:pt x="144" y="184"/>
                    </a:cubicBezTo>
                    <a:cubicBezTo>
                      <a:pt x="144" y="184"/>
                      <a:pt x="144" y="183"/>
                      <a:pt x="146" y="183"/>
                    </a:cubicBezTo>
                    <a:cubicBezTo>
                      <a:pt x="147" y="183"/>
                      <a:pt x="148" y="181"/>
                      <a:pt x="149" y="181"/>
                    </a:cubicBezTo>
                    <a:cubicBezTo>
                      <a:pt x="150" y="180"/>
                      <a:pt x="150" y="178"/>
                      <a:pt x="150" y="177"/>
                    </a:cubicBezTo>
                    <a:cubicBezTo>
                      <a:pt x="149" y="176"/>
                      <a:pt x="148" y="174"/>
                      <a:pt x="148" y="172"/>
                    </a:cubicBezTo>
                    <a:cubicBezTo>
                      <a:pt x="148" y="171"/>
                      <a:pt x="148" y="170"/>
                      <a:pt x="148" y="170"/>
                    </a:cubicBezTo>
                    <a:cubicBezTo>
                      <a:pt x="148" y="170"/>
                      <a:pt x="148" y="168"/>
                      <a:pt x="148" y="166"/>
                    </a:cubicBezTo>
                    <a:cubicBezTo>
                      <a:pt x="148" y="165"/>
                      <a:pt x="147" y="162"/>
                      <a:pt x="146" y="161"/>
                    </a:cubicBezTo>
                    <a:cubicBezTo>
                      <a:pt x="145" y="160"/>
                      <a:pt x="143" y="160"/>
                      <a:pt x="142" y="160"/>
                    </a:cubicBezTo>
                    <a:cubicBezTo>
                      <a:pt x="141" y="160"/>
                      <a:pt x="138" y="161"/>
                      <a:pt x="137" y="160"/>
                    </a:cubicBezTo>
                    <a:cubicBezTo>
                      <a:pt x="135" y="159"/>
                      <a:pt x="134" y="159"/>
                      <a:pt x="134" y="159"/>
                    </a:cubicBezTo>
                    <a:cubicBezTo>
                      <a:pt x="134" y="159"/>
                      <a:pt x="133" y="158"/>
                      <a:pt x="131" y="157"/>
                    </a:cubicBezTo>
                    <a:cubicBezTo>
                      <a:pt x="130" y="157"/>
                      <a:pt x="128" y="156"/>
                      <a:pt x="126" y="155"/>
                    </a:cubicBezTo>
                    <a:cubicBezTo>
                      <a:pt x="125" y="154"/>
                      <a:pt x="122" y="153"/>
                      <a:pt x="120" y="153"/>
                    </a:cubicBezTo>
                    <a:cubicBezTo>
                      <a:pt x="119" y="153"/>
                      <a:pt x="117" y="153"/>
                      <a:pt x="116" y="152"/>
                    </a:cubicBezTo>
                    <a:cubicBezTo>
                      <a:pt x="115" y="150"/>
                      <a:pt x="114" y="149"/>
                      <a:pt x="114" y="149"/>
                    </a:cubicBezTo>
                    <a:cubicBezTo>
                      <a:pt x="114" y="149"/>
                      <a:pt x="113" y="148"/>
                      <a:pt x="112" y="147"/>
                    </a:cubicBezTo>
                    <a:cubicBezTo>
                      <a:pt x="111" y="145"/>
                      <a:pt x="111" y="143"/>
                      <a:pt x="112" y="142"/>
                    </a:cubicBezTo>
                    <a:cubicBezTo>
                      <a:pt x="112" y="140"/>
                      <a:pt x="114" y="137"/>
                      <a:pt x="115" y="136"/>
                    </a:cubicBezTo>
                    <a:cubicBezTo>
                      <a:pt x="116" y="134"/>
                      <a:pt x="117" y="132"/>
                      <a:pt x="117" y="131"/>
                    </a:cubicBezTo>
                    <a:cubicBezTo>
                      <a:pt x="117" y="130"/>
                      <a:pt x="117" y="129"/>
                      <a:pt x="118" y="129"/>
                    </a:cubicBezTo>
                    <a:cubicBezTo>
                      <a:pt x="119" y="129"/>
                      <a:pt x="121" y="130"/>
                      <a:pt x="123" y="130"/>
                    </a:cubicBezTo>
                    <a:cubicBezTo>
                      <a:pt x="124" y="130"/>
                      <a:pt x="125" y="130"/>
                      <a:pt x="127" y="128"/>
                    </a:cubicBezTo>
                    <a:cubicBezTo>
                      <a:pt x="128" y="126"/>
                      <a:pt x="130" y="124"/>
                      <a:pt x="131" y="122"/>
                    </a:cubicBezTo>
                    <a:cubicBezTo>
                      <a:pt x="131" y="120"/>
                      <a:pt x="132" y="118"/>
                      <a:pt x="132" y="115"/>
                    </a:cubicBezTo>
                    <a:cubicBezTo>
                      <a:pt x="132" y="113"/>
                      <a:pt x="133" y="112"/>
                      <a:pt x="136" y="112"/>
                    </a:cubicBezTo>
                    <a:cubicBezTo>
                      <a:pt x="139" y="112"/>
                      <a:pt x="142" y="112"/>
                      <a:pt x="144" y="113"/>
                    </a:cubicBezTo>
                    <a:cubicBezTo>
                      <a:pt x="146" y="114"/>
                      <a:pt x="149" y="114"/>
                      <a:pt x="149" y="113"/>
                    </a:cubicBezTo>
                    <a:cubicBezTo>
                      <a:pt x="150" y="112"/>
                      <a:pt x="152" y="111"/>
                      <a:pt x="154" y="111"/>
                    </a:cubicBezTo>
                    <a:cubicBezTo>
                      <a:pt x="156" y="110"/>
                      <a:pt x="157" y="109"/>
                      <a:pt x="157" y="108"/>
                    </a:cubicBezTo>
                    <a:cubicBezTo>
                      <a:pt x="157" y="107"/>
                      <a:pt x="156" y="104"/>
                      <a:pt x="154" y="104"/>
                    </a:cubicBezTo>
                    <a:cubicBezTo>
                      <a:pt x="152" y="103"/>
                      <a:pt x="150" y="100"/>
                      <a:pt x="150" y="99"/>
                    </a:cubicBezTo>
                    <a:cubicBezTo>
                      <a:pt x="150" y="97"/>
                      <a:pt x="148" y="95"/>
                      <a:pt x="147" y="95"/>
                    </a:cubicBezTo>
                    <a:cubicBezTo>
                      <a:pt x="144" y="94"/>
                      <a:pt x="141" y="95"/>
                      <a:pt x="140" y="95"/>
                    </a:cubicBezTo>
                    <a:cubicBezTo>
                      <a:pt x="139" y="96"/>
                      <a:pt x="137" y="96"/>
                      <a:pt x="135" y="96"/>
                    </a:cubicBezTo>
                    <a:cubicBezTo>
                      <a:pt x="132" y="95"/>
                      <a:pt x="130" y="92"/>
                      <a:pt x="130" y="91"/>
                    </a:cubicBezTo>
                    <a:cubicBezTo>
                      <a:pt x="129" y="89"/>
                      <a:pt x="127" y="86"/>
                      <a:pt x="125" y="85"/>
                    </a:cubicBezTo>
                    <a:cubicBezTo>
                      <a:pt x="123" y="83"/>
                      <a:pt x="121" y="82"/>
                      <a:pt x="120" y="82"/>
                    </a:cubicBezTo>
                    <a:cubicBezTo>
                      <a:pt x="119" y="81"/>
                      <a:pt x="117" y="81"/>
                      <a:pt x="115" y="81"/>
                    </a:cubicBezTo>
                    <a:cubicBezTo>
                      <a:pt x="113" y="81"/>
                      <a:pt x="112" y="80"/>
                      <a:pt x="112" y="79"/>
                    </a:cubicBezTo>
                    <a:cubicBezTo>
                      <a:pt x="112" y="78"/>
                      <a:pt x="112" y="77"/>
                      <a:pt x="111" y="76"/>
                    </a:cubicBezTo>
                    <a:cubicBezTo>
                      <a:pt x="111" y="75"/>
                      <a:pt x="111" y="72"/>
                      <a:pt x="111" y="72"/>
                    </a:cubicBezTo>
                    <a:cubicBezTo>
                      <a:pt x="112" y="71"/>
                      <a:pt x="113" y="68"/>
                      <a:pt x="113" y="66"/>
                    </a:cubicBezTo>
                    <a:cubicBezTo>
                      <a:pt x="113" y="64"/>
                      <a:pt x="115" y="61"/>
                      <a:pt x="116" y="60"/>
                    </a:cubicBezTo>
                    <a:cubicBezTo>
                      <a:pt x="117" y="60"/>
                      <a:pt x="119" y="60"/>
                      <a:pt x="119" y="59"/>
                    </a:cubicBezTo>
                    <a:cubicBezTo>
                      <a:pt x="120" y="58"/>
                      <a:pt x="122" y="56"/>
                      <a:pt x="122" y="55"/>
                    </a:cubicBezTo>
                    <a:cubicBezTo>
                      <a:pt x="123" y="54"/>
                      <a:pt x="125" y="52"/>
                      <a:pt x="127" y="51"/>
                    </a:cubicBezTo>
                    <a:cubicBezTo>
                      <a:pt x="129" y="49"/>
                      <a:pt x="130" y="47"/>
                      <a:pt x="129" y="46"/>
                    </a:cubicBezTo>
                    <a:cubicBezTo>
                      <a:pt x="128" y="44"/>
                      <a:pt x="126" y="43"/>
                      <a:pt x="125" y="43"/>
                    </a:cubicBezTo>
                    <a:cubicBezTo>
                      <a:pt x="123" y="43"/>
                      <a:pt x="121" y="43"/>
                      <a:pt x="121" y="43"/>
                    </a:cubicBezTo>
                    <a:cubicBezTo>
                      <a:pt x="121" y="43"/>
                      <a:pt x="121" y="43"/>
                      <a:pt x="121" y="41"/>
                    </a:cubicBezTo>
                    <a:cubicBezTo>
                      <a:pt x="121" y="39"/>
                      <a:pt x="122" y="38"/>
                      <a:pt x="122" y="37"/>
                    </a:cubicBezTo>
                    <a:cubicBezTo>
                      <a:pt x="122" y="36"/>
                      <a:pt x="123" y="35"/>
                      <a:pt x="124" y="35"/>
                    </a:cubicBezTo>
                    <a:cubicBezTo>
                      <a:pt x="124" y="34"/>
                      <a:pt x="125" y="35"/>
                      <a:pt x="126" y="36"/>
                    </a:cubicBezTo>
                    <a:cubicBezTo>
                      <a:pt x="127" y="37"/>
                      <a:pt x="128" y="38"/>
                      <a:pt x="129" y="39"/>
                    </a:cubicBezTo>
                    <a:cubicBezTo>
                      <a:pt x="129" y="40"/>
                      <a:pt x="131" y="41"/>
                      <a:pt x="133" y="41"/>
                    </a:cubicBezTo>
                    <a:cubicBezTo>
                      <a:pt x="134" y="42"/>
                      <a:pt x="136" y="44"/>
                      <a:pt x="137" y="44"/>
                    </a:cubicBezTo>
                    <a:cubicBezTo>
                      <a:pt x="139" y="45"/>
                      <a:pt x="140" y="46"/>
                      <a:pt x="140" y="47"/>
                    </a:cubicBezTo>
                    <a:cubicBezTo>
                      <a:pt x="140" y="49"/>
                      <a:pt x="141" y="51"/>
                      <a:pt x="143" y="51"/>
                    </a:cubicBezTo>
                    <a:cubicBezTo>
                      <a:pt x="144" y="53"/>
                      <a:pt x="147" y="54"/>
                      <a:pt x="148" y="54"/>
                    </a:cubicBezTo>
                    <a:cubicBezTo>
                      <a:pt x="150" y="54"/>
                      <a:pt x="152" y="55"/>
                      <a:pt x="153" y="54"/>
                    </a:cubicBezTo>
                    <a:cubicBezTo>
                      <a:pt x="154" y="54"/>
                      <a:pt x="155" y="54"/>
                      <a:pt x="155" y="53"/>
                    </a:cubicBezTo>
                    <a:cubicBezTo>
                      <a:pt x="155" y="52"/>
                      <a:pt x="155" y="50"/>
                      <a:pt x="154" y="49"/>
                    </a:cubicBezTo>
                    <a:cubicBezTo>
                      <a:pt x="153" y="49"/>
                      <a:pt x="152" y="47"/>
                      <a:pt x="152" y="46"/>
                    </a:cubicBezTo>
                    <a:cubicBezTo>
                      <a:pt x="152" y="45"/>
                      <a:pt x="152" y="44"/>
                      <a:pt x="153" y="44"/>
                    </a:cubicBezTo>
                    <a:cubicBezTo>
                      <a:pt x="154" y="44"/>
                      <a:pt x="156" y="44"/>
                      <a:pt x="157" y="45"/>
                    </a:cubicBezTo>
                    <a:cubicBezTo>
                      <a:pt x="158" y="46"/>
                      <a:pt x="159" y="47"/>
                      <a:pt x="160" y="48"/>
                    </a:cubicBezTo>
                    <a:cubicBezTo>
                      <a:pt x="161" y="48"/>
                      <a:pt x="161" y="49"/>
                      <a:pt x="161" y="50"/>
                    </a:cubicBezTo>
                    <a:cubicBezTo>
                      <a:pt x="160" y="51"/>
                      <a:pt x="160" y="52"/>
                      <a:pt x="161" y="53"/>
                    </a:cubicBezTo>
                    <a:cubicBezTo>
                      <a:pt x="161" y="53"/>
                      <a:pt x="161" y="54"/>
                      <a:pt x="162" y="56"/>
                    </a:cubicBezTo>
                    <a:cubicBezTo>
                      <a:pt x="162" y="57"/>
                      <a:pt x="164" y="58"/>
                      <a:pt x="166" y="58"/>
                    </a:cubicBezTo>
                    <a:cubicBezTo>
                      <a:pt x="168" y="59"/>
                      <a:pt x="169" y="61"/>
                      <a:pt x="170" y="63"/>
                    </a:cubicBezTo>
                    <a:cubicBezTo>
                      <a:pt x="172" y="63"/>
                      <a:pt x="174" y="65"/>
                      <a:pt x="175" y="64"/>
                    </a:cubicBezTo>
                    <a:cubicBezTo>
                      <a:pt x="176" y="64"/>
                      <a:pt x="178" y="64"/>
                      <a:pt x="180" y="64"/>
                    </a:cubicBezTo>
                    <a:cubicBezTo>
                      <a:pt x="182" y="65"/>
                      <a:pt x="184" y="65"/>
                      <a:pt x="185" y="66"/>
                    </a:cubicBezTo>
                    <a:cubicBezTo>
                      <a:pt x="186" y="66"/>
                      <a:pt x="187" y="65"/>
                      <a:pt x="187" y="64"/>
                    </a:cubicBezTo>
                    <a:cubicBezTo>
                      <a:pt x="188" y="63"/>
                      <a:pt x="188" y="60"/>
                      <a:pt x="187" y="60"/>
                    </a:cubicBezTo>
                    <a:cubicBezTo>
                      <a:pt x="187" y="59"/>
                      <a:pt x="187" y="56"/>
                      <a:pt x="187" y="54"/>
                    </a:cubicBezTo>
                    <a:cubicBezTo>
                      <a:pt x="187" y="54"/>
                      <a:pt x="189" y="54"/>
                      <a:pt x="190" y="51"/>
                    </a:cubicBezTo>
                    <a:cubicBezTo>
                      <a:pt x="192" y="49"/>
                      <a:pt x="193" y="47"/>
                      <a:pt x="195" y="46"/>
                    </a:cubicBezTo>
                    <a:cubicBezTo>
                      <a:pt x="197" y="44"/>
                      <a:pt x="199" y="42"/>
                      <a:pt x="199" y="41"/>
                    </a:cubicBezTo>
                    <a:cubicBezTo>
                      <a:pt x="199" y="39"/>
                      <a:pt x="200" y="36"/>
                      <a:pt x="200" y="35"/>
                    </a:cubicBezTo>
                    <a:cubicBezTo>
                      <a:pt x="201" y="33"/>
                      <a:pt x="201" y="30"/>
                      <a:pt x="200" y="28"/>
                    </a:cubicBezTo>
                    <a:close/>
                  </a:path>
                </a:pathLst>
              </a:custGeom>
              <a:ln>
                <a:headEnd/>
                <a:tailEnd/>
              </a:ln>
            </p:spPr>
            <p:style>
              <a:lnRef idx="1">
                <a:schemeClr val="dk1"/>
              </a:lnRef>
              <a:fillRef idx="2">
                <a:schemeClr val="dk1"/>
              </a:fillRef>
              <a:effectRef idx="1">
                <a:schemeClr val="dk1"/>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6" name="Freeform 27">
                <a:extLst>
                  <a:ext uri="{FF2B5EF4-FFF2-40B4-BE49-F238E27FC236}">
                    <a16:creationId xmlns:a16="http://schemas.microsoft.com/office/drawing/2014/main" id="{E96493D7-6C46-F153-4CD4-40B634B894E1}"/>
                  </a:ext>
                </a:extLst>
              </p:cNvPr>
              <p:cNvSpPr>
                <a:spLocks/>
              </p:cNvSpPr>
              <p:nvPr/>
            </p:nvSpPr>
            <p:spPr bwMode="auto">
              <a:xfrm>
                <a:off x="4792114" y="3765774"/>
                <a:ext cx="16514" cy="14571"/>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9" name="Freeform 47">
                <a:extLst>
                  <a:ext uri="{FF2B5EF4-FFF2-40B4-BE49-F238E27FC236}">
                    <a16:creationId xmlns:a16="http://schemas.microsoft.com/office/drawing/2014/main" id="{BE742752-F63F-7E2E-45BE-F37CC32E3559}"/>
                  </a:ext>
                </a:extLst>
              </p:cNvPr>
              <p:cNvSpPr>
                <a:spLocks/>
              </p:cNvSpPr>
              <p:nvPr/>
            </p:nvSpPr>
            <p:spPr bwMode="auto">
              <a:xfrm>
                <a:off x="4921313" y="2419389"/>
                <a:ext cx="578966" cy="395367"/>
              </a:xfrm>
              <a:custGeom>
                <a:avLst/>
                <a:gdLst/>
                <a:ahLst/>
                <a:cxnLst>
                  <a:cxn ang="0">
                    <a:pos x="16" y="164"/>
                  </a:cxn>
                  <a:cxn ang="0">
                    <a:pos x="34" y="161"/>
                  </a:cxn>
                  <a:cxn ang="0">
                    <a:pos x="41" y="162"/>
                  </a:cxn>
                  <a:cxn ang="0">
                    <a:pos x="52" y="165"/>
                  </a:cxn>
                  <a:cxn ang="0">
                    <a:pos x="61" y="172"/>
                  </a:cxn>
                  <a:cxn ang="0">
                    <a:pos x="73" y="167"/>
                  </a:cxn>
                  <a:cxn ang="0">
                    <a:pos x="82" y="163"/>
                  </a:cxn>
                  <a:cxn ang="0">
                    <a:pos x="86" y="170"/>
                  </a:cxn>
                  <a:cxn ang="0">
                    <a:pos x="106" y="161"/>
                  </a:cxn>
                  <a:cxn ang="0">
                    <a:pos x="119" y="158"/>
                  </a:cxn>
                  <a:cxn ang="0">
                    <a:pos x="128" y="146"/>
                  </a:cxn>
                  <a:cxn ang="0">
                    <a:pos x="140" y="148"/>
                  </a:cxn>
                  <a:cxn ang="0">
                    <a:pos x="148" y="152"/>
                  </a:cxn>
                  <a:cxn ang="0">
                    <a:pos x="157" y="159"/>
                  </a:cxn>
                  <a:cxn ang="0">
                    <a:pos x="165" y="166"/>
                  </a:cxn>
                  <a:cxn ang="0">
                    <a:pos x="172" y="155"/>
                  </a:cxn>
                  <a:cxn ang="0">
                    <a:pos x="188" y="154"/>
                  </a:cxn>
                  <a:cxn ang="0">
                    <a:pos x="199" y="144"/>
                  </a:cxn>
                  <a:cxn ang="0">
                    <a:pos x="200" y="133"/>
                  </a:cxn>
                  <a:cxn ang="0">
                    <a:pos x="211" y="118"/>
                  </a:cxn>
                  <a:cxn ang="0">
                    <a:pos x="221" y="110"/>
                  </a:cxn>
                  <a:cxn ang="0">
                    <a:pos x="235" y="114"/>
                  </a:cxn>
                  <a:cxn ang="0">
                    <a:pos x="233" y="102"/>
                  </a:cxn>
                  <a:cxn ang="0">
                    <a:pos x="246" y="91"/>
                  </a:cxn>
                  <a:cxn ang="0">
                    <a:pos x="235" y="77"/>
                  </a:cxn>
                  <a:cxn ang="0">
                    <a:pos x="241" y="62"/>
                  </a:cxn>
                  <a:cxn ang="0">
                    <a:pos x="253" y="50"/>
                  </a:cxn>
                  <a:cxn ang="0">
                    <a:pos x="246" y="39"/>
                  </a:cxn>
                  <a:cxn ang="0">
                    <a:pos x="238" y="48"/>
                  </a:cxn>
                  <a:cxn ang="0">
                    <a:pos x="225" y="48"/>
                  </a:cxn>
                  <a:cxn ang="0">
                    <a:pos x="213" y="49"/>
                  </a:cxn>
                  <a:cxn ang="0">
                    <a:pos x="200" y="51"/>
                  </a:cxn>
                  <a:cxn ang="0">
                    <a:pos x="189" y="45"/>
                  </a:cxn>
                  <a:cxn ang="0">
                    <a:pos x="173" y="50"/>
                  </a:cxn>
                  <a:cxn ang="0">
                    <a:pos x="147" y="43"/>
                  </a:cxn>
                  <a:cxn ang="0">
                    <a:pos x="131" y="44"/>
                  </a:cxn>
                  <a:cxn ang="0">
                    <a:pos x="120" y="37"/>
                  </a:cxn>
                  <a:cxn ang="0">
                    <a:pos x="106" y="36"/>
                  </a:cxn>
                  <a:cxn ang="0">
                    <a:pos x="89" y="31"/>
                  </a:cxn>
                  <a:cxn ang="0">
                    <a:pos x="70" y="24"/>
                  </a:cxn>
                  <a:cxn ang="0">
                    <a:pos x="65" y="11"/>
                  </a:cxn>
                  <a:cxn ang="0">
                    <a:pos x="48" y="4"/>
                  </a:cxn>
                  <a:cxn ang="0">
                    <a:pos x="31" y="2"/>
                  </a:cxn>
                  <a:cxn ang="0">
                    <a:pos x="26" y="8"/>
                  </a:cxn>
                  <a:cxn ang="0">
                    <a:pos x="33" y="23"/>
                  </a:cxn>
                  <a:cxn ang="0">
                    <a:pos x="47" y="37"/>
                  </a:cxn>
                  <a:cxn ang="0">
                    <a:pos x="47" y="43"/>
                  </a:cxn>
                  <a:cxn ang="0">
                    <a:pos x="33" y="50"/>
                  </a:cxn>
                  <a:cxn ang="0">
                    <a:pos x="40" y="58"/>
                  </a:cxn>
                  <a:cxn ang="0">
                    <a:pos x="36" y="70"/>
                  </a:cxn>
                  <a:cxn ang="0">
                    <a:pos x="50" y="81"/>
                  </a:cxn>
                  <a:cxn ang="0">
                    <a:pos x="66" y="90"/>
                  </a:cxn>
                  <a:cxn ang="0">
                    <a:pos x="53" y="94"/>
                  </a:cxn>
                  <a:cxn ang="0">
                    <a:pos x="43" y="97"/>
                  </a:cxn>
                  <a:cxn ang="0">
                    <a:pos x="25" y="110"/>
                  </a:cxn>
                  <a:cxn ang="0">
                    <a:pos x="5" y="121"/>
                  </a:cxn>
                  <a:cxn ang="0">
                    <a:pos x="1" y="141"/>
                  </a:cxn>
                  <a:cxn ang="0">
                    <a:pos x="11" y="153"/>
                  </a:cxn>
                  <a:cxn ang="0">
                    <a:pos x="9" y="161"/>
                  </a:cxn>
                </a:cxnLst>
                <a:rect l="0" t="0" r="r" b="b"/>
                <a:pathLst>
                  <a:path w="253" h="172">
                    <a:moveTo>
                      <a:pt x="9" y="162"/>
                    </a:moveTo>
                    <a:cubicBezTo>
                      <a:pt x="9" y="163"/>
                      <a:pt x="10" y="163"/>
                      <a:pt x="11" y="163"/>
                    </a:cubicBezTo>
                    <a:cubicBezTo>
                      <a:pt x="12" y="163"/>
                      <a:pt x="15" y="163"/>
                      <a:pt x="16" y="164"/>
                    </a:cubicBezTo>
                    <a:cubicBezTo>
                      <a:pt x="17" y="164"/>
                      <a:pt x="19" y="164"/>
                      <a:pt x="22" y="163"/>
                    </a:cubicBezTo>
                    <a:cubicBezTo>
                      <a:pt x="24" y="163"/>
                      <a:pt x="27" y="163"/>
                      <a:pt x="29" y="162"/>
                    </a:cubicBezTo>
                    <a:cubicBezTo>
                      <a:pt x="31" y="162"/>
                      <a:pt x="33" y="161"/>
                      <a:pt x="34" y="161"/>
                    </a:cubicBezTo>
                    <a:cubicBezTo>
                      <a:pt x="34" y="161"/>
                      <a:pt x="34" y="161"/>
                      <a:pt x="35" y="161"/>
                    </a:cubicBezTo>
                    <a:cubicBezTo>
                      <a:pt x="36" y="161"/>
                      <a:pt x="37" y="161"/>
                      <a:pt x="38" y="161"/>
                    </a:cubicBezTo>
                    <a:cubicBezTo>
                      <a:pt x="39" y="161"/>
                      <a:pt x="41" y="161"/>
                      <a:pt x="41" y="162"/>
                    </a:cubicBezTo>
                    <a:cubicBezTo>
                      <a:pt x="42" y="162"/>
                      <a:pt x="43" y="163"/>
                      <a:pt x="45" y="163"/>
                    </a:cubicBezTo>
                    <a:cubicBezTo>
                      <a:pt x="47" y="163"/>
                      <a:pt x="49" y="163"/>
                      <a:pt x="50" y="163"/>
                    </a:cubicBezTo>
                    <a:cubicBezTo>
                      <a:pt x="50" y="163"/>
                      <a:pt x="51" y="164"/>
                      <a:pt x="52" y="165"/>
                    </a:cubicBezTo>
                    <a:cubicBezTo>
                      <a:pt x="53" y="166"/>
                      <a:pt x="54" y="168"/>
                      <a:pt x="55" y="169"/>
                    </a:cubicBezTo>
                    <a:cubicBezTo>
                      <a:pt x="56" y="170"/>
                      <a:pt x="57" y="170"/>
                      <a:pt x="58" y="171"/>
                    </a:cubicBezTo>
                    <a:cubicBezTo>
                      <a:pt x="59" y="172"/>
                      <a:pt x="60" y="172"/>
                      <a:pt x="61" y="172"/>
                    </a:cubicBezTo>
                    <a:cubicBezTo>
                      <a:pt x="61" y="172"/>
                      <a:pt x="63" y="172"/>
                      <a:pt x="64" y="172"/>
                    </a:cubicBezTo>
                    <a:cubicBezTo>
                      <a:pt x="65" y="172"/>
                      <a:pt x="67" y="171"/>
                      <a:pt x="67" y="170"/>
                    </a:cubicBezTo>
                    <a:cubicBezTo>
                      <a:pt x="69" y="169"/>
                      <a:pt x="72" y="167"/>
                      <a:pt x="73" y="167"/>
                    </a:cubicBezTo>
                    <a:cubicBezTo>
                      <a:pt x="75" y="165"/>
                      <a:pt x="76" y="164"/>
                      <a:pt x="77" y="163"/>
                    </a:cubicBezTo>
                    <a:cubicBezTo>
                      <a:pt x="77" y="163"/>
                      <a:pt x="80" y="162"/>
                      <a:pt x="82" y="162"/>
                    </a:cubicBezTo>
                    <a:cubicBezTo>
                      <a:pt x="82" y="162"/>
                      <a:pt x="82" y="162"/>
                      <a:pt x="82" y="163"/>
                    </a:cubicBezTo>
                    <a:cubicBezTo>
                      <a:pt x="82" y="164"/>
                      <a:pt x="82" y="164"/>
                      <a:pt x="82" y="164"/>
                    </a:cubicBezTo>
                    <a:cubicBezTo>
                      <a:pt x="82" y="165"/>
                      <a:pt x="83" y="167"/>
                      <a:pt x="83" y="168"/>
                    </a:cubicBezTo>
                    <a:cubicBezTo>
                      <a:pt x="84" y="169"/>
                      <a:pt x="85" y="170"/>
                      <a:pt x="86" y="170"/>
                    </a:cubicBezTo>
                    <a:cubicBezTo>
                      <a:pt x="87" y="170"/>
                      <a:pt x="89" y="170"/>
                      <a:pt x="91" y="170"/>
                    </a:cubicBezTo>
                    <a:cubicBezTo>
                      <a:pt x="92" y="169"/>
                      <a:pt x="95" y="169"/>
                      <a:pt x="98" y="167"/>
                    </a:cubicBezTo>
                    <a:cubicBezTo>
                      <a:pt x="100" y="165"/>
                      <a:pt x="103" y="162"/>
                      <a:pt x="106" y="161"/>
                    </a:cubicBezTo>
                    <a:cubicBezTo>
                      <a:pt x="106" y="161"/>
                      <a:pt x="106" y="161"/>
                      <a:pt x="107" y="161"/>
                    </a:cubicBezTo>
                    <a:cubicBezTo>
                      <a:pt x="108" y="161"/>
                      <a:pt x="108" y="161"/>
                      <a:pt x="108" y="161"/>
                    </a:cubicBezTo>
                    <a:cubicBezTo>
                      <a:pt x="113" y="160"/>
                      <a:pt x="118" y="158"/>
                      <a:pt x="119" y="158"/>
                    </a:cubicBezTo>
                    <a:cubicBezTo>
                      <a:pt x="121" y="157"/>
                      <a:pt x="122" y="155"/>
                      <a:pt x="123" y="154"/>
                    </a:cubicBezTo>
                    <a:cubicBezTo>
                      <a:pt x="123" y="153"/>
                      <a:pt x="125" y="149"/>
                      <a:pt x="127" y="146"/>
                    </a:cubicBezTo>
                    <a:cubicBezTo>
                      <a:pt x="127" y="146"/>
                      <a:pt x="127" y="146"/>
                      <a:pt x="128" y="146"/>
                    </a:cubicBezTo>
                    <a:cubicBezTo>
                      <a:pt x="130" y="146"/>
                      <a:pt x="130" y="146"/>
                      <a:pt x="130" y="146"/>
                    </a:cubicBezTo>
                    <a:cubicBezTo>
                      <a:pt x="132" y="147"/>
                      <a:pt x="135" y="147"/>
                      <a:pt x="136" y="147"/>
                    </a:cubicBezTo>
                    <a:cubicBezTo>
                      <a:pt x="137" y="148"/>
                      <a:pt x="139" y="148"/>
                      <a:pt x="140" y="148"/>
                    </a:cubicBezTo>
                    <a:cubicBezTo>
                      <a:pt x="141" y="148"/>
                      <a:pt x="146" y="149"/>
                      <a:pt x="148" y="149"/>
                    </a:cubicBezTo>
                    <a:cubicBezTo>
                      <a:pt x="148" y="149"/>
                      <a:pt x="148" y="149"/>
                      <a:pt x="148" y="150"/>
                    </a:cubicBezTo>
                    <a:cubicBezTo>
                      <a:pt x="148" y="152"/>
                      <a:pt x="148" y="152"/>
                      <a:pt x="148" y="152"/>
                    </a:cubicBezTo>
                    <a:cubicBezTo>
                      <a:pt x="148" y="154"/>
                      <a:pt x="150" y="155"/>
                      <a:pt x="152" y="155"/>
                    </a:cubicBezTo>
                    <a:cubicBezTo>
                      <a:pt x="154" y="155"/>
                      <a:pt x="156" y="156"/>
                      <a:pt x="156" y="156"/>
                    </a:cubicBezTo>
                    <a:cubicBezTo>
                      <a:pt x="157" y="157"/>
                      <a:pt x="157" y="158"/>
                      <a:pt x="157" y="159"/>
                    </a:cubicBezTo>
                    <a:cubicBezTo>
                      <a:pt x="157" y="160"/>
                      <a:pt x="157" y="162"/>
                      <a:pt x="158" y="163"/>
                    </a:cubicBezTo>
                    <a:cubicBezTo>
                      <a:pt x="158" y="164"/>
                      <a:pt x="160" y="164"/>
                      <a:pt x="161" y="164"/>
                    </a:cubicBezTo>
                    <a:cubicBezTo>
                      <a:pt x="162" y="164"/>
                      <a:pt x="164" y="165"/>
                      <a:pt x="165" y="166"/>
                    </a:cubicBezTo>
                    <a:cubicBezTo>
                      <a:pt x="166" y="166"/>
                      <a:pt x="166" y="166"/>
                      <a:pt x="167" y="164"/>
                    </a:cubicBezTo>
                    <a:cubicBezTo>
                      <a:pt x="168" y="163"/>
                      <a:pt x="169" y="161"/>
                      <a:pt x="169" y="159"/>
                    </a:cubicBezTo>
                    <a:cubicBezTo>
                      <a:pt x="170" y="157"/>
                      <a:pt x="171" y="156"/>
                      <a:pt x="172" y="155"/>
                    </a:cubicBezTo>
                    <a:cubicBezTo>
                      <a:pt x="173" y="154"/>
                      <a:pt x="174" y="153"/>
                      <a:pt x="176" y="153"/>
                    </a:cubicBezTo>
                    <a:cubicBezTo>
                      <a:pt x="178" y="153"/>
                      <a:pt x="181" y="153"/>
                      <a:pt x="182" y="154"/>
                    </a:cubicBezTo>
                    <a:cubicBezTo>
                      <a:pt x="183" y="154"/>
                      <a:pt x="186" y="154"/>
                      <a:pt x="188" y="154"/>
                    </a:cubicBezTo>
                    <a:cubicBezTo>
                      <a:pt x="189" y="154"/>
                      <a:pt x="191" y="153"/>
                      <a:pt x="191" y="153"/>
                    </a:cubicBezTo>
                    <a:cubicBezTo>
                      <a:pt x="191" y="152"/>
                      <a:pt x="192" y="152"/>
                      <a:pt x="194" y="152"/>
                    </a:cubicBezTo>
                    <a:cubicBezTo>
                      <a:pt x="195" y="152"/>
                      <a:pt x="197" y="148"/>
                      <a:pt x="199" y="144"/>
                    </a:cubicBezTo>
                    <a:cubicBezTo>
                      <a:pt x="199" y="144"/>
                      <a:pt x="199" y="144"/>
                      <a:pt x="198" y="144"/>
                    </a:cubicBezTo>
                    <a:cubicBezTo>
                      <a:pt x="196" y="144"/>
                      <a:pt x="196" y="144"/>
                      <a:pt x="196" y="144"/>
                    </a:cubicBezTo>
                    <a:cubicBezTo>
                      <a:pt x="198" y="140"/>
                      <a:pt x="200" y="135"/>
                      <a:pt x="200" y="133"/>
                    </a:cubicBezTo>
                    <a:cubicBezTo>
                      <a:pt x="200" y="131"/>
                      <a:pt x="201" y="130"/>
                      <a:pt x="202" y="129"/>
                    </a:cubicBezTo>
                    <a:cubicBezTo>
                      <a:pt x="203" y="127"/>
                      <a:pt x="205" y="125"/>
                      <a:pt x="207" y="124"/>
                    </a:cubicBezTo>
                    <a:cubicBezTo>
                      <a:pt x="209" y="122"/>
                      <a:pt x="210" y="119"/>
                      <a:pt x="211" y="118"/>
                    </a:cubicBezTo>
                    <a:cubicBezTo>
                      <a:pt x="213" y="118"/>
                      <a:pt x="215" y="116"/>
                      <a:pt x="217" y="115"/>
                    </a:cubicBezTo>
                    <a:cubicBezTo>
                      <a:pt x="218" y="114"/>
                      <a:pt x="219" y="113"/>
                      <a:pt x="219" y="113"/>
                    </a:cubicBezTo>
                    <a:cubicBezTo>
                      <a:pt x="221" y="110"/>
                      <a:pt x="221" y="110"/>
                      <a:pt x="221" y="110"/>
                    </a:cubicBezTo>
                    <a:cubicBezTo>
                      <a:pt x="223" y="111"/>
                      <a:pt x="224" y="111"/>
                      <a:pt x="225" y="112"/>
                    </a:cubicBezTo>
                    <a:cubicBezTo>
                      <a:pt x="226" y="112"/>
                      <a:pt x="229" y="113"/>
                      <a:pt x="231" y="114"/>
                    </a:cubicBezTo>
                    <a:cubicBezTo>
                      <a:pt x="233" y="114"/>
                      <a:pt x="235" y="114"/>
                      <a:pt x="235" y="114"/>
                    </a:cubicBezTo>
                    <a:cubicBezTo>
                      <a:pt x="235" y="114"/>
                      <a:pt x="235" y="112"/>
                      <a:pt x="235" y="111"/>
                    </a:cubicBezTo>
                    <a:cubicBezTo>
                      <a:pt x="235" y="109"/>
                      <a:pt x="235" y="108"/>
                      <a:pt x="234" y="106"/>
                    </a:cubicBezTo>
                    <a:cubicBezTo>
                      <a:pt x="233" y="105"/>
                      <a:pt x="233" y="103"/>
                      <a:pt x="233" y="102"/>
                    </a:cubicBezTo>
                    <a:cubicBezTo>
                      <a:pt x="233" y="101"/>
                      <a:pt x="234" y="99"/>
                      <a:pt x="237" y="98"/>
                    </a:cubicBezTo>
                    <a:cubicBezTo>
                      <a:pt x="240" y="97"/>
                      <a:pt x="242" y="95"/>
                      <a:pt x="244" y="94"/>
                    </a:cubicBezTo>
                    <a:cubicBezTo>
                      <a:pt x="245" y="93"/>
                      <a:pt x="247" y="92"/>
                      <a:pt x="246" y="91"/>
                    </a:cubicBezTo>
                    <a:cubicBezTo>
                      <a:pt x="246" y="90"/>
                      <a:pt x="244" y="88"/>
                      <a:pt x="243" y="86"/>
                    </a:cubicBezTo>
                    <a:cubicBezTo>
                      <a:pt x="241" y="84"/>
                      <a:pt x="240" y="81"/>
                      <a:pt x="239" y="81"/>
                    </a:cubicBezTo>
                    <a:cubicBezTo>
                      <a:pt x="238" y="79"/>
                      <a:pt x="237" y="77"/>
                      <a:pt x="235" y="77"/>
                    </a:cubicBezTo>
                    <a:cubicBezTo>
                      <a:pt x="234" y="75"/>
                      <a:pt x="233" y="73"/>
                      <a:pt x="233" y="72"/>
                    </a:cubicBezTo>
                    <a:cubicBezTo>
                      <a:pt x="233" y="71"/>
                      <a:pt x="235" y="68"/>
                      <a:pt x="236" y="66"/>
                    </a:cubicBezTo>
                    <a:cubicBezTo>
                      <a:pt x="238" y="65"/>
                      <a:pt x="239" y="63"/>
                      <a:pt x="241" y="62"/>
                    </a:cubicBezTo>
                    <a:cubicBezTo>
                      <a:pt x="243" y="61"/>
                      <a:pt x="245" y="60"/>
                      <a:pt x="246" y="59"/>
                    </a:cubicBezTo>
                    <a:cubicBezTo>
                      <a:pt x="247" y="58"/>
                      <a:pt x="249" y="56"/>
                      <a:pt x="250" y="55"/>
                    </a:cubicBezTo>
                    <a:cubicBezTo>
                      <a:pt x="251" y="54"/>
                      <a:pt x="252" y="52"/>
                      <a:pt x="253" y="50"/>
                    </a:cubicBezTo>
                    <a:cubicBezTo>
                      <a:pt x="253" y="49"/>
                      <a:pt x="251" y="48"/>
                      <a:pt x="252" y="47"/>
                    </a:cubicBezTo>
                    <a:cubicBezTo>
                      <a:pt x="253" y="47"/>
                      <a:pt x="253" y="46"/>
                      <a:pt x="253" y="46"/>
                    </a:cubicBezTo>
                    <a:cubicBezTo>
                      <a:pt x="246" y="39"/>
                      <a:pt x="246" y="39"/>
                      <a:pt x="246" y="39"/>
                    </a:cubicBezTo>
                    <a:cubicBezTo>
                      <a:pt x="246" y="39"/>
                      <a:pt x="246" y="41"/>
                      <a:pt x="245" y="43"/>
                    </a:cubicBezTo>
                    <a:cubicBezTo>
                      <a:pt x="244" y="46"/>
                      <a:pt x="243" y="49"/>
                      <a:pt x="242" y="49"/>
                    </a:cubicBezTo>
                    <a:cubicBezTo>
                      <a:pt x="240" y="49"/>
                      <a:pt x="239" y="49"/>
                      <a:pt x="238" y="48"/>
                    </a:cubicBezTo>
                    <a:cubicBezTo>
                      <a:pt x="237" y="47"/>
                      <a:pt x="236" y="45"/>
                      <a:pt x="234" y="45"/>
                    </a:cubicBezTo>
                    <a:cubicBezTo>
                      <a:pt x="232" y="45"/>
                      <a:pt x="230" y="45"/>
                      <a:pt x="228" y="46"/>
                    </a:cubicBezTo>
                    <a:cubicBezTo>
                      <a:pt x="228" y="47"/>
                      <a:pt x="226" y="48"/>
                      <a:pt x="225" y="48"/>
                    </a:cubicBezTo>
                    <a:cubicBezTo>
                      <a:pt x="224" y="48"/>
                      <a:pt x="223" y="48"/>
                      <a:pt x="222" y="49"/>
                    </a:cubicBezTo>
                    <a:cubicBezTo>
                      <a:pt x="221" y="50"/>
                      <a:pt x="220" y="51"/>
                      <a:pt x="219" y="50"/>
                    </a:cubicBezTo>
                    <a:cubicBezTo>
                      <a:pt x="217" y="49"/>
                      <a:pt x="215" y="48"/>
                      <a:pt x="213" y="49"/>
                    </a:cubicBezTo>
                    <a:cubicBezTo>
                      <a:pt x="212" y="49"/>
                      <a:pt x="209" y="50"/>
                      <a:pt x="208" y="51"/>
                    </a:cubicBezTo>
                    <a:cubicBezTo>
                      <a:pt x="207" y="52"/>
                      <a:pt x="205" y="52"/>
                      <a:pt x="204" y="52"/>
                    </a:cubicBezTo>
                    <a:cubicBezTo>
                      <a:pt x="204" y="52"/>
                      <a:pt x="202" y="51"/>
                      <a:pt x="200" y="51"/>
                    </a:cubicBezTo>
                    <a:cubicBezTo>
                      <a:pt x="198" y="51"/>
                      <a:pt x="196" y="51"/>
                      <a:pt x="195" y="50"/>
                    </a:cubicBezTo>
                    <a:cubicBezTo>
                      <a:pt x="195" y="49"/>
                      <a:pt x="194" y="47"/>
                      <a:pt x="193" y="46"/>
                    </a:cubicBezTo>
                    <a:cubicBezTo>
                      <a:pt x="192" y="45"/>
                      <a:pt x="190" y="44"/>
                      <a:pt x="189" y="45"/>
                    </a:cubicBezTo>
                    <a:cubicBezTo>
                      <a:pt x="187" y="45"/>
                      <a:pt x="186" y="46"/>
                      <a:pt x="185" y="47"/>
                    </a:cubicBezTo>
                    <a:cubicBezTo>
                      <a:pt x="184" y="47"/>
                      <a:pt x="182" y="49"/>
                      <a:pt x="180" y="49"/>
                    </a:cubicBezTo>
                    <a:cubicBezTo>
                      <a:pt x="179" y="50"/>
                      <a:pt x="175" y="50"/>
                      <a:pt x="173" y="50"/>
                    </a:cubicBezTo>
                    <a:cubicBezTo>
                      <a:pt x="171" y="49"/>
                      <a:pt x="167" y="49"/>
                      <a:pt x="164" y="48"/>
                    </a:cubicBezTo>
                    <a:cubicBezTo>
                      <a:pt x="162" y="46"/>
                      <a:pt x="157" y="45"/>
                      <a:pt x="155" y="44"/>
                    </a:cubicBezTo>
                    <a:cubicBezTo>
                      <a:pt x="153" y="43"/>
                      <a:pt x="149" y="43"/>
                      <a:pt x="147" y="43"/>
                    </a:cubicBezTo>
                    <a:cubicBezTo>
                      <a:pt x="146" y="43"/>
                      <a:pt x="143" y="43"/>
                      <a:pt x="142" y="43"/>
                    </a:cubicBezTo>
                    <a:cubicBezTo>
                      <a:pt x="140" y="42"/>
                      <a:pt x="138" y="41"/>
                      <a:pt x="137" y="41"/>
                    </a:cubicBezTo>
                    <a:cubicBezTo>
                      <a:pt x="135" y="41"/>
                      <a:pt x="132" y="42"/>
                      <a:pt x="131" y="44"/>
                    </a:cubicBezTo>
                    <a:cubicBezTo>
                      <a:pt x="130" y="45"/>
                      <a:pt x="129" y="45"/>
                      <a:pt x="128" y="45"/>
                    </a:cubicBezTo>
                    <a:cubicBezTo>
                      <a:pt x="126" y="45"/>
                      <a:pt x="124" y="43"/>
                      <a:pt x="123" y="42"/>
                    </a:cubicBezTo>
                    <a:cubicBezTo>
                      <a:pt x="122" y="41"/>
                      <a:pt x="121" y="39"/>
                      <a:pt x="120" y="37"/>
                    </a:cubicBezTo>
                    <a:cubicBezTo>
                      <a:pt x="120" y="36"/>
                      <a:pt x="120" y="33"/>
                      <a:pt x="119" y="33"/>
                    </a:cubicBezTo>
                    <a:cubicBezTo>
                      <a:pt x="117" y="32"/>
                      <a:pt x="115" y="32"/>
                      <a:pt x="112" y="33"/>
                    </a:cubicBezTo>
                    <a:cubicBezTo>
                      <a:pt x="111" y="33"/>
                      <a:pt x="108" y="35"/>
                      <a:pt x="106" y="36"/>
                    </a:cubicBezTo>
                    <a:cubicBezTo>
                      <a:pt x="104" y="38"/>
                      <a:pt x="101" y="38"/>
                      <a:pt x="99" y="37"/>
                    </a:cubicBezTo>
                    <a:cubicBezTo>
                      <a:pt x="97" y="37"/>
                      <a:pt x="95" y="35"/>
                      <a:pt x="94" y="34"/>
                    </a:cubicBezTo>
                    <a:cubicBezTo>
                      <a:pt x="93" y="32"/>
                      <a:pt x="91" y="31"/>
                      <a:pt x="89" y="31"/>
                    </a:cubicBezTo>
                    <a:cubicBezTo>
                      <a:pt x="87" y="31"/>
                      <a:pt x="86" y="31"/>
                      <a:pt x="84" y="30"/>
                    </a:cubicBezTo>
                    <a:cubicBezTo>
                      <a:pt x="83" y="28"/>
                      <a:pt x="80" y="26"/>
                      <a:pt x="78" y="26"/>
                    </a:cubicBezTo>
                    <a:cubicBezTo>
                      <a:pt x="76" y="25"/>
                      <a:pt x="72" y="25"/>
                      <a:pt x="70" y="24"/>
                    </a:cubicBezTo>
                    <a:cubicBezTo>
                      <a:pt x="68" y="24"/>
                      <a:pt x="66" y="23"/>
                      <a:pt x="66" y="22"/>
                    </a:cubicBezTo>
                    <a:cubicBezTo>
                      <a:pt x="66" y="20"/>
                      <a:pt x="67" y="18"/>
                      <a:pt x="67" y="16"/>
                    </a:cubicBezTo>
                    <a:cubicBezTo>
                      <a:pt x="67" y="14"/>
                      <a:pt x="66" y="12"/>
                      <a:pt x="65" y="11"/>
                    </a:cubicBezTo>
                    <a:cubicBezTo>
                      <a:pt x="63" y="9"/>
                      <a:pt x="61" y="8"/>
                      <a:pt x="60" y="7"/>
                    </a:cubicBezTo>
                    <a:cubicBezTo>
                      <a:pt x="58" y="6"/>
                      <a:pt x="55" y="5"/>
                      <a:pt x="53" y="5"/>
                    </a:cubicBezTo>
                    <a:cubicBezTo>
                      <a:pt x="51" y="5"/>
                      <a:pt x="50" y="5"/>
                      <a:pt x="48" y="4"/>
                    </a:cubicBezTo>
                    <a:cubicBezTo>
                      <a:pt x="46" y="3"/>
                      <a:pt x="43" y="2"/>
                      <a:pt x="41" y="0"/>
                    </a:cubicBezTo>
                    <a:cubicBezTo>
                      <a:pt x="39" y="0"/>
                      <a:pt x="36" y="0"/>
                      <a:pt x="35" y="1"/>
                    </a:cubicBezTo>
                    <a:cubicBezTo>
                      <a:pt x="33" y="2"/>
                      <a:pt x="31" y="2"/>
                      <a:pt x="31" y="2"/>
                    </a:cubicBezTo>
                    <a:cubicBezTo>
                      <a:pt x="30" y="2"/>
                      <a:pt x="28" y="2"/>
                      <a:pt x="27" y="3"/>
                    </a:cubicBezTo>
                    <a:cubicBezTo>
                      <a:pt x="25" y="4"/>
                      <a:pt x="24" y="4"/>
                      <a:pt x="24" y="4"/>
                    </a:cubicBezTo>
                    <a:cubicBezTo>
                      <a:pt x="24" y="4"/>
                      <a:pt x="25" y="6"/>
                      <a:pt x="26" y="8"/>
                    </a:cubicBezTo>
                    <a:cubicBezTo>
                      <a:pt x="27" y="9"/>
                      <a:pt x="28" y="12"/>
                      <a:pt x="28" y="13"/>
                    </a:cubicBezTo>
                    <a:cubicBezTo>
                      <a:pt x="29" y="13"/>
                      <a:pt x="29" y="16"/>
                      <a:pt x="29" y="17"/>
                    </a:cubicBezTo>
                    <a:cubicBezTo>
                      <a:pt x="29" y="18"/>
                      <a:pt x="31" y="21"/>
                      <a:pt x="33" y="23"/>
                    </a:cubicBezTo>
                    <a:cubicBezTo>
                      <a:pt x="34" y="24"/>
                      <a:pt x="37" y="26"/>
                      <a:pt x="38" y="27"/>
                    </a:cubicBezTo>
                    <a:cubicBezTo>
                      <a:pt x="40" y="28"/>
                      <a:pt x="42" y="31"/>
                      <a:pt x="44" y="32"/>
                    </a:cubicBezTo>
                    <a:cubicBezTo>
                      <a:pt x="46" y="34"/>
                      <a:pt x="47" y="36"/>
                      <a:pt x="47" y="37"/>
                    </a:cubicBezTo>
                    <a:cubicBezTo>
                      <a:pt x="48" y="37"/>
                      <a:pt x="50" y="38"/>
                      <a:pt x="52" y="40"/>
                    </a:cubicBezTo>
                    <a:cubicBezTo>
                      <a:pt x="54" y="41"/>
                      <a:pt x="54" y="43"/>
                      <a:pt x="52" y="43"/>
                    </a:cubicBezTo>
                    <a:cubicBezTo>
                      <a:pt x="50" y="44"/>
                      <a:pt x="48" y="44"/>
                      <a:pt x="47" y="43"/>
                    </a:cubicBezTo>
                    <a:cubicBezTo>
                      <a:pt x="45" y="43"/>
                      <a:pt x="43" y="43"/>
                      <a:pt x="41" y="44"/>
                    </a:cubicBezTo>
                    <a:cubicBezTo>
                      <a:pt x="40" y="44"/>
                      <a:pt x="38" y="46"/>
                      <a:pt x="37" y="48"/>
                    </a:cubicBezTo>
                    <a:cubicBezTo>
                      <a:pt x="36" y="49"/>
                      <a:pt x="34" y="50"/>
                      <a:pt x="33" y="50"/>
                    </a:cubicBezTo>
                    <a:cubicBezTo>
                      <a:pt x="32" y="50"/>
                      <a:pt x="32" y="51"/>
                      <a:pt x="32" y="53"/>
                    </a:cubicBezTo>
                    <a:cubicBezTo>
                      <a:pt x="32" y="54"/>
                      <a:pt x="34" y="55"/>
                      <a:pt x="36" y="55"/>
                    </a:cubicBezTo>
                    <a:cubicBezTo>
                      <a:pt x="38" y="55"/>
                      <a:pt x="40" y="56"/>
                      <a:pt x="40" y="58"/>
                    </a:cubicBezTo>
                    <a:cubicBezTo>
                      <a:pt x="42" y="59"/>
                      <a:pt x="42" y="60"/>
                      <a:pt x="41" y="62"/>
                    </a:cubicBezTo>
                    <a:cubicBezTo>
                      <a:pt x="41" y="63"/>
                      <a:pt x="40" y="65"/>
                      <a:pt x="38" y="65"/>
                    </a:cubicBezTo>
                    <a:cubicBezTo>
                      <a:pt x="36" y="65"/>
                      <a:pt x="35" y="68"/>
                      <a:pt x="36" y="70"/>
                    </a:cubicBezTo>
                    <a:cubicBezTo>
                      <a:pt x="37" y="72"/>
                      <a:pt x="39" y="74"/>
                      <a:pt x="40" y="74"/>
                    </a:cubicBezTo>
                    <a:cubicBezTo>
                      <a:pt x="41" y="74"/>
                      <a:pt x="42" y="75"/>
                      <a:pt x="43" y="77"/>
                    </a:cubicBezTo>
                    <a:cubicBezTo>
                      <a:pt x="44" y="79"/>
                      <a:pt x="47" y="80"/>
                      <a:pt x="50" y="81"/>
                    </a:cubicBezTo>
                    <a:cubicBezTo>
                      <a:pt x="51" y="82"/>
                      <a:pt x="55" y="84"/>
                      <a:pt x="57" y="84"/>
                    </a:cubicBezTo>
                    <a:cubicBezTo>
                      <a:pt x="59" y="84"/>
                      <a:pt x="61" y="86"/>
                      <a:pt x="63" y="87"/>
                    </a:cubicBezTo>
                    <a:cubicBezTo>
                      <a:pt x="64" y="87"/>
                      <a:pt x="66" y="88"/>
                      <a:pt x="66" y="90"/>
                    </a:cubicBezTo>
                    <a:cubicBezTo>
                      <a:pt x="66" y="91"/>
                      <a:pt x="64" y="93"/>
                      <a:pt x="63" y="93"/>
                    </a:cubicBezTo>
                    <a:cubicBezTo>
                      <a:pt x="61" y="94"/>
                      <a:pt x="59" y="94"/>
                      <a:pt x="58" y="94"/>
                    </a:cubicBezTo>
                    <a:cubicBezTo>
                      <a:pt x="57" y="94"/>
                      <a:pt x="55" y="94"/>
                      <a:pt x="53" y="94"/>
                    </a:cubicBezTo>
                    <a:cubicBezTo>
                      <a:pt x="52" y="94"/>
                      <a:pt x="52" y="95"/>
                      <a:pt x="51" y="96"/>
                    </a:cubicBezTo>
                    <a:cubicBezTo>
                      <a:pt x="50" y="98"/>
                      <a:pt x="49" y="98"/>
                      <a:pt x="48" y="98"/>
                    </a:cubicBezTo>
                    <a:cubicBezTo>
                      <a:pt x="47" y="97"/>
                      <a:pt x="44" y="96"/>
                      <a:pt x="43" y="97"/>
                    </a:cubicBezTo>
                    <a:cubicBezTo>
                      <a:pt x="41" y="97"/>
                      <a:pt x="37" y="98"/>
                      <a:pt x="36" y="100"/>
                    </a:cubicBezTo>
                    <a:cubicBezTo>
                      <a:pt x="35" y="101"/>
                      <a:pt x="33" y="103"/>
                      <a:pt x="31" y="105"/>
                    </a:cubicBezTo>
                    <a:cubicBezTo>
                      <a:pt x="28" y="106"/>
                      <a:pt x="27" y="108"/>
                      <a:pt x="25" y="110"/>
                    </a:cubicBezTo>
                    <a:cubicBezTo>
                      <a:pt x="24" y="110"/>
                      <a:pt x="21" y="112"/>
                      <a:pt x="19" y="114"/>
                    </a:cubicBezTo>
                    <a:cubicBezTo>
                      <a:pt x="16" y="115"/>
                      <a:pt x="13" y="117"/>
                      <a:pt x="11" y="118"/>
                    </a:cubicBezTo>
                    <a:cubicBezTo>
                      <a:pt x="9" y="118"/>
                      <a:pt x="6" y="120"/>
                      <a:pt x="5" y="121"/>
                    </a:cubicBezTo>
                    <a:cubicBezTo>
                      <a:pt x="5" y="122"/>
                      <a:pt x="3" y="124"/>
                      <a:pt x="2" y="127"/>
                    </a:cubicBezTo>
                    <a:cubicBezTo>
                      <a:pt x="1" y="130"/>
                      <a:pt x="1" y="133"/>
                      <a:pt x="0" y="135"/>
                    </a:cubicBezTo>
                    <a:cubicBezTo>
                      <a:pt x="0" y="137"/>
                      <a:pt x="0" y="140"/>
                      <a:pt x="1" y="141"/>
                    </a:cubicBezTo>
                    <a:cubicBezTo>
                      <a:pt x="1" y="142"/>
                      <a:pt x="3" y="144"/>
                      <a:pt x="4" y="145"/>
                    </a:cubicBezTo>
                    <a:cubicBezTo>
                      <a:pt x="5" y="145"/>
                      <a:pt x="8" y="146"/>
                      <a:pt x="8" y="148"/>
                    </a:cubicBezTo>
                    <a:cubicBezTo>
                      <a:pt x="10" y="149"/>
                      <a:pt x="11" y="151"/>
                      <a:pt x="11" y="153"/>
                    </a:cubicBezTo>
                    <a:cubicBezTo>
                      <a:pt x="11" y="155"/>
                      <a:pt x="11" y="157"/>
                      <a:pt x="11" y="159"/>
                    </a:cubicBezTo>
                    <a:cubicBezTo>
                      <a:pt x="11" y="160"/>
                      <a:pt x="9" y="161"/>
                      <a:pt x="9" y="162"/>
                    </a:cubicBezTo>
                    <a:cubicBezTo>
                      <a:pt x="9" y="161"/>
                      <a:pt x="9" y="161"/>
                      <a:pt x="9" y="161"/>
                    </a:cubicBezTo>
                    <a:cubicBezTo>
                      <a:pt x="9" y="162"/>
                      <a:pt x="9" y="162"/>
                      <a:pt x="9" y="162"/>
                    </a:cubicBezTo>
                    <a:close/>
                  </a:path>
                </a:pathLst>
              </a:custGeom>
              <a:ln>
                <a:headEnd/>
                <a:tailEnd/>
              </a:ln>
            </p:spPr>
            <p:style>
              <a:lnRef idx="1">
                <a:schemeClr val="accent6"/>
              </a:lnRef>
              <a:fillRef idx="2">
                <a:schemeClr val="accent6"/>
              </a:fillRef>
              <a:effectRef idx="1">
                <a:schemeClr val="accent6"/>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46" name="Freeform 57">
                <a:extLst>
                  <a:ext uri="{FF2B5EF4-FFF2-40B4-BE49-F238E27FC236}">
                    <a16:creationId xmlns:a16="http://schemas.microsoft.com/office/drawing/2014/main" id="{334C2764-09C2-6862-74B2-42ADAD75C527}"/>
                  </a:ext>
                </a:extLst>
              </p:cNvPr>
              <p:cNvSpPr>
                <a:spLocks/>
              </p:cNvSpPr>
              <p:nvPr/>
            </p:nvSpPr>
            <p:spPr bwMode="auto">
              <a:xfrm>
                <a:off x="3619611" y="3306289"/>
                <a:ext cx="52457" cy="43715"/>
              </a:xfrm>
              <a:custGeom>
                <a:avLst/>
                <a:gdLst/>
                <a:ahLst/>
                <a:cxnLst>
                  <a:cxn ang="0">
                    <a:pos x="14" y="9"/>
                  </a:cxn>
                  <a:cxn ang="0">
                    <a:pos x="9" y="7"/>
                  </a:cxn>
                  <a:cxn ang="0">
                    <a:pos x="13" y="1"/>
                  </a:cxn>
                  <a:cxn ang="0">
                    <a:pos x="5" y="1"/>
                  </a:cxn>
                  <a:cxn ang="0">
                    <a:pos x="2" y="3"/>
                  </a:cxn>
                  <a:cxn ang="0">
                    <a:pos x="1" y="6"/>
                  </a:cxn>
                  <a:cxn ang="0">
                    <a:pos x="1" y="11"/>
                  </a:cxn>
                  <a:cxn ang="0">
                    <a:pos x="6" y="16"/>
                  </a:cxn>
                  <a:cxn ang="0">
                    <a:pos x="12" y="18"/>
                  </a:cxn>
                  <a:cxn ang="0">
                    <a:pos x="15" y="17"/>
                  </a:cxn>
                  <a:cxn ang="0">
                    <a:pos x="21" y="12"/>
                  </a:cxn>
                  <a:cxn ang="0">
                    <a:pos x="23" y="10"/>
                  </a:cxn>
                  <a:cxn ang="0">
                    <a:pos x="22" y="7"/>
                  </a:cxn>
                  <a:cxn ang="0">
                    <a:pos x="14" y="9"/>
                  </a:cxn>
                </a:cxnLst>
                <a:rect l="0" t="0" r="r" b="b"/>
                <a:pathLst>
                  <a:path w="23" h="19">
                    <a:moveTo>
                      <a:pt x="14" y="9"/>
                    </a:moveTo>
                    <a:cubicBezTo>
                      <a:pt x="12" y="10"/>
                      <a:pt x="10" y="7"/>
                      <a:pt x="9" y="7"/>
                    </a:cubicBezTo>
                    <a:cubicBezTo>
                      <a:pt x="8" y="7"/>
                      <a:pt x="14" y="2"/>
                      <a:pt x="13" y="1"/>
                    </a:cubicBezTo>
                    <a:cubicBezTo>
                      <a:pt x="12" y="0"/>
                      <a:pt x="7" y="1"/>
                      <a:pt x="5" y="1"/>
                    </a:cubicBezTo>
                    <a:cubicBezTo>
                      <a:pt x="5" y="2"/>
                      <a:pt x="3" y="4"/>
                      <a:pt x="2" y="3"/>
                    </a:cubicBezTo>
                    <a:cubicBezTo>
                      <a:pt x="0" y="3"/>
                      <a:pt x="1" y="5"/>
                      <a:pt x="1" y="6"/>
                    </a:cubicBezTo>
                    <a:cubicBezTo>
                      <a:pt x="1" y="8"/>
                      <a:pt x="1" y="11"/>
                      <a:pt x="1" y="11"/>
                    </a:cubicBezTo>
                    <a:cubicBezTo>
                      <a:pt x="3" y="11"/>
                      <a:pt x="5" y="16"/>
                      <a:pt x="6" y="16"/>
                    </a:cubicBezTo>
                    <a:cubicBezTo>
                      <a:pt x="8" y="17"/>
                      <a:pt x="11" y="17"/>
                      <a:pt x="12" y="18"/>
                    </a:cubicBezTo>
                    <a:cubicBezTo>
                      <a:pt x="13" y="19"/>
                      <a:pt x="15" y="18"/>
                      <a:pt x="15" y="17"/>
                    </a:cubicBezTo>
                    <a:cubicBezTo>
                      <a:pt x="16" y="15"/>
                      <a:pt x="19" y="13"/>
                      <a:pt x="21" y="12"/>
                    </a:cubicBezTo>
                    <a:cubicBezTo>
                      <a:pt x="23" y="11"/>
                      <a:pt x="23" y="10"/>
                      <a:pt x="23" y="10"/>
                    </a:cubicBezTo>
                    <a:cubicBezTo>
                      <a:pt x="23" y="10"/>
                      <a:pt x="23" y="9"/>
                      <a:pt x="22" y="7"/>
                    </a:cubicBezTo>
                    <a:cubicBezTo>
                      <a:pt x="20" y="5"/>
                      <a:pt x="15" y="8"/>
                      <a:pt x="14" y="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grpSp>
      </p:grpSp>
      <p:sp>
        <p:nvSpPr>
          <p:cNvPr id="47" name="Star: 5 Points 46">
            <a:extLst>
              <a:ext uri="{FF2B5EF4-FFF2-40B4-BE49-F238E27FC236}">
                <a16:creationId xmlns:a16="http://schemas.microsoft.com/office/drawing/2014/main" id="{F6FBC26E-A1E6-0485-3EEA-37CE0BE68044}"/>
              </a:ext>
            </a:extLst>
          </p:cNvPr>
          <p:cNvSpPr/>
          <p:nvPr/>
        </p:nvSpPr>
        <p:spPr>
          <a:xfrm>
            <a:off x="4748148" y="2706409"/>
            <a:ext cx="264451" cy="356869"/>
          </a:xfrm>
          <a:prstGeom prst="star5">
            <a:avLst/>
          </a:prstGeom>
          <a:solidFill>
            <a:srgbClr val="BED73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50" name="Star: 5 Points 49">
            <a:extLst>
              <a:ext uri="{FF2B5EF4-FFF2-40B4-BE49-F238E27FC236}">
                <a16:creationId xmlns:a16="http://schemas.microsoft.com/office/drawing/2014/main" id="{8C75DE86-8D68-149A-7458-C1D53AE43579}"/>
              </a:ext>
            </a:extLst>
          </p:cNvPr>
          <p:cNvSpPr/>
          <p:nvPr/>
        </p:nvSpPr>
        <p:spPr>
          <a:xfrm>
            <a:off x="5424241" y="1796931"/>
            <a:ext cx="233629" cy="369322"/>
          </a:xfrm>
          <a:prstGeom prst="star5">
            <a:avLst/>
          </a:pr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51" name="Star: 5 Points 50">
            <a:extLst>
              <a:ext uri="{FF2B5EF4-FFF2-40B4-BE49-F238E27FC236}">
                <a16:creationId xmlns:a16="http://schemas.microsoft.com/office/drawing/2014/main" id="{1C321388-48A1-B656-2F9F-38ECF6B58D66}"/>
              </a:ext>
            </a:extLst>
          </p:cNvPr>
          <p:cNvSpPr/>
          <p:nvPr/>
        </p:nvSpPr>
        <p:spPr>
          <a:xfrm>
            <a:off x="3314656" y="1601520"/>
            <a:ext cx="209642" cy="369322"/>
          </a:xfrm>
          <a:prstGeom prst="star5">
            <a:avLst/>
          </a:pr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56" name="Star: 5 Points 55">
            <a:extLst>
              <a:ext uri="{FF2B5EF4-FFF2-40B4-BE49-F238E27FC236}">
                <a16:creationId xmlns:a16="http://schemas.microsoft.com/office/drawing/2014/main" id="{C9868CFB-B3B6-E0BD-7877-C858D8DC3B19}"/>
              </a:ext>
            </a:extLst>
          </p:cNvPr>
          <p:cNvSpPr/>
          <p:nvPr/>
        </p:nvSpPr>
        <p:spPr>
          <a:xfrm>
            <a:off x="3569023" y="2047875"/>
            <a:ext cx="234184" cy="441280"/>
          </a:xfrm>
          <a:prstGeom prst="star5">
            <a:avLst>
              <a:gd name="adj" fmla="val 19098"/>
              <a:gd name="hf" fmla="val 105146"/>
              <a:gd name="vf" fmla="val 110557"/>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57" name="Star: 5 Points 56">
            <a:extLst>
              <a:ext uri="{FF2B5EF4-FFF2-40B4-BE49-F238E27FC236}">
                <a16:creationId xmlns:a16="http://schemas.microsoft.com/office/drawing/2014/main" id="{38D86564-8F2C-BEFC-8810-63B61155FAB2}"/>
              </a:ext>
            </a:extLst>
          </p:cNvPr>
          <p:cNvSpPr/>
          <p:nvPr/>
        </p:nvSpPr>
        <p:spPr>
          <a:xfrm>
            <a:off x="4137153" y="3248987"/>
            <a:ext cx="255937" cy="359983"/>
          </a:xfrm>
          <a:prstGeom prst="star5">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58" name="Star: 5 Points 57">
            <a:extLst>
              <a:ext uri="{FF2B5EF4-FFF2-40B4-BE49-F238E27FC236}">
                <a16:creationId xmlns:a16="http://schemas.microsoft.com/office/drawing/2014/main" id="{3727810A-9455-05B2-2173-008AA9A1C97F}"/>
              </a:ext>
            </a:extLst>
          </p:cNvPr>
          <p:cNvSpPr/>
          <p:nvPr/>
        </p:nvSpPr>
        <p:spPr>
          <a:xfrm>
            <a:off x="4251591" y="2274334"/>
            <a:ext cx="282998" cy="359983"/>
          </a:xfrm>
          <a:prstGeom prst="star5">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cxnSp>
        <p:nvCxnSpPr>
          <p:cNvPr id="17" name="Connector: Elbow 16">
            <a:extLst>
              <a:ext uri="{FF2B5EF4-FFF2-40B4-BE49-F238E27FC236}">
                <a16:creationId xmlns:a16="http://schemas.microsoft.com/office/drawing/2014/main" id="{17DE0622-B502-4A75-17FC-B679712FE5E7}"/>
              </a:ext>
            </a:extLst>
          </p:cNvPr>
          <p:cNvCxnSpPr>
            <a:stCxn id="50" idx="0"/>
            <a:endCxn id="9" idx="1"/>
          </p:cNvCxnSpPr>
          <p:nvPr/>
        </p:nvCxnSpPr>
        <p:spPr>
          <a:xfrm rot="5400000" flipH="1" flipV="1">
            <a:off x="5777874" y="1207477"/>
            <a:ext cx="352637" cy="826273"/>
          </a:xfrm>
          <a:prstGeom prst="bentConnector2">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4F532BC8-F713-DA30-298B-8CF8408FE7A1}"/>
              </a:ext>
            </a:extLst>
          </p:cNvPr>
          <p:cNvCxnSpPr>
            <a:stCxn id="51" idx="0"/>
            <a:endCxn id="10" idx="3"/>
          </p:cNvCxnSpPr>
          <p:nvPr/>
        </p:nvCxnSpPr>
        <p:spPr>
          <a:xfrm rot="16200000" flipV="1">
            <a:off x="2884193" y="1066236"/>
            <a:ext cx="192634" cy="877934"/>
          </a:xfrm>
          <a:prstGeom prst="bentConnector2">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275172FB-A57C-2355-DFF8-4AC279911FB7}"/>
              </a:ext>
            </a:extLst>
          </p:cNvPr>
          <p:cNvCxnSpPr>
            <a:stCxn id="56" idx="1"/>
            <a:endCxn id="8" idx="3"/>
          </p:cNvCxnSpPr>
          <p:nvPr/>
        </p:nvCxnSpPr>
        <p:spPr>
          <a:xfrm rot="10800000" flipV="1">
            <a:off x="2541543" y="2216428"/>
            <a:ext cx="1027480" cy="391153"/>
          </a:xfrm>
          <a:prstGeom prst="bentConnector3">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3D9D845B-276E-4068-C481-5B7E73C1ED1D}"/>
              </a:ext>
            </a:extLst>
          </p:cNvPr>
          <p:cNvCxnSpPr>
            <a:cxnSpLocks/>
            <a:endCxn id="7" idx="3"/>
          </p:cNvCxnSpPr>
          <p:nvPr/>
        </p:nvCxnSpPr>
        <p:spPr>
          <a:xfrm rot="10800000" flipV="1">
            <a:off x="2541543" y="2431190"/>
            <a:ext cx="1710048" cy="1375088"/>
          </a:xfrm>
          <a:prstGeom prst="bentConnector3">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51FBB3B8-102F-63E5-C8F0-060C50710CB2}"/>
              </a:ext>
            </a:extLst>
          </p:cNvPr>
          <p:cNvCxnSpPr>
            <a:stCxn id="57" idx="3"/>
            <a:endCxn id="6" idx="1"/>
          </p:cNvCxnSpPr>
          <p:nvPr/>
        </p:nvCxnSpPr>
        <p:spPr>
          <a:xfrm rot="16200000" flipH="1">
            <a:off x="5235094" y="2718084"/>
            <a:ext cx="241350" cy="2023119"/>
          </a:xfrm>
          <a:prstGeom prst="bentConnector2">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37B247D5-9B66-6FFF-2C0D-8C93A51F6E7C}"/>
              </a:ext>
            </a:extLst>
          </p:cNvPr>
          <p:cNvCxnSpPr>
            <a:stCxn id="47" idx="4"/>
            <a:endCxn id="5" idx="1"/>
          </p:cNvCxnSpPr>
          <p:nvPr/>
        </p:nvCxnSpPr>
        <p:spPr>
          <a:xfrm flipV="1">
            <a:off x="5012599" y="2647307"/>
            <a:ext cx="1354730" cy="195413"/>
          </a:xfrm>
          <a:prstGeom prst="bentConnector3">
            <a:avLst>
              <a:gd name="adj1" fmla="val 40848"/>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21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3E9ED-D550-9A0F-52FC-A00D285DEEEE}"/>
              </a:ext>
            </a:extLst>
          </p:cNvPr>
          <p:cNvSpPr>
            <a:spLocks noGrp="1"/>
          </p:cNvSpPr>
          <p:nvPr>
            <p:ph type="title"/>
          </p:nvPr>
        </p:nvSpPr>
        <p:spPr>
          <a:xfrm>
            <a:off x="323925" y="212426"/>
            <a:ext cx="8496150" cy="461655"/>
          </a:xfrm>
        </p:spPr>
        <p:txBody>
          <a:bodyPr/>
          <a:lstStyle/>
          <a:p>
            <a:r>
              <a:rPr lang="en-US" dirty="0">
                <a:sym typeface="Arial"/>
              </a:rPr>
              <a:t>Sify National 100G Backbone NETWORK</a:t>
            </a:r>
            <a:endParaRPr lang="en-IN" dirty="0"/>
          </a:p>
        </p:txBody>
      </p:sp>
      <p:cxnSp>
        <p:nvCxnSpPr>
          <p:cNvPr id="43" name="Straight Arrow Connector 42">
            <a:extLst>
              <a:ext uri="{FF2B5EF4-FFF2-40B4-BE49-F238E27FC236}">
                <a16:creationId xmlns:a16="http://schemas.microsoft.com/office/drawing/2014/main" id="{EB165DEA-2685-FB57-B977-C2F906DB8684}"/>
              </a:ext>
            </a:extLst>
          </p:cNvPr>
          <p:cNvCxnSpPr>
            <a:cxnSpLocks/>
            <a:stCxn id="7" idx="3"/>
          </p:cNvCxnSpPr>
          <p:nvPr/>
        </p:nvCxnSpPr>
        <p:spPr>
          <a:xfrm flipH="1">
            <a:off x="809638" y="1418544"/>
            <a:ext cx="1415978" cy="1093022"/>
          </a:xfrm>
          <a:prstGeom prst="straightConnector1">
            <a:avLst/>
          </a:prstGeom>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09B1EAF-9D0B-D706-D5E1-D7DF4B05CD8A}"/>
              </a:ext>
            </a:extLst>
          </p:cNvPr>
          <p:cNvCxnSpPr>
            <a:cxnSpLocks/>
            <a:stCxn id="25" idx="0"/>
          </p:cNvCxnSpPr>
          <p:nvPr/>
        </p:nvCxnSpPr>
        <p:spPr>
          <a:xfrm flipH="1" flipV="1">
            <a:off x="2461728" y="1427032"/>
            <a:ext cx="4099" cy="583415"/>
          </a:xfrm>
          <a:prstGeom prst="straightConnector1">
            <a:avLst/>
          </a:prstGeom>
          <a:ln>
            <a:solidFill>
              <a:srgbClr val="00B05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1" name="Straight Arrow Connector 50">
            <a:extLst>
              <a:ext uri="{FF2B5EF4-FFF2-40B4-BE49-F238E27FC236}">
                <a16:creationId xmlns:a16="http://schemas.microsoft.com/office/drawing/2014/main" id="{44EB10A6-3186-681F-B7EC-2FB2B622A755}"/>
              </a:ext>
            </a:extLst>
          </p:cNvPr>
          <p:cNvCxnSpPr>
            <a:cxnSpLocks/>
            <a:stCxn id="7" idx="5"/>
            <a:endCxn id="22" idx="0"/>
          </p:cNvCxnSpPr>
          <p:nvPr/>
        </p:nvCxnSpPr>
        <p:spPr>
          <a:xfrm>
            <a:off x="2615730" y="1418544"/>
            <a:ext cx="1343836" cy="1009255"/>
          </a:xfrm>
          <a:prstGeom prst="straightConnector1">
            <a:avLst/>
          </a:prstGeom>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5A68123-AA25-2395-69F2-61AB7F3961D0}"/>
              </a:ext>
            </a:extLst>
          </p:cNvPr>
          <p:cNvCxnSpPr>
            <a:cxnSpLocks/>
            <a:endCxn id="25" idx="2"/>
          </p:cNvCxnSpPr>
          <p:nvPr/>
        </p:nvCxnSpPr>
        <p:spPr>
          <a:xfrm flipV="1">
            <a:off x="867969" y="2219123"/>
            <a:ext cx="1322006" cy="304775"/>
          </a:xfrm>
          <a:prstGeom prst="straightConnector1">
            <a:avLst/>
          </a:prstGeom>
          <a:ln>
            <a:solidFill>
              <a:srgbClr val="00B05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57" name="Straight Arrow Connector 56">
            <a:extLst>
              <a:ext uri="{FF2B5EF4-FFF2-40B4-BE49-F238E27FC236}">
                <a16:creationId xmlns:a16="http://schemas.microsoft.com/office/drawing/2014/main" id="{33BD1AEB-AF2D-4EFD-02A8-C71CD7869A35}"/>
              </a:ext>
            </a:extLst>
          </p:cNvPr>
          <p:cNvCxnSpPr>
            <a:cxnSpLocks/>
            <a:stCxn id="22" idx="0"/>
            <a:endCxn id="25" idx="6"/>
          </p:cNvCxnSpPr>
          <p:nvPr/>
        </p:nvCxnSpPr>
        <p:spPr>
          <a:xfrm flipH="1" flipV="1">
            <a:off x="2741679" y="2219123"/>
            <a:ext cx="1217887" cy="208676"/>
          </a:xfrm>
          <a:prstGeom prst="straightConnector1">
            <a:avLst/>
          </a:prstGeom>
          <a:ln>
            <a:solidFill>
              <a:srgbClr val="00B05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64" name="Straight Arrow Connector 63">
            <a:extLst>
              <a:ext uri="{FF2B5EF4-FFF2-40B4-BE49-F238E27FC236}">
                <a16:creationId xmlns:a16="http://schemas.microsoft.com/office/drawing/2014/main" id="{D8D33CF1-ED66-0FB0-DFB0-52D6F1B07CAA}"/>
              </a:ext>
            </a:extLst>
          </p:cNvPr>
          <p:cNvCxnSpPr>
            <a:cxnSpLocks/>
            <a:endCxn id="22" idx="2"/>
          </p:cNvCxnSpPr>
          <p:nvPr/>
        </p:nvCxnSpPr>
        <p:spPr>
          <a:xfrm flipV="1">
            <a:off x="1011129" y="2662691"/>
            <a:ext cx="2653297" cy="52556"/>
          </a:xfrm>
          <a:prstGeom prst="straightConnector1">
            <a:avLst/>
          </a:prstGeom>
          <a:ln w="317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A4592F2-6911-BB93-F714-A5A578C34A35}"/>
              </a:ext>
            </a:extLst>
          </p:cNvPr>
          <p:cNvCxnSpPr>
            <a:cxnSpLocks/>
          </p:cNvCxnSpPr>
          <p:nvPr/>
        </p:nvCxnSpPr>
        <p:spPr>
          <a:xfrm flipV="1">
            <a:off x="785406" y="2981350"/>
            <a:ext cx="0" cy="733917"/>
          </a:xfrm>
          <a:prstGeom prst="straightConnector1">
            <a:avLst/>
          </a:prstGeom>
          <a:ln>
            <a:solidFill>
              <a:srgbClr val="00B05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77" name="Straight Arrow Connector 76">
            <a:extLst>
              <a:ext uri="{FF2B5EF4-FFF2-40B4-BE49-F238E27FC236}">
                <a16:creationId xmlns:a16="http://schemas.microsoft.com/office/drawing/2014/main" id="{BD5B970E-6A02-00AF-6F0E-EBF32EA40779}"/>
              </a:ext>
            </a:extLst>
          </p:cNvPr>
          <p:cNvCxnSpPr>
            <a:cxnSpLocks/>
          </p:cNvCxnSpPr>
          <p:nvPr/>
        </p:nvCxnSpPr>
        <p:spPr>
          <a:xfrm flipH="1" flipV="1">
            <a:off x="587993" y="2981350"/>
            <a:ext cx="7380" cy="733917"/>
          </a:xfrm>
          <a:prstGeom prst="straightConnector1">
            <a:avLst/>
          </a:prstGeom>
          <a:ln>
            <a:solidFill>
              <a:srgbClr val="00B05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79" name="Straight Arrow Connector 78">
            <a:extLst>
              <a:ext uri="{FF2B5EF4-FFF2-40B4-BE49-F238E27FC236}">
                <a16:creationId xmlns:a16="http://schemas.microsoft.com/office/drawing/2014/main" id="{4A0CFCC3-A447-5751-0555-E5705ECCBA0A}"/>
              </a:ext>
            </a:extLst>
          </p:cNvPr>
          <p:cNvCxnSpPr>
            <a:cxnSpLocks/>
            <a:stCxn id="61" idx="2"/>
          </p:cNvCxnSpPr>
          <p:nvPr/>
        </p:nvCxnSpPr>
        <p:spPr>
          <a:xfrm flipH="1" flipV="1">
            <a:off x="982820" y="2914840"/>
            <a:ext cx="1179527" cy="1282182"/>
          </a:xfrm>
          <a:prstGeom prst="straightConnector1">
            <a:avLst/>
          </a:prstGeom>
          <a:ln>
            <a:solidFill>
              <a:srgbClr val="00B05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81" name="Straight Arrow Connector 80">
            <a:extLst>
              <a:ext uri="{FF2B5EF4-FFF2-40B4-BE49-F238E27FC236}">
                <a16:creationId xmlns:a16="http://schemas.microsoft.com/office/drawing/2014/main" id="{BA797121-C2DE-A92C-B0EE-0D03C633E1A3}"/>
              </a:ext>
            </a:extLst>
          </p:cNvPr>
          <p:cNvCxnSpPr>
            <a:cxnSpLocks/>
            <a:stCxn id="62" idx="2"/>
          </p:cNvCxnSpPr>
          <p:nvPr/>
        </p:nvCxnSpPr>
        <p:spPr>
          <a:xfrm flipH="1" flipV="1">
            <a:off x="975951" y="2818878"/>
            <a:ext cx="1174193" cy="618176"/>
          </a:xfrm>
          <a:prstGeom prst="straightConnector1">
            <a:avLst/>
          </a:prstGeom>
          <a:ln>
            <a:solidFill>
              <a:srgbClr val="00B05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83" name="Straight Arrow Connector 82">
            <a:extLst>
              <a:ext uri="{FF2B5EF4-FFF2-40B4-BE49-F238E27FC236}">
                <a16:creationId xmlns:a16="http://schemas.microsoft.com/office/drawing/2014/main" id="{0957FD69-BAFE-7BB2-3C83-59F61F294B94}"/>
              </a:ext>
            </a:extLst>
          </p:cNvPr>
          <p:cNvCxnSpPr>
            <a:cxnSpLocks/>
            <a:endCxn id="22" idx="3"/>
          </p:cNvCxnSpPr>
          <p:nvPr/>
        </p:nvCxnSpPr>
        <p:spPr>
          <a:xfrm flipV="1">
            <a:off x="2759952" y="2828785"/>
            <a:ext cx="990919" cy="621971"/>
          </a:xfrm>
          <a:prstGeom prst="straightConnector1">
            <a:avLst/>
          </a:prstGeom>
          <a:ln>
            <a:solidFill>
              <a:srgbClr val="00B05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87" name="Straight Arrow Connector 86">
            <a:extLst>
              <a:ext uri="{FF2B5EF4-FFF2-40B4-BE49-F238E27FC236}">
                <a16:creationId xmlns:a16="http://schemas.microsoft.com/office/drawing/2014/main" id="{38171F10-9AC0-FCB2-BC56-5F25A8ACBE7D}"/>
              </a:ext>
            </a:extLst>
          </p:cNvPr>
          <p:cNvCxnSpPr>
            <a:cxnSpLocks/>
            <a:stCxn id="61" idx="6"/>
            <a:endCxn id="22" idx="4"/>
          </p:cNvCxnSpPr>
          <p:nvPr/>
        </p:nvCxnSpPr>
        <p:spPr>
          <a:xfrm flipV="1">
            <a:off x="2714051" y="2897583"/>
            <a:ext cx="1245515" cy="1299439"/>
          </a:xfrm>
          <a:prstGeom prst="straightConnector1">
            <a:avLst/>
          </a:prstGeom>
          <a:ln>
            <a:solidFill>
              <a:srgbClr val="00B050"/>
            </a:solidFill>
            <a:headEnd type="triangle"/>
            <a:tailEnd type="triangle"/>
          </a:ln>
        </p:spPr>
        <p:style>
          <a:lnRef idx="3">
            <a:schemeClr val="accent2"/>
          </a:lnRef>
          <a:fillRef idx="0">
            <a:schemeClr val="accent2"/>
          </a:fillRef>
          <a:effectRef idx="2">
            <a:schemeClr val="accent2"/>
          </a:effectRef>
          <a:fontRef idx="minor">
            <a:schemeClr val="tx1"/>
          </a:fontRef>
        </p:style>
      </p:cxnSp>
      <p:graphicFrame>
        <p:nvGraphicFramePr>
          <p:cNvPr id="10" name="Diagram 9">
            <a:extLst>
              <a:ext uri="{FF2B5EF4-FFF2-40B4-BE49-F238E27FC236}">
                <a16:creationId xmlns:a16="http://schemas.microsoft.com/office/drawing/2014/main" id="{DA186C90-FDF8-4B98-9E3B-F27320223871}"/>
              </a:ext>
            </a:extLst>
          </p:cNvPr>
          <p:cNvGraphicFramePr/>
          <p:nvPr>
            <p:extLst>
              <p:ext uri="{D42A27DB-BD31-4B8C-83A1-F6EECF244321}">
                <p14:modId xmlns:p14="http://schemas.microsoft.com/office/powerpoint/2010/main" val="580764537"/>
              </p:ext>
            </p:extLst>
          </p:nvPr>
        </p:nvGraphicFramePr>
        <p:xfrm>
          <a:off x="4751388" y="987424"/>
          <a:ext cx="4068762" cy="3744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D124D61C-65B7-7FAB-983F-9BC12421B5F1}"/>
              </a:ext>
            </a:extLst>
          </p:cNvPr>
          <p:cNvSpPr/>
          <p:nvPr/>
        </p:nvSpPr>
        <p:spPr>
          <a:xfrm>
            <a:off x="2144821" y="1017558"/>
            <a:ext cx="551704" cy="46978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j-lt"/>
                <a:ea typeface="+mn-ea"/>
                <a:cs typeface="+mn-cs"/>
              </a:rPr>
              <a:t>DEL</a:t>
            </a:r>
          </a:p>
        </p:txBody>
      </p:sp>
      <p:sp>
        <p:nvSpPr>
          <p:cNvPr id="19" name="Oval 18">
            <a:extLst>
              <a:ext uri="{FF2B5EF4-FFF2-40B4-BE49-F238E27FC236}">
                <a16:creationId xmlns:a16="http://schemas.microsoft.com/office/drawing/2014/main" id="{394806DF-56D4-77BA-7628-24C5C7E073C5}"/>
              </a:ext>
            </a:extLst>
          </p:cNvPr>
          <p:cNvSpPr/>
          <p:nvPr/>
        </p:nvSpPr>
        <p:spPr>
          <a:xfrm>
            <a:off x="431117" y="2511566"/>
            <a:ext cx="621120" cy="46978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j-lt"/>
                <a:ea typeface="+mn-ea"/>
                <a:cs typeface="+mn-cs"/>
              </a:rPr>
              <a:t>MUM</a:t>
            </a:r>
          </a:p>
        </p:txBody>
      </p:sp>
      <p:sp>
        <p:nvSpPr>
          <p:cNvPr id="22" name="Oval 21">
            <a:extLst>
              <a:ext uri="{FF2B5EF4-FFF2-40B4-BE49-F238E27FC236}">
                <a16:creationId xmlns:a16="http://schemas.microsoft.com/office/drawing/2014/main" id="{AFEACCF9-81B0-6A1D-6DDF-FEEC3FAE1035}"/>
              </a:ext>
            </a:extLst>
          </p:cNvPr>
          <p:cNvSpPr/>
          <p:nvPr/>
        </p:nvSpPr>
        <p:spPr>
          <a:xfrm>
            <a:off x="3664426" y="2427799"/>
            <a:ext cx="590280" cy="469784"/>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mj-lt"/>
                <a:ea typeface="+mn-ea"/>
                <a:cs typeface="+mn-cs"/>
              </a:rPr>
              <a:t>CHE</a:t>
            </a:r>
          </a:p>
        </p:txBody>
      </p:sp>
      <p:sp>
        <p:nvSpPr>
          <p:cNvPr id="25" name="Oval 24">
            <a:extLst>
              <a:ext uri="{FF2B5EF4-FFF2-40B4-BE49-F238E27FC236}">
                <a16:creationId xmlns:a16="http://schemas.microsoft.com/office/drawing/2014/main" id="{42091A37-6FDE-A63F-0D50-59F767B2C1EB}"/>
              </a:ext>
            </a:extLst>
          </p:cNvPr>
          <p:cNvSpPr/>
          <p:nvPr/>
        </p:nvSpPr>
        <p:spPr>
          <a:xfrm>
            <a:off x="2189975" y="2010447"/>
            <a:ext cx="551704" cy="417352"/>
          </a:xfrm>
          <a:prstGeom prst="ellipse">
            <a:avLst/>
          </a:prstGeom>
          <a:solidFill>
            <a:srgbClr val="92D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KOL</a:t>
            </a:r>
          </a:p>
        </p:txBody>
      </p:sp>
      <p:sp>
        <p:nvSpPr>
          <p:cNvPr id="61" name="Oval 60">
            <a:extLst>
              <a:ext uri="{FF2B5EF4-FFF2-40B4-BE49-F238E27FC236}">
                <a16:creationId xmlns:a16="http://schemas.microsoft.com/office/drawing/2014/main" id="{C629D9DA-17E7-32F4-13CE-CD47F4FECA7F}"/>
              </a:ext>
            </a:extLst>
          </p:cNvPr>
          <p:cNvSpPr/>
          <p:nvPr/>
        </p:nvSpPr>
        <p:spPr>
          <a:xfrm>
            <a:off x="2162347" y="3988346"/>
            <a:ext cx="551704" cy="417352"/>
          </a:xfrm>
          <a:prstGeom prst="ellipse">
            <a:avLst/>
          </a:prstGeom>
          <a:solidFill>
            <a:srgbClr val="92D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BGL</a:t>
            </a:r>
          </a:p>
        </p:txBody>
      </p:sp>
      <p:sp>
        <p:nvSpPr>
          <p:cNvPr id="62" name="Oval 61">
            <a:extLst>
              <a:ext uri="{FF2B5EF4-FFF2-40B4-BE49-F238E27FC236}">
                <a16:creationId xmlns:a16="http://schemas.microsoft.com/office/drawing/2014/main" id="{FFDF6CF2-56CE-1247-8775-2AC3552B71FD}"/>
              </a:ext>
            </a:extLst>
          </p:cNvPr>
          <p:cNvSpPr/>
          <p:nvPr/>
        </p:nvSpPr>
        <p:spPr>
          <a:xfrm>
            <a:off x="2150144" y="3228378"/>
            <a:ext cx="623329" cy="417352"/>
          </a:xfrm>
          <a:prstGeom prst="ellipse">
            <a:avLst/>
          </a:prstGeom>
          <a:solidFill>
            <a:srgbClr val="92D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HYD</a:t>
            </a:r>
          </a:p>
        </p:txBody>
      </p:sp>
      <p:sp>
        <p:nvSpPr>
          <p:cNvPr id="63" name="Oval 62">
            <a:extLst>
              <a:ext uri="{FF2B5EF4-FFF2-40B4-BE49-F238E27FC236}">
                <a16:creationId xmlns:a16="http://schemas.microsoft.com/office/drawing/2014/main" id="{DCD91434-7822-852F-6303-B5108A8D8D4A}"/>
              </a:ext>
            </a:extLst>
          </p:cNvPr>
          <p:cNvSpPr/>
          <p:nvPr/>
        </p:nvSpPr>
        <p:spPr>
          <a:xfrm>
            <a:off x="374665" y="3715267"/>
            <a:ext cx="590279" cy="417352"/>
          </a:xfrm>
          <a:prstGeom prst="ellipse">
            <a:avLst/>
          </a:prstGeom>
          <a:solidFill>
            <a:srgbClr val="92D05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j-lt"/>
                <a:ea typeface="+mn-ea"/>
                <a:cs typeface="+mn-cs"/>
              </a:rPr>
              <a:t>PUN</a:t>
            </a:r>
          </a:p>
        </p:txBody>
      </p:sp>
    </p:spTree>
    <p:extLst>
      <p:ext uri="{BB962C8B-B14F-4D97-AF65-F5344CB8AC3E}">
        <p14:creationId xmlns:p14="http://schemas.microsoft.com/office/powerpoint/2010/main" val="224335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D4E4-345C-482E-97BF-4AF374A3619B}"/>
              </a:ext>
            </a:extLst>
          </p:cNvPr>
          <p:cNvSpPr>
            <a:spLocks noGrp="1"/>
          </p:cNvSpPr>
          <p:nvPr>
            <p:ph type="title"/>
          </p:nvPr>
        </p:nvSpPr>
        <p:spPr/>
        <p:txBody>
          <a:bodyPr/>
          <a:lstStyle/>
          <a:p>
            <a:r>
              <a:rPr lang="en-US" dirty="0"/>
              <a:t>SIFY’S Global presence</a:t>
            </a:r>
          </a:p>
        </p:txBody>
      </p:sp>
      <p:grpSp>
        <p:nvGrpSpPr>
          <p:cNvPr id="5" name="Group 4">
            <a:extLst>
              <a:ext uri="{FF2B5EF4-FFF2-40B4-BE49-F238E27FC236}">
                <a16:creationId xmlns:a16="http://schemas.microsoft.com/office/drawing/2014/main" id="{D034AFAB-AAAF-4CE6-B600-C65258D78830}"/>
              </a:ext>
            </a:extLst>
          </p:cNvPr>
          <p:cNvGrpSpPr/>
          <p:nvPr/>
        </p:nvGrpSpPr>
        <p:grpSpPr>
          <a:xfrm>
            <a:off x="967273" y="967878"/>
            <a:ext cx="6222565" cy="2807709"/>
            <a:chOff x="1050800" y="3182463"/>
            <a:chExt cx="3131327" cy="1638048"/>
          </a:xfrm>
          <a:solidFill>
            <a:schemeClr val="bg1">
              <a:lumMod val="85000"/>
            </a:schemeClr>
          </a:solidFill>
        </p:grpSpPr>
        <p:sp>
          <p:nvSpPr>
            <p:cNvPr id="36" name="Freeform 257">
              <a:extLst>
                <a:ext uri="{FF2B5EF4-FFF2-40B4-BE49-F238E27FC236}">
                  <a16:creationId xmlns:a16="http://schemas.microsoft.com/office/drawing/2014/main" id="{5F831381-0717-49FD-9447-6BA93A99DB25}"/>
                </a:ext>
              </a:extLst>
            </p:cNvPr>
            <p:cNvSpPr>
              <a:spLocks/>
            </p:cNvSpPr>
            <p:nvPr/>
          </p:nvSpPr>
          <p:spPr bwMode="auto">
            <a:xfrm>
              <a:off x="2745636" y="3655189"/>
              <a:ext cx="18323" cy="20154"/>
            </a:xfrm>
            <a:custGeom>
              <a:avLst/>
              <a:gdLst/>
              <a:ahLst/>
              <a:cxnLst>
                <a:cxn ang="0">
                  <a:pos x="18" y="40"/>
                </a:cxn>
                <a:cxn ang="0">
                  <a:pos x="8" y="31"/>
                </a:cxn>
                <a:cxn ang="0">
                  <a:pos x="1" y="24"/>
                </a:cxn>
                <a:cxn ang="0">
                  <a:pos x="2" y="15"/>
                </a:cxn>
                <a:cxn ang="0">
                  <a:pos x="8" y="7"/>
                </a:cxn>
                <a:cxn ang="0">
                  <a:pos x="11" y="5"/>
                </a:cxn>
                <a:cxn ang="0">
                  <a:pos x="18" y="5"/>
                </a:cxn>
                <a:cxn ang="0">
                  <a:pos x="27" y="12"/>
                </a:cxn>
                <a:cxn ang="0">
                  <a:pos x="35" y="16"/>
                </a:cxn>
                <a:cxn ang="0">
                  <a:pos x="29" y="21"/>
                </a:cxn>
                <a:cxn ang="0">
                  <a:pos x="25" y="25"/>
                </a:cxn>
                <a:cxn ang="0">
                  <a:pos x="17" y="33"/>
                </a:cxn>
                <a:cxn ang="0">
                  <a:pos x="18" y="40"/>
                </a:cxn>
              </a:cxnLst>
              <a:rect l="0" t="0" r="r" b="b"/>
              <a:pathLst>
                <a:path w="37" h="40">
                  <a:moveTo>
                    <a:pt x="18" y="40"/>
                  </a:moveTo>
                  <a:cubicBezTo>
                    <a:pt x="13" y="40"/>
                    <a:pt x="13" y="33"/>
                    <a:pt x="8" y="31"/>
                  </a:cubicBezTo>
                  <a:cubicBezTo>
                    <a:pt x="5" y="30"/>
                    <a:pt x="1" y="29"/>
                    <a:pt x="1" y="24"/>
                  </a:cubicBezTo>
                  <a:cubicBezTo>
                    <a:pt x="6" y="23"/>
                    <a:pt x="0" y="19"/>
                    <a:pt x="2" y="15"/>
                  </a:cubicBezTo>
                  <a:cubicBezTo>
                    <a:pt x="6" y="14"/>
                    <a:pt x="4" y="9"/>
                    <a:pt x="8" y="7"/>
                  </a:cubicBezTo>
                  <a:cubicBezTo>
                    <a:pt x="10" y="6"/>
                    <a:pt x="15" y="11"/>
                    <a:pt x="11" y="5"/>
                  </a:cubicBezTo>
                  <a:cubicBezTo>
                    <a:pt x="10" y="0"/>
                    <a:pt x="16" y="3"/>
                    <a:pt x="18" y="5"/>
                  </a:cubicBezTo>
                  <a:cubicBezTo>
                    <a:pt x="21" y="7"/>
                    <a:pt x="23" y="11"/>
                    <a:pt x="27" y="12"/>
                  </a:cubicBezTo>
                  <a:cubicBezTo>
                    <a:pt x="30" y="12"/>
                    <a:pt x="31" y="16"/>
                    <a:pt x="35" y="16"/>
                  </a:cubicBezTo>
                  <a:cubicBezTo>
                    <a:pt x="37" y="20"/>
                    <a:pt x="30" y="19"/>
                    <a:pt x="29" y="21"/>
                  </a:cubicBezTo>
                  <a:cubicBezTo>
                    <a:pt x="34" y="23"/>
                    <a:pt x="28" y="28"/>
                    <a:pt x="25" y="25"/>
                  </a:cubicBezTo>
                  <a:cubicBezTo>
                    <a:pt x="21" y="22"/>
                    <a:pt x="17" y="29"/>
                    <a:pt x="17" y="33"/>
                  </a:cubicBezTo>
                  <a:cubicBezTo>
                    <a:pt x="18" y="36"/>
                    <a:pt x="18" y="38"/>
                    <a:pt x="18" y="4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37" name="Freeform 258">
              <a:extLst>
                <a:ext uri="{FF2B5EF4-FFF2-40B4-BE49-F238E27FC236}">
                  <a16:creationId xmlns:a16="http://schemas.microsoft.com/office/drawing/2014/main" id="{FA5C4F2D-D2F0-4F69-BEFB-1A9160F72AD0}"/>
                </a:ext>
              </a:extLst>
            </p:cNvPr>
            <p:cNvSpPr>
              <a:spLocks/>
            </p:cNvSpPr>
            <p:nvPr/>
          </p:nvSpPr>
          <p:spPr bwMode="auto">
            <a:xfrm>
              <a:off x="2699830" y="3614879"/>
              <a:ext cx="29316" cy="18323"/>
            </a:xfrm>
            <a:custGeom>
              <a:avLst/>
              <a:gdLst/>
              <a:ahLst/>
              <a:cxnLst>
                <a:cxn ang="0">
                  <a:pos x="9" y="11"/>
                </a:cxn>
                <a:cxn ang="0">
                  <a:pos x="22" y="13"/>
                </a:cxn>
                <a:cxn ang="0">
                  <a:pos x="33" y="9"/>
                </a:cxn>
                <a:cxn ang="0">
                  <a:pos x="45" y="7"/>
                </a:cxn>
                <a:cxn ang="0">
                  <a:pos x="54" y="4"/>
                </a:cxn>
                <a:cxn ang="0">
                  <a:pos x="63" y="12"/>
                </a:cxn>
                <a:cxn ang="0">
                  <a:pos x="56" y="14"/>
                </a:cxn>
                <a:cxn ang="0">
                  <a:pos x="46" y="20"/>
                </a:cxn>
                <a:cxn ang="0">
                  <a:pos x="44" y="27"/>
                </a:cxn>
                <a:cxn ang="0">
                  <a:pos x="41" y="33"/>
                </a:cxn>
                <a:cxn ang="0">
                  <a:pos x="35" y="34"/>
                </a:cxn>
                <a:cxn ang="0">
                  <a:pos x="28" y="31"/>
                </a:cxn>
                <a:cxn ang="0">
                  <a:pos x="20" y="35"/>
                </a:cxn>
                <a:cxn ang="0">
                  <a:pos x="13" y="35"/>
                </a:cxn>
                <a:cxn ang="0">
                  <a:pos x="14" y="31"/>
                </a:cxn>
                <a:cxn ang="0">
                  <a:pos x="7" y="22"/>
                </a:cxn>
                <a:cxn ang="0">
                  <a:pos x="8" y="15"/>
                </a:cxn>
                <a:cxn ang="0">
                  <a:pos x="9" y="11"/>
                </a:cxn>
              </a:cxnLst>
              <a:rect l="0" t="0" r="r" b="b"/>
              <a:pathLst>
                <a:path w="63" h="38">
                  <a:moveTo>
                    <a:pt x="9" y="11"/>
                  </a:moveTo>
                  <a:cubicBezTo>
                    <a:pt x="14" y="11"/>
                    <a:pt x="18" y="13"/>
                    <a:pt x="22" y="13"/>
                  </a:cubicBezTo>
                  <a:cubicBezTo>
                    <a:pt x="27" y="16"/>
                    <a:pt x="29" y="11"/>
                    <a:pt x="33" y="9"/>
                  </a:cubicBezTo>
                  <a:cubicBezTo>
                    <a:pt x="37" y="7"/>
                    <a:pt x="42" y="11"/>
                    <a:pt x="45" y="7"/>
                  </a:cubicBezTo>
                  <a:cubicBezTo>
                    <a:pt x="52" y="10"/>
                    <a:pt x="52" y="7"/>
                    <a:pt x="54" y="4"/>
                  </a:cubicBezTo>
                  <a:cubicBezTo>
                    <a:pt x="59" y="0"/>
                    <a:pt x="59" y="10"/>
                    <a:pt x="63" y="12"/>
                  </a:cubicBezTo>
                  <a:cubicBezTo>
                    <a:pt x="59" y="8"/>
                    <a:pt x="59" y="15"/>
                    <a:pt x="56" y="14"/>
                  </a:cubicBezTo>
                  <a:cubicBezTo>
                    <a:pt x="53" y="18"/>
                    <a:pt x="48" y="16"/>
                    <a:pt x="46" y="20"/>
                  </a:cubicBezTo>
                  <a:cubicBezTo>
                    <a:pt x="49" y="22"/>
                    <a:pt x="48" y="28"/>
                    <a:pt x="44" y="27"/>
                  </a:cubicBezTo>
                  <a:cubicBezTo>
                    <a:pt x="40" y="28"/>
                    <a:pt x="41" y="30"/>
                    <a:pt x="41" y="33"/>
                  </a:cubicBezTo>
                  <a:cubicBezTo>
                    <a:pt x="42" y="38"/>
                    <a:pt x="37" y="36"/>
                    <a:pt x="35" y="34"/>
                  </a:cubicBezTo>
                  <a:cubicBezTo>
                    <a:pt x="32" y="36"/>
                    <a:pt x="29" y="35"/>
                    <a:pt x="28" y="31"/>
                  </a:cubicBezTo>
                  <a:cubicBezTo>
                    <a:pt x="26" y="31"/>
                    <a:pt x="24" y="37"/>
                    <a:pt x="20" y="35"/>
                  </a:cubicBezTo>
                  <a:cubicBezTo>
                    <a:pt x="17" y="34"/>
                    <a:pt x="16" y="35"/>
                    <a:pt x="13" y="35"/>
                  </a:cubicBezTo>
                  <a:cubicBezTo>
                    <a:pt x="5" y="36"/>
                    <a:pt x="13" y="36"/>
                    <a:pt x="14" y="31"/>
                  </a:cubicBezTo>
                  <a:cubicBezTo>
                    <a:pt x="8" y="29"/>
                    <a:pt x="10" y="24"/>
                    <a:pt x="7" y="22"/>
                  </a:cubicBezTo>
                  <a:cubicBezTo>
                    <a:pt x="15" y="18"/>
                    <a:pt x="0" y="18"/>
                    <a:pt x="8" y="15"/>
                  </a:cubicBezTo>
                  <a:cubicBezTo>
                    <a:pt x="9" y="14"/>
                    <a:pt x="11" y="14"/>
                    <a:pt x="9" y="1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38" name="Freeform 259">
              <a:extLst>
                <a:ext uri="{FF2B5EF4-FFF2-40B4-BE49-F238E27FC236}">
                  <a16:creationId xmlns:a16="http://schemas.microsoft.com/office/drawing/2014/main" id="{B9C86C65-B811-4071-AF1F-2D091EA028F8}"/>
                </a:ext>
              </a:extLst>
            </p:cNvPr>
            <p:cNvSpPr>
              <a:spLocks noEditPoints="1"/>
            </p:cNvSpPr>
            <p:nvPr/>
          </p:nvSpPr>
          <p:spPr bwMode="auto">
            <a:xfrm>
              <a:off x="2703496" y="3618543"/>
              <a:ext cx="53135" cy="51303"/>
            </a:xfrm>
            <a:custGeom>
              <a:avLst/>
              <a:gdLst/>
              <a:ahLst/>
              <a:cxnLst>
                <a:cxn ang="0">
                  <a:pos x="74" y="85"/>
                </a:cxn>
                <a:cxn ang="0">
                  <a:pos x="63" y="76"/>
                </a:cxn>
                <a:cxn ang="0">
                  <a:pos x="50" y="73"/>
                </a:cxn>
                <a:cxn ang="0">
                  <a:pos x="39" y="65"/>
                </a:cxn>
                <a:cxn ang="0">
                  <a:pos x="31" y="55"/>
                </a:cxn>
                <a:cxn ang="0">
                  <a:pos x="33" y="53"/>
                </a:cxn>
                <a:cxn ang="0">
                  <a:pos x="27" y="39"/>
                </a:cxn>
                <a:cxn ang="0">
                  <a:pos x="16" y="30"/>
                </a:cxn>
                <a:cxn ang="0">
                  <a:pos x="10" y="42"/>
                </a:cxn>
                <a:cxn ang="0">
                  <a:pos x="3" y="34"/>
                </a:cxn>
                <a:cxn ang="0">
                  <a:pos x="7" y="27"/>
                </a:cxn>
                <a:cxn ang="0">
                  <a:pos x="14" y="27"/>
                </a:cxn>
                <a:cxn ang="0">
                  <a:pos x="22" y="24"/>
                </a:cxn>
                <a:cxn ang="0">
                  <a:pos x="29" y="27"/>
                </a:cxn>
                <a:cxn ang="0">
                  <a:pos x="33" y="24"/>
                </a:cxn>
                <a:cxn ang="0">
                  <a:pos x="39" y="19"/>
                </a:cxn>
                <a:cxn ang="0">
                  <a:pos x="40" y="11"/>
                </a:cxn>
                <a:cxn ang="0">
                  <a:pos x="49" y="6"/>
                </a:cxn>
                <a:cxn ang="0">
                  <a:pos x="56" y="4"/>
                </a:cxn>
                <a:cxn ang="0">
                  <a:pos x="76" y="17"/>
                </a:cxn>
                <a:cxn ang="0">
                  <a:pos x="96" y="18"/>
                </a:cxn>
                <a:cxn ang="0">
                  <a:pos x="100" y="26"/>
                </a:cxn>
                <a:cxn ang="0">
                  <a:pos x="103" y="32"/>
                </a:cxn>
                <a:cxn ang="0">
                  <a:pos x="104" y="33"/>
                </a:cxn>
                <a:cxn ang="0">
                  <a:pos x="101" y="41"/>
                </a:cxn>
                <a:cxn ang="0">
                  <a:pos x="94" y="36"/>
                </a:cxn>
                <a:cxn ang="0">
                  <a:pos x="84" y="36"/>
                </a:cxn>
                <a:cxn ang="0">
                  <a:pos x="75" y="35"/>
                </a:cxn>
                <a:cxn ang="0">
                  <a:pos x="65" y="33"/>
                </a:cxn>
                <a:cxn ang="0">
                  <a:pos x="55" y="34"/>
                </a:cxn>
                <a:cxn ang="0">
                  <a:pos x="46" y="33"/>
                </a:cxn>
                <a:cxn ang="0">
                  <a:pos x="41" y="42"/>
                </a:cxn>
                <a:cxn ang="0">
                  <a:pos x="49" y="51"/>
                </a:cxn>
                <a:cxn ang="0">
                  <a:pos x="53" y="60"/>
                </a:cxn>
                <a:cxn ang="0">
                  <a:pos x="62" y="68"/>
                </a:cxn>
                <a:cxn ang="0">
                  <a:pos x="70" y="77"/>
                </a:cxn>
                <a:cxn ang="0">
                  <a:pos x="74" y="85"/>
                </a:cxn>
                <a:cxn ang="0">
                  <a:pos x="76" y="86"/>
                </a:cxn>
                <a:cxn ang="0">
                  <a:pos x="85" y="90"/>
                </a:cxn>
                <a:cxn ang="0">
                  <a:pos x="91" y="97"/>
                </a:cxn>
                <a:cxn ang="0">
                  <a:pos x="82" y="90"/>
                </a:cxn>
                <a:cxn ang="0">
                  <a:pos x="76" y="86"/>
                </a:cxn>
              </a:cxnLst>
              <a:rect l="0" t="0" r="r" b="b"/>
              <a:pathLst>
                <a:path w="109" h="98">
                  <a:moveTo>
                    <a:pt x="74" y="85"/>
                  </a:moveTo>
                  <a:cubicBezTo>
                    <a:pt x="70" y="82"/>
                    <a:pt x="66" y="79"/>
                    <a:pt x="63" y="76"/>
                  </a:cubicBezTo>
                  <a:cubicBezTo>
                    <a:pt x="58" y="76"/>
                    <a:pt x="55" y="70"/>
                    <a:pt x="50" y="73"/>
                  </a:cubicBezTo>
                  <a:cubicBezTo>
                    <a:pt x="45" y="75"/>
                    <a:pt x="44" y="65"/>
                    <a:pt x="39" y="65"/>
                  </a:cubicBezTo>
                  <a:cubicBezTo>
                    <a:pt x="36" y="63"/>
                    <a:pt x="31" y="57"/>
                    <a:pt x="31" y="55"/>
                  </a:cubicBezTo>
                  <a:cubicBezTo>
                    <a:pt x="37" y="56"/>
                    <a:pt x="39" y="56"/>
                    <a:pt x="33" y="53"/>
                  </a:cubicBezTo>
                  <a:cubicBezTo>
                    <a:pt x="29" y="50"/>
                    <a:pt x="25" y="45"/>
                    <a:pt x="27" y="39"/>
                  </a:cubicBezTo>
                  <a:cubicBezTo>
                    <a:pt x="24" y="35"/>
                    <a:pt x="20" y="32"/>
                    <a:pt x="16" y="30"/>
                  </a:cubicBezTo>
                  <a:cubicBezTo>
                    <a:pt x="15" y="36"/>
                    <a:pt x="13" y="39"/>
                    <a:pt x="10" y="42"/>
                  </a:cubicBezTo>
                  <a:cubicBezTo>
                    <a:pt x="7" y="46"/>
                    <a:pt x="4" y="37"/>
                    <a:pt x="3" y="34"/>
                  </a:cubicBezTo>
                  <a:cubicBezTo>
                    <a:pt x="0" y="27"/>
                    <a:pt x="2" y="28"/>
                    <a:pt x="7" y="27"/>
                  </a:cubicBezTo>
                  <a:cubicBezTo>
                    <a:pt x="10" y="27"/>
                    <a:pt x="11" y="27"/>
                    <a:pt x="14" y="27"/>
                  </a:cubicBezTo>
                  <a:cubicBezTo>
                    <a:pt x="18" y="30"/>
                    <a:pt x="20" y="20"/>
                    <a:pt x="22" y="24"/>
                  </a:cubicBezTo>
                  <a:cubicBezTo>
                    <a:pt x="23" y="28"/>
                    <a:pt x="26" y="26"/>
                    <a:pt x="29" y="27"/>
                  </a:cubicBezTo>
                  <a:cubicBezTo>
                    <a:pt x="31" y="29"/>
                    <a:pt x="36" y="28"/>
                    <a:pt x="33" y="24"/>
                  </a:cubicBezTo>
                  <a:cubicBezTo>
                    <a:pt x="34" y="22"/>
                    <a:pt x="34" y="19"/>
                    <a:pt x="39" y="19"/>
                  </a:cubicBezTo>
                  <a:cubicBezTo>
                    <a:pt x="44" y="19"/>
                    <a:pt x="38" y="13"/>
                    <a:pt x="40" y="11"/>
                  </a:cubicBezTo>
                  <a:cubicBezTo>
                    <a:pt x="42" y="9"/>
                    <a:pt x="46" y="10"/>
                    <a:pt x="49" y="6"/>
                  </a:cubicBezTo>
                  <a:cubicBezTo>
                    <a:pt x="52" y="8"/>
                    <a:pt x="52" y="0"/>
                    <a:pt x="56" y="4"/>
                  </a:cubicBezTo>
                  <a:cubicBezTo>
                    <a:pt x="62" y="10"/>
                    <a:pt x="70" y="12"/>
                    <a:pt x="76" y="17"/>
                  </a:cubicBezTo>
                  <a:cubicBezTo>
                    <a:pt x="82" y="22"/>
                    <a:pt x="90" y="21"/>
                    <a:pt x="96" y="18"/>
                  </a:cubicBezTo>
                  <a:cubicBezTo>
                    <a:pt x="101" y="17"/>
                    <a:pt x="97" y="25"/>
                    <a:pt x="100" y="26"/>
                  </a:cubicBezTo>
                  <a:cubicBezTo>
                    <a:pt x="103" y="26"/>
                    <a:pt x="98" y="30"/>
                    <a:pt x="103" y="32"/>
                  </a:cubicBezTo>
                  <a:cubicBezTo>
                    <a:pt x="107" y="31"/>
                    <a:pt x="109" y="35"/>
                    <a:pt x="104" y="33"/>
                  </a:cubicBezTo>
                  <a:cubicBezTo>
                    <a:pt x="102" y="34"/>
                    <a:pt x="102" y="40"/>
                    <a:pt x="101" y="41"/>
                  </a:cubicBezTo>
                  <a:cubicBezTo>
                    <a:pt x="97" y="43"/>
                    <a:pt x="97" y="38"/>
                    <a:pt x="94" y="36"/>
                  </a:cubicBezTo>
                  <a:cubicBezTo>
                    <a:pt x="91" y="37"/>
                    <a:pt x="88" y="35"/>
                    <a:pt x="84" y="36"/>
                  </a:cubicBezTo>
                  <a:cubicBezTo>
                    <a:pt x="81" y="35"/>
                    <a:pt x="78" y="37"/>
                    <a:pt x="75" y="35"/>
                  </a:cubicBezTo>
                  <a:cubicBezTo>
                    <a:pt x="71" y="34"/>
                    <a:pt x="68" y="35"/>
                    <a:pt x="65" y="33"/>
                  </a:cubicBezTo>
                  <a:cubicBezTo>
                    <a:pt x="61" y="33"/>
                    <a:pt x="58" y="33"/>
                    <a:pt x="55" y="34"/>
                  </a:cubicBezTo>
                  <a:cubicBezTo>
                    <a:pt x="53" y="39"/>
                    <a:pt x="49" y="38"/>
                    <a:pt x="46" y="33"/>
                  </a:cubicBezTo>
                  <a:cubicBezTo>
                    <a:pt x="41" y="30"/>
                    <a:pt x="43" y="39"/>
                    <a:pt x="41" y="42"/>
                  </a:cubicBezTo>
                  <a:cubicBezTo>
                    <a:pt x="43" y="45"/>
                    <a:pt x="47" y="46"/>
                    <a:pt x="49" y="51"/>
                  </a:cubicBezTo>
                  <a:cubicBezTo>
                    <a:pt x="50" y="55"/>
                    <a:pt x="50" y="56"/>
                    <a:pt x="53" y="60"/>
                  </a:cubicBezTo>
                  <a:cubicBezTo>
                    <a:pt x="58" y="60"/>
                    <a:pt x="58" y="66"/>
                    <a:pt x="62" y="68"/>
                  </a:cubicBezTo>
                  <a:cubicBezTo>
                    <a:pt x="65" y="72"/>
                    <a:pt x="69" y="72"/>
                    <a:pt x="70" y="77"/>
                  </a:cubicBezTo>
                  <a:cubicBezTo>
                    <a:pt x="71" y="79"/>
                    <a:pt x="80" y="84"/>
                    <a:pt x="74" y="85"/>
                  </a:cubicBezTo>
                  <a:close/>
                  <a:moveTo>
                    <a:pt x="76" y="86"/>
                  </a:moveTo>
                  <a:cubicBezTo>
                    <a:pt x="79" y="83"/>
                    <a:pt x="81" y="90"/>
                    <a:pt x="85" y="90"/>
                  </a:cubicBezTo>
                  <a:cubicBezTo>
                    <a:pt x="87" y="93"/>
                    <a:pt x="91" y="91"/>
                    <a:pt x="91" y="97"/>
                  </a:cubicBezTo>
                  <a:cubicBezTo>
                    <a:pt x="90" y="98"/>
                    <a:pt x="85" y="92"/>
                    <a:pt x="82" y="90"/>
                  </a:cubicBezTo>
                  <a:cubicBezTo>
                    <a:pt x="80" y="89"/>
                    <a:pt x="78" y="88"/>
                    <a:pt x="76" y="8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39" name="Freeform 260">
              <a:extLst>
                <a:ext uri="{FF2B5EF4-FFF2-40B4-BE49-F238E27FC236}">
                  <a16:creationId xmlns:a16="http://schemas.microsoft.com/office/drawing/2014/main" id="{6BB3AFE1-BDF0-48DB-A81A-E66A74EC44FA}"/>
                </a:ext>
              </a:extLst>
            </p:cNvPr>
            <p:cNvSpPr>
              <a:spLocks/>
            </p:cNvSpPr>
            <p:nvPr/>
          </p:nvSpPr>
          <p:spPr bwMode="auto">
            <a:xfrm>
              <a:off x="2751134" y="3624040"/>
              <a:ext cx="36644" cy="51303"/>
            </a:xfrm>
            <a:custGeom>
              <a:avLst/>
              <a:gdLst/>
              <a:ahLst/>
              <a:cxnLst>
                <a:cxn ang="0">
                  <a:pos x="69" y="45"/>
                </a:cxn>
                <a:cxn ang="0">
                  <a:pos x="62" y="58"/>
                </a:cxn>
                <a:cxn ang="0">
                  <a:pos x="73" y="70"/>
                </a:cxn>
                <a:cxn ang="0">
                  <a:pos x="62" y="84"/>
                </a:cxn>
                <a:cxn ang="0">
                  <a:pos x="56" y="89"/>
                </a:cxn>
                <a:cxn ang="0">
                  <a:pos x="47" y="91"/>
                </a:cxn>
                <a:cxn ang="0">
                  <a:pos x="40" y="92"/>
                </a:cxn>
                <a:cxn ang="0">
                  <a:pos x="32" y="99"/>
                </a:cxn>
                <a:cxn ang="0">
                  <a:pos x="21" y="85"/>
                </a:cxn>
                <a:cxn ang="0">
                  <a:pos x="24" y="79"/>
                </a:cxn>
                <a:cxn ang="0">
                  <a:pos x="22" y="74"/>
                </a:cxn>
                <a:cxn ang="0">
                  <a:pos x="13" y="69"/>
                </a:cxn>
                <a:cxn ang="0">
                  <a:pos x="7" y="61"/>
                </a:cxn>
                <a:cxn ang="0">
                  <a:pos x="10" y="55"/>
                </a:cxn>
                <a:cxn ang="0">
                  <a:pos x="13" y="51"/>
                </a:cxn>
                <a:cxn ang="0">
                  <a:pos x="7" y="44"/>
                </a:cxn>
                <a:cxn ang="0">
                  <a:pos x="6" y="36"/>
                </a:cxn>
                <a:cxn ang="0">
                  <a:pos x="4" y="31"/>
                </a:cxn>
                <a:cxn ang="0">
                  <a:pos x="6" y="23"/>
                </a:cxn>
                <a:cxn ang="0">
                  <a:pos x="5" y="22"/>
                </a:cxn>
                <a:cxn ang="0">
                  <a:pos x="2" y="15"/>
                </a:cxn>
                <a:cxn ang="0">
                  <a:pos x="0" y="7"/>
                </a:cxn>
                <a:cxn ang="0">
                  <a:pos x="24" y="2"/>
                </a:cxn>
                <a:cxn ang="0">
                  <a:pos x="33" y="10"/>
                </a:cxn>
                <a:cxn ang="0">
                  <a:pos x="39" y="20"/>
                </a:cxn>
                <a:cxn ang="0">
                  <a:pos x="45" y="27"/>
                </a:cxn>
                <a:cxn ang="0">
                  <a:pos x="45" y="32"/>
                </a:cxn>
                <a:cxn ang="0">
                  <a:pos x="55" y="36"/>
                </a:cxn>
                <a:cxn ang="0">
                  <a:pos x="64" y="34"/>
                </a:cxn>
                <a:cxn ang="0">
                  <a:pos x="65" y="40"/>
                </a:cxn>
                <a:cxn ang="0">
                  <a:pos x="69" y="45"/>
                </a:cxn>
              </a:cxnLst>
              <a:rect l="0" t="0" r="r" b="b"/>
              <a:pathLst>
                <a:path w="73" h="99">
                  <a:moveTo>
                    <a:pt x="69" y="45"/>
                  </a:moveTo>
                  <a:cubicBezTo>
                    <a:pt x="67" y="49"/>
                    <a:pt x="61" y="52"/>
                    <a:pt x="62" y="58"/>
                  </a:cubicBezTo>
                  <a:cubicBezTo>
                    <a:pt x="66" y="62"/>
                    <a:pt x="70" y="65"/>
                    <a:pt x="73" y="70"/>
                  </a:cubicBezTo>
                  <a:cubicBezTo>
                    <a:pt x="72" y="77"/>
                    <a:pt x="62" y="75"/>
                    <a:pt x="62" y="84"/>
                  </a:cubicBezTo>
                  <a:cubicBezTo>
                    <a:pt x="64" y="90"/>
                    <a:pt x="59" y="89"/>
                    <a:pt x="56" y="89"/>
                  </a:cubicBezTo>
                  <a:cubicBezTo>
                    <a:pt x="53" y="89"/>
                    <a:pt x="50" y="91"/>
                    <a:pt x="47" y="91"/>
                  </a:cubicBezTo>
                  <a:cubicBezTo>
                    <a:pt x="44" y="94"/>
                    <a:pt x="43" y="93"/>
                    <a:pt x="40" y="92"/>
                  </a:cubicBezTo>
                  <a:cubicBezTo>
                    <a:pt x="35" y="92"/>
                    <a:pt x="35" y="98"/>
                    <a:pt x="32" y="99"/>
                  </a:cubicBezTo>
                  <a:cubicBezTo>
                    <a:pt x="28" y="96"/>
                    <a:pt x="26" y="88"/>
                    <a:pt x="21" y="85"/>
                  </a:cubicBezTo>
                  <a:cubicBezTo>
                    <a:pt x="23" y="80"/>
                    <a:pt x="18" y="78"/>
                    <a:pt x="24" y="79"/>
                  </a:cubicBezTo>
                  <a:cubicBezTo>
                    <a:pt x="29" y="78"/>
                    <a:pt x="26" y="74"/>
                    <a:pt x="22" y="74"/>
                  </a:cubicBezTo>
                  <a:cubicBezTo>
                    <a:pt x="20" y="70"/>
                    <a:pt x="16" y="71"/>
                    <a:pt x="13" y="69"/>
                  </a:cubicBezTo>
                  <a:cubicBezTo>
                    <a:pt x="13" y="64"/>
                    <a:pt x="4" y="64"/>
                    <a:pt x="7" y="61"/>
                  </a:cubicBezTo>
                  <a:cubicBezTo>
                    <a:pt x="10" y="60"/>
                    <a:pt x="14" y="59"/>
                    <a:pt x="10" y="55"/>
                  </a:cubicBezTo>
                  <a:cubicBezTo>
                    <a:pt x="4" y="49"/>
                    <a:pt x="9" y="53"/>
                    <a:pt x="13" y="51"/>
                  </a:cubicBezTo>
                  <a:cubicBezTo>
                    <a:pt x="13" y="49"/>
                    <a:pt x="8" y="47"/>
                    <a:pt x="7" y="44"/>
                  </a:cubicBezTo>
                  <a:cubicBezTo>
                    <a:pt x="3" y="45"/>
                    <a:pt x="4" y="38"/>
                    <a:pt x="6" y="36"/>
                  </a:cubicBezTo>
                  <a:cubicBezTo>
                    <a:pt x="10" y="32"/>
                    <a:pt x="8" y="27"/>
                    <a:pt x="4" y="31"/>
                  </a:cubicBezTo>
                  <a:cubicBezTo>
                    <a:pt x="3" y="31"/>
                    <a:pt x="4" y="25"/>
                    <a:pt x="6" y="23"/>
                  </a:cubicBezTo>
                  <a:cubicBezTo>
                    <a:pt x="11" y="26"/>
                    <a:pt x="10" y="22"/>
                    <a:pt x="5" y="22"/>
                  </a:cubicBezTo>
                  <a:cubicBezTo>
                    <a:pt x="0" y="20"/>
                    <a:pt x="4" y="17"/>
                    <a:pt x="2" y="15"/>
                  </a:cubicBezTo>
                  <a:cubicBezTo>
                    <a:pt x="0" y="16"/>
                    <a:pt x="2" y="8"/>
                    <a:pt x="0" y="7"/>
                  </a:cubicBezTo>
                  <a:cubicBezTo>
                    <a:pt x="7" y="3"/>
                    <a:pt x="16" y="0"/>
                    <a:pt x="24" y="2"/>
                  </a:cubicBezTo>
                  <a:cubicBezTo>
                    <a:pt x="26" y="5"/>
                    <a:pt x="30" y="7"/>
                    <a:pt x="33" y="10"/>
                  </a:cubicBezTo>
                  <a:cubicBezTo>
                    <a:pt x="34" y="13"/>
                    <a:pt x="34" y="18"/>
                    <a:pt x="39" y="20"/>
                  </a:cubicBezTo>
                  <a:cubicBezTo>
                    <a:pt x="41" y="22"/>
                    <a:pt x="50" y="22"/>
                    <a:pt x="45" y="27"/>
                  </a:cubicBezTo>
                  <a:cubicBezTo>
                    <a:pt x="48" y="30"/>
                    <a:pt x="46" y="28"/>
                    <a:pt x="45" y="32"/>
                  </a:cubicBezTo>
                  <a:cubicBezTo>
                    <a:pt x="49" y="33"/>
                    <a:pt x="51" y="35"/>
                    <a:pt x="55" y="36"/>
                  </a:cubicBezTo>
                  <a:cubicBezTo>
                    <a:pt x="59" y="43"/>
                    <a:pt x="61" y="33"/>
                    <a:pt x="64" y="34"/>
                  </a:cubicBezTo>
                  <a:cubicBezTo>
                    <a:pt x="72" y="37"/>
                    <a:pt x="67" y="36"/>
                    <a:pt x="65" y="40"/>
                  </a:cubicBezTo>
                  <a:cubicBezTo>
                    <a:pt x="65" y="43"/>
                    <a:pt x="67" y="44"/>
                    <a:pt x="69" y="4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40" name="Freeform 261">
              <a:extLst>
                <a:ext uri="{FF2B5EF4-FFF2-40B4-BE49-F238E27FC236}">
                  <a16:creationId xmlns:a16="http://schemas.microsoft.com/office/drawing/2014/main" id="{0719C776-9DBA-406F-AE9A-195BF19C1D7E}"/>
                </a:ext>
              </a:extLst>
            </p:cNvPr>
            <p:cNvSpPr>
              <a:spLocks/>
            </p:cNvSpPr>
            <p:nvPr/>
          </p:nvSpPr>
          <p:spPr bwMode="auto">
            <a:xfrm>
              <a:off x="2763959" y="3669847"/>
              <a:ext cx="23820" cy="20154"/>
            </a:xfrm>
            <a:custGeom>
              <a:avLst/>
              <a:gdLst/>
              <a:ahLst/>
              <a:cxnLst>
                <a:cxn ang="0">
                  <a:pos x="44" y="26"/>
                </a:cxn>
                <a:cxn ang="0">
                  <a:pos x="30" y="29"/>
                </a:cxn>
                <a:cxn ang="0">
                  <a:pos x="20" y="35"/>
                </a:cxn>
                <a:cxn ang="0">
                  <a:pos x="7" y="34"/>
                </a:cxn>
                <a:cxn ang="0">
                  <a:pos x="2" y="13"/>
                </a:cxn>
                <a:cxn ang="0">
                  <a:pos x="8" y="6"/>
                </a:cxn>
                <a:cxn ang="0">
                  <a:pos x="15" y="5"/>
                </a:cxn>
                <a:cxn ang="0">
                  <a:pos x="24" y="1"/>
                </a:cxn>
                <a:cxn ang="0">
                  <a:pos x="33" y="0"/>
                </a:cxn>
                <a:cxn ang="0">
                  <a:pos x="42" y="10"/>
                </a:cxn>
                <a:cxn ang="0">
                  <a:pos x="44" y="25"/>
                </a:cxn>
                <a:cxn ang="0">
                  <a:pos x="44" y="26"/>
                </a:cxn>
              </a:cxnLst>
              <a:rect l="0" t="0" r="r" b="b"/>
              <a:pathLst>
                <a:path w="46" h="39">
                  <a:moveTo>
                    <a:pt x="44" y="26"/>
                  </a:moveTo>
                  <a:cubicBezTo>
                    <a:pt x="39" y="27"/>
                    <a:pt x="35" y="31"/>
                    <a:pt x="30" y="29"/>
                  </a:cubicBezTo>
                  <a:cubicBezTo>
                    <a:pt x="26" y="27"/>
                    <a:pt x="23" y="33"/>
                    <a:pt x="20" y="35"/>
                  </a:cubicBezTo>
                  <a:cubicBezTo>
                    <a:pt x="16" y="36"/>
                    <a:pt x="10" y="39"/>
                    <a:pt x="7" y="34"/>
                  </a:cubicBezTo>
                  <a:cubicBezTo>
                    <a:pt x="2" y="30"/>
                    <a:pt x="0" y="20"/>
                    <a:pt x="2" y="13"/>
                  </a:cubicBezTo>
                  <a:cubicBezTo>
                    <a:pt x="3" y="11"/>
                    <a:pt x="5" y="8"/>
                    <a:pt x="8" y="6"/>
                  </a:cubicBezTo>
                  <a:cubicBezTo>
                    <a:pt x="10" y="2"/>
                    <a:pt x="15" y="7"/>
                    <a:pt x="15" y="5"/>
                  </a:cubicBezTo>
                  <a:cubicBezTo>
                    <a:pt x="17" y="1"/>
                    <a:pt x="22" y="4"/>
                    <a:pt x="24" y="1"/>
                  </a:cubicBezTo>
                  <a:cubicBezTo>
                    <a:pt x="27" y="1"/>
                    <a:pt x="30" y="1"/>
                    <a:pt x="33" y="0"/>
                  </a:cubicBezTo>
                  <a:cubicBezTo>
                    <a:pt x="34" y="6"/>
                    <a:pt x="40" y="5"/>
                    <a:pt x="42" y="10"/>
                  </a:cubicBezTo>
                  <a:cubicBezTo>
                    <a:pt x="46" y="14"/>
                    <a:pt x="44" y="20"/>
                    <a:pt x="44" y="25"/>
                  </a:cubicBezTo>
                  <a:cubicBezTo>
                    <a:pt x="44" y="26"/>
                    <a:pt x="44" y="26"/>
                    <a:pt x="44" y="2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41" name="Freeform 262">
              <a:extLst>
                <a:ext uri="{FF2B5EF4-FFF2-40B4-BE49-F238E27FC236}">
                  <a16:creationId xmlns:a16="http://schemas.microsoft.com/office/drawing/2014/main" id="{120B153B-B9FE-492A-B9A0-D2554D79B32C}"/>
                </a:ext>
              </a:extLst>
            </p:cNvPr>
            <p:cNvSpPr>
              <a:spLocks/>
            </p:cNvSpPr>
            <p:nvPr/>
          </p:nvSpPr>
          <p:spPr bwMode="auto">
            <a:xfrm>
              <a:off x="2721819" y="3636866"/>
              <a:ext cx="38477" cy="31148"/>
            </a:xfrm>
            <a:custGeom>
              <a:avLst/>
              <a:gdLst/>
              <a:ahLst/>
              <a:cxnLst>
                <a:cxn ang="0">
                  <a:pos x="35" y="55"/>
                </a:cxn>
                <a:cxn ang="0">
                  <a:pos x="31" y="48"/>
                </a:cxn>
                <a:cxn ang="0">
                  <a:pos x="23" y="40"/>
                </a:cxn>
                <a:cxn ang="0">
                  <a:pos x="15" y="29"/>
                </a:cxn>
                <a:cxn ang="0">
                  <a:pos x="8" y="22"/>
                </a:cxn>
                <a:cxn ang="0">
                  <a:pos x="2" y="12"/>
                </a:cxn>
                <a:cxn ang="0">
                  <a:pos x="3" y="2"/>
                </a:cxn>
                <a:cxn ang="0">
                  <a:pos x="12" y="5"/>
                </a:cxn>
                <a:cxn ang="0">
                  <a:pos x="22" y="1"/>
                </a:cxn>
                <a:cxn ang="0">
                  <a:pos x="32" y="4"/>
                </a:cxn>
                <a:cxn ang="0">
                  <a:pos x="42" y="4"/>
                </a:cxn>
                <a:cxn ang="0">
                  <a:pos x="51" y="5"/>
                </a:cxn>
                <a:cxn ang="0">
                  <a:pos x="58" y="10"/>
                </a:cxn>
                <a:cxn ang="0">
                  <a:pos x="65" y="13"/>
                </a:cxn>
                <a:cxn ang="0">
                  <a:pos x="62" y="23"/>
                </a:cxn>
                <a:cxn ang="0">
                  <a:pos x="70" y="28"/>
                </a:cxn>
                <a:cxn ang="0">
                  <a:pos x="64" y="31"/>
                </a:cxn>
                <a:cxn ang="0">
                  <a:pos x="67" y="39"/>
                </a:cxn>
                <a:cxn ang="0">
                  <a:pos x="59" y="43"/>
                </a:cxn>
                <a:cxn ang="0">
                  <a:pos x="56" y="45"/>
                </a:cxn>
                <a:cxn ang="0">
                  <a:pos x="50" y="52"/>
                </a:cxn>
                <a:cxn ang="0">
                  <a:pos x="49" y="62"/>
                </a:cxn>
                <a:cxn ang="0">
                  <a:pos x="40" y="57"/>
                </a:cxn>
                <a:cxn ang="0">
                  <a:pos x="35" y="55"/>
                </a:cxn>
              </a:cxnLst>
              <a:rect l="0" t="0" r="r" b="b"/>
              <a:pathLst>
                <a:path w="72" h="62">
                  <a:moveTo>
                    <a:pt x="35" y="55"/>
                  </a:moveTo>
                  <a:cubicBezTo>
                    <a:pt x="33" y="54"/>
                    <a:pt x="36" y="51"/>
                    <a:pt x="31" y="48"/>
                  </a:cubicBezTo>
                  <a:cubicBezTo>
                    <a:pt x="27" y="46"/>
                    <a:pt x="28" y="40"/>
                    <a:pt x="23" y="40"/>
                  </a:cubicBezTo>
                  <a:cubicBezTo>
                    <a:pt x="20" y="36"/>
                    <a:pt x="17" y="34"/>
                    <a:pt x="15" y="29"/>
                  </a:cubicBezTo>
                  <a:cubicBezTo>
                    <a:pt x="11" y="28"/>
                    <a:pt x="8" y="24"/>
                    <a:pt x="8" y="22"/>
                  </a:cubicBezTo>
                  <a:cubicBezTo>
                    <a:pt x="7" y="18"/>
                    <a:pt x="5" y="14"/>
                    <a:pt x="2" y="12"/>
                  </a:cubicBezTo>
                  <a:cubicBezTo>
                    <a:pt x="0" y="11"/>
                    <a:pt x="0" y="4"/>
                    <a:pt x="3" y="2"/>
                  </a:cubicBezTo>
                  <a:cubicBezTo>
                    <a:pt x="6" y="1"/>
                    <a:pt x="10" y="11"/>
                    <a:pt x="12" y="5"/>
                  </a:cubicBezTo>
                  <a:cubicBezTo>
                    <a:pt x="14" y="0"/>
                    <a:pt x="19" y="4"/>
                    <a:pt x="22" y="1"/>
                  </a:cubicBezTo>
                  <a:cubicBezTo>
                    <a:pt x="25" y="4"/>
                    <a:pt x="28" y="3"/>
                    <a:pt x="32" y="4"/>
                  </a:cubicBezTo>
                  <a:cubicBezTo>
                    <a:pt x="35" y="4"/>
                    <a:pt x="39" y="7"/>
                    <a:pt x="42" y="4"/>
                  </a:cubicBezTo>
                  <a:cubicBezTo>
                    <a:pt x="45" y="5"/>
                    <a:pt x="48" y="4"/>
                    <a:pt x="51" y="5"/>
                  </a:cubicBezTo>
                  <a:cubicBezTo>
                    <a:pt x="56" y="4"/>
                    <a:pt x="54" y="11"/>
                    <a:pt x="58" y="10"/>
                  </a:cubicBezTo>
                  <a:cubicBezTo>
                    <a:pt x="61" y="10"/>
                    <a:pt x="67" y="6"/>
                    <a:pt x="65" y="13"/>
                  </a:cubicBezTo>
                  <a:cubicBezTo>
                    <a:pt x="63" y="16"/>
                    <a:pt x="60" y="19"/>
                    <a:pt x="62" y="23"/>
                  </a:cubicBezTo>
                  <a:cubicBezTo>
                    <a:pt x="65" y="23"/>
                    <a:pt x="66" y="27"/>
                    <a:pt x="70" y="28"/>
                  </a:cubicBezTo>
                  <a:cubicBezTo>
                    <a:pt x="72" y="33"/>
                    <a:pt x="62" y="28"/>
                    <a:pt x="64" y="31"/>
                  </a:cubicBezTo>
                  <a:cubicBezTo>
                    <a:pt x="67" y="32"/>
                    <a:pt x="71" y="40"/>
                    <a:pt x="67" y="39"/>
                  </a:cubicBezTo>
                  <a:cubicBezTo>
                    <a:pt x="65" y="41"/>
                    <a:pt x="58" y="39"/>
                    <a:pt x="59" y="43"/>
                  </a:cubicBezTo>
                  <a:cubicBezTo>
                    <a:pt x="63" y="49"/>
                    <a:pt x="58" y="45"/>
                    <a:pt x="56" y="45"/>
                  </a:cubicBezTo>
                  <a:cubicBezTo>
                    <a:pt x="52" y="47"/>
                    <a:pt x="54" y="52"/>
                    <a:pt x="50" y="52"/>
                  </a:cubicBezTo>
                  <a:cubicBezTo>
                    <a:pt x="48" y="56"/>
                    <a:pt x="54" y="61"/>
                    <a:pt x="49" y="62"/>
                  </a:cubicBezTo>
                  <a:cubicBezTo>
                    <a:pt x="46" y="61"/>
                    <a:pt x="44" y="58"/>
                    <a:pt x="40" y="57"/>
                  </a:cubicBezTo>
                  <a:cubicBezTo>
                    <a:pt x="38" y="56"/>
                    <a:pt x="37" y="52"/>
                    <a:pt x="35" y="5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42" name="Freeform 263">
              <a:extLst>
                <a:ext uri="{FF2B5EF4-FFF2-40B4-BE49-F238E27FC236}">
                  <a16:creationId xmlns:a16="http://schemas.microsoft.com/office/drawing/2014/main" id="{9A95F423-823E-4288-9387-DCA737DC9057}"/>
                </a:ext>
              </a:extLst>
            </p:cNvPr>
            <p:cNvSpPr>
              <a:spLocks/>
            </p:cNvSpPr>
            <p:nvPr/>
          </p:nvSpPr>
          <p:spPr bwMode="auto">
            <a:xfrm>
              <a:off x="2752965" y="3668014"/>
              <a:ext cx="16490" cy="34814"/>
            </a:xfrm>
            <a:custGeom>
              <a:avLst/>
              <a:gdLst/>
              <a:ahLst/>
              <a:cxnLst>
                <a:cxn ang="0">
                  <a:pos x="17" y="68"/>
                </a:cxn>
                <a:cxn ang="0">
                  <a:pos x="9" y="55"/>
                </a:cxn>
                <a:cxn ang="0">
                  <a:pos x="5" y="47"/>
                </a:cxn>
                <a:cxn ang="0">
                  <a:pos x="5" y="35"/>
                </a:cxn>
                <a:cxn ang="0">
                  <a:pos x="8" y="22"/>
                </a:cxn>
                <a:cxn ang="0">
                  <a:pos x="4" y="11"/>
                </a:cxn>
                <a:cxn ang="0">
                  <a:pos x="9" y="0"/>
                </a:cxn>
                <a:cxn ang="0">
                  <a:pos x="20" y="5"/>
                </a:cxn>
                <a:cxn ang="0">
                  <a:pos x="25" y="21"/>
                </a:cxn>
                <a:cxn ang="0">
                  <a:pos x="33" y="40"/>
                </a:cxn>
                <a:cxn ang="0">
                  <a:pos x="27" y="52"/>
                </a:cxn>
                <a:cxn ang="0">
                  <a:pos x="17" y="68"/>
                </a:cxn>
              </a:cxnLst>
              <a:rect l="0" t="0" r="r" b="b"/>
              <a:pathLst>
                <a:path w="33" h="68">
                  <a:moveTo>
                    <a:pt x="17" y="68"/>
                  </a:moveTo>
                  <a:cubicBezTo>
                    <a:pt x="16" y="62"/>
                    <a:pt x="13" y="58"/>
                    <a:pt x="9" y="55"/>
                  </a:cubicBezTo>
                  <a:cubicBezTo>
                    <a:pt x="2" y="52"/>
                    <a:pt x="6" y="52"/>
                    <a:pt x="5" y="47"/>
                  </a:cubicBezTo>
                  <a:cubicBezTo>
                    <a:pt x="0" y="43"/>
                    <a:pt x="9" y="39"/>
                    <a:pt x="5" y="35"/>
                  </a:cubicBezTo>
                  <a:cubicBezTo>
                    <a:pt x="9" y="30"/>
                    <a:pt x="2" y="24"/>
                    <a:pt x="8" y="22"/>
                  </a:cubicBezTo>
                  <a:cubicBezTo>
                    <a:pt x="10" y="15"/>
                    <a:pt x="2" y="18"/>
                    <a:pt x="4" y="11"/>
                  </a:cubicBezTo>
                  <a:cubicBezTo>
                    <a:pt x="2" y="7"/>
                    <a:pt x="5" y="0"/>
                    <a:pt x="9" y="0"/>
                  </a:cubicBezTo>
                  <a:cubicBezTo>
                    <a:pt x="13" y="1"/>
                    <a:pt x="17" y="0"/>
                    <a:pt x="20" y="5"/>
                  </a:cubicBezTo>
                  <a:cubicBezTo>
                    <a:pt x="23" y="10"/>
                    <a:pt x="28" y="15"/>
                    <a:pt x="25" y="21"/>
                  </a:cubicBezTo>
                  <a:cubicBezTo>
                    <a:pt x="25" y="29"/>
                    <a:pt x="28" y="36"/>
                    <a:pt x="33" y="40"/>
                  </a:cubicBezTo>
                  <a:cubicBezTo>
                    <a:pt x="33" y="43"/>
                    <a:pt x="30" y="49"/>
                    <a:pt x="27" y="52"/>
                  </a:cubicBezTo>
                  <a:cubicBezTo>
                    <a:pt x="23" y="57"/>
                    <a:pt x="20" y="62"/>
                    <a:pt x="17" y="6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43" name="Freeform 264">
              <a:extLst>
                <a:ext uri="{FF2B5EF4-FFF2-40B4-BE49-F238E27FC236}">
                  <a16:creationId xmlns:a16="http://schemas.microsoft.com/office/drawing/2014/main" id="{FD8A66C4-F2EA-42E5-A192-C743C8ACAC59}"/>
                </a:ext>
              </a:extLst>
            </p:cNvPr>
            <p:cNvSpPr>
              <a:spLocks/>
            </p:cNvSpPr>
            <p:nvPr/>
          </p:nvSpPr>
          <p:spPr bwMode="auto">
            <a:xfrm>
              <a:off x="2769458" y="3501279"/>
              <a:ext cx="53135" cy="34813"/>
            </a:xfrm>
            <a:custGeom>
              <a:avLst/>
              <a:gdLst/>
              <a:ahLst/>
              <a:cxnLst>
                <a:cxn ang="0">
                  <a:pos x="31" y="49"/>
                </a:cxn>
                <a:cxn ang="0">
                  <a:pos x="31" y="37"/>
                </a:cxn>
                <a:cxn ang="0">
                  <a:pos x="21" y="34"/>
                </a:cxn>
                <a:cxn ang="0">
                  <a:pos x="9" y="31"/>
                </a:cxn>
                <a:cxn ang="0">
                  <a:pos x="4" y="27"/>
                </a:cxn>
                <a:cxn ang="0">
                  <a:pos x="0" y="12"/>
                </a:cxn>
                <a:cxn ang="0">
                  <a:pos x="9" y="7"/>
                </a:cxn>
                <a:cxn ang="0">
                  <a:pos x="26" y="4"/>
                </a:cxn>
                <a:cxn ang="0">
                  <a:pos x="37" y="5"/>
                </a:cxn>
                <a:cxn ang="0">
                  <a:pos x="49" y="5"/>
                </a:cxn>
                <a:cxn ang="0">
                  <a:pos x="61" y="6"/>
                </a:cxn>
                <a:cxn ang="0">
                  <a:pos x="71" y="5"/>
                </a:cxn>
                <a:cxn ang="0">
                  <a:pos x="87" y="12"/>
                </a:cxn>
                <a:cxn ang="0">
                  <a:pos x="97" y="20"/>
                </a:cxn>
                <a:cxn ang="0">
                  <a:pos x="99" y="28"/>
                </a:cxn>
                <a:cxn ang="0">
                  <a:pos x="100" y="33"/>
                </a:cxn>
                <a:cxn ang="0">
                  <a:pos x="90" y="36"/>
                </a:cxn>
                <a:cxn ang="0">
                  <a:pos x="85" y="46"/>
                </a:cxn>
                <a:cxn ang="0">
                  <a:pos x="86" y="55"/>
                </a:cxn>
                <a:cxn ang="0">
                  <a:pos x="78" y="53"/>
                </a:cxn>
                <a:cxn ang="0">
                  <a:pos x="68" y="56"/>
                </a:cxn>
                <a:cxn ang="0">
                  <a:pos x="60" y="61"/>
                </a:cxn>
                <a:cxn ang="0">
                  <a:pos x="49" y="60"/>
                </a:cxn>
                <a:cxn ang="0">
                  <a:pos x="42" y="51"/>
                </a:cxn>
                <a:cxn ang="0">
                  <a:pos x="31" y="49"/>
                </a:cxn>
              </a:cxnLst>
              <a:rect l="0" t="0" r="r" b="b"/>
              <a:pathLst>
                <a:path w="105" h="62">
                  <a:moveTo>
                    <a:pt x="31" y="49"/>
                  </a:moveTo>
                  <a:cubicBezTo>
                    <a:pt x="28" y="44"/>
                    <a:pt x="36" y="40"/>
                    <a:pt x="31" y="37"/>
                  </a:cubicBezTo>
                  <a:cubicBezTo>
                    <a:pt x="28" y="34"/>
                    <a:pt x="25" y="34"/>
                    <a:pt x="21" y="34"/>
                  </a:cubicBezTo>
                  <a:cubicBezTo>
                    <a:pt x="17" y="34"/>
                    <a:pt x="13" y="33"/>
                    <a:pt x="9" y="31"/>
                  </a:cubicBezTo>
                  <a:cubicBezTo>
                    <a:pt x="7" y="28"/>
                    <a:pt x="1" y="32"/>
                    <a:pt x="4" y="27"/>
                  </a:cubicBezTo>
                  <a:cubicBezTo>
                    <a:pt x="1" y="23"/>
                    <a:pt x="0" y="18"/>
                    <a:pt x="0" y="12"/>
                  </a:cubicBezTo>
                  <a:cubicBezTo>
                    <a:pt x="0" y="11"/>
                    <a:pt x="5" y="8"/>
                    <a:pt x="9" y="7"/>
                  </a:cubicBezTo>
                  <a:cubicBezTo>
                    <a:pt x="14" y="5"/>
                    <a:pt x="20" y="2"/>
                    <a:pt x="26" y="4"/>
                  </a:cubicBezTo>
                  <a:cubicBezTo>
                    <a:pt x="29" y="5"/>
                    <a:pt x="34" y="2"/>
                    <a:pt x="37" y="5"/>
                  </a:cubicBezTo>
                  <a:cubicBezTo>
                    <a:pt x="41" y="3"/>
                    <a:pt x="45" y="6"/>
                    <a:pt x="49" y="5"/>
                  </a:cubicBezTo>
                  <a:cubicBezTo>
                    <a:pt x="53" y="4"/>
                    <a:pt x="57" y="8"/>
                    <a:pt x="61" y="6"/>
                  </a:cubicBezTo>
                  <a:cubicBezTo>
                    <a:pt x="65" y="8"/>
                    <a:pt x="69" y="0"/>
                    <a:pt x="71" y="5"/>
                  </a:cubicBezTo>
                  <a:cubicBezTo>
                    <a:pt x="75" y="12"/>
                    <a:pt x="83" y="7"/>
                    <a:pt x="87" y="12"/>
                  </a:cubicBezTo>
                  <a:cubicBezTo>
                    <a:pt x="91" y="14"/>
                    <a:pt x="94" y="17"/>
                    <a:pt x="97" y="20"/>
                  </a:cubicBezTo>
                  <a:cubicBezTo>
                    <a:pt x="104" y="18"/>
                    <a:pt x="99" y="26"/>
                    <a:pt x="99" y="28"/>
                  </a:cubicBezTo>
                  <a:cubicBezTo>
                    <a:pt x="105" y="27"/>
                    <a:pt x="103" y="31"/>
                    <a:pt x="100" y="33"/>
                  </a:cubicBezTo>
                  <a:cubicBezTo>
                    <a:pt x="96" y="29"/>
                    <a:pt x="94" y="37"/>
                    <a:pt x="90" y="36"/>
                  </a:cubicBezTo>
                  <a:cubicBezTo>
                    <a:pt x="85" y="35"/>
                    <a:pt x="86" y="43"/>
                    <a:pt x="85" y="46"/>
                  </a:cubicBezTo>
                  <a:cubicBezTo>
                    <a:pt x="79" y="51"/>
                    <a:pt x="87" y="50"/>
                    <a:pt x="86" y="55"/>
                  </a:cubicBezTo>
                  <a:cubicBezTo>
                    <a:pt x="81" y="58"/>
                    <a:pt x="82" y="48"/>
                    <a:pt x="78" y="53"/>
                  </a:cubicBezTo>
                  <a:cubicBezTo>
                    <a:pt x="75" y="53"/>
                    <a:pt x="72" y="56"/>
                    <a:pt x="68" y="56"/>
                  </a:cubicBezTo>
                  <a:cubicBezTo>
                    <a:pt x="70" y="61"/>
                    <a:pt x="62" y="59"/>
                    <a:pt x="60" y="61"/>
                  </a:cubicBezTo>
                  <a:cubicBezTo>
                    <a:pt x="57" y="58"/>
                    <a:pt x="53" y="61"/>
                    <a:pt x="49" y="60"/>
                  </a:cubicBezTo>
                  <a:cubicBezTo>
                    <a:pt x="45" y="62"/>
                    <a:pt x="44" y="54"/>
                    <a:pt x="42" y="51"/>
                  </a:cubicBezTo>
                  <a:cubicBezTo>
                    <a:pt x="39" y="49"/>
                    <a:pt x="35" y="48"/>
                    <a:pt x="31" y="4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44" name="Freeform 265">
              <a:extLst>
                <a:ext uri="{FF2B5EF4-FFF2-40B4-BE49-F238E27FC236}">
                  <a16:creationId xmlns:a16="http://schemas.microsoft.com/office/drawing/2014/main" id="{0FA9DDA2-8E4A-4452-A875-1F85ECA203B5}"/>
                </a:ext>
              </a:extLst>
            </p:cNvPr>
            <p:cNvSpPr>
              <a:spLocks/>
            </p:cNvSpPr>
            <p:nvPr/>
          </p:nvSpPr>
          <p:spPr bwMode="auto">
            <a:xfrm>
              <a:off x="2789611" y="3466465"/>
              <a:ext cx="47639" cy="25652"/>
            </a:xfrm>
            <a:custGeom>
              <a:avLst/>
              <a:gdLst/>
              <a:ahLst/>
              <a:cxnLst>
                <a:cxn ang="0">
                  <a:pos x="84" y="3"/>
                </a:cxn>
                <a:cxn ang="0">
                  <a:pos x="81" y="8"/>
                </a:cxn>
                <a:cxn ang="0">
                  <a:pos x="73" y="18"/>
                </a:cxn>
                <a:cxn ang="0">
                  <a:pos x="74" y="32"/>
                </a:cxn>
                <a:cxn ang="0">
                  <a:pos x="78" y="40"/>
                </a:cxn>
                <a:cxn ang="0">
                  <a:pos x="71" y="47"/>
                </a:cxn>
                <a:cxn ang="0">
                  <a:pos x="61" y="45"/>
                </a:cxn>
                <a:cxn ang="0">
                  <a:pos x="51" y="43"/>
                </a:cxn>
                <a:cxn ang="0">
                  <a:pos x="41" y="38"/>
                </a:cxn>
                <a:cxn ang="0">
                  <a:pos x="32" y="35"/>
                </a:cxn>
                <a:cxn ang="0">
                  <a:pos x="18" y="39"/>
                </a:cxn>
                <a:cxn ang="0">
                  <a:pos x="16" y="31"/>
                </a:cxn>
                <a:cxn ang="0">
                  <a:pos x="6" y="29"/>
                </a:cxn>
                <a:cxn ang="0">
                  <a:pos x="0" y="19"/>
                </a:cxn>
                <a:cxn ang="0">
                  <a:pos x="2" y="10"/>
                </a:cxn>
                <a:cxn ang="0">
                  <a:pos x="14" y="8"/>
                </a:cxn>
                <a:cxn ang="0">
                  <a:pos x="24" y="5"/>
                </a:cxn>
                <a:cxn ang="0">
                  <a:pos x="36" y="4"/>
                </a:cxn>
                <a:cxn ang="0">
                  <a:pos x="47" y="3"/>
                </a:cxn>
                <a:cxn ang="0">
                  <a:pos x="67" y="6"/>
                </a:cxn>
                <a:cxn ang="0">
                  <a:pos x="84" y="3"/>
                </a:cxn>
              </a:cxnLst>
              <a:rect l="0" t="0" r="r" b="b"/>
              <a:pathLst>
                <a:path w="90" h="48">
                  <a:moveTo>
                    <a:pt x="84" y="3"/>
                  </a:moveTo>
                  <a:cubicBezTo>
                    <a:pt x="90" y="6"/>
                    <a:pt x="83" y="7"/>
                    <a:pt x="81" y="8"/>
                  </a:cubicBezTo>
                  <a:cubicBezTo>
                    <a:pt x="80" y="14"/>
                    <a:pt x="75" y="14"/>
                    <a:pt x="73" y="18"/>
                  </a:cubicBezTo>
                  <a:cubicBezTo>
                    <a:pt x="74" y="23"/>
                    <a:pt x="75" y="28"/>
                    <a:pt x="74" y="32"/>
                  </a:cubicBezTo>
                  <a:cubicBezTo>
                    <a:pt x="76" y="34"/>
                    <a:pt x="80" y="39"/>
                    <a:pt x="78" y="40"/>
                  </a:cubicBezTo>
                  <a:cubicBezTo>
                    <a:pt x="74" y="40"/>
                    <a:pt x="72" y="45"/>
                    <a:pt x="71" y="47"/>
                  </a:cubicBezTo>
                  <a:cubicBezTo>
                    <a:pt x="67" y="47"/>
                    <a:pt x="64" y="44"/>
                    <a:pt x="61" y="45"/>
                  </a:cubicBezTo>
                  <a:cubicBezTo>
                    <a:pt x="58" y="48"/>
                    <a:pt x="53" y="46"/>
                    <a:pt x="51" y="43"/>
                  </a:cubicBezTo>
                  <a:cubicBezTo>
                    <a:pt x="48" y="40"/>
                    <a:pt x="44" y="39"/>
                    <a:pt x="41" y="38"/>
                  </a:cubicBezTo>
                  <a:cubicBezTo>
                    <a:pt x="37" y="35"/>
                    <a:pt x="34" y="36"/>
                    <a:pt x="32" y="35"/>
                  </a:cubicBezTo>
                  <a:cubicBezTo>
                    <a:pt x="27" y="37"/>
                    <a:pt x="22" y="36"/>
                    <a:pt x="18" y="39"/>
                  </a:cubicBezTo>
                  <a:cubicBezTo>
                    <a:pt x="20" y="36"/>
                    <a:pt x="21" y="26"/>
                    <a:pt x="16" y="31"/>
                  </a:cubicBezTo>
                  <a:cubicBezTo>
                    <a:pt x="13" y="35"/>
                    <a:pt x="7" y="31"/>
                    <a:pt x="6" y="29"/>
                  </a:cubicBezTo>
                  <a:cubicBezTo>
                    <a:pt x="8" y="19"/>
                    <a:pt x="4" y="25"/>
                    <a:pt x="0" y="19"/>
                  </a:cubicBezTo>
                  <a:cubicBezTo>
                    <a:pt x="1" y="15"/>
                    <a:pt x="0" y="12"/>
                    <a:pt x="2" y="10"/>
                  </a:cubicBezTo>
                  <a:cubicBezTo>
                    <a:pt x="7" y="10"/>
                    <a:pt x="11" y="10"/>
                    <a:pt x="14" y="8"/>
                  </a:cubicBezTo>
                  <a:cubicBezTo>
                    <a:pt x="18" y="5"/>
                    <a:pt x="21" y="5"/>
                    <a:pt x="24" y="5"/>
                  </a:cubicBezTo>
                  <a:cubicBezTo>
                    <a:pt x="26" y="0"/>
                    <a:pt x="33" y="8"/>
                    <a:pt x="36" y="4"/>
                  </a:cubicBezTo>
                  <a:cubicBezTo>
                    <a:pt x="38" y="2"/>
                    <a:pt x="43" y="4"/>
                    <a:pt x="47" y="3"/>
                  </a:cubicBezTo>
                  <a:cubicBezTo>
                    <a:pt x="54" y="3"/>
                    <a:pt x="61" y="4"/>
                    <a:pt x="67" y="6"/>
                  </a:cubicBezTo>
                  <a:cubicBezTo>
                    <a:pt x="73" y="4"/>
                    <a:pt x="80" y="10"/>
                    <a:pt x="84" y="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45" name="Freeform 266">
              <a:extLst>
                <a:ext uri="{FF2B5EF4-FFF2-40B4-BE49-F238E27FC236}">
                  <a16:creationId xmlns:a16="http://schemas.microsoft.com/office/drawing/2014/main" id="{CF140BCA-726A-4594-A865-52046999E165}"/>
                </a:ext>
              </a:extLst>
            </p:cNvPr>
            <p:cNvSpPr>
              <a:spLocks/>
            </p:cNvSpPr>
            <p:nvPr/>
          </p:nvSpPr>
          <p:spPr bwMode="auto">
            <a:xfrm>
              <a:off x="2769458" y="3484788"/>
              <a:ext cx="64128" cy="29316"/>
            </a:xfrm>
            <a:custGeom>
              <a:avLst/>
              <a:gdLst/>
              <a:ahLst/>
              <a:cxnLst>
                <a:cxn ang="0">
                  <a:pos x="118" y="12"/>
                </a:cxn>
                <a:cxn ang="0">
                  <a:pos x="126" y="17"/>
                </a:cxn>
                <a:cxn ang="0">
                  <a:pos x="123" y="26"/>
                </a:cxn>
                <a:cxn ang="0">
                  <a:pos x="129" y="31"/>
                </a:cxn>
                <a:cxn ang="0">
                  <a:pos x="133" y="42"/>
                </a:cxn>
                <a:cxn ang="0">
                  <a:pos x="123" y="48"/>
                </a:cxn>
                <a:cxn ang="0">
                  <a:pos x="113" y="51"/>
                </a:cxn>
                <a:cxn ang="0">
                  <a:pos x="104" y="54"/>
                </a:cxn>
                <a:cxn ang="0">
                  <a:pos x="93" y="48"/>
                </a:cxn>
                <a:cxn ang="0">
                  <a:pos x="82" y="43"/>
                </a:cxn>
                <a:cxn ang="0">
                  <a:pos x="72" y="37"/>
                </a:cxn>
                <a:cxn ang="0">
                  <a:pos x="60" y="41"/>
                </a:cxn>
                <a:cxn ang="0">
                  <a:pos x="43" y="38"/>
                </a:cxn>
                <a:cxn ang="0">
                  <a:pos x="33" y="38"/>
                </a:cxn>
                <a:cxn ang="0">
                  <a:pos x="17" y="39"/>
                </a:cxn>
                <a:cxn ang="0">
                  <a:pos x="7" y="45"/>
                </a:cxn>
                <a:cxn ang="0">
                  <a:pos x="3" y="34"/>
                </a:cxn>
                <a:cxn ang="0">
                  <a:pos x="9" y="23"/>
                </a:cxn>
                <a:cxn ang="0">
                  <a:pos x="17" y="13"/>
                </a:cxn>
                <a:cxn ang="0">
                  <a:pos x="32" y="10"/>
                </a:cxn>
                <a:cxn ang="0">
                  <a:pos x="41" y="19"/>
                </a:cxn>
                <a:cxn ang="0">
                  <a:pos x="57" y="26"/>
                </a:cxn>
                <a:cxn ang="0">
                  <a:pos x="63" y="16"/>
                </a:cxn>
                <a:cxn ang="0">
                  <a:pos x="65" y="3"/>
                </a:cxn>
                <a:cxn ang="0">
                  <a:pos x="78" y="0"/>
                </a:cxn>
                <a:cxn ang="0">
                  <a:pos x="87" y="3"/>
                </a:cxn>
                <a:cxn ang="0">
                  <a:pos x="97" y="7"/>
                </a:cxn>
                <a:cxn ang="0">
                  <a:pos x="106" y="11"/>
                </a:cxn>
                <a:cxn ang="0">
                  <a:pos x="117" y="12"/>
                </a:cxn>
                <a:cxn ang="0">
                  <a:pos x="118" y="12"/>
                </a:cxn>
              </a:cxnLst>
              <a:rect l="0" t="0" r="r" b="b"/>
              <a:pathLst>
                <a:path w="133" h="55">
                  <a:moveTo>
                    <a:pt x="118" y="12"/>
                  </a:moveTo>
                  <a:cubicBezTo>
                    <a:pt x="122" y="11"/>
                    <a:pt x="122" y="17"/>
                    <a:pt x="126" y="17"/>
                  </a:cubicBezTo>
                  <a:cubicBezTo>
                    <a:pt x="125" y="21"/>
                    <a:pt x="125" y="22"/>
                    <a:pt x="123" y="26"/>
                  </a:cubicBezTo>
                  <a:cubicBezTo>
                    <a:pt x="124" y="27"/>
                    <a:pt x="128" y="28"/>
                    <a:pt x="129" y="31"/>
                  </a:cubicBezTo>
                  <a:cubicBezTo>
                    <a:pt x="131" y="35"/>
                    <a:pt x="133" y="37"/>
                    <a:pt x="133" y="42"/>
                  </a:cubicBezTo>
                  <a:cubicBezTo>
                    <a:pt x="131" y="45"/>
                    <a:pt x="126" y="44"/>
                    <a:pt x="123" y="48"/>
                  </a:cubicBezTo>
                  <a:cubicBezTo>
                    <a:pt x="122" y="55"/>
                    <a:pt x="117" y="50"/>
                    <a:pt x="113" y="51"/>
                  </a:cubicBezTo>
                  <a:cubicBezTo>
                    <a:pt x="110" y="50"/>
                    <a:pt x="107" y="55"/>
                    <a:pt x="104" y="54"/>
                  </a:cubicBezTo>
                  <a:cubicBezTo>
                    <a:pt x="99" y="55"/>
                    <a:pt x="97" y="49"/>
                    <a:pt x="93" y="48"/>
                  </a:cubicBezTo>
                  <a:cubicBezTo>
                    <a:pt x="89" y="46"/>
                    <a:pt x="86" y="42"/>
                    <a:pt x="82" y="43"/>
                  </a:cubicBezTo>
                  <a:cubicBezTo>
                    <a:pt x="77" y="45"/>
                    <a:pt x="75" y="38"/>
                    <a:pt x="72" y="37"/>
                  </a:cubicBezTo>
                  <a:cubicBezTo>
                    <a:pt x="68" y="40"/>
                    <a:pt x="64" y="40"/>
                    <a:pt x="60" y="41"/>
                  </a:cubicBezTo>
                  <a:cubicBezTo>
                    <a:pt x="55" y="37"/>
                    <a:pt x="49" y="41"/>
                    <a:pt x="43" y="38"/>
                  </a:cubicBezTo>
                  <a:cubicBezTo>
                    <a:pt x="40" y="41"/>
                    <a:pt x="37" y="36"/>
                    <a:pt x="33" y="38"/>
                  </a:cubicBezTo>
                  <a:cubicBezTo>
                    <a:pt x="28" y="38"/>
                    <a:pt x="23" y="36"/>
                    <a:pt x="17" y="39"/>
                  </a:cubicBezTo>
                  <a:cubicBezTo>
                    <a:pt x="14" y="41"/>
                    <a:pt x="8" y="39"/>
                    <a:pt x="7" y="45"/>
                  </a:cubicBezTo>
                  <a:cubicBezTo>
                    <a:pt x="0" y="48"/>
                    <a:pt x="2" y="39"/>
                    <a:pt x="3" y="34"/>
                  </a:cubicBezTo>
                  <a:cubicBezTo>
                    <a:pt x="3" y="28"/>
                    <a:pt x="11" y="29"/>
                    <a:pt x="9" y="23"/>
                  </a:cubicBezTo>
                  <a:cubicBezTo>
                    <a:pt x="9" y="18"/>
                    <a:pt x="14" y="15"/>
                    <a:pt x="17" y="13"/>
                  </a:cubicBezTo>
                  <a:cubicBezTo>
                    <a:pt x="22" y="13"/>
                    <a:pt x="27" y="10"/>
                    <a:pt x="32" y="10"/>
                  </a:cubicBezTo>
                  <a:cubicBezTo>
                    <a:pt x="32" y="15"/>
                    <a:pt x="38" y="15"/>
                    <a:pt x="41" y="19"/>
                  </a:cubicBezTo>
                  <a:cubicBezTo>
                    <a:pt x="43" y="27"/>
                    <a:pt x="51" y="28"/>
                    <a:pt x="57" y="26"/>
                  </a:cubicBezTo>
                  <a:cubicBezTo>
                    <a:pt x="61" y="25"/>
                    <a:pt x="65" y="22"/>
                    <a:pt x="63" y="16"/>
                  </a:cubicBezTo>
                  <a:cubicBezTo>
                    <a:pt x="62" y="11"/>
                    <a:pt x="60" y="5"/>
                    <a:pt x="65" y="3"/>
                  </a:cubicBezTo>
                  <a:cubicBezTo>
                    <a:pt x="69" y="1"/>
                    <a:pt x="74" y="2"/>
                    <a:pt x="78" y="0"/>
                  </a:cubicBezTo>
                  <a:cubicBezTo>
                    <a:pt x="80" y="1"/>
                    <a:pt x="83" y="0"/>
                    <a:pt x="87" y="3"/>
                  </a:cubicBezTo>
                  <a:cubicBezTo>
                    <a:pt x="90" y="4"/>
                    <a:pt x="94" y="5"/>
                    <a:pt x="97" y="7"/>
                  </a:cubicBezTo>
                  <a:cubicBezTo>
                    <a:pt x="99" y="11"/>
                    <a:pt x="103" y="13"/>
                    <a:pt x="106" y="11"/>
                  </a:cubicBezTo>
                  <a:cubicBezTo>
                    <a:pt x="110" y="9"/>
                    <a:pt x="113" y="11"/>
                    <a:pt x="117" y="12"/>
                  </a:cubicBezTo>
                  <a:cubicBezTo>
                    <a:pt x="117" y="13"/>
                    <a:pt x="118" y="11"/>
                    <a:pt x="118" y="1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46" name="Freeform 267">
              <a:extLst>
                <a:ext uri="{FF2B5EF4-FFF2-40B4-BE49-F238E27FC236}">
                  <a16:creationId xmlns:a16="http://schemas.microsoft.com/office/drawing/2014/main" id="{679724B8-6C96-4609-AF6A-C9A1D479C764}"/>
                </a:ext>
              </a:extLst>
            </p:cNvPr>
            <p:cNvSpPr>
              <a:spLocks/>
            </p:cNvSpPr>
            <p:nvPr/>
          </p:nvSpPr>
          <p:spPr bwMode="auto">
            <a:xfrm>
              <a:off x="2780450" y="3550749"/>
              <a:ext cx="161238" cy="95278"/>
            </a:xfrm>
            <a:custGeom>
              <a:avLst/>
              <a:gdLst/>
              <a:ahLst/>
              <a:cxnLst>
                <a:cxn ang="0">
                  <a:pos x="36" y="18"/>
                </a:cxn>
                <a:cxn ang="0">
                  <a:pos x="59" y="13"/>
                </a:cxn>
                <a:cxn ang="0">
                  <a:pos x="84" y="16"/>
                </a:cxn>
                <a:cxn ang="0">
                  <a:pos x="100" y="23"/>
                </a:cxn>
                <a:cxn ang="0">
                  <a:pos x="118" y="23"/>
                </a:cxn>
                <a:cxn ang="0">
                  <a:pos x="137" y="24"/>
                </a:cxn>
                <a:cxn ang="0">
                  <a:pos x="152" y="18"/>
                </a:cxn>
                <a:cxn ang="0">
                  <a:pos x="173" y="8"/>
                </a:cxn>
                <a:cxn ang="0">
                  <a:pos x="195" y="4"/>
                </a:cxn>
                <a:cxn ang="0">
                  <a:pos x="218" y="13"/>
                </a:cxn>
                <a:cxn ang="0">
                  <a:pos x="225" y="28"/>
                </a:cxn>
                <a:cxn ang="0">
                  <a:pos x="239" y="42"/>
                </a:cxn>
                <a:cxn ang="0">
                  <a:pos x="259" y="49"/>
                </a:cxn>
                <a:cxn ang="0">
                  <a:pos x="279" y="51"/>
                </a:cxn>
                <a:cxn ang="0">
                  <a:pos x="299" y="58"/>
                </a:cxn>
                <a:cxn ang="0">
                  <a:pos x="320" y="66"/>
                </a:cxn>
                <a:cxn ang="0">
                  <a:pos x="317" y="79"/>
                </a:cxn>
                <a:cxn ang="0">
                  <a:pos x="320" y="94"/>
                </a:cxn>
                <a:cxn ang="0">
                  <a:pos x="301" y="105"/>
                </a:cxn>
                <a:cxn ang="0">
                  <a:pos x="286" y="122"/>
                </a:cxn>
                <a:cxn ang="0">
                  <a:pos x="243" y="135"/>
                </a:cxn>
                <a:cxn ang="0">
                  <a:pos x="217" y="141"/>
                </a:cxn>
                <a:cxn ang="0">
                  <a:pos x="232" y="157"/>
                </a:cxn>
                <a:cxn ang="0">
                  <a:pos x="260" y="161"/>
                </a:cxn>
                <a:cxn ang="0">
                  <a:pos x="236" y="170"/>
                </a:cxn>
                <a:cxn ang="0">
                  <a:pos x="203" y="179"/>
                </a:cxn>
                <a:cxn ang="0">
                  <a:pos x="188" y="162"/>
                </a:cxn>
                <a:cxn ang="0">
                  <a:pos x="206" y="146"/>
                </a:cxn>
                <a:cxn ang="0">
                  <a:pos x="177" y="138"/>
                </a:cxn>
                <a:cxn ang="0">
                  <a:pos x="164" y="132"/>
                </a:cxn>
                <a:cxn ang="0">
                  <a:pos x="136" y="152"/>
                </a:cxn>
                <a:cxn ang="0">
                  <a:pos x="120" y="162"/>
                </a:cxn>
                <a:cxn ang="0">
                  <a:pos x="115" y="154"/>
                </a:cxn>
                <a:cxn ang="0">
                  <a:pos x="122" y="138"/>
                </a:cxn>
                <a:cxn ang="0">
                  <a:pos x="135" y="138"/>
                </a:cxn>
                <a:cxn ang="0">
                  <a:pos x="141" y="132"/>
                </a:cxn>
                <a:cxn ang="0">
                  <a:pos x="133" y="117"/>
                </a:cxn>
                <a:cxn ang="0">
                  <a:pos x="126" y="102"/>
                </a:cxn>
                <a:cxn ang="0">
                  <a:pos x="111" y="96"/>
                </a:cxn>
                <a:cxn ang="0">
                  <a:pos x="93" y="92"/>
                </a:cxn>
                <a:cxn ang="0">
                  <a:pos x="75" y="99"/>
                </a:cxn>
                <a:cxn ang="0">
                  <a:pos x="49" y="106"/>
                </a:cxn>
                <a:cxn ang="0">
                  <a:pos x="23" y="102"/>
                </a:cxn>
                <a:cxn ang="0">
                  <a:pos x="0" y="92"/>
                </a:cxn>
                <a:cxn ang="0">
                  <a:pos x="10" y="69"/>
                </a:cxn>
                <a:cxn ang="0">
                  <a:pos x="33" y="46"/>
                </a:cxn>
                <a:cxn ang="0">
                  <a:pos x="27" y="25"/>
                </a:cxn>
              </a:cxnLst>
              <a:rect l="0" t="0" r="r" b="b"/>
              <a:pathLst>
                <a:path w="325" h="184">
                  <a:moveTo>
                    <a:pt x="26" y="21"/>
                  </a:moveTo>
                  <a:cubicBezTo>
                    <a:pt x="28" y="16"/>
                    <a:pt x="33" y="23"/>
                    <a:pt x="36" y="18"/>
                  </a:cubicBezTo>
                  <a:cubicBezTo>
                    <a:pt x="39" y="15"/>
                    <a:pt x="42" y="11"/>
                    <a:pt x="47" y="13"/>
                  </a:cubicBezTo>
                  <a:cubicBezTo>
                    <a:pt x="51" y="13"/>
                    <a:pt x="55" y="12"/>
                    <a:pt x="59" y="13"/>
                  </a:cubicBezTo>
                  <a:cubicBezTo>
                    <a:pt x="63" y="12"/>
                    <a:pt x="68" y="12"/>
                    <a:pt x="72" y="13"/>
                  </a:cubicBezTo>
                  <a:cubicBezTo>
                    <a:pt x="75" y="15"/>
                    <a:pt x="80" y="14"/>
                    <a:pt x="84" y="16"/>
                  </a:cubicBezTo>
                  <a:cubicBezTo>
                    <a:pt x="88" y="17"/>
                    <a:pt x="91" y="15"/>
                    <a:pt x="92" y="19"/>
                  </a:cubicBezTo>
                  <a:cubicBezTo>
                    <a:pt x="94" y="20"/>
                    <a:pt x="101" y="17"/>
                    <a:pt x="100" y="23"/>
                  </a:cubicBezTo>
                  <a:cubicBezTo>
                    <a:pt x="102" y="17"/>
                    <a:pt x="106" y="23"/>
                    <a:pt x="109" y="19"/>
                  </a:cubicBezTo>
                  <a:cubicBezTo>
                    <a:pt x="112" y="23"/>
                    <a:pt x="115" y="20"/>
                    <a:pt x="118" y="23"/>
                  </a:cubicBezTo>
                  <a:cubicBezTo>
                    <a:pt x="121" y="20"/>
                    <a:pt x="127" y="17"/>
                    <a:pt x="128" y="23"/>
                  </a:cubicBezTo>
                  <a:cubicBezTo>
                    <a:pt x="130" y="28"/>
                    <a:pt x="135" y="20"/>
                    <a:pt x="137" y="24"/>
                  </a:cubicBezTo>
                  <a:cubicBezTo>
                    <a:pt x="141" y="23"/>
                    <a:pt x="146" y="21"/>
                    <a:pt x="148" y="26"/>
                  </a:cubicBezTo>
                  <a:cubicBezTo>
                    <a:pt x="156" y="29"/>
                    <a:pt x="148" y="21"/>
                    <a:pt x="152" y="18"/>
                  </a:cubicBezTo>
                  <a:cubicBezTo>
                    <a:pt x="155" y="14"/>
                    <a:pt x="157" y="10"/>
                    <a:pt x="161" y="9"/>
                  </a:cubicBezTo>
                  <a:cubicBezTo>
                    <a:pt x="165" y="11"/>
                    <a:pt x="169" y="7"/>
                    <a:pt x="173" y="8"/>
                  </a:cubicBezTo>
                  <a:cubicBezTo>
                    <a:pt x="177" y="9"/>
                    <a:pt x="183" y="10"/>
                    <a:pt x="185" y="4"/>
                  </a:cubicBezTo>
                  <a:cubicBezTo>
                    <a:pt x="187" y="0"/>
                    <a:pt x="192" y="7"/>
                    <a:pt x="195" y="4"/>
                  </a:cubicBezTo>
                  <a:cubicBezTo>
                    <a:pt x="200" y="0"/>
                    <a:pt x="205" y="5"/>
                    <a:pt x="209" y="2"/>
                  </a:cubicBezTo>
                  <a:cubicBezTo>
                    <a:pt x="213" y="5"/>
                    <a:pt x="215" y="9"/>
                    <a:pt x="218" y="13"/>
                  </a:cubicBezTo>
                  <a:cubicBezTo>
                    <a:pt x="226" y="17"/>
                    <a:pt x="216" y="16"/>
                    <a:pt x="217" y="20"/>
                  </a:cubicBezTo>
                  <a:cubicBezTo>
                    <a:pt x="217" y="26"/>
                    <a:pt x="221" y="30"/>
                    <a:pt x="225" y="28"/>
                  </a:cubicBezTo>
                  <a:cubicBezTo>
                    <a:pt x="228" y="31"/>
                    <a:pt x="235" y="25"/>
                    <a:pt x="234" y="32"/>
                  </a:cubicBezTo>
                  <a:cubicBezTo>
                    <a:pt x="238" y="30"/>
                    <a:pt x="239" y="39"/>
                    <a:pt x="239" y="42"/>
                  </a:cubicBezTo>
                  <a:cubicBezTo>
                    <a:pt x="241" y="47"/>
                    <a:pt x="244" y="49"/>
                    <a:pt x="248" y="46"/>
                  </a:cubicBezTo>
                  <a:cubicBezTo>
                    <a:pt x="252" y="45"/>
                    <a:pt x="255" y="51"/>
                    <a:pt x="259" y="49"/>
                  </a:cubicBezTo>
                  <a:cubicBezTo>
                    <a:pt x="262" y="53"/>
                    <a:pt x="266" y="48"/>
                    <a:pt x="270" y="48"/>
                  </a:cubicBezTo>
                  <a:cubicBezTo>
                    <a:pt x="273" y="46"/>
                    <a:pt x="278" y="46"/>
                    <a:pt x="279" y="51"/>
                  </a:cubicBezTo>
                  <a:cubicBezTo>
                    <a:pt x="281" y="55"/>
                    <a:pt x="285" y="57"/>
                    <a:pt x="288" y="57"/>
                  </a:cubicBezTo>
                  <a:cubicBezTo>
                    <a:pt x="291" y="51"/>
                    <a:pt x="294" y="59"/>
                    <a:pt x="299" y="58"/>
                  </a:cubicBezTo>
                  <a:cubicBezTo>
                    <a:pt x="303" y="60"/>
                    <a:pt x="306" y="59"/>
                    <a:pt x="309" y="62"/>
                  </a:cubicBezTo>
                  <a:cubicBezTo>
                    <a:pt x="314" y="61"/>
                    <a:pt x="315" y="67"/>
                    <a:pt x="320" y="66"/>
                  </a:cubicBezTo>
                  <a:cubicBezTo>
                    <a:pt x="325" y="63"/>
                    <a:pt x="322" y="68"/>
                    <a:pt x="325" y="72"/>
                  </a:cubicBezTo>
                  <a:cubicBezTo>
                    <a:pt x="325" y="77"/>
                    <a:pt x="315" y="76"/>
                    <a:pt x="317" y="79"/>
                  </a:cubicBezTo>
                  <a:cubicBezTo>
                    <a:pt x="321" y="82"/>
                    <a:pt x="324" y="84"/>
                    <a:pt x="317" y="83"/>
                  </a:cubicBezTo>
                  <a:cubicBezTo>
                    <a:pt x="314" y="88"/>
                    <a:pt x="320" y="89"/>
                    <a:pt x="320" y="94"/>
                  </a:cubicBezTo>
                  <a:cubicBezTo>
                    <a:pt x="321" y="98"/>
                    <a:pt x="319" y="105"/>
                    <a:pt x="316" y="106"/>
                  </a:cubicBezTo>
                  <a:cubicBezTo>
                    <a:pt x="311" y="104"/>
                    <a:pt x="306" y="104"/>
                    <a:pt x="301" y="105"/>
                  </a:cubicBezTo>
                  <a:cubicBezTo>
                    <a:pt x="300" y="110"/>
                    <a:pt x="294" y="109"/>
                    <a:pt x="291" y="111"/>
                  </a:cubicBezTo>
                  <a:cubicBezTo>
                    <a:pt x="290" y="116"/>
                    <a:pt x="292" y="123"/>
                    <a:pt x="286" y="122"/>
                  </a:cubicBezTo>
                  <a:cubicBezTo>
                    <a:pt x="281" y="123"/>
                    <a:pt x="275" y="121"/>
                    <a:pt x="272" y="127"/>
                  </a:cubicBezTo>
                  <a:cubicBezTo>
                    <a:pt x="262" y="131"/>
                    <a:pt x="252" y="127"/>
                    <a:pt x="243" y="135"/>
                  </a:cubicBezTo>
                  <a:cubicBezTo>
                    <a:pt x="239" y="138"/>
                    <a:pt x="235" y="128"/>
                    <a:pt x="234" y="137"/>
                  </a:cubicBezTo>
                  <a:cubicBezTo>
                    <a:pt x="230" y="144"/>
                    <a:pt x="223" y="139"/>
                    <a:pt x="217" y="141"/>
                  </a:cubicBezTo>
                  <a:cubicBezTo>
                    <a:pt x="210" y="141"/>
                    <a:pt x="212" y="144"/>
                    <a:pt x="218" y="146"/>
                  </a:cubicBezTo>
                  <a:cubicBezTo>
                    <a:pt x="222" y="150"/>
                    <a:pt x="228" y="152"/>
                    <a:pt x="232" y="157"/>
                  </a:cubicBezTo>
                  <a:cubicBezTo>
                    <a:pt x="230" y="162"/>
                    <a:pt x="237" y="163"/>
                    <a:pt x="240" y="162"/>
                  </a:cubicBezTo>
                  <a:cubicBezTo>
                    <a:pt x="246" y="159"/>
                    <a:pt x="253" y="159"/>
                    <a:pt x="260" y="161"/>
                  </a:cubicBezTo>
                  <a:cubicBezTo>
                    <a:pt x="257" y="165"/>
                    <a:pt x="255" y="169"/>
                    <a:pt x="250" y="169"/>
                  </a:cubicBezTo>
                  <a:cubicBezTo>
                    <a:pt x="245" y="169"/>
                    <a:pt x="240" y="165"/>
                    <a:pt x="236" y="170"/>
                  </a:cubicBezTo>
                  <a:cubicBezTo>
                    <a:pt x="231" y="176"/>
                    <a:pt x="224" y="171"/>
                    <a:pt x="219" y="177"/>
                  </a:cubicBezTo>
                  <a:cubicBezTo>
                    <a:pt x="215" y="184"/>
                    <a:pt x="208" y="181"/>
                    <a:pt x="203" y="179"/>
                  </a:cubicBezTo>
                  <a:cubicBezTo>
                    <a:pt x="205" y="174"/>
                    <a:pt x="208" y="168"/>
                    <a:pt x="203" y="164"/>
                  </a:cubicBezTo>
                  <a:cubicBezTo>
                    <a:pt x="199" y="162"/>
                    <a:pt x="193" y="160"/>
                    <a:pt x="188" y="162"/>
                  </a:cubicBezTo>
                  <a:cubicBezTo>
                    <a:pt x="186" y="158"/>
                    <a:pt x="194" y="155"/>
                    <a:pt x="197" y="153"/>
                  </a:cubicBezTo>
                  <a:cubicBezTo>
                    <a:pt x="200" y="150"/>
                    <a:pt x="209" y="152"/>
                    <a:pt x="206" y="146"/>
                  </a:cubicBezTo>
                  <a:cubicBezTo>
                    <a:pt x="204" y="141"/>
                    <a:pt x="198" y="144"/>
                    <a:pt x="194" y="144"/>
                  </a:cubicBezTo>
                  <a:cubicBezTo>
                    <a:pt x="188" y="144"/>
                    <a:pt x="180" y="145"/>
                    <a:pt x="177" y="138"/>
                  </a:cubicBezTo>
                  <a:cubicBezTo>
                    <a:pt x="183" y="136"/>
                    <a:pt x="180" y="129"/>
                    <a:pt x="177" y="128"/>
                  </a:cubicBezTo>
                  <a:cubicBezTo>
                    <a:pt x="174" y="133"/>
                    <a:pt x="168" y="130"/>
                    <a:pt x="164" y="132"/>
                  </a:cubicBezTo>
                  <a:cubicBezTo>
                    <a:pt x="159" y="132"/>
                    <a:pt x="155" y="134"/>
                    <a:pt x="153" y="139"/>
                  </a:cubicBezTo>
                  <a:cubicBezTo>
                    <a:pt x="148" y="145"/>
                    <a:pt x="143" y="152"/>
                    <a:pt x="136" y="152"/>
                  </a:cubicBezTo>
                  <a:cubicBezTo>
                    <a:pt x="130" y="154"/>
                    <a:pt x="138" y="163"/>
                    <a:pt x="131" y="160"/>
                  </a:cubicBezTo>
                  <a:cubicBezTo>
                    <a:pt x="127" y="158"/>
                    <a:pt x="124" y="163"/>
                    <a:pt x="120" y="162"/>
                  </a:cubicBezTo>
                  <a:cubicBezTo>
                    <a:pt x="119" y="166"/>
                    <a:pt x="111" y="163"/>
                    <a:pt x="111" y="159"/>
                  </a:cubicBezTo>
                  <a:cubicBezTo>
                    <a:pt x="108" y="157"/>
                    <a:pt x="118" y="160"/>
                    <a:pt x="115" y="154"/>
                  </a:cubicBezTo>
                  <a:cubicBezTo>
                    <a:pt x="118" y="153"/>
                    <a:pt x="118" y="148"/>
                    <a:pt x="121" y="148"/>
                  </a:cubicBezTo>
                  <a:cubicBezTo>
                    <a:pt x="124" y="146"/>
                    <a:pt x="124" y="141"/>
                    <a:pt x="122" y="138"/>
                  </a:cubicBezTo>
                  <a:cubicBezTo>
                    <a:pt x="125" y="134"/>
                    <a:pt x="127" y="136"/>
                    <a:pt x="129" y="138"/>
                  </a:cubicBezTo>
                  <a:cubicBezTo>
                    <a:pt x="129" y="134"/>
                    <a:pt x="133" y="140"/>
                    <a:pt x="135" y="138"/>
                  </a:cubicBezTo>
                  <a:cubicBezTo>
                    <a:pt x="138" y="136"/>
                    <a:pt x="138" y="141"/>
                    <a:pt x="143" y="139"/>
                  </a:cubicBezTo>
                  <a:cubicBezTo>
                    <a:pt x="144" y="137"/>
                    <a:pt x="137" y="136"/>
                    <a:pt x="141" y="132"/>
                  </a:cubicBezTo>
                  <a:cubicBezTo>
                    <a:pt x="141" y="127"/>
                    <a:pt x="133" y="128"/>
                    <a:pt x="134" y="124"/>
                  </a:cubicBezTo>
                  <a:cubicBezTo>
                    <a:pt x="132" y="123"/>
                    <a:pt x="135" y="119"/>
                    <a:pt x="133" y="117"/>
                  </a:cubicBezTo>
                  <a:cubicBezTo>
                    <a:pt x="131" y="119"/>
                    <a:pt x="125" y="114"/>
                    <a:pt x="126" y="111"/>
                  </a:cubicBezTo>
                  <a:cubicBezTo>
                    <a:pt x="127" y="107"/>
                    <a:pt x="128" y="105"/>
                    <a:pt x="126" y="102"/>
                  </a:cubicBezTo>
                  <a:cubicBezTo>
                    <a:pt x="122" y="106"/>
                    <a:pt x="121" y="98"/>
                    <a:pt x="117" y="98"/>
                  </a:cubicBezTo>
                  <a:cubicBezTo>
                    <a:pt x="113" y="99"/>
                    <a:pt x="111" y="100"/>
                    <a:pt x="111" y="96"/>
                  </a:cubicBezTo>
                  <a:cubicBezTo>
                    <a:pt x="108" y="98"/>
                    <a:pt x="105" y="94"/>
                    <a:pt x="103" y="93"/>
                  </a:cubicBezTo>
                  <a:cubicBezTo>
                    <a:pt x="100" y="91"/>
                    <a:pt x="97" y="92"/>
                    <a:pt x="93" y="92"/>
                  </a:cubicBezTo>
                  <a:cubicBezTo>
                    <a:pt x="91" y="96"/>
                    <a:pt x="85" y="90"/>
                    <a:pt x="84" y="94"/>
                  </a:cubicBezTo>
                  <a:cubicBezTo>
                    <a:pt x="82" y="95"/>
                    <a:pt x="76" y="95"/>
                    <a:pt x="75" y="99"/>
                  </a:cubicBezTo>
                  <a:cubicBezTo>
                    <a:pt x="71" y="104"/>
                    <a:pt x="64" y="101"/>
                    <a:pt x="59" y="103"/>
                  </a:cubicBezTo>
                  <a:cubicBezTo>
                    <a:pt x="55" y="102"/>
                    <a:pt x="52" y="110"/>
                    <a:pt x="49" y="106"/>
                  </a:cubicBezTo>
                  <a:cubicBezTo>
                    <a:pt x="45" y="104"/>
                    <a:pt x="44" y="102"/>
                    <a:pt x="39" y="103"/>
                  </a:cubicBezTo>
                  <a:cubicBezTo>
                    <a:pt x="33" y="104"/>
                    <a:pt x="28" y="100"/>
                    <a:pt x="23" y="102"/>
                  </a:cubicBezTo>
                  <a:cubicBezTo>
                    <a:pt x="18" y="100"/>
                    <a:pt x="14" y="102"/>
                    <a:pt x="10" y="97"/>
                  </a:cubicBezTo>
                  <a:cubicBezTo>
                    <a:pt x="7" y="96"/>
                    <a:pt x="1" y="93"/>
                    <a:pt x="0" y="92"/>
                  </a:cubicBezTo>
                  <a:cubicBezTo>
                    <a:pt x="2" y="87"/>
                    <a:pt x="5" y="82"/>
                    <a:pt x="8" y="77"/>
                  </a:cubicBezTo>
                  <a:cubicBezTo>
                    <a:pt x="16" y="79"/>
                    <a:pt x="10" y="75"/>
                    <a:pt x="10" y="69"/>
                  </a:cubicBezTo>
                  <a:cubicBezTo>
                    <a:pt x="10" y="62"/>
                    <a:pt x="16" y="60"/>
                    <a:pt x="19" y="56"/>
                  </a:cubicBezTo>
                  <a:cubicBezTo>
                    <a:pt x="24" y="52"/>
                    <a:pt x="28" y="46"/>
                    <a:pt x="33" y="46"/>
                  </a:cubicBezTo>
                  <a:cubicBezTo>
                    <a:pt x="40" y="43"/>
                    <a:pt x="29" y="36"/>
                    <a:pt x="36" y="36"/>
                  </a:cubicBezTo>
                  <a:cubicBezTo>
                    <a:pt x="33" y="34"/>
                    <a:pt x="30" y="29"/>
                    <a:pt x="27" y="25"/>
                  </a:cubicBezTo>
                  <a:cubicBezTo>
                    <a:pt x="28" y="23"/>
                    <a:pt x="28" y="22"/>
                    <a:pt x="26" y="2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47" name="Freeform 268">
              <a:extLst>
                <a:ext uri="{FF2B5EF4-FFF2-40B4-BE49-F238E27FC236}">
                  <a16:creationId xmlns:a16="http://schemas.microsoft.com/office/drawing/2014/main" id="{7C62AA19-9014-4445-A210-4D901265B227}"/>
                </a:ext>
              </a:extLst>
            </p:cNvPr>
            <p:cNvSpPr>
              <a:spLocks/>
            </p:cNvSpPr>
            <p:nvPr/>
          </p:nvSpPr>
          <p:spPr bwMode="auto">
            <a:xfrm>
              <a:off x="2789611" y="3506775"/>
              <a:ext cx="86117" cy="58633"/>
            </a:xfrm>
            <a:custGeom>
              <a:avLst/>
              <a:gdLst/>
              <a:ahLst/>
              <a:cxnLst>
                <a:cxn ang="0">
                  <a:pos x="7" y="53"/>
                </a:cxn>
                <a:cxn ang="0">
                  <a:pos x="19" y="53"/>
                </a:cxn>
                <a:cxn ang="0">
                  <a:pos x="30" y="51"/>
                </a:cxn>
                <a:cxn ang="0">
                  <a:pos x="37" y="45"/>
                </a:cxn>
                <a:cxn ang="0">
                  <a:pos x="45" y="48"/>
                </a:cxn>
                <a:cxn ang="0">
                  <a:pos x="44" y="41"/>
                </a:cxn>
                <a:cxn ang="0">
                  <a:pos x="49" y="29"/>
                </a:cxn>
                <a:cxn ang="0">
                  <a:pos x="59" y="25"/>
                </a:cxn>
                <a:cxn ang="0">
                  <a:pos x="62" y="21"/>
                </a:cxn>
                <a:cxn ang="0">
                  <a:pos x="64" y="13"/>
                </a:cxn>
                <a:cxn ang="0">
                  <a:pos x="74" y="10"/>
                </a:cxn>
                <a:cxn ang="0">
                  <a:pos x="83" y="5"/>
                </a:cxn>
                <a:cxn ang="0">
                  <a:pos x="94" y="4"/>
                </a:cxn>
                <a:cxn ang="0">
                  <a:pos x="104" y="6"/>
                </a:cxn>
                <a:cxn ang="0">
                  <a:pos x="112" y="8"/>
                </a:cxn>
                <a:cxn ang="0">
                  <a:pos x="119" y="11"/>
                </a:cxn>
                <a:cxn ang="0">
                  <a:pos x="130" y="10"/>
                </a:cxn>
                <a:cxn ang="0">
                  <a:pos x="140" y="16"/>
                </a:cxn>
                <a:cxn ang="0">
                  <a:pos x="141" y="28"/>
                </a:cxn>
                <a:cxn ang="0">
                  <a:pos x="142" y="37"/>
                </a:cxn>
                <a:cxn ang="0">
                  <a:pos x="146" y="43"/>
                </a:cxn>
                <a:cxn ang="0">
                  <a:pos x="157" y="52"/>
                </a:cxn>
                <a:cxn ang="0">
                  <a:pos x="163" y="56"/>
                </a:cxn>
                <a:cxn ang="0">
                  <a:pos x="170" y="63"/>
                </a:cxn>
                <a:cxn ang="0">
                  <a:pos x="165" y="70"/>
                </a:cxn>
                <a:cxn ang="0">
                  <a:pos x="152" y="70"/>
                </a:cxn>
                <a:cxn ang="0">
                  <a:pos x="150" y="77"/>
                </a:cxn>
                <a:cxn ang="0">
                  <a:pos x="152" y="88"/>
                </a:cxn>
                <a:cxn ang="0">
                  <a:pos x="151" y="94"/>
                </a:cxn>
                <a:cxn ang="0">
                  <a:pos x="140" y="97"/>
                </a:cxn>
                <a:cxn ang="0">
                  <a:pos x="133" y="108"/>
                </a:cxn>
                <a:cxn ang="0">
                  <a:pos x="127" y="109"/>
                </a:cxn>
                <a:cxn ang="0">
                  <a:pos x="117" y="109"/>
                </a:cxn>
                <a:cxn ang="0">
                  <a:pos x="108" y="106"/>
                </a:cxn>
                <a:cxn ang="0">
                  <a:pos x="98" y="108"/>
                </a:cxn>
                <a:cxn ang="0">
                  <a:pos x="88" y="107"/>
                </a:cxn>
                <a:cxn ang="0">
                  <a:pos x="82" y="106"/>
                </a:cxn>
                <a:cxn ang="0">
                  <a:pos x="73" y="104"/>
                </a:cxn>
                <a:cxn ang="0">
                  <a:pos x="62" y="101"/>
                </a:cxn>
                <a:cxn ang="0">
                  <a:pos x="50" y="99"/>
                </a:cxn>
                <a:cxn ang="0">
                  <a:pos x="35" y="98"/>
                </a:cxn>
                <a:cxn ang="0">
                  <a:pos x="22" y="100"/>
                </a:cxn>
                <a:cxn ang="0">
                  <a:pos x="12" y="105"/>
                </a:cxn>
                <a:cxn ang="0">
                  <a:pos x="9" y="100"/>
                </a:cxn>
                <a:cxn ang="0">
                  <a:pos x="2" y="90"/>
                </a:cxn>
                <a:cxn ang="0">
                  <a:pos x="9" y="81"/>
                </a:cxn>
                <a:cxn ang="0">
                  <a:pos x="13" y="70"/>
                </a:cxn>
                <a:cxn ang="0">
                  <a:pos x="7" y="53"/>
                </a:cxn>
              </a:cxnLst>
              <a:rect l="0" t="0" r="r" b="b"/>
              <a:pathLst>
                <a:path w="176" h="114">
                  <a:moveTo>
                    <a:pt x="7" y="53"/>
                  </a:moveTo>
                  <a:cubicBezTo>
                    <a:pt x="11" y="54"/>
                    <a:pt x="15" y="52"/>
                    <a:pt x="19" y="53"/>
                  </a:cubicBezTo>
                  <a:cubicBezTo>
                    <a:pt x="22" y="55"/>
                    <a:pt x="27" y="51"/>
                    <a:pt x="30" y="51"/>
                  </a:cubicBezTo>
                  <a:cubicBezTo>
                    <a:pt x="28" y="45"/>
                    <a:pt x="36" y="51"/>
                    <a:pt x="37" y="45"/>
                  </a:cubicBezTo>
                  <a:cubicBezTo>
                    <a:pt x="41" y="44"/>
                    <a:pt x="42" y="46"/>
                    <a:pt x="45" y="48"/>
                  </a:cubicBezTo>
                  <a:cubicBezTo>
                    <a:pt x="51" y="45"/>
                    <a:pt x="40" y="44"/>
                    <a:pt x="44" y="41"/>
                  </a:cubicBezTo>
                  <a:cubicBezTo>
                    <a:pt x="48" y="38"/>
                    <a:pt x="45" y="32"/>
                    <a:pt x="49" y="29"/>
                  </a:cubicBezTo>
                  <a:cubicBezTo>
                    <a:pt x="54" y="32"/>
                    <a:pt x="55" y="24"/>
                    <a:pt x="59" y="25"/>
                  </a:cubicBezTo>
                  <a:cubicBezTo>
                    <a:pt x="61" y="27"/>
                    <a:pt x="68" y="21"/>
                    <a:pt x="62" y="21"/>
                  </a:cubicBezTo>
                  <a:cubicBezTo>
                    <a:pt x="57" y="23"/>
                    <a:pt x="62" y="14"/>
                    <a:pt x="64" y="13"/>
                  </a:cubicBezTo>
                  <a:cubicBezTo>
                    <a:pt x="67" y="12"/>
                    <a:pt x="70" y="8"/>
                    <a:pt x="74" y="10"/>
                  </a:cubicBezTo>
                  <a:cubicBezTo>
                    <a:pt x="79" y="13"/>
                    <a:pt x="81" y="9"/>
                    <a:pt x="83" y="5"/>
                  </a:cubicBezTo>
                  <a:cubicBezTo>
                    <a:pt x="87" y="2"/>
                    <a:pt x="90" y="3"/>
                    <a:pt x="94" y="4"/>
                  </a:cubicBezTo>
                  <a:cubicBezTo>
                    <a:pt x="98" y="0"/>
                    <a:pt x="100" y="9"/>
                    <a:pt x="104" y="6"/>
                  </a:cubicBezTo>
                  <a:cubicBezTo>
                    <a:pt x="106" y="5"/>
                    <a:pt x="114" y="5"/>
                    <a:pt x="112" y="8"/>
                  </a:cubicBezTo>
                  <a:cubicBezTo>
                    <a:pt x="110" y="14"/>
                    <a:pt x="117" y="12"/>
                    <a:pt x="119" y="11"/>
                  </a:cubicBezTo>
                  <a:cubicBezTo>
                    <a:pt x="123" y="9"/>
                    <a:pt x="126" y="9"/>
                    <a:pt x="130" y="10"/>
                  </a:cubicBezTo>
                  <a:cubicBezTo>
                    <a:pt x="134" y="11"/>
                    <a:pt x="137" y="15"/>
                    <a:pt x="140" y="16"/>
                  </a:cubicBezTo>
                  <a:cubicBezTo>
                    <a:pt x="137" y="21"/>
                    <a:pt x="141" y="24"/>
                    <a:pt x="141" y="28"/>
                  </a:cubicBezTo>
                  <a:cubicBezTo>
                    <a:pt x="136" y="30"/>
                    <a:pt x="138" y="34"/>
                    <a:pt x="142" y="37"/>
                  </a:cubicBezTo>
                  <a:cubicBezTo>
                    <a:pt x="146" y="36"/>
                    <a:pt x="142" y="41"/>
                    <a:pt x="146" y="43"/>
                  </a:cubicBezTo>
                  <a:cubicBezTo>
                    <a:pt x="148" y="49"/>
                    <a:pt x="155" y="47"/>
                    <a:pt x="157" y="52"/>
                  </a:cubicBezTo>
                  <a:cubicBezTo>
                    <a:pt x="153" y="58"/>
                    <a:pt x="160" y="55"/>
                    <a:pt x="163" y="56"/>
                  </a:cubicBezTo>
                  <a:cubicBezTo>
                    <a:pt x="170" y="57"/>
                    <a:pt x="165" y="60"/>
                    <a:pt x="170" y="63"/>
                  </a:cubicBezTo>
                  <a:cubicBezTo>
                    <a:pt x="176" y="65"/>
                    <a:pt x="168" y="67"/>
                    <a:pt x="165" y="70"/>
                  </a:cubicBezTo>
                  <a:cubicBezTo>
                    <a:pt x="161" y="72"/>
                    <a:pt x="156" y="71"/>
                    <a:pt x="152" y="70"/>
                  </a:cubicBezTo>
                  <a:cubicBezTo>
                    <a:pt x="148" y="67"/>
                    <a:pt x="145" y="75"/>
                    <a:pt x="150" y="77"/>
                  </a:cubicBezTo>
                  <a:cubicBezTo>
                    <a:pt x="152" y="80"/>
                    <a:pt x="152" y="83"/>
                    <a:pt x="152" y="88"/>
                  </a:cubicBezTo>
                  <a:cubicBezTo>
                    <a:pt x="154" y="92"/>
                    <a:pt x="158" y="95"/>
                    <a:pt x="151" y="94"/>
                  </a:cubicBezTo>
                  <a:cubicBezTo>
                    <a:pt x="147" y="96"/>
                    <a:pt x="143" y="93"/>
                    <a:pt x="140" y="97"/>
                  </a:cubicBezTo>
                  <a:cubicBezTo>
                    <a:pt x="137" y="100"/>
                    <a:pt x="132" y="104"/>
                    <a:pt x="133" y="108"/>
                  </a:cubicBezTo>
                  <a:cubicBezTo>
                    <a:pt x="138" y="114"/>
                    <a:pt x="129" y="114"/>
                    <a:pt x="127" y="109"/>
                  </a:cubicBezTo>
                  <a:cubicBezTo>
                    <a:pt x="124" y="107"/>
                    <a:pt x="120" y="111"/>
                    <a:pt x="117" y="109"/>
                  </a:cubicBezTo>
                  <a:cubicBezTo>
                    <a:pt x="113" y="112"/>
                    <a:pt x="110" y="110"/>
                    <a:pt x="108" y="106"/>
                  </a:cubicBezTo>
                  <a:cubicBezTo>
                    <a:pt x="104" y="104"/>
                    <a:pt x="100" y="112"/>
                    <a:pt x="98" y="108"/>
                  </a:cubicBezTo>
                  <a:cubicBezTo>
                    <a:pt x="94" y="108"/>
                    <a:pt x="92" y="104"/>
                    <a:pt x="88" y="107"/>
                  </a:cubicBezTo>
                  <a:cubicBezTo>
                    <a:pt x="84" y="103"/>
                    <a:pt x="82" y="113"/>
                    <a:pt x="82" y="106"/>
                  </a:cubicBezTo>
                  <a:cubicBezTo>
                    <a:pt x="78" y="104"/>
                    <a:pt x="74" y="108"/>
                    <a:pt x="73" y="104"/>
                  </a:cubicBezTo>
                  <a:cubicBezTo>
                    <a:pt x="71" y="100"/>
                    <a:pt x="65" y="103"/>
                    <a:pt x="62" y="101"/>
                  </a:cubicBezTo>
                  <a:cubicBezTo>
                    <a:pt x="58" y="101"/>
                    <a:pt x="54" y="99"/>
                    <a:pt x="50" y="99"/>
                  </a:cubicBezTo>
                  <a:cubicBezTo>
                    <a:pt x="45" y="97"/>
                    <a:pt x="40" y="100"/>
                    <a:pt x="35" y="98"/>
                  </a:cubicBezTo>
                  <a:cubicBezTo>
                    <a:pt x="31" y="100"/>
                    <a:pt x="26" y="98"/>
                    <a:pt x="22" y="100"/>
                  </a:cubicBezTo>
                  <a:cubicBezTo>
                    <a:pt x="20" y="103"/>
                    <a:pt x="16" y="107"/>
                    <a:pt x="12" y="105"/>
                  </a:cubicBezTo>
                  <a:cubicBezTo>
                    <a:pt x="7" y="106"/>
                    <a:pt x="6" y="107"/>
                    <a:pt x="9" y="100"/>
                  </a:cubicBezTo>
                  <a:cubicBezTo>
                    <a:pt x="11" y="94"/>
                    <a:pt x="5" y="90"/>
                    <a:pt x="2" y="90"/>
                  </a:cubicBezTo>
                  <a:cubicBezTo>
                    <a:pt x="0" y="87"/>
                    <a:pt x="6" y="82"/>
                    <a:pt x="9" y="81"/>
                  </a:cubicBezTo>
                  <a:cubicBezTo>
                    <a:pt x="16" y="83"/>
                    <a:pt x="15" y="74"/>
                    <a:pt x="13" y="70"/>
                  </a:cubicBezTo>
                  <a:cubicBezTo>
                    <a:pt x="11" y="64"/>
                    <a:pt x="9" y="58"/>
                    <a:pt x="7" y="5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48" name="Freeform 269">
              <a:extLst>
                <a:ext uri="{FF2B5EF4-FFF2-40B4-BE49-F238E27FC236}">
                  <a16:creationId xmlns:a16="http://schemas.microsoft.com/office/drawing/2014/main" id="{71B85921-01EC-4424-A6B5-7CE9C58EECBA}"/>
                </a:ext>
              </a:extLst>
            </p:cNvPr>
            <p:cNvSpPr>
              <a:spLocks/>
            </p:cNvSpPr>
            <p:nvPr/>
          </p:nvSpPr>
          <p:spPr bwMode="auto">
            <a:xfrm>
              <a:off x="2820760" y="3596556"/>
              <a:ext cx="31148" cy="36645"/>
            </a:xfrm>
            <a:custGeom>
              <a:avLst/>
              <a:gdLst/>
              <a:ahLst/>
              <a:cxnLst>
                <a:cxn ang="0">
                  <a:pos x="0" y="6"/>
                </a:cxn>
                <a:cxn ang="0">
                  <a:pos x="8" y="3"/>
                </a:cxn>
                <a:cxn ang="0">
                  <a:pos x="18" y="2"/>
                </a:cxn>
                <a:cxn ang="0">
                  <a:pos x="27" y="6"/>
                </a:cxn>
                <a:cxn ang="0">
                  <a:pos x="32" y="9"/>
                </a:cxn>
                <a:cxn ang="0">
                  <a:pos x="40" y="13"/>
                </a:cxn>
                <a:cxn ang="0">
                  <a:pos x="46" y="16"/>
                </a:cxn>
                <a:cxn ang="0">
                  <a:pos x="48" y="26"/>
                </a:cxn>
                <a:cxn ang="0">
                  <a:pos x="52" y="31"/>
                </a:cxn>
                <a:cxn ang="0">
                  <a:pos x="57" y="38"/>
                </a:cxn>
                <a:cxn ang="0">
                  <a:pos x="60" y="46"/>
                </a:cxn>
                <a:cxn ang="0">
                  <a:pos x="56" y="49"/>
                </a:cxn>
                <a:cxn ang="0">
                  <a:pos x="51" y="46"/>
                </a:cxn>
                <a:cxn ang="0">
                  <a:pos x="45" y="45"/>
                </a:cxn>
                <a:cxn ang="0">
                  <a:pos x="42" y="54"/>
                </a:cxn>
                <a:cxn ang="0">
                  <a:pos x="37" y="62"/>
                </a:cxn>
                <a:cxn ang="0">
                  <a:pos x="31" y="68"/>
                </a:cxn>
                <a:cxn ang="0">
                  <a:pos x="27" y="62"/>
                </a:cxn>
                <a:cxn ang="0">
                  <a:pos x="28" y="38"/>
                </a:cxn>
                <a:cxn ang="0">
                  <a:pos x="19" y="27"/>
                </a:cxn>
                <a:cxn ang="0">
                  <a:pos x="7" y="7"/>
                </a:cxn>
                <a:cxn ang="0">
                  <a:pos x="0" y="6"/>
                </a:cxn>
              </a:cxnLst>
              <a:rect l="0" t="0" r="r" b="b"/>
              <a:pathLst>
                <a:path w="65" h="70">
                  <a:moveTo>
                    <a:pt x="0" y="6"/>
                  </a:moveTo>
                  <a:cubicBezTo>
                    <a:pt x="3" y="3"/>
                    <a:pt x="4" y="2"/>
                    <a:pt x="8" y="3"/>
                  </a:cubicBezTo>
                  <a:cubicBezTo>
                    <a:pt x="12" y="4"/>
                    <a:pt x="14" y="0"/>
                    <a:pt x="18" y="2"/>
                  </a:cubicBezTo>
                  <a:cubicBezTo>
                    <a:pt x="21" y="1"/>
                    <a:pt x="24" y="4"/>
                    <a:pt x="27" y="6"/>
                  </a:cubicBezTo>
                  <a:cubicBezTo>
                    <a:pt x="31" y="6"/>
                    <a:pt x="30" y="7"/>
                    <a:pt x="32" y="9"/>
                  </a:cubicBezTo>
                  <a:cubicBezTo>
                    <a:pt x="34" y="7"/>
                    <a:pt x="40" y="7"/>
                    <a:pt x="40" y="13"/>
                  </a:cubicBezTo>
                  <a:cubicBezTo>
                    <a:pt x="44" y="12"/>
                    <a:pt x="47" y="13"/>
                    <a:pt x="46" y="16"/>
                  </a:cubicBezTo>
                  <a:cubicBezTo>
                    <a:pt x="46" y="20"/>
                    <a:pt x="43" y="25"/>
                    <a:pt x="48" y="26"/>
                  </a:cubicBezTo>
                  <a:cubicBezTo>
                    <a:pt x="51" y="28"/>
                    <a:pt x="54" y="25"/>
                    <a:pt x="52" y="31"/>
                  </a:cubicBezTo>
                  <a:cubicBezTo>
                    <a:pt x="52" y="33"/>
                    <a:pt x="53" y="37"/>
                    <a:pt x="57" y="38"/>
                  </a:cubicBezTo>
                  <a:cubicBezTo>
                    <a:pt x="62" y="38"/>
                    <a:pt x="58" y="45"/>
                    <a:pt x="60" y="46"/>
                  </a:cubicBezTo>
                  <a:cubicBezTo>
                    <a:pt x="65" y="49"/>
                    <a:pt x="59" y="49"/>
                    <a:pt x="56" y="49"/>
                  </a:cubicBezTo>
                  <a:cubicBezTo>
                    <a:pt x="57" y="44"/>
                    <a:pt x="52" y="53"/>
                    <a:pt x="51" y="46"/>
                  </a:cubicBezTo>
                  <a:cubicBezTo>
                    <a:pt x="47" y="47"/>
                    <a:pt x="47" y="49"/>
                    <a:pt x="45" y="45"/>
                  </a:cubicBezTo>
                  <a:cubicBezTo>
                    <a:pt x="39" y="45"/>
                    <a:pt x="43" y="50"/>
                    <a:pt x="42" y="54"/>
                  </a:cubicBezTo>
                  <a:cubicBezTo>
                    <a:pt x="43" y="59"/>
                    <a:pt x="37" y="57"/>
                    <a:pt x="37" y="62"/>
                  </a:cubicBezTo>
                  <a:cubicBezTo>
                    <a:pt x="32" y="62"/>
                    <a:pt x="35" y="69"/>
                    <a:pt x="31" y="68"/>
                  </a:cubicBezTo>
                  <a:cubicBezTo>
                    <a:pt x="27" y="70"/>
                    <a:pt x="26" y="66"/>
                    <a:pt x="27" y="62"/>
                  </a:cubicBezTo>
                  <a:cubicBezTo>
                    <a:pt x="24" y="54"/>
                    <a:pt x="32" y="46"/>
                    <a:pt x="28" y="38"/>
                  </a:cubicBezTo>
                  <a:cubicBezTo>
                    <a:pt x="27" y="32"/>
                    <a:pt x="21" y="32"/>
                    <a:pt x="19" y="27"/>
                  </a:cubicBezTo>
                  <a:cubicBezTo>
                    <a:pt x="14" y="21"/>
                    <a:pt x="10" y="14"/>
                    <a:pt x="7" y="7"/>
                  </a:cubicBezTo>
                  <a:cubicBezTo>
                    <a:pt x="4" y="7"/>
                    <a:pt x="2" y="5"/>
                    <a:pt x="0" y="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49" name="Freeform 270">
              <a:extLst>
                <a:ext uri="{FF2B5EF4-FFF2-40B4-BE49-F238E27FC236}">
                  <a16:creationId xmlns:a16="http://schemas.microsoft.com/office/drawing/2014/main" id="{F5605646-FDB4-4341-A9CE-83EDCE60A194}"/>
                </a:ext>
              </a:extLst>
            </p:cNvPr>
            <p:cNvSpPr>
              <a:spLocks noEditPoints="1"/>
            </p:cNvSpPr>
            <p:nvPr/>
          </p:nvSpPr>
          <p:spPr bwMode="auto">
            <a:xfrm>
              <a:off x="2641199" y="3611215"/>
              <a:ext cx="106272" cy="124594"/>
            </a:xfrm>
            <a:custGeom>
              <a:avLst/>
              <a:gdLst/>
              <a:ahLst/>
              <a:cxnLst>
                <a:cxn ang="0">
                  <a:pos x="37" y="176"/>
                </a:cxn>
                <a:cxn ang="0">
                  <a:pos x="38" y="145"/>
                </a:cxn>
                <a:cxn ang="0">
                  <a:pos x="62" y="154"/>
                </a:cxn>
                <a:cxn ang="0">
                  <a:pos x="54" y="182"/>
                </a:cxn>
                <a:cxn ang="0">
                  <a:pos x="155" y="239"/>
                </a:cxn>
                <a:cxn ang="0">
                  <a:pos x="113" y="220"/>
                </a:cxn>
                <a:cxn ang="0">
                  <a:pos x="128" y="207"/>
                </a:cxn>
                <a:cxn ang="0">
                  <a:pos x="164" y="208"/>
                </a:cxn>
                <a:cxn ang="0">
                  <a:pos x="156" y="239"/>
                </a:cxn>
                <a:cxn ang="0">
                  <a:pos x="134" y="38"/>
                </a:cxn>
                <a:cxn ang="0">
                  <a:pos x="113" y="40"/>
                </a:cxn>
                <a:cxn ang="0">
                  <a:pos x="110" y="56"/>
                </a:cxn>
                <a:cxn ang="0">
                  <a:pos x="123" y="80"/>
                </a:cxn>
                <a:cxn ang="0">
                  <a:pos x="146" y="112"/>
                </a:cxn>
                <a:cxn ang="0">
                  <a:pos x="174" y="121"/>
                </a:cxn>
                <a:cxn ang="0">
                  <a:pos x="190" y="139"/>
                </a:cxn>
                <a:cxn ang="0">
                  <a:pos x="219" y="162"/>
                </a:cxn>
                <a:cxn ang="0">
                  <a:pos x="205" y="158"/>
                </a:cxn>
                <a:cxn ang="0">
                  <a:pos x="185" y="162"/>
                </a:cxn>
                <a:cxn ang="0">
                  <a:pos x="194" y="184"/>
                </a:cxn>
                <a:cxn ang="0">
                  <a:pos x="182" y="201"/>
                </a:cxn>
                <a:cxn ang="0">
                  <a:pos x="170" y="203"/>
                </a:cxn>
                <a:cxn ang="0">
                  <a:pos x="175" y="183"/>
                </a:cxn>
                <a:cxn ang="0">
                  <a:pos x="159" y="162"/>
                </a:cxn>
                <a:cxn ang="0">
                  <a:pos x="144" y="150"/>
                </a:cxn>
                <a:cxn ang="0">
                  <a:pos x="132" y="136"/>
                </a:cxn>
                <a:cxn ang="0">
                  <a:pos x="92" y="110"/>
                </a:cxn>
                <a:cxn ang="0">
                  <a:pos x="52" y="66"/>
                </a:cxn>
                <a:cxn ang="0">
                  <a:pos x="22" y="76"/>
                </a:cxn>
                <a:cxn ang="0">
                  <a:pos x="8" y="60"/>
                </a:cxn>
                <a:cxn ang="0">
                  <a:pos x="9" y="46"/>
                </a:cxn>
                <a:cxn ang="0">
                  <a:pos x="13" y="30"/>
                </a:cxn>
                <a:cxn ang="0">
                  <a:pos x="33" y="20"/>
                </a:cxn>
                <a:cxn ang="0">
                  <a:pos x="48" y="28"/>
                </a:cxn>
                <a:cxn ang="0">
                  <a:pos x="62" y="19"/>
                </a:cxn>
                <a:cxn ang="0">
                  <a:pos x="72" y="12"/>
                </a:cxn>
                <a:cxn ang="0">
                  <a:pos x="93" y="5"/>
                </a:cxn>
                <a:cxn ang="0">
                  <a:pos x="113" y="13"/>
                </a:cxn>
                <a:cxn ang="0">
                  <a:pos x="130" y="24"/>
                </a:cxn>
                <a:cxn ang="0">
                  <a:pos x="134" y="38"/>
                </a:cxn>
              </a:cxnLst>
              <a:rect l="0" t="0" r="r" b="b"/>
              <a:pathLst>
                <a:path w="219" h="239">
                  <a:moveTo>
                    <a:pt x="44" y="188"/>
                  </a:moveTo>
                  <a:cubicBezTo>
                    <a:pt x="40" y="187"/>
                    <a:pt x="34" y="182"/>
                    <a:pt x="37" y="176"/>
                  </a:cubicBezTo>
                  <a:cubicBezTo>
                    <a:pt x="39" y="168"/>
                    <a:pt x="40" y="159"/>
                    <a:pt x="36" y="153"/>
                  </a:cubicBezTo>
                  <a:cubicBezTo>
                    <a:pt x="32" y="150"/>
                    <a:pt x="32" y="143"/>
                    <a:pt x="38" y="145"/>
                  </a:cubicBezTo>
                  <a:cubicBezTo>
                    <a:pt x="44" y="147"/>
                    <a:pt x="48" y="141"/>
                    <a:pt x="53" y="138"/>
                  </a:cubicBezTo>
                  <a:cubicBezTo>
                    <a:pt x="57" y="142"/>
                    <a:pt x="62" y="147"/>
                    <a:pt x="62" y="154"/>
                  </a:cubicBezTo>
                  <a:cubicBezTo>
                    <a:pt x="58" y="159"/>
                    <a:pt x="60" y="166"/>
                    <a:pt x="60" y="172"/>
                  </a:cubicBezTo>
                  <a:cubicBezTo>
                    <a:pt x="59" y="176"/>
                    <a:pt x="58" y="186"/>
                    <a:pt x="54" y="182"/>
                  </a:cubicBezTo>
                  <a:cubicBezTo>
                    <a:pt x="49" y="180"/>
                    <a:pt x="47" y="185"/>
                    <a:pt x="44" y="188"/>
                  </a:cubicBezTo>
                  <a:close/>
                  <a:moveTo>
                    <a:pt x="155" y="239"/>
                  </a:moveTo>
                  <a:cubicBezTo>
                    <a:pt x="150" y="239"/>
                    <a:pt x="146" y="235"/>
                    <a:pt x="142" y="232"/>
                  </a:cubicBezTo>
                  <a:cubicBezTo>
                    <a:pt x="132" y="229"/>
                    <a:pt x="124" y="220"/>
                    <a:pt x="113" y="220"/>
                  </a:cubicBezTo>
                  <a:cubicBezTo>
                    <a:pt x="107" y="217"/>
                    <a:pt x="112" y="207"/>
                    <a:pt x="117" y="207"/>
                  </a:cubicBezTo>
                  <a:cubicBezTo>
                    <a:pt x="121" y="212"/>
                    <a:pt x="124" y="202"/>
                    <a:pt x="128" y="207"/>
                  </a:cubicBezTo>
                  <a:cubicBezTo>
                    <a:pt x="135" y="214"/>
                    <a:pt x="145" y="209"/>
                    <a:pt x="153" y="208"/>
                  </a:cubicBezTo>
                  <a:cubicBezTo>
                    <a:pt x="156" y="208"/>
                    <a:pt x="164" y="202"/>
                    <a:pt x="164" y="208"/>
                  </a:cubicBezTo>
                  <a:cubicBezTo>
                    <a:pt x="161" y="214"/>
                    <a:pt x="156" y="221"/>
                    <a:pt x="159" y="228"/>
                  </a:cubicBezTo>
                  <a:cubicBezTo>
                    <a:pt x="164" y="231"/>
                    <a:pt x="158" y="236"/>
                    <a:pt x="156" y="239"/>
                  </a:cubicBezTo>
                  <a:cubicBezTo>
                    <a:pt x="156" y="237"/>
                    <a:pt x="155" y="239"/>
                    <a:pt x="155" y="239"/>
                  </a:cubicBezTo>
                  <a:close/>
                  <a:moveTo>
                    <a:pt x="134" y="38"/>
                  </a:moveTo>
                  <a:cubicBezTo>
                    <a:pt x="132" y="31"/>
                    <a:pt x="128" y="38"/>
                    <a:pt x="124" y="34"/>
                  </a:cubicBezTo>
                  <a:cubicBezTo>
                    <a:pt x="122" y="38"/>
                    <a:pt x="117" y="38"/>
                    <a:pt x="113" y="40"/>
                  </a:cubicBezTo>
                  <a:cubicBezTo>
                    <a:pt x="110" y="42"/>
                    <a:pt x="107" y="39"/>
                    <a:pt x="105" y="46"/>
                  </a:cubicBezTo>
                  <a:cubicBezTo>
                    <a:pt x="107" y="47"/>
                    <a:pt x="111" y="52"/>
                    <a:pt x="110" y="56"/>
                  </a:cubicBezTo>
                  <a:cubicBezTo>
                    <a:pt x="105" y="57"/>
                    <a:pt x="107" y="64"/>
                    <a:pt x="109" y="68"/>
                  </a:cubicBezTo>
                  <a:cubicBezTo>
                    <a:pt x="112" y="74"/>
                    <a:pt x="118" y="77"/>
                    <a:pt x="123" y="80"/>
                  </a:cubicBezTo>
                  <a:cubicBezTo>
                    <a:pt x="128" y="82"/>
                    <a:pt x="134" y="85"/>
                    <a:pt x="134" y="92"/>
                  </a:cubicBezTo>
                  <a:cubicBezTo>
                    <a:pt x="136" y="101"/>
                    <a:pt x="141" y="107"/>
                    <a:pt x="146" y="112"/>
                  </a:cubicBezTo>
                  <a:cubicBezTo>
                    <a:pt x="150" y="115"/>
                    <a:pt x="151" y="119"/>
                    <a:pt x="156" y="120"/>
                  </a:cubicBezTo>
                  <a:cubicBezTo>
                    <a:pt x="162" y="123"/>
                    <a:pt x="168" y="122"/>
                    <a:pt x="174" y="121"/>
                  </a:cubicBezTo>
                  <a:cubicBezTo>
                    <a:pt x="182" y="123"/>
                    <a:pt x="174" y="127"/>
                    <a:pt x="172" y="130"/>
                  </a:cubicBezTo>
                  <a:cubicBezTo>
                    <a:pt x="177" y="135"/>
                    <a:pt x="184" y="136"/>
                    <a:pt x="190" y="139"/>
                  </a:cubicBezTo>
                  <a:cubicBezTo>
                    <a:pt x="197" y="143"/>
                    <a:pt x="204" y="147"/>
                    <a:pt x="211" y="151"/>
                  </a:cubicBezTo>
                  <a:cubicBezTo>
                    <a:pt x="212" y="156"/>
                    <a:pt x="218" y="156"/>
                    <a:pt x="219" y="162"/>
                  </a:cubicBezTo>
                  <a:cubicBezTo>
                    <a:pt x="218" y="166"/>
                    <a:pt x="217" y="173"/>
                    <a:pt x="213" y="167"/>
                  </a:cubicBezTo>
                  <a:cubicBezTo>
                    <a:pt x="209" y="166"/>
                    <a:pt x="211" y="157"/>
                    <a:pt x="205" y="158"/>
                  </a:cubicBezTo>
                  <a:cubicBezTo>
                    <a:pt x="200" y="159"/>
                    <a:pt x="196" y="156"/>
                    <a:pt x="195" y="153"/>
                  </a:cubicBezTo>
                  <a:cubicBezTo>
                    <a:pt x="190" y="151"/>
                    <a:pt x="189" y="160"/>
                    <a:pt x="185" y="162"/>
                  </a:cubicBezTo>
                  <a:cubicBezTo>
                    <a:pt x="185" y="167"/>
                    <a:pt x="181" y="173"/>
                    <a:pt x="188" y="174"/>
                  </a:cubicBezTo>
                  <a:cubicBezTo>
                    <a:pt x="192" y="176"/>
                    <a:pt x="196" y="177"/>
                    <a:pt x="194" y="184"/>
                  </a:cubicBezTo>
                  <a:cubicBezTo>
                    <a:pt x="198" y="190"/>
                    <a:pt x="190" y="188"/>
                    <a:pt x="187" y="190"/>
                  </a:cubicBezTo>
                  <a:cubicBezTo>
                    <a:pt x="181" y="191"/>
                    <a:pt x="187" y="200"/>
                    <a:pt x="182" y="201"/>
                  </a:cubicBezTo>
                  <a:cubicBezTo>
                    <a:pt x="177" y="204"/>
                    <a:pt x="177" y="213"/>
                    <a:pt x="171" y="212"/>
                  </a:cubicBezTo>
                  <a:cubicBezTo>
                    <a:pt x="167" y="213"/>
                    <a:pt x="165" y="203"/>
                    <a:pt x="170" y="203"/>
                  </a:cubicBezTo>
                  <a:cubicBezTo>
                    <a:pt x="175" y="199"/>
                    <a:pt x="169" y="193"/>
                    <a:pt x="175" y="194"/>
                  </a:cubicBezTo>
                  <a:cubicBezTo>
                    <a:pt x="181" y="194"/>
                    <a:pt x="174" y="186"/>
                    <a:pt x="175" y="183"/>
                  </a:cubicBezTo>
                  <a:cubicBezTo>
                    <a:pt x="174" y="176"/>
                    <a:pt x="170" y="172"/>
                    <a:pt x="170" y="166"/>
                  </a:cubicBezTo>
                  <a:cubicBezTo>
                    <a:pt x="168" y="158"/>
                    <a:pt x="163" y="168"/>
                    <a:pt x="159" y="162"/>
                  </a:cubicBezTo>
                  <a:cubicBezTo>
                    <a:pt x="153" y="160"/>
                    <a:pt x="156" y="158"/>
                    <a:pt x="155" y="152"/>
                  </a:cubicBezTo>
                  <a:cubicBezTo>
                    <a:pt x="153" y="146"/>
                    <a:pt x="146" y="152"/>
                    <a:pt x="144" y="150"/>
                  </a:cubicBezTo>
                  <a:cubicBezTo>
                    <a:pt x="150" y="148"/>
                    <a:pt x="142" y="142"/>
                    <a:pt x="140" y="147"/>
                  </a:cubicBezTo>
                  <a:cubicBezTo>
                    <a:pt x="137" y="146"/>
                    <a:pt x="136" y="137"/>
                    <a:pt x="132" y="136"/>
                  </a:cubicBezTo>
                  <a:cubicBezTo>
                    <a:pt x="126" y="134"/>
                    <a:pt x="120" y="135"/>
                    <a:pt x="114" y="130"/>
                  </a:cubicBezTo>
                  <a:cubicBezTo>
                    <a:pt x="107" y="123"/>
                    <a:pt x="99" y="117"/>
                    <a:pt x="92" y="110"/>
                  </a:cubicBezTo>
                  <a:cubicBezTo>
                    <a:pt x="82" y="106"/>
                    <a:pt x="75" y="94"/>
                    <a:pt x="71" y="82"/>
                  </a:cubicBezTo>
                  <a:cubicBezTo>
                    <a:pt x="68" y="72"/>
                    <a:pt x="60" y="67"/>
                    <a:pt x="52" y="66"/>
                  </a:cubicBezTo>
                  <a:cubicBezTo>
                    <a:pt x="47" y="63"/>
                    <a:pt x="41" y="63"/>
                    <a:pt x="37" y="68"/>
                  </a:cubicBezTo>
                  <a:cubicBezTo>
                    <a:pt x="32" y="71"/>
                    <a:pt x="28" y="76"/>
                    <a:pt x="22" y="76"/>
                  </a:cubicBezTo>
                  <a:cubicBezTo>
                    <a:pt x="24" y="71"/>
                    <a:pt x="22" y="67"/>
                    <a:pt x="16" y="69"/>
                  </a:cubicBezTo>
                  <a:cubicBezTo>
                    <a:pt x="13" y="69"/>
                    <a:pt x="7" y="66"/>
                    <a:pt x="8" y="60"/>
                  </a:cubicBezTo>
                  <a:cubicBezTo>
                    <a:pt x="13" y="57"/>
                    <a:pt x="11" y="53"/>
                    <a:pt x="6" y="52"/>
                  </a:cubicBezTo>
                  <a:cubicBezTo>
                    <a:pt x="0" y="47"/>
                    <a:pt x="7" y="47"/>
                    <a:pt x="9" y="46"/>
                  </a:cubicBezTo>
                  <a:cubicBezTo>
                    <a:pt x="16" y="42"/>
                    <a:pt x="11" y="41"/>
                    <a:pt x="10" y="36"/>
                  </a:cubicBezTo>
                  <a:cubicBezTo>
                    <a:pt x="3" y="34"/>
                    <a:pt x="8" y="29"/>
                    <a:pt x="13" y="30"/>
                  </a:cubicBezTo>
                  <a:cubicBezTo>
                    <a:pt x="17" y="31"/>
                    <a:pt x="21" y="26"/>
                    <a:pt x="26" y="30"/>
                  </a:cubicBezTo>
                  <a:cubicBezTo>
                    <a:pt x="31" y="29"/>
                    <a:pt x="29" y="21"/>
                    <a:pt x="33" y="20"/>
                  </a:cubicBezTo>
                  <a:cubicBezTo>
                    <a:pt x="38" y="14"/>
                    <a:pt x="35" y="24"/>
                    <a:pt x="41" y="25"/>
                  </a:cubicBezTo>
                  <a:cubicBezTo>
                    <a:pt x="43" y="25"/>
                    <a:pt x="46" y="36"/>
                    <a:pt x="48" y="28"/>
                  </a:cubicBezTo>
                  <a:cubicBezTo>
                    <a:pt x="48" y="23"/>
                    <a:pt x="52" y="18"/>
                    <a:pt x="54" y="16"/>
                  </a:cubicBezTo>
                  <a:cubicBezTo>
                    <a:pt x="55" y="19"/>
                    <a:pt x="58" y="23"/>
                    <a:pt x="62" y="19"/>
                  </a:cubicBezTo>
                  <a:cubicBezTo>
                    <a:pt x="65" y="23"/>
                    <a:pt x="69" y="20"/>
                    <a:pt x="66" y="16"/>
                  </a:cubicBezTo>
                  <a:cubicBezTo>
                    <a:pt x="66" y="9"/>
                    <a:pt x="75" y="20"/>
                    <a:pt x="72" y="12"/>
                  </a:cubicBezTo>
                  <a:cubicBezTo>
                    <a:pt x="72" y="4"/>
                    <a:pt x="79" y="12"/>
                    <a:pt x="82" y="10"/>
                  </a:cubicBezTo>
                  <a:cubicBezTo>
                    <a:pt x="85" y="5"/>
                    <a:pt x="89" y="5"/>
                    <a:pt x="93" y="5"/>
                  </a:cubicBezTo>
                  <a:cubicBezTo>
                    <a:pt x="96" y="8"/>
                    <a:pt x="103" y="0"/>
                    <a:pt x="103" y="6"/>
                  </a:cubicBezTo>
                  <a:cubicBezTo>
                    <a:pt x="106" y="8"/>
                    <a:pt x="109" y="14"/>
                    <a:pt x="113" y="13"/>
                  </a:cubicBezTo>
                  <a:cubicBezTo>
                    <a:pt x="119" y="15"/>
                    <a:pt x="126" y="14"/>
                    <a:pt x="130" y="17"/>
                  </a:cubicBezTo>
                  <a:cubicBezTo>
                    <a:pt x="130" y="21"/>
                    <a:pt x="123" y="22"/>
                    <a:pt x="130" y="24"/>
                  </a:cubicBezTo>
                  <a:cubicBezTo>
                    <a:pt x="128" y="28"/>
                    <a:pt x="129" y="31"/>
                    <a:pt x="132" y="33"/>
                  </a:cubicBezTo>
                  <a:cubicBezTo>
                    <a:pt x="133" y="34"/>
                    <a:pt x="136" y="35"/>
                    <a:pt x="134" y="3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50" name="Freeform 271">
              <a:extLst>
                <a:ext uri="{FF2B5EF4-FFF2-40B4-BE49-F238E27FC236}">
                  <a16:creationId xmlns:a16="http://schemas.microsoft.com/office/drawing/2014/main" id="{D0EB696C-3C2F-42B5-B2D5-2E74E570FF4B}"/>
                </a:ext>
              </a:extLst>
            </p:cNvPr>
            <p:cNvSpPr>
              <a:spLocks noEditPoints="1"/>
            </p:cNvSpPr>
            <p:nvPr/>
          </p:nvSpPr>
          <p:spPr bwMode="auto">
            <a:xfrm>
              <a:off x="2705327" y="3523266"/>
              <a:ext cx="93446" cy="69626"/>
            </a:xfrm>
            <a:custGeom>
              <a:avLst/>
              <a:gdLst/>
              <a:ahLst/>
              <a:cxnLst>
                <a:cxn ang="0">
                  <a:pos x="157" y="129"/>
                </a:cxn>
                <a:cxn ang="0">
                  <a:pos x="146" y="123"/>
                </a:cxn>
                <a:cxn ang="0">
                  <a:pos x="134" y="120"/>
                </a:cxn>
                <a:cxn ang="0">
                  <a:pos x="123" y="120"/>
                </a:cxn>
                <a:cxn ang="0">
                  <a:pos x="112" y="125"/>
                </a:cxn>
                <a:cxn ang="0">
                  <a:pos x="104" y="121"/>
                </a:cxn>
                <a:cxn ang="0">
                  <a:pos x="96" y="119"/>
                </a:cxn>
                <a:cxn ang="0">
                  <a:pos x="88" y="114"/>
                </a:cxn>
                <a:cxn ang="0">
                  <a:pos x="78" y="108"/>
                </a:cxn>
                <a:cxn ang="0">
                  <a:pos x="69" y="105"/>
                </a:cxn>
                <a:cxn ang="0">
                  <a:pos x="63" y="100"/>
                </a:cxn>
                <a:cxn ang="0">
                  <a:pos x="55" y="100"/>
                </a:cxn>
                <a:cxn ang="0">
                  <a:pos x="47" y="102"/>
                </a:cxn>
                <a:cxn ang="0">
                  <a:pos x="46" y="94"/>
                </a:cxn>
                <a:cxn ang="0">
                  <a:pos x="37" y="92"/>
                </a:cxn>
                <a:cxn ang="0">
                  <a:pos x="26" y="88"/>
                </a:cxn>
                <a:cxn ang="0">
                  <a:pos x="20" y="87"/>
                </a:cxn>
                <a:cxn ang="0">
                  <a:pos x="19" y="77"/>
                </a:cxn>
                <a:cxn ang="0">
                  <a:pos x="13" y="67"/>
                </a:cxn>
                <a:cxn ang="0">
                  <a:pos x="12" y="56"/>
                </a:cxn>
                <a:cxn ang="0">
                  <a:pos x="7" y="46"/>
                </a:cxn>
                <a:cxn ang="0">
                  <a:pos x="9" y="35"/>
                </a:cxn>
                <a:cxn ang="0">
                  <a:pos x="11" y="27"/>
                </a:cxn>
                <a:cxn ang="0">
                  <a:pos x="13" y="18"/>
                </a:cxn>
                <a:cxn ang="0">
                  <a:pos x="36" y="14"/>
                </a:cxn>
                <a:cxn ang="0">
                  <a:pos x="54" y="5"/>
                </a:cxn>
                <a:cxn ang="0">
                  <a:pos x="81" y="1"/>
                </a:cxn>
                <a:cxn ang="0">
                  <a:pos x="82" y="2"/>
                </a:cxn>
                <a:cxn ang="0">
                  <a:pos x="86" y="11"/>
                </a:cxn>
                <a:cxn ang="0">
                  <a:pos x="106" y="7"/>
                </a:cxn>
                <a:cxn ang="0">
                  <a:pos x="98" y="13"/>
                </a:cxn>
                <a:cxn ang="0">
                  <a:pos x="116" y="7"/>
                </a:cxn>
                <a:cxn ang="0">
                  <a:pos x="164" y="7"/>
                </a:cxn>
                <a:cxn ang="0">
                  <a:pos x="173" y="17"/>
                </a:cxn>
                <a:cxn ang="0">
                  <a:pos x="182" y="43"/>
                </a:cxn>
                <a:cxn ang="0">
                  <a:pos x="171" y="51"/>
                </a:cxn>
                <a:cxn ang="0">
                  <a:pos x="174" y="58"/>
                </a:cxn>
                <a:cxn ang="0">
                  <a:pos x="175" y="72"/>
                </a:cxn>
                <a:cxn ang="0">
                  <a:pos x="181" y="84"/>
                </a:cxn>
                <a:cxn ang="0">
                  <a:pos x="185" y="92"/>
                </a:cxn>
                <a:cxn ang="0">
                  <a:pos x="176" y="101"/>
                </a:cxn>
                <a:cxn ang="0">
                  <a:pos x="159" y="118"/>
                </a:cxn>
                <a:cxn ang="0">
                  <a:pos x="160" y="129"/>
                </a:cxn>
                <a:cxn ang="0">
                  <a:pos x="157" y="129"/>
                </a:cxn>
                <a:cxn ang="0">
                  <a:pos x="3" y="19"/>
                </a:cxn>
                <a:cxn ang="0">
                  <a:pos x="3" y="19"/>
                </a:cxn>
                <a:cxn ang="0">
                  <a:pos x="10" y="20"/>
                </a:cxn>
                <a:cxn ang="0">
                  <a:pos x="10" y="20"/>
                </a:cxn>
              </a:cxnLst>
              <a:rect l="0" t="0" r="r" b="b"/>
              <a:pathLst>
                <a:path w="188" h="130">
                  <a:moveTo>
                    <a:pt x="157" y="129"/>
                  </a:moveTo>
                  <a:cubicBezTo>
                    <a:pt x="153" y="126"/>
                    <a:pt x="148" y="127"/>
                    <a:pt x="146" y="123"/>
                  </a:cubicBezTo>
                  <a:cubicBezTo>
                    <a:pt x="141" y="122"/>
                    <a:pt x="139" y="118"/>
                    <a:pt x="134" y="120"/>
                  </a:cubicBezTo>
                  <a:cubicBezTo>
                    <a:pt x="130" y="118"/>
                    <a:pt x="127" y="126"/>
                    <a:pt x="123" y="120"/>
                  </a:cubicBezTo>
                  <a:cubicBezTo>
                    <a:pt x="119" y="121"/>
                    <a:pt x="114" y="120"/>
                    <a:pt x="112" y="125"/>
                  </a:cubicBezTo>
                  <a:cubicBezTo>
                    <a:pt x="107" y="127"/>
                    <a:pt x="107" y="123"/>
                    <a:pt x="104" y="121"/>
                  </a:cubicBezTo>
                  <a:cubicBezTo>
                    <a:pt x="102" y="118"/>
                    <a:pt x="99" y="115"/>
                    <a:pt x="96" y="119"/>
                  </a:cubicBezTo>
                  <a:cubicBezTo>
                    <a:pt x="92" y="123"/>
                    <a:pt x="90" y="117"/>
                    <a:pt x="88" y="114"/>
                  </a:cubicBezTo>
                  <a:cubicBezTo>
                    <a:pt x="83" y="113"/>
                    <a:pt x="84" y="106"/>
                    <a:pt x="78" y="108"/>
                  </a:cubicBezTo>
                  <a:cubicBezTo>
                    <a:pt x="76" y="103"/>
                    <a:pt x="70" y="111"/>
                    <a:pt x="69" y="105"/>
                  </a:cubicBezTo>
                  <a:cubicBezTo>
                    <a:pt x="67" y="102"/>
                    <a:pt x="69" y="100"/>
                    <a:pt x="63" y="100"/>
                  </a:cubicBezTo>
                  <a:cubicBezTo>
                    <a:pt x="61" y="99"/>
                    <a:pt x="52" y="94"/>
                    <a:pt x="55" y="100"/>
                  </a:cubicBezTo>
                  <a:cubicBezTo>
                    <a:pt x="58" y="102"/>
                    <a:pt x="48" y="107"/>
                    <a:pt x="47" y="102"/>
                  </a:cubicBezTo>
                  <a:cubicBezTo>
                    <a:pt x="43" y="98"/>
                    <a:pt x="40" y="97"/>
                    <a:pt x="46" y="94"/>
                  </a:cubicBezTo>
                  <a:cubicBezTo>
                    <a:pt x="43" y="89"/>
                    <a:pt x="38" y="95"/>
                    <a:pt x="37" y="92"/>
                  </a:cubicBezTo>
                  <a:cubicBezTo>
                    <a:pt x="34" y="89"/>
                    <a:pt x="29" y="90"/>
                    <a:pt x="26" y="88"/>
                  </a:cubicBezTo>
                  <a:cubicBezTo>
                    <a:pt x="26" y="83"/>
                    <a:pt x="18" y="82"/>
                    <a:pt x="20" y="87"/>
                  </a:cubicBezTo>
                  <a:cubicBezTo>
                    <a:pt x="13" y="89"/>
                    <a:pt x="24" y="80"/>
                    <a:pt x="19" y="77"/>
                  </a:cubicBezTo>
                  <a:cubicBezTo>
                    <a:pt x="15" y="73"/>
                    <a:pt x="15" y="71"/>
                    <a:pt x="13" y="67"/>
                  </a:cubicBezTo>
                  <a:cubicBezTo>
                    <a:pt x="15" y="64"/>
                    <a:pt x="16" y="57"/>
                    <a:pt x="12" y="56"/>
                  </a:cubicBezTo>
                  <a:cubicBezTo>
                    <a:pt x="12" y="51"/>
                    <a:pt x="13" y="48"/>
                    <a:pt x="7" y="46"/>
                  </a:cubicBezTo>
                  <a:cubicBezTo>
                    <a:pt x="0" y="44"/>
                    <a:pt x="9" y="40"/>
                    <a:pt x="9" y="35"/>
                  </a:cubicBezTo>
                  <a:cubicBezTo>
                    <a:pt x="10" y="31"/>
                    <a:pt x="4" y="22"/>
                    <a:pt x="11" y="27"/>
                  </a:cubicBezTo>
                  <a:cubicBezTo>
                    <a:pt x="14" y="26"/>
                    <a:pt x="8" y="18"/>
                    <a:pt x="13" y="18"/>
                  </a:cubicBezTo>
                  <a:cubicBezTo>
                    <a:pt x="21" y="17"/>
                    <a:pt x="28" y="14"/>
                    <a:pt x="36" y="14"/>
                  </a:cubicBezTo>
                  <a:cubicBezTo>
                    <a:pt x="42" y="12"/>
                    <a:pt x="47" y="6"/>
                    <a:pt x="54" y="5"/>
                  </a:cubicBezTo>
                  <a:cubicBezTo>
                    <a:pt x="62" y="3"/>
                    <a:pt x="72" y="0"/>
                    <a:pt x="81" y="1"/>
                  </a:cubicBezTo>
                  <a:cubicBezTo>
                    <a:pt x="86" y="4"/>
                    <a:pt x="90" y="6"/>
                    <a:pt x="82" y="2"/>
                  </a:cubicBezTo>
                  <a:cubicBezTo>
                    <a:pt x="79" y="0"/>
                    <a:pt x="83" y="11"/>
                    <a:pt x="86" y="11"/>
                  </a:cubicBezTo>
                  <a:cubicBezTo>
                    <a:pt x="93" y="13"/>
                    <a:pt x="100" y="9"/>
                    <a:pt x="106" y="7"/>
                  </a:cubicBezTo>
                  <a:cubicBezTo>
                    <a:pt x="104" y="8"/>
                    <a:pt x="94" y="11"/>
                    <a:pt x="98" y="13"/>
                  </a:cubicBezTo>
                  <a:cubicBezTo>
                    <a:pt x="104" y="11"/>
                    <a:pt x="109" y="6"/>
                    <a:pt x="116" y="7"/>
                  </a:cubicBezTo>
                  <a:cubicBezTo>
                    <a:pt x="132" y="9"/>
                    <a:pt x="148" y="8"/>
                    <a:pt x="164" y="7"/>
                  </a:cubicBezTo>
                  <a:cubicBezTo>
                    <a:pt x="169" y="8"/>
                    <a:pt x="172" y="11"/>
                    <a:pt x="173" y="17"/>
                  </a:cubicBezTo>
                  <a:cubicBezTo>
                    <a:pt x="176" y="25"/>
                    <a:pt x="180" y="34"/>
                    <a:pt x="182" y="43"/>
                  </a:cubicBezTo>
                  <a:cubicBezTo>
                    <a:pt x="181" y="49"/>
                    <a:pt x="174" y="46"/>
                    <a:pt x="171" y="51"/>
                  </a:cubicBezTo>
                  <a:cubicBezTo>
                    <a:pt x="165" y="56"/>
                    <a:pt x="170" y="56"/>
                    <a:pt x="174" y="58"/>
                  </a:cubicBezTo>
                  <a:cubicBezTo>
                    <a:pt x="179" y="61"/>
                    <a:pt x="174" y="68"/>
                    <a:pt x="175" y="72"/>
                  </a:cubicBezTo>
                  <a:cubicBezTo>
                    <a:pt x="177" y="76"/>
                    <a:pt x="177" y="81"/>
                    <a:pt x="181" y="84"/>
                  </a:cubicBezTo>
                  <a:cubicBezTo>
                    <a:pt x="188" y="88"/>
                    <a:pt x="179" y="88"/>
                    <a:pt x="185" y="92"/>
                  </a:cubicBezTo>
                  <a:cubicBezTo>
                    <a:pt x="186" y="100"/>
                    <a:pt x="179" y="97"/>
                    <a:pt x="176" y="101"/>
                  </a:cubicBezTo>
                  <a:cubicBezTo>
                    <a:pt x="170" y="106"/>
                    <a:pt x="164" y="111"/>
                    <a:pt x="159" y="118"/>
                  </a:cubicBezTo>
                  <a:cubicBezTo>
                    <a:pt x="156" y="122"/>
                    <a:pt x="164" y="130"/>
                    <a:pt x="160" y="129"/>
                  </a:cubicBezTo>
                  <a:cubicBezTo>
                    <a:pt x="159" y="129"/>
                    <a:pt x="158" y="129"/>
                    <a:pt x="157" y="129"/>
                  </a:cubicBezTo>
                  <a:close/>
                  <a:moveTo>
                    <a:pt x="3" y="19"/>
                  </a:moveTo>
                  <a:cubicBezTo>
                    <a:pt x="3" y="19"/>
                    <a:pt x="3" y="19"/>
                    <a:pt x="3" y="19"/>
                  </a:cubicBezTo>
                  <a:moveTo>
                    <a:pt x="10" y="20"/>
                  </a:moveTo>
                  <a:cubicBezTo>
                    <a:pt x="7" y="25"/>
                    <a:pt x="4" y="16"/>
                    <a:pt x="10" y="2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51" name="Freeform 272">
              <a:extLst>
                <a:ext uri="{FF2B5EF4-FFF2-40B4-BE49-F238E27FC236}">
                  <a16:creationId xmlns:a16="http://schemas.microsoft.com/office/drawing/2014/main" id="{3D30F32B-288E-40EF-8464-75660E97B721}"/>
                </a:ext>
              </a:extLst>
            </p:cNvPr>
            <p:cNvSpPr>
              <a:spLocks/>
            </p:cNvSpPr>
            <p:nvPr/>
          </p:nvSpPr>
          <p:spPr bwMode="auto">
            <a:xfrm>
              <a:off x="2734643" y="3581898"/>
              <a:ext cx="47639" cy="25652"/>
            </a:xfrm>
            <a:custGeom>
              <a:avLst/>
              <a:gdLst/>
              <a:ahLst/>
              <a:cxnLst>
                <a:cxn ang="0">
                  <a:pos x="0" y="25"/>
                </a:cxn>
                <a:cxn ang="0">
                  <a:pos x="7" y="20"/>
                </a:cxn>
                <a:cxn ang="0">
                  <a:pos x="17" y="17"/>
                </a:cxn>
                <a:cxn ang="0">
                  <a:pos x="23" y="9"/>
                </a:cxn>
                <a:cxn ang="0">
                  <a:pos x="33" y="5"/>
                </a:cxn>
                <a:cxn ang="0">
                  <a:pos x="42" y="4"/>
                </a:cxn>
                <a:cxn ang="0">
                  <a:pos x="50" y="7"/>
                </a:cxn>
                <a:cxn ang="0">
                  <a:pos x="57" y="10"/>
                </a:cxn>
                <a:cxn ang="0">
                  <a:pos x="68" y="7"/>
                </a:cxn>
                <a:cxn ang="0">
                  <a:pos x="80" y="6"/>
                </a:cxn>
                <a:cxn ang="0">
                  <a:pos x="91" y="9"/>
                </a:cxn>
                <a:cxn ang="0">
                  <a:pos x="101" y="16"/>
                </a:cxn>
                <a:cxn ang="0">
                  <a:pos x="92" y="30"/>
                </a:cxn>
                <a:cxn ang="0">
                  <a:pos x="80" y="26"/>
                </a:cxn>
                <a:cxn ang="0">
                  <a:pos x="65" y="28"/>
                </a:cxn>
                <a:cxn ang="0">
                  <a:pos x="50" y="35"/>
                </a:cxn>
                <a:cxn ang="0">
                  <a:pos x="36" y="37"/>
                </a:cxn>
                <a:cxn ang="0">
                  <a:pos x="25" y="42"/>
                </a:cxn>
                <a:cxn ang="0">
                  <a:pos x="9" y="38"/>
                </a:cxn>
                <a:cxn ang="0">
                  <a:pos x="0" y="31"/>
                </a:cxn>
                <a:cxn ang="0">
                  <a:pos x="0" y="25"/>
                </a:cxn>
              </a:cxnLst>
              <a:rect l="0" t="0" r="r" b="b"/>
              <a:pathLst>
                <a:path w="101" h="44">
                  <a:moveTo>
                    <a:pt x="0" y="25"/>
                  </a:moveTo>
                  <a:cubicBezTo>
                    <a:pt x="1" y="21"/>
                    <a:pt x="4" y="17"/>
                    <a:pt x="7" y="20"/>
                  </a:cubicBezTo>
                  <a:cubicBezTo>
                    <a:pt x="11" y="20"/>
                    <a:pt x="15" y="20"/>
                    <a:pt x="17" y="17"/>
                  </a:cubicBezTo>
                  <a:cubicBezTo>
                    <a:pt x="19" y="14"/>
                    <a:pt x="23" y="14"/>
                    <a:pt x="23" y="9"/>
                  </a:cubicBezTo>
                  <a:cubicBezTo>
                    <a:pt x="27" y="9"/>
                    <a:pt x="29" y="3"/>
                    <a:pt x="33" y="5"/>
                  </a:cubicBezTo>
                  <a:cubicBezTo>
                    <a:pt x="36" y="1"/>
                    <a:pt x="38" y="11"/>
                    <a:pt x="42" y="4"/>
                  </a:cubicBezTo>
                  <a:cubicBezTo>
                    <a:pt x="46" y="0"/>
                    <a:pt x="47" y="6"/>
                    <a:pt x="50" y="7"/>
                  </a:cubicBezTo>
                  <a:cubicBezTo>
                    <a:pt x="51" y="11"/>
                    <a:pt x="54" y="12"/>
                    <a:pt x="57" y="10"/>
                  </a:cubicBezTo>
                  <a:cubicBezTo>
                    <a:pt x="59" y="5"/>
                    <a:pt x="65" y="7"/>
                    <a:pt x="68" y="7"/>
                  </a:cubicBezTo>
                  <a:cubicBezTo>
                    <a:pt x="73" y="12"/>
                    <a:pt x="75" y="4"/>
                    <a:pt x="80" y="6"/>
                  </a:cubicBezTo>
                  <a:cubicBezTo>
                    <a:pt x="84" y="5"/>
                    <a:pt x="88" y="8"/>
                    <a:pt x="91" y="9"/>
                  </a:cubicBezTo>
                  <a:cubicBezTo>
                    <a:pt x="93" y="13"/>
                    <a:pt x="100" y="12"/>
                    <a:pt x="101" y="16"/>
                  </a:cubicBezTo>
                  <a:cubicBezTo>
                    <a:pt x="98" y="21"/>
                    <a:pt x="96" y="27"/>
                    <a:pt x="92" y="30"/>
                  </a:cubicBezTo>
                  <a:cubicBezTo>
                    <a:pt x="88" y="32"/>
                    <a:pt x="84" y="30"/>
                    <a:pt x="80" y="26"/>
                  </a:cubicBezTo>
                  <a:cubicBezTo>
                    <a:pt x="75" y="27"/>
                    <a:pt x="69" y="25"/>
                    <a:pt x="65" y="28"/>
                  </a:cubicBezTo>
                  <a:cubicBezTo>
                    <a:pt x="60" y="32"/>
                    <a:pt x="56" y="37"/>
                    <a:pt x="50" y="35"/>
                  </a:cubicBezTo>
                  <a:cubicBezTo>
                    <a:pt x="46" y="35"/>
                    <a:pt x="40" y="36"/>
                    <a:pt x="36" y="37"/>
                  </a:cubicBezTo>
                  <a:cubicBezTo>
                    <a:pt x="35" y="44"/>
                    <a:pt x="30" y="42"/>
                    <a:pt x="25" y="42"/>
                  </a:cubicBezTo>
                  <a:cubicBezTo>
                    <a:pt x="20" y="42"/>
                    <a:pt x="14" y="41"/>
                    <a:pt x="9" y="38"/>
                  </a:cubicBezTo>
                  <a:cubicBezTo>
                    <a:pt x="6" y="41"/>
                    <a:pt x="2" y="35"/>
                    <a:pt x="0" y="31"/>
                  </a:cubicBezTo>
                  <a:cubicBezTo>
                    <a:pt x="0" y="29"/>
                    <a:pt x="1" y="27"/>
                    <a:pt x="0" y="2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52" name="Freeform 273">
              <a:extLst>
                <a:ext uri="{FF2B5EF4-FFF2-40B4-BE49-F238E27FC236}">
                  <a16:creationId xmlns:a16="http://schemas.microsoft.com/office/drawing/2014/main" id="{4F0B39B4-0F00-4B61-8DB7-A84AF091FD18}"/>
                </a:ext>
              </a:extLst>
            </p:cNvPr>
            <p:cNvSpPr>
              <a:spLocks/>
            </p:cNvSpPr>
            <p:nvPr/>
          </p:nvSpPr>
          <p:spPr bwMode="auto">
            <a:xfrm>
              <a:off x="2692501" y="3565407"/>
              <a:ext cx="60464" cy="31149"/>
            </a:xfrm>
            <a:custGeom>
              <a:avLst/>
              <a:gdLst/>
              <a:ahLst/>
              <a:cxnLst>
                <a:cxn ang="0">
                  <a:pos x="31" y="58"/>
                </a:cxn>
                <a:cxn ang="0">
                  <a:pos x="22" y="49"/>
                </a:cxn>
                <a:cxn ang="0">
                  <a:pos x="12" y="41"/>
                </a:cxn>
                <a:cxn ang="0">
                  <a:pos x="4" y="34"/>
                </a:cxn>
                <a:cxn ang="0">
                  <a:pos x="0" y="22"/>
                </a:cxn>
                <a:cxn ang="0">
                  <a:pos x="10" y="16"/>
                </a:cxn>
                <a:cxn ang="0">
                  <a:pos x="19" y="12"/>
                </a:cxn>
                <a:cxn ang="0">
                  <a:pos x="30" y="9"/>
                </a:cxn>
                <a:cxn ang="0">
                  <a:pos x="37" y="4"/>
                </a:cxn>
                <a:cxn ang="0">
                  <a:pos x="46" y="7"/>
                </a:cxn>
                <a:cxn ang="0">
                  <a:pos x="53" y="3"/>
                </a:cxn>
                <a:cxn ang="0">
                  <a:pos x="63" y="9"/>
                </a:cxn>
                <a:cxn ang="0">
                  <a:pos x="72" y="11"/>
                </a:cxn>
                <a:cxn ang="0">
                  <a:pos x="73" y="17"/>
                </a:cxn>
                <a:cxn ang="0">
                  <a:pos x="83" y="22"/>
                </a:cxn>
                <a:cxn ang="0">
                  <a:pos x="88" y="17"/>
                </a:cxn>
                <a:cxn ang="0">
                  <a:pos x="97" y="22"/>
                </a:cxn>
                <a:cxn ang="0">
                  <a:pos x="105" y="25"/>
                </a:cxn>
                <a:cxn ang="0">
                  <a:pos x="114" y="31"/>
                </a:cxn>
                <a:cxn ang="0">
                  <a:pos x="117" y="38"/>
                </a:cxn>
                <a:cxn ang="0">
                  <a:pos x="108" y="42"/>
                </a:cxn>
                <a:cxn ang="0">
                  <a:pos x="102" y="50"/>
                </a:cxn>
                <a:cxn ang="0">
                  <a:pos x="94" y="52"/>
                </a:cxn>
                <a:cxn ang="0">
                  <a:pos x="86" y="56"/>
                </a:cxn>
                <a:cxn ang="0">
                  <a:pos x="76" y="55"/>
                </a:cxn>
                <a:cxn ang="0">
                  <a:pos x="50" y="51"/>
                </a:cxn>
                <a:cxn ang="0">
                  <a:pos x="37" y="60"/>
                </a:cxn>
                <a:cxn ang="0">
                  <a:pos x="31" y="58"/>
                </a:cxn>
              </a:cxnLst>
              <a:rect l="0" t="0" r="r" b="b"/>
              <a:pathLst>
                <a:path w="122" h="62">
                  <a:moveTo>
                    <a:pt x="31" y="58"/>
                  </a:moveTo>
                  <a:cubicBezTo>
                    <a:pt x="29" y="53"/>
                    <a:pt x="26" y="49"/>
                    <a:pt x="22" y="49"/>
                  </a:cubicBezTo>
                  <a:cubicBezTo>
                    <a:pt x="19" y="47"/>
                    <a:pt x="15" y="43"/>
                    <a:pt x="12" y="41"/>
                  </a:cubicBezTo>
                  <a:cubicBezTo>
                    <a:pt x="8" y="41"/>
                    <a:pt x="6" y="37"/>
                    <a:pt x="4" y="34"/>
                  </a:cubicBezTo>
                  <a:cubicBezTo>
                    <a:pt x="7" y="26"/>
                    <a:pt x="3" y="28"/>
                    <a:pt x="0" y="22"/>
                  </a:cubicBezTo>
                  <a:cubicBezTo>
                    <a:pt x="1" y="18"/>
                    <a:pt x="7" y="19"/>
                    <a:pt x="10" y="16"/>
                  </a:cubicBezTo>
                  <a:cubicBezTo>
                    <a:pt x="14" y="16"/>
                    <a:pt x="16" y="14"/>
                    <a:pt x="19" y="12"/>
                  </a:cubicBezTo>
                  <a:cubicBezTo>
                    <a:pt x="23" y="11"/>
                    <a:pt x="26" y="9"/>
                    <a:pt x="30" y="9"/>
                  </a:cubicBezTo>
                  <a:cubicBezTo>
                    <a:pt x="31" y="6"/>
                    <a:pt x="41" y="8"/>
                    <a:pt x="37" y="4"/>
                  </a:cubicBezTo>
                  <a:cubicBezTo>
                    <a:pt x="39" y="0"/>
                    <a:pt x="43" y="7"/>
                    <a:pt x="46" y="7"/>
                  </a:cubicBezTo>
                  <a:cubicBezTo>
                    <a:pt x="50" y="7"/>
                    <a:pt x="49" y="3"/>
                    <a:pt x="53" y="3"/>
                  </a:cubicBezTo>
                  <a:cubicBezTo>
                    <a:pt x="56" y="6"/>
                    <a:pt x="59" y="9"/>
                    <a:pt x="63" y="9"/>
                  </a:cubicBezTo>
                  <a:cubicBezTo>
                    <a:pt x="67" y="10"/>
                    <a:pt x="68" y="14"/>
                    <a:pt x="72" y="11"/>
                  </a:cubicBezTo>
                  <a:cubicBezTo>
                    <a:pt x="81" y="12"/>
                    <a:pt x="70" y="15"/>
                    <a:pt x="73" y="17"/>
                  </a:cubicBezTo>
                  <a:cubicBezTo>
                    <a:pt x="77" y="18"/>
                    <a:pt x="79" y="27"/>
                    <a:pt x="83" y="22"/>
                  </a:cubicBezTo>
                  <a:cubicBezTo>
                    <a:pt x="89" y="22"/>
                    <a:pt x="80" y="13"/>
                    <a:pt x="88" y="17"/>
                  </a:cubicBezTo>
                  <a:cubicBezTo>
                    <a:pt x="91" y="21"/>
                    <a:pt x="100" y="17"/>
                    <a:pt x="97" y="22"/>
                  </a:cubicBezTo>
                  <a:cubicBezTo>
                    <a:pt x="100" y="20"/>
                    <a:pt x="99" y="31"/>
                    <a:pt x="105" y="25"/>
                  </a:cubicBezTo>
                  <a:cubicBezTo>
                    <a:pt x="107" y="28"/>
                    <a:pt x="115" y="25"/>
                    <a:pt x="114" y="31"/>
                  </a:cubicBezTo>
                  <a:cubicBezTo>
                    <a:pt x="116" y="33"/>
                    <a:pt x="122" y="37"/>
                    <a:pt x="117" y="38"/>
                  </a:cubicBezTo>
                  <a:cubicBezTo>
                    <a:pt x="113" y="36"/>
                    <a:pt x="112" y="43"/>
                    <a:pt x="108" y="42"/>
                  </a:cubicBezTo>
                  <a:cubicBezTo>
                    <a:pt x="108" y="47"/>
                    <a:pt x="104" y="48"/>
                    <a:pt x="102" y="50"/>
                  </a:cubicBezTo>
                  <a:cubicBezTo>
                    <a:pt x="100" y="52"/>
                    <a:pt x="97" y="53"/>
                    <a:pt x="94" y="52"/>
                  </a:cubicBezTo>
                  <a:cubicBezTo>
                    <a:pt x="91" y="52"/>
                    <a:pt x="87" y="51"/>
                    <a:pt x="86" y="56"/>
                  </a:cubicBezTo>
                  <a:cubicBezTo>
                    <a:pt x="85" y="59"/>
                    <a:pt x="79" y="52"/>
                    <a:pt x="76" y="55"/>
                  </a:cubicBezTo>
                  <a:cubicBezTo>
                    <a:pt x="67" y="58"/>
                    <a:pt x="58" y="52"/>
                    <a:pt x="50" y="51"/>
                  </a:cubicBezTo>
                  <a:cubicBezTo>
                    <a:pt x="46" y="55"/>
                    <a:pt x="43" y="62"/>
                    <a:pt x="37" y="60"/>
                  </a:cubicBezTo>
                  <a:cubicBezTo>
                    <a:pt x="35" y="59"/>
                    <a:pt x="33" y="58"/>
                    <a:pt x="31" y="5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53" name="Freeform 274">
              <a:extLst>
                <a:ext uri="{FF2B5EF4-FFF2-40B4-BE49-F238E27FC236}">
                  <a16:creationId xmlns:a16="http://schemas.microsoft.com/office/drawing/2014/main" id="{09A7D75F-3B37-46B0-8C5A-162275156780}"/>
                </a:ext>
              </a:extLst>
            </p:cNvPr>
            <p:cNvSpPr>
              <a:spLocks/>
            </p:cNvSpPr>
            <p:nvPr/>
          </p:nvSpPr>
          <p:spPr bwMode="auto">
            <a:xfrm>
              <a:off x="2727314" y="3594724"/>
              <a:ext cx="60465" cy="36645"/>
            </a:xfrm>
            <a:custGeom>
              <a:avLst/>
              <a:gdLst/>
              <a:ahLst/>
              <a:cxnLst>
                <a:cxn ang="0">
                  <a:pos x="47" y="63"/>
                </a:cxn>
                <a:cxn ang="0">
                  <a:pos x="27" y="63"/>
                </a:cxn>
                <a:cxn ang="0">
                  <a:pos x="7" y="51"/>
                </a:cxn>
                <a:cxn ang="0">
                  <a:pos x="2" y="39"/>
                </a:cxn>
                <a:cxn ang="0">
                  <a:pos x="5" y="28"/>
                </a:cxn>
                <a:cxn ang="0">
                  <a:pos x="5" y="21"/>
                </a:cxn>
                <a:cxn ang="0">
                  <a:pos x="15" y="18"/>
                </a:cxn>
                <a:cxn ang="0">
                  <a:pos x="26" y="15"/>
                </a:cxn>
                <a:cxn ang="0">
                  <a:pos x="47" y="17"/>
                </a:cxn>
                <a:cxn ang="0">
                  <a:pos x="58" y="10"/>
                </a:cxn>
                <a:cxn ang="0">
                  <a:pos x="74" y="6"/>
                </a:cxn>
                <a:cxn ang="0">
                  <a:pos x="85" y="1"/>
                </a:cxn>
                <a:cxn ang="0">
                  <a:pos x="97" y="5"/>
                </a:cxn>
                <a:cxn ang="0">
                  <a:pos x="111" y="7"/>
                </a:cxn>
                <a:cxn ang="0">
                  <a:pos x="123" y="14"/>
                </a:cxn>
                <a:cxn ang="0">
                  <a:pos x="106" y="24"/>
                </a:cxn>
                <a:cxn ang="0">
                  <a:pos x="83" y="56"/>
                </a:cxn>
                <a:cxn ang="0">
                  <a:pos x="68" y="57"/>
                </a:cxn>
                <a:cxn ang="0">
                  <a:pos x="47" y="63"/>
                </a:cxn>
              </a:cxnLst>
              <a:rect l="0" t="0" r="r" b="b"/>
              <a:pathLst>
                <a:path w="123" h="67">
                  <a:moveTo>
                    <a:pt x="47" y="63"/>
                  </a:moveTo>
                  <a:cubicBezTo>
                    <a:pt x="41" y="65"/>
                    <a:pt x="33" y="67"/>
                    <a:pt x="27" y="63"/>
                  </a:cubicBezTo>
                  <a:cubicBezTo>
                    <a:pt x="21" y="58"/>
                    <a:pt x="14" y="55"/>
                    <a:pt x="7" y="51"/>
                  </a:cubicBezTo>
                  <a:cubicBezTo>
                    <a:pt x="5" y="48"/>
                    <a:pt x="0" y="43"/>
                    <a:pt x="2" y="39"/>
                  </a:cubicBezTo>
                  <a:cubicBezTo>
                    <a:pt x="7" y="36"/>
                    <a:pt x="0" y="30"/>
                    <a:pt x="5" y="28"/>
                  </a:cubicBezTo>
                  <a:cubicBezTo>
                    <a:pt x="13" y="25"/>
                    <a:pt x="0" y="23"/>
                    <a:pt x="5" y="21"/>
                  </a:cubicBezTo>
                  <a:cubicBezTo>
                    <a:pt x="8" y="21"/>
                    <a:pt x="16" y="25"/>
                    <a:pt x="15" y="18"/>
                  </a:cubicBezTo>
                  <a:cubicBezTo>
                    <a:pt x="19" y="16"/>
                    <a:pt x="22" y="11"/>
                    <a:pt x="26" y="15"/>
                  </a:cubicBezTo>
                  <a:cubicBezTo>
                    <a:pt x="33" y="18"/>
                    <a:pt x="40" y="17"/>
                    <a:pt x="47" y="17"/>
                  </a:cubicBezTo>
                  <a:cubicBezTo>
                    <a:pt x="48" y="11"/>
                    <a:pt x="53" y="11"/>
                    <a:pt x="58" y="10"/>
                  </a:cubicBezTo>
                  <a:cubicBezTo>
                    <a:pt x="63" y="8"/>
                    <a:pt x="70" y="13"/>
                    <a:pt x="74" y="6"/>
                  </a:cubicBezTo>
                  <a:cubicBezTo>
                    <a:pt x="77" y="2"/>
                    <a:pt x="81" y="1"/>
                    <a:pt x="85" y="1"/>
                  </a:cubicBezTo>
                  <a:cubicBezTo>
                    <a:pt x="90" y="1"/>
                    <a:pt x="94" y="0"/>
                    <a:pt x="97" y="5"/>
                  </a:cubicBezTo>
                  <a:cubicBezTo>
                    <a:pt x="102" y="8"/>
                    <a:pt x="107" y="3"/>
                    <a:pt x="111" y="7"/>
                  </a:cubicBezTo>
                  <a:cubicBezTo>
                    <a:pt x="115" y="9"/>
                    <a:pt x="119" y="11"/>
                    <a:pt x="123" y="14"/>
                  </a:cubicBezTo>
                  <a:cubicBezTo>
                    <a:pt x="118" y="21"/>
                    <a:pt x="111" y="18"/>
                    <a:pt x="106" y="24"/>
                  </a:cubicBezTo>
                  <a:cubicBezTo>
                    <a:pt x="99" y="35"/>
                    <a:pt x="94" y="51"/>
                    <a:pt x="83" y="56"/>
                  </a:cubicBezTo>
                  <a:cubicBezTo>
                    <a:pt x="78" y="56"/>
                    <a:pt x="73" y="58"/>
                    <a:pt x="68" y="57"/>
                  </a:cubicBezTo>
                  <a:cubicBezTo>
                    <a:pt x="61" y="56"/>
                    <a:pt x="54" y="60"/>
                    <a:pt x="47" y="6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54" name="Freeform 275">
              <a:extLst>
                <a:ext uri="{FF2B5EF4-FFF2-40B4-BE49-F238E27FC236}">
                  <a16:creationId xmlns:a16="http://schemas.microsoft.com/office/drawing/2014/main" id="{93511C70-AED2-47B8-8C4A-9DB939714ACF}"/>
                </a:ext>
              </a:extLst>
            </p:cNvPr>
            <p:cNvSpPr>
              <a:spLocks/>
            </p:cNvSpPr>
            <p:nvPr/>
          </p:nvSpPr>
          <p:spPr bwMode="auto">
            <a:xfrm>
              <a:off x="2763959" y="3600221"/>
              <a:ext cx="84284" cy="53135"/>
            </a:xfrm>
            <a:custGeom>
              <a:avLst/>
              <a:gdLst/>
              <a:ahLst/>
              <a:cxnLst>
                <a:cxn ang="0">
                  <a:pos x="0" y="49"/>
                </a:cxn>
                <a:cxn ang="0">
                  <a:pos x="15" y="44"/>
                </a:cxn>
                <a:cxn ang="0">
                  <a:pos x="33" y="16"/>
                </a:cxn>
                <a:cxn ang="0">
                  <a:pos x="50" y="6"/>
                </a:cxn>
                <a:cxn ang="0">
                  <a:pos x="63" y="7"/>
                </a:cxn>
                <a:cxn ang="0">
                  <a:pos x="78" y="8"/>
                </a:cxn>
                <a:cxn ang="0">
                  <a:pos x="87" y="11"/>
                </a:cxn>
                <a:cxn ang="0">
                  <a:pos x="100" y="7"/>
                </a:cxn>
                <a:cxn ang="0">
                  <a:pos x="111" y="1"/>
                </a:cxn>
                <a:cxn ang="0">
                  <a:pos x="123" y="7"/>
                </a:cxn>
                <a:cxn ang="0">
                  <a:pos x="137" y="26"/>
                </a:cxn>
                <a:cxn ang="0">
                  <a:pos x="143" y="39"/>
                </a:cxn>
                <a:cxn ang="0">
                  <a:pos x="141" y="57"/>
                </a:cxn>
                <a:cxn ang="0">
                  <a:pos x="145" y="67"/>
                </a:cxn>
                <a:cxn ang="0">
                  <a:pos x="156" y="67"/>
                </a:cxn>
                <a:cxn ang="0">
                  <a:pos x="168" y="65"/>
                </a:cxn>
                <a:cxn ang="0">
                  <a:pos x="164" y="77"/>
                </a:cxn>
                <a:cxn ang="0">
                  <a:pos x="152" y="85"/>
                </a:cxn>
                <a:cxn ang="0">
                  <a:pos x="148" y="103"/>
                </a:cxn>
                <a:cxn ang="0">
                  <a:pos x="122" y="94"/>
                </a:cxn>
                <a:cxn ang="0">
                  <a:pos x="101" y="99"/>
                </a:cxn>
                <a:cxn ang="0">
                  <a:pos x="86" y="101"/>
                </a:cxn>
                <a:cxn ang="0">
                  <a:pos x="72" y="101"/>
                </a:cxn>
                <a:cxn ang="0">
                  <a:pos x="53" y="99"/>
                </a:cxn>
                <a:cxn ang="0">
                  <a:pos x="47" y="94"/>
                </a:cxn>
                <a:cxn ang="0">
                  <a:pos x="38" y="86"/>
                </a:cxn>
                <a:cxn ang="0">
                  <a:pos x="38" y="80"/>
                </a:cxn>
                <a:cxn ang="0">
                  <a:pos x="29" y="83"/>
                </a:cxn>
                <a:cxn ang="0">
                  <a:pos x="19" y="78"/>
                </a:cxn>
                <a:cxn ang="0">
                  <a:pos x="19" y="74"/>
                </a:cxn>
                <a:cxn ang="0">
                  <a:pos x="13" y="67"/>
                </a:cxn>
                <a:cxn ang="0">
                  <a:pos x="7" y="57"/>
                </a:cxn>
                <a:cxn ang="0">
                  <a:pos x="0" y="49"/>
                </a:cxn>
              </a:cxnLst>
              <a:rect l="0" t="0" r="r" b="b"/>
              <a:pathLst>
                <a:path w="172" h="104">
                  <a:moveTo>
                    <a:pt x="0" y="49"/>
                  </a:moveTo>
                  <a:cubicBezTo>
                    <a:pt x="5" y="47"/>
                    <a:pt x="11" y="49"/>
                    <a:pt x="15" y="44"/>
                  </a:cubicBezTo>
                  <a:cubicBezTo>
                    <a:pt x="23" y="37"/>
                    <a:pt x="26" y="24"/>
                    <a:pt x="33" y="16"/>
                  </a:cubicBezTo>
                  <a:cubicBezTo>
                    <a:pt x="37" y="10"/>
                    <a:pt x="45" y="12"/>
                    <a:pt x="50" y="6"/>
                  </a:cubicBezTo>
                  <a:cubicBezTo>
                    <a:pt x="54" y="7"/>
                    <a:pt x="58" y="5"/>
                    <a:pt x="63" y="7"/>
                  </a:cubicBezTo>
                  <a:cubicBezTo>
                    <a:pt x="68" y="8"/>
                    <a:pt x="73" y="9"/>
                    <a:pt x="78" y="8"/>
                  </a:cubicBezTo>
                  <a:cubicBezTo>
                    <a:pt x="79" y="11"/>
                    <a:pt x="84" y="14"/>
                    <a:pt x="87" y="11"/>
                  </a:cubicBezTo>
                  <a:cubicBezTo>
                    <a:pt x="90" y="6"/>
                    <a:pt x="96" y="9"/>
                    <a:pt x="100" y="7"/>
                  </a:cubicBezTo>
                  <a:cubicBezTo>
                    <a:pt x="105" y="9"/>
                    <a:pt x="107" y="3"/>
                    <a:pt x="111" y="1"/>
                  </a:cubicBezTo>
                  <a:cubicBezTo>
                    <a:pt x="115" y="0"/>
                    <a:pt x="121" y="0"/>
                    <a:pt x="123" y="7"/>
                  </a:cubicBezTo>
                  <a:cubicBezTo>
                    <a:pt x="127" y="14"/>
                    <a:pt x="131" y="21"/>
                    <a:pt x="137" y="26"/>
                  </a:cubicBezTo>
                  <a:cubicBezTo>
                    <a:pt x="141" y="28"/>
                    <a:pt x="142" y="34"/>
                    <a:pt x="143" y="39"/>
                  </a:cubicBezTo>
                  <a:cubicBezTo>
                    <a:pt x="143" y="45"/>
                    <a:pt x="139" y="51"/>
                    <a:pt x="141" y="57"/>
                  </a:cubicBezTo>
                  <a:cubicBezTo>
                    <a:pt x="140" y="62"/>
                    <a:pt x="142" y="63"/>
                    <a:pt x="145" y="67"/>
                  </a:cubicBezTo>
                  <a:cubicBezTo>
                    <a:pt x="149" y="70"/>
                    <a:pt x="152" y="68"/>
                    <a:pt x="156" y="67"/>
                  </a:cubicBezTo>
                  <a:cubicBezTo>
                    <a:pt x="160" y="65"/>
                    <a:pt x="164" y="63"/>
                    <a:pt x="168" y="65"/>
                  </a:cubicBezTo>
                  <a:cubicBezTo>
                    <a:pt x="172" y="68"/>
                    <a:pt x="167" y="75"/>
                    <a:pt x="164" y="77"/>
                  </a:cubicBezTo>
                  <a:cubicBezTo>
                    <a:pt x="159" y="76"/>
                    <a:pt x="155" y="79"/>
                    <a:pt x="152" y="85"/>
                  </a:cubicBezTo>
                  <a:cubicBezTo>
                    <a:pt x="149" y="90"/>
                    <a:pt x="149" y="97"/>
                    <a:pt x="148" y="103"/>
                  </a:cubicBezTo>
                  <a:cubicBezTo>
                    <a:pt x="139" y="101"/>
                    <a:pt x="130" y="99"/>
                    <a:pt x="122" y="94"/>
                  </a:cubicBezTo>
                  <a:cubicBezTo>
                    <a:pt x="115" y="88"/>
                    <a:pt x="107" y="96"/>
                    <a:pt x="101" y="99"/>
                  </a:cubicBezTo>
                  <a:cubicBezTo>
                    <a:pt x="96" y="102"/>
                    <a:pt x="91" y="104"/>
                    <a:pt x="86" y="101"/>
                  </a:cubicBezTo>
                  <a:cubicBezTo>
                    <a:pt x="81" y="98"/>
                    <a:pt x="76" y="98"/>
                    <a:pt x="72" y="101"/>
                  </a:cubicBezTo>
                  <a:cubicBezTo>
                    <a:pt x="66" y="102"/>
                    <a:pt x="60" y="95"/>
                    <a:pt x="53" y="99"/>
                  </a:cubicBezTo>
                  <a:cubicBezTo>
                    <a:pt x="47" y="103"/>
                    <a:pt x="48" y="97"/>
                    <a:pt x="47" y="94"/>
                  </a:cubicBezTo>
                  <a:cubicBezTo>
                    <a:pt x="44" y="92"/>
                    <a:pt x="39" y="91"/>
                    <a:pt x="38" y="86"/>
                  </a:cubicBezTo>
                  <a:cubicBezTo>
                    <a:pt x="44" y="84"/>
                    <a:pt x="44" y="83"/>
                    <a:pt x="38" y="80"/>
                  </a:cubicBezTo>
                  <a:cubicBezTo>
                    <a:pt x="34" y="83"/>
                    <a:pt x="33" y="89"/>
                    <a:pt x="29" y="83"/>
                  </a:cubicBezTo>
                  <a:cubicBezTo>
                    <a:pt x="24" y="81"/>
                    <a:pt x="22" y="80"/>
                    <a:pt x="19" y="78"/>
                  </a:cubicBezTo>
                  <a:cubicBezTo>
                    <a:pt x="22" y="75"/>
                    <a:pt x="22" y="76"/>
                    <a:pt x="19" y="74"/>
                  </a:cubicBezTo>
                  <a:cubicBezTo>
                    <a:pt x="24" y="69"/>
                    <a:pt x="16" y="68"/>
                    <a:pt x="13" y="67"/>
                  </a:cubicBezTo>
                  <a:cubicBezTo>
                    <a:pt x="9" y="65"/>
                    <a:pt x="8" y="61"/>
                    <a:pt x="7" y="57"/>
                  </a:cubicBezTo>
                  <a:cubicBezTo>
                    <a:pt x="5" y="53"/>
                    <a:pt x="0" y="54"/>
                    <a:pt x="0" y="4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55" name="Freeform 276">
              <a:extLst>
                <a:ext uri="{FF2B5EF4-FFF2-40B4-BE49-F238E27FC236}">
                  <a16:creationId xmlns:a16="http://schemas.microsoft.com/office/drawing/2014/main" id="{217459EB-1629-4FFD-B037-9D76149B5637}"/>
                </a:ext>
              </a:extLst>
            </p:cNvPr>
            <p:cNvSpPr>
              <a:spLocks/>
            </p:cNvSpPr>
            <p:nvPr/>
          </p:nvSpPr>
          <p:spPr bwMode="auto">
            <a:xfrm>
              <a:off x="2780450" y="3646026"/>
              <a:ext cx="58633" cy="38478"/>
            </a:xfrm>
            <a:custGeom>
              <a:avLst/>
              <a:gdLst/>
              <a:ahLst/>
              <a:cxnLst>
                <a:cxn ang="0">
                  <a:pos x="1" y="45"/>
                </a:cxn>
                <a:cxn ang="0">
                  <a:pos x="7" y="33"/>
                </a:cxn>
                <a:cxn ang="0">
                  <a:pos x="9" y="23"/>
                </a:cxn>
                <a:cxn ang="0">
                  <a:pos x="1" y="11"/>
                </a:cxn>
                <a:cxn ang="0">
                  <a:pos x="10" y="3"/>
                </a:cxn>
                <a:cxn ang="0">
                  <a:pos x="15" y="10"/>
                </a:cxn>
                <a:cxn ang="0">
                  <a:pos x="32" y="11"/>
                </a:cxn>
                <a:cxn ang="0">
                  <a:pos x="48" y="10"/>
                </a:cxn>
                <a:cxn ang="0">
                  <a:pos x="63" y="10"/>
                </a:cxn>
                <a:cxn ang="0">
                  <a:pos x="85" y="2"/>
                </a:cxn>
                <a:cxn ang="0">
                  <a:pos x="111" y="13"/>
                </a:cxn>
                <a:cxn ang="0">
                  <a:pos x="107" y="20"/>
                </a:cxn>
                <a:cxn ang="0">
                  <a:pos x="102" y="32"/>
                </a:cxn>
                <a:cxn ang="0">
                  <a:pos x="95" y="44"/>
                </a:cxn>
                <a:cxn ang="0">
                  <a:pos x="102" y="54"/>
                </a:cxn>
                <a:cxn ang="0">
                  <a:pos x="86" y="53"/>
                </a:cxn>
                <a:cxn ang="0">
                  <a:pos x="73" y="61"/>
                </a:cxn>
                <a:cxn ang="0">
                  <a:pos x="67" y="70"/>
                </a:cxn>
                <a:cxn ang="0">
                  <a:pos x="50" y="70"/>
                </a:cxn>
                <a:cxn ang="0">
                  <a:pos x="31" y="67"/>
                </a:cxn>
                <a:cxn ang="0">
                  <a:pos x="12" y="71"/>
                </a:cxn>
                <a:cxn ang="0">
                  <a:pos x="11" y="56"/>
                </a:cxn>
                <a:cxn ang="0">
                  <a:pos x="1" y="45"/>
                </a:cxn>
                <a:cxn ang="0">
                  <a:pos x="1" y="45"/>
                </a:cxn>
              </a:cxnLst>
              <a:rect l="0" t="0" r="r" b="b"/>
              <a:pathLst>
                <a:path w="115" h="74">
                  <a:moveTo>
                    <a:pt x="1" y="45"/>
                  </a:moveTo>
                  <a:cubicBezTo>
                    <a:pt x="1" y="40"/>
                    <a:pt x="2" y="34"/>
                    <a:pt x="7" y="33"/>
                  </a:cubicBezTo>
                  <a:cubicBezTo>
                    <a:pt x="11" y="32"/>
                    <a:pt x="14" y="25"/>
                    <a:pt x="9" y="23"/>
                  </a:cubicBezTo>
                  <a:cubicBezTo>
                    <a:pt x="6" y="19"/>
                    <a:pt x="0" y="17"/>
                    <a:pt x="1" y="11"/>
                  </a:cubicBezTo>
                  <a:cubicBezTo>
                    <a:pt x="3" y="8"/>
                    <a:pt x="6" y="0"/>
                    <a:pt x="10" y="3"/>
                  </a:cubicBezTo>
                  <a:cubicBezTo>
                    <a:pt x="17" y="2"/>
                    <a:pt x="9" y="10"/>
                    <a:pt x="15" y="10"/>
                  </a:cubicBezTo>
                  <a:cubicBezTo>
                    <a:pt x="20" y="7"/>
                    <a:pt x="26" y="7"/>
                    <a:pt x="32" y="11"/>
                  </a:cubicBezTo>
                  <a:cubicBezTo>
                    <a:pt x="37" y="14"/>
                    <a:pt x="42" y="6"/>
                    <a:pt x="48" y="10"/>
                  </a:cubicBezTo>
                  <a:cubicBezTo>
                    <a:pt x="53" y="12"/>
                    <a:pt x="59" y="14"/>
                    <a:pt x="63" y="10"/>
                  </a:cubicBezTo>
                  <a:cubicBezTo>
                    <a:pt x="70" y="7"/>
                    <a:pt x="77" y="1"/>
                    <a:pt x="85" y="2"/>
                  </a:cubicBezTo>
                  <a:cubicBezTo>
                    <a:pt x="93" y="8"/>
                    <a:pt x="102" y="11"/>
                    <a:pt x="111" y="13"/>
                  </a:cubicBezTo>
                  <a:cubicBezTo>
                    <a:pt x="115" y="14"/>
                    <a:pt x="111" y="23"/>
                    <a:pt x="107" y="20"/>
                  </a:cubicBezTo>
                  <a:cubicBezTo>
                    <a:pt x="103" y="21"/>
                    <a:pt x="102" y="28"/>
                    <a:pt x="102" y="32"/>
                  </a:cubicBezTo>
                  <a:cubicBezTo>
                    <a:pt x="102" y="39"/>
                    <a:pt x="94" y="37"/>
                    <a:pt x="95" y="44"/>
                  </a:cubicBezTo>
                  <a:cubicBezTo>
                    <a:pt x="98" y="43"/>
                    <a:pt x="101" y="50"/>
                    <a:pt x="102" y="54"/>
                  </a:cubicBezTo>
                  <a:cubicBezTo>
                    <a:pt x="97" y="54"/>
                    <a:pt x="91" y="53"/>
                    <a:pt x="86" y="53"/>
                  </a:cubicBezTo>
                  <a:cubicBezTo>
                    <a:pt x="81" y="52"/>
                    <a:pt x="77" y="59"/>
                    <a:pt x="73" y="61"/>
                  </a:cubicBezTo>
                  <a:cubicBezTo>
                    <a:pt x="67" y="59"/>
                    <a:pt x="70" y="68"/>
                    <a:pt x="67" y="70"/>
                  </a:cubicBezTo>
                  <a:cubicBezTo>
                    <a:pt x="61" y="72"/>
                    <a:pt x="56" y="74"/>
                    <a:pt x="50" y="70"/>
                  </a:cubicBezTo>
                  <a:cubicBezTo>
                    <a:pt x="44" y="67"/>
                    <a:pt x="37" y="63"/>
                    <a:pt x="31" y="67"/>
                  </a:cubicBezTo>
                  <a:cubicBezTo>
                    <a:pt x="25" y="70"/>
                    <a:pt x="18" y="69"/>
                    <a:pt x="12" y="71"/>
                  </a:cubicBezTo>
                  <a:cubicBezTo>
                    <a:pt x="12" y="66"/>
                    <a:pt x="14" y="60"/>
                    <a:pt x="11" y="56"/>
                  </a:cubicBezTo>
                  <a:cubicBezTo>
                    <a:pt x="9" y="50"/>
                    <a:pt x="2" y="51"/>
                    <a:pt x="1" y="45"/>
                  </a:cubicBezTo>
                  <a:cubicBezTo>
                    <a:pt x="1" y="45"/>
                    <a:pt x="1" y="45"/>
                    <a:pt x="1" y="4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56" name="Freeform 277">
              <a:extLst>
                <a:ext uri="{FF2B5EF4-FFF2-40B4-BE49-F238E27FC236}">
                  <a16:creationId xmlns:a16="http://schemas.microsoft.com/office/drawing/2014/main" id="{5591BC47-9E06-41ED-96D8-97D3F684F186}"/>
                </a:ext>
              </a:extLst>
            </p:cNvPr>
            <p:cNvSpPr>
              <a:spLocks noEditPoints="1"/>
            </p:cNvSpPr>
            <p:nvPr/>
          </p:nvSpPr>
          <p:spPr bwMode="auto">
            <a:xfrm>
              <a:off x="2762129" y="3677176"/>
              <a:ext cx="58633" cy="82451"/>
            </a:xfrm>
            <a:custGeom>
              <a:avLst/>
              <a:gdLst/>
              <a:ahLst/>
              <a:cxnLst>
                <a:cxn ang="0">
                  <a:pos x="83" y="155"/>
                </a:cxn>
                <a:cxn ang="0">
                  <a:pos x="73" y="148"/>
                </a:cxn>
                <a:cxn ang="0">
                  <a:pos x="61" y="146"/>
                </a:cxn>
                <a:cxn ang="0">
                  <a:pos x="66" y="139"/>
                </a:cxn>
                <a:cxn ang="0">
                  <a:pos x="73" y="141"/>
                </a:cxn>
                <a:cxn ang="0">
                  <a:pos x="80" y="144"/>
                </a:cxn>
                <a:cxn ang="0">
                  <a:pos x="91" y="145"/>
                </a:cxn>
                <a:cxn ang="0">
                  <a:pos x="101" y="148"/>
                </a:cxn>
                <a:cxn ang="0">
                  <a:pos x="109" y="148"/>
                </a:cxn>
                <a:cxn ang="0">
                  <a:pos x="107" y="152"/>
                </a:cxn>
                <a:cxn ang="0">
                  <a:pos x="83" y="155"/>
                </a:cxn>
                <a:cxn ang="0">
                  <a:pos x="0" y="50"/>
                </a:cxn>
                <a:cxn ang="0">
                  <a:pos x="13" y="31"/>
                </a:cxn>
                <a:cxn ang="0">
                  <a:pos x="22" y="22"/>
                </a:cxn>
                <a:cxn ang="0">
                  <a:pos x="32" y="16"/>
                </a:cxn>
                <a:cxn ang="0">
                  <a:pos x="46" y="13"/>
                </a:cxn>
                <a:cxn ang="0">
                  <a:pos x="73" y="7"/>
                </a:cxn>
                <a:cxn ang="0">
                  <a:pos x="94" y="13"/>
                </a:cxn>
                <a:cxn ang="0">
                  <a:pos x="107" y="10"/>
                </a:cxn>
                <a:cxn ang="0">
                  <a:pos x="114" y="2"/>
                </a:cxn>
                <a:cxn ang="0">
                  <a:pos x="113" y="12"/>
                </a:cxn>
                <a:cxn ang="0">
                  <a:pos x="107" y="23"/>
                </a:cxn>
                <a:cxn ang="0">
                  <a:pos x="96" y="19"/>
                </a:cxn>
                <a:cxn ang="0">
                  <a:pos x="84" y="19"/>
                </a:cxn>
                <a:cxn ang="0">
                  <a:pos x="75" y="20"/>
                </a:cxn>
                <a:cxn ang="0">
                  <a:pos x="64" y="23"/>
                </a:cxn>
                <a:cxn ang="0">
                  <a:pos x="73" y="32"/>
                </a:cxn>
                <a:cxn ang="0">
                  <a:pos x="70" y="32"/>
                </a:cxn>
                <a:cxn ang="0">
                  <a:pos x="67" y="36"/>
                </a:cxn>
                <a:cxn ang="0">
                  <a:pos x="63" y="35"/>
                </a:cxn>
                <a:cxn ang="0">
                  <a:pos x="60" y="38"/>
                </a:cxn>
                <a:cxn ang="0">
                  <a:pos x="58" y="40"/>
                </a:cxn>
                <a:cxn ang="0">
                  <a:pos x="50" y="31"/>
                </a:cxn>
                <a:cxn ang="0">
                  <a:pos x="46" y="27"/>
                </a:cxn>
                <a:cxn ang="0">
                  <a:pos x="43" y="37"/>
                </a:cxn>
                <a:cxn ang="0">
                  <a:pos x="50" y="49"/>
                </a:cxn>
                <a:cxn ang="0">
                  <a:pos x="55" y="59"/>
                </a:cxn>
                <a:cxn ang="0">
                  <a:pos x="47" y="56"/>
                </a:cxn>
                <a:cxn ang="0">
                  <a:pos x="44" y="65"/>
                </a:cxn>
                <a:cxn ang="0">
                  <a:pos x="53" y="70"/>
                </a:cxn>
                <a:cxn ang="0">
                  <a:pos x="62" y="76"/>
                </a:cxn>
                <a:cxn ang="0">
                  <a:pos x="69" y="82"/>
                </a:cxn>
                <a:cxn ang="0">
                  <a:pos x="67" y="91"/>
                </a:cxn>
                <a:cxn ang="0">
                  <a:pos x="57" y="84"/>
                </a:cxn>
                <a:cxn ang="0">
                  <a:pos x="53" y="91"/>
                </a:cxn>
                <a:cxn ang="0">
                  <a:pos x="59" y="97"/>
                </a:cxn>
                <a:cxn ang="0">
                  <a:pos x="52" y="96"/>
                </a:cxn>
                <a:cxn ang="0">
                  <a:pos x="47" y="101"/>
                </a:cxn>
                <a:cxn ang="0">
                  <a:pos x="52" y="116"/>
                </a:cxn>
                <a:cxn ang="0">
                  <a:pos x="42" y="117"/>
                </a:cxn>
                <a:cxn ang="0">
                  <a:pos x="34" y="107"/>
                </a:cxn>
                <a:cxn ang="0">
                  <a:pos x="26" y="105"/>
                </a:cxn>
                <a:cxn ang="0">
                  <a:pos x="22" y="92"/>
                </a:cxn>
                <a:cxn ang="0">
                  <a:pos x="26" y="81"/>
                </a:cxn>
                <a:cxn ang="0">
                  <a:pos x="38" y="81"/>
                </a:cxn>
                <a:cxn ang="0">
                  <a:pos x="52" y="83"/>
                </a:cxn>
                <a:cxn ang="0">
                  <a:pos x="45" y="78"/>
                </a:cxn>
                <a:cxn ang="0">
                  <a:pos x="20" y="77"/>
                </a:cxn>
                <a:cxn ang="0">
                  <a:pos x="12" y="66"/>
                </a:cxn>
                <a:cxn ang="0">
                  <a:pos x="16" y="60"/>
                </a:cxn>
                <a:cxn ang="0">
                  <a:pos x="2" y="53"/>
                </a:cxn>
                <a:cxn ang="0">
                  <a:pos x="0" y="50"/>
                </a:cxn>
              </a:cxnLst>
              <a:rect l="0" t="0" r="r" b="b"/>
              <a:pathLst>
                <a:path w="120" h="156">
                  <a:moveTo>
                    <a:pt x="83" y="155"/>
                  </a:moveTo>
                  <a:cubicBezTo>
                    <a:pt x="84" y="149"/>
                    <a:pt x="77" y="149"/>
                    <a:pt x="73" y="148"/>
                  </a:cubicBezTo>
                  <a:cubicBezTo>
                    <a:pt x="69" y="148"/>
                    <a:pt x="65" y="148"/>
                    <a:pt x="61" y="146"/>
                  </a:cubicBezTo>
                  <a:cubicBezTo>
                    <a:pt x="60" y="142"/>
                    <a:pt x="65" y="137"/>
                    <a:pt x="66" y="139"/>
                  </a:cubicBezTo>
                  <a:cubicBezTo>
                    <a:pt x="67" y="144"/>
                    <a:pt x="73" y="137"/>
                    <a:pt x="73" y="141"/>
                  </a:cubicBezTo>
                  <a:cubicBezTo>
                    <a:pt x="71" y="142"/>
                    <a:pt x="77" y="146"/>
                    <a:pt x="80" y="144"/>
                  </a:cubicBezTo>
                  <a:cubicBezTo>
                    <a:pt x="84" y="143"/>
                    <a:pt x="88" y="143"/>
                    <a:pt x="91" y="145"/>
                  </a:cubicBezTo>
                  <a:cubicBezTo>
                    <a:pt x="94" y="148"/>
                    <a:pt x="101" y="143"/>
                    <a:pt x="101" y="148"/>
                  </a:cubicBezTo>
                  <a:cubicBezTo>
                    <a:pt x="101" y="153"/>
                    <a:pt x="107" y="146"/>
                    <a:pt x="109" y="148"/>
                  </a:cubicBezTo>
                  <a:cubicBezTo>
                    <a:pt x="113" y="142"/>
                    <a:pt x="111" y="156"/>
                    <a:pt x="107" y="152"/>
                  </a:cubicBezTo>
                  <a:cubicBezTo>
                    <a:pt x="99" y="153"/>
                    <a:pt x="91" y="154"/>
                    <a:pt x="83" y="155"/>
                  </a:cubicBezTo>
                  <a:close/>
                  <a:moveTo>
                    <a:pt x="0" y="50"/>
                  </a:moveTo>
                  <a:cubicBezTo>
                    <a:pt x="3" y="42"/>
                    <a:pt x="8" y="37"/>
                    <a:pt x="13" y="31"/>
                  </a:cubicBezTo>
                  <a:cubicBezTo>
                    <a:pt x="14" y="26"/>
                    <a:pt x="17" y="21"/>
                    <a:pt x="22" y="22"/>
                  </a:cubicBezTo>
                  <a:cubicBezTo>
                    <a:pt x="26" y="22"/>
                    <a:pt x="30" y="20"/>
                    <a:pt x="32" y="16"/>
                  </a:cubicBezTo>
                  <a:cubicBezTo>
                    <a:pt x="37" y="13"/>
                    <a:pt x="42" y="18"/>
                    <a:pt x="46" y="13"/>
                  </a:cubicBezTo>
                  <a:cubicBezTo>
                    <a:pt x="55" y="9"/>
                    <a:pt x="65" y="11"/>
                    <a:pt x="73" y="7"/>
                  </a:cubicBezTo>
                  <a:cubicBezTo>
                    <a:pt x="81" y="5"/>
                    <a:pt x="87" y="11"/>
                    <a:pt x="94" y="13"/>
                  </a:cubicBezTo>
                  <a:cubicBezTo>
                    <a:pt x="98" y="14"/>
                    <a:pt x="103" y="11"/>
                    <a:pt x="107" y="10"/>
                  </a:cubicBezTo>
                  <a:cubicBezTo>
                    <a:pt x="107" y="5"/>
                    <a:pt x="108" y="0"/>
                    <a:pt x="114" y="2"/>
                  </a:cubicBezTo>
                  <a:cubicBezTo>
                    <a:pt x="120" y="3"/>
                    <a:pt x="118" y="9"/>
                    <a:pt x="113" y="12"/>
                  </a:cubicBezTo>
                  <a:cubicBezTo>
                    <a:pt x="111" y="15"/>
                    <a:pt x="108" y="23"/>
                    <a:pt x="107" y="23"/>
                  </a:cubicBezTo>
                  <a:cubicBezTo>
                    <a:pt x="107" y="17"/>
                    <a:pt x="99" y="21"/>
                    <a:pt x="96" y="19"/>
                  </a:cubicBezTo>
                  <a:cubicBezTo>
                    <a:pt x="91" y="20"/>
                    <a:pt x="88" y="15"/>
                    <a:pt x="84" y="19"/>
                  </a:cubicBezTo>
                  <a:cubicBezTo>
                    <a:pt x="80" y="23"/>
                    <a:pt x="79" y="13"/>
                    <a:pt x="75" y="20"/>
                  </a:cubicBezTo>
                  <a:cubicBezTo>
                    <a:pt x="72" y="25"/>
                    <a:pt x="66" y="20"/>
                    <a:pt x="64" y="23"/>
                  </a:cubicBezTo>
                  <a:cubicBezTo>
                    <a:pt x="65" y="28"/>
                    <a:pt x="69" y="29"/>
                    <a:pt x="73" y="32"/>
                  </a:cubicBezTo>
                  <a:cubicBezTo>
                    <a:pt x="79" y="38"/>
                    <a:pt x="72" y="35"/>
                    <a:pt x="70" y="32"/>
                  </a:cubicBezTo>
                  <a:cubicBezTo>
                    <a:pt x="66" y="29"/>
                    <a:pt x="61" y="33"/>
                    <a:pt x="67" y="36"/>
                  </a:cubicBezTo>
                  <a:cubicBezTo>
                    <a:pt x="72" y="39"/>
                    <a:pt x="65" y="41"/>
                    <a:pt x="63" y="35"/>
                  </a:cubicBezTo>
                  <a:cubicBezTo>
                    <a:pt x="60" y="32"/>
                    <a:pt x="55" y="33"/>
                    <a:pt x="60" y="38"/>
                  </a:cubicBezTo>
                  <a:cubicBezTo>
                    <a:pt x="65" y="40"/>
                    <a:pt x="63" y="42"/>
                    <a:pt x="58" y="40"/>
                  </a:cubicBezTo>
                  <a:cubicBezTo>
                    <a:pt x="58" y="36"/>
                    <a:pt x="53" y="33"/>
                    <a:pt x="50" y="31"/>
                  </a:cubicBezTo>
                  <a:cubicBezTo>
                    <a:pt x="47" y="29"/>
                    <a:pt x="52" y="21"/>
                    <a:pt x="46" y="27"/>
                  </a:cubicBezTo>
                  <a:cubicBezTo>
                    <a:pt x="42" y="28"/>
                    <a:pt x="45" y="33"/>
                    <a:pt x="43" y="37"/>
                  </a:cubicBezTo>
                  <a:cubicBezTo>
                    <a:pt x="45" y="42"/>
                    <a:pt x="49" y="44"/>
                    <a:pt x="50" y="49"/>
                  </a:cubicBezTo>
                  <a:cubicBezTo>
                    <a:pt x="52" y="51"/>
                    <a:pt x="59" y="57"/>
                    <a:pt x="55" y="59"/>
                  </a:cubicBezTo>
                  <a:cubicBezTo>
                    <a:pt x="54" y="60"/>
                    <a:pt x="51" y="50"/>
                    <a:pt x="47" y="56"/>
                  </a:cubicBezTo>
                  <a:cubicBezTo>
                    <a:pt x="52" y="60"/>
                    <a:pt x="50" y="65"/>
                    <a:pt x="44" y="65"/>
                  </a:cubicBezTo>
                  <a:cubicBezTo>
                    <a:pt x="43" y="66"/>
                    <a:pt x="51" y="67"/>
                    <a:pt x="53" y="70"/>
                  </a:cubicBezTo>
                  <a:cubicBezTo>
                    <a:pt x="56" y="71"/>
                    <a:pt x="60" y="74"/>
                    <a:pt x="62" y="76"/>
                  </a:cubicBezTo>
                  <a:cubicBezTo>
                    <a:pt x="64" y="76"/>
                    <a:pt x="72" y="79"/>
                    <a:pt x="69" y="82"/>
                  </a:cubicBezTo>
                  <a:cubicBezTo>
                    <a:pt x="70" y="85"/>
                    <a:pt x="71" y="96"/>
                    <a:pt x="67" y="91"/>
                  </a:cubicBezTo>
                  <a:cubicBezTo>
                    <a:pt x="64" y="88"/>
                    <a:pt x="62" y="81"/>
                    <a:pt x="57" y="84"/>
                  </a:cubicBezTo>
                  <a:cubicBezTo>
                    <a:pt x="51" y="86"/>
                    <a:pt x="50" y="86"/>
                    <a:pt x="53" y="91"/>
                  </a:cubicBezTo>
                  <a:cubicBezTo>
                    <a:pt x="54" y="96"/>
                    <a:pt x="60" y="92"/>
                    <a:pt x="59" y="97"/>
                  </a:cubicBezTo>
                  <a:cubicBezTo>
                    <a:pt x="55" y="99"/>
                    <a:pt x="52" y="101"/>
                    <a:pt x="52" y="96"/>
                  </a:cubicBezTo>
                  <a:cubicBezTo>
                    <a:pt x="47" y="94"/>
                    <a:pt x="44" y="95"/>
                    <a:pt x="47" y="101"/>
                  </a:cubicBezTo>
                  <a:cubicBezTo>
                    <a:pt x="50" y="105"/>
                    <a:pt x="51" y="110"/>
                    <a:pt x="52" y="116"/>
                  </a:cubicBezTo>
                  <a:cubicBezTo>
                    <a:pt x="51" y="117"/>
                    <a:pt x="43" y="110"/>
                    <a:pt x="42" y="117"/>
                  </a:cubicBezTo>
                  <a:cubicBezTo>
                    <a:pt x="40" y="119"/>
                    <a:pt x="38" y="108"/>
                    <a:pt x="34" y="107"/>
                  </a:cubicBezTo>
                  <a:cubicBezTo>
                    <a:pt x="32" y="114"/>
                    <a:pt x="27" y="111"/>
                    <a:pt x="26" y="105"/>
                  </a:cubicBezTo>
                  <a:cubicBezTo>
                    <a:pt x="30" y="100"/>
                    <a:pt x="26" y="95"/>
                    <a:pt x="22" y="92"/>
                  </a:cubicBezTo>
                  <a:cubicBezTo>
                    <a:pt x="18" y="89"/>
                    <a:pt x="23" y="81"/>
                    <a:pt x="26" y="81"/>
                  </a:cubicBezTo>
                  <a:cubicBezTo>
                    <a:pt x="30" y="83"/>
                    <a:pt x="33" y="76"/>
                    <a:pt x="38" y="81"/>
                  </a:cubicBezTo>
                  <a:cubicBezTo>
                    <a:pt x="42" y="82"/>
                    <a:pt x="48" y="89"/>
                    <a:pt x="52" y="83"/>
                  </a:cubicBezTo>
                  <a:cubicBezTo>
                    <a:pt x="57" y="80"/>
                    <a:pt x="47" y="81"/>
                    <a:pt x="45" y="78"/>
                  </a:cubicBezTo>
                  <a:cubicBezTo>
                    <a:pt x="38" y="73"/>
                    <a:pt x="28" y="74"/>
                    <a:pt x="20" y="77"/>
                  </a:cubicBezTo>
                  <a:cubicBezTo>
                    <a:pt x="17" y="75"/>
                    <a:pt x="15" y="69"/>
                    <a:pt x="12" y="66"/>
                  </a:cubicBezTo>
                  <a:cubicBezTo>
                    <a:pt x="16" y="66"/>
                    <a:pt x="22" y="62"/>
                    <a:pt x="16" y="60"/>
                  </a:cubicBezTo>
                  <a:cubicBezTo>
                    <a:pt x="10" y="63"/>
                    <a:pt x="6" y="56"/>
                    <a:pt x="2" y="53"/>
                  </a:cubicBezTo>
                  <a:cubicBezTo>
                    <a:pt x="2" y="52"/>
                    <a:pt x="1" y="51"/>
                    <a:pt x="0" y="5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57" name="Freeform 278">
              <a:extLst>
                <a:ext uri="{FF2B5EF4-FFF2-40B4-BE49-F238E27FC236}">
                  <a16:creationId xmlns:a16="http://schemas.microsoft.com/office/drawing/2014/main" id="{471737A4-A744-4A78-BB2E-5A730E598CD2}"/>
                </a:ext>
              </a:extLst>
            </p:cNvPr>
            <p:cNvSpPr>
              <a:spLocks noEditPoints="1"/>
            </p:cNvSpPr>
            <p:nvPr/>
          </p:nvSpPr>
          <p:spPr bwMode="auto">
            <a:xfrm>
              <a:off x="2507444" y="3477458"/>
              <a:ext cx="91613" cy="104440"/>
            </a:xfrm>
            <a:custGeom>
              <a:avLst/>
              <a:gdLst/>
              <a:ahLst/>
              <a:cxnLst>
                <a:cxn ang="0">
                  <a:pos x="156" y="128"/>
                </a:cxn>
                <a:cxn ang="0">
                  <a:pos x="177" y="134"/>
                </a:cxn>
                <a:cxn ang="0">
                  <a:pos x="165" y="160"/>
                </a:cxn>
                <a:cxn ang="0">
                  <a:pos x="173" y="165"/>
                </a:cxn>
                <a:cxn ang="0">
                  <a:pos x="159" y="178"/>
                </a:cxn>
                <a:cxn ang="0">
                  <a:pos x="128" y="179"/>
                </a:cxn>
                <a:cxn ang="0">
                  <a:pos x="105" y="184"/>
                </a:cxn>
                <a:cxn ang="0">
                  <a:pos x="85" y="191"/>
                </a:cxn>
                <a:cxn ang="0">
                  <a:pos x="62" y="192"/>
                </a:cxn>
                <a:cxn ang="0">
                  <a:pos x="54" y="190"/>
                </a:cxn>
                <a:cxn ang="0">
                  <a:pos x="73" y="173"/>
                </a:cxn>
                <a:cxn ang="0">
                  <a:pos x="96" y="169"/>
                </a:cxn>
                <a:cxn ang="0">
                  <a:pos x="79" y="160"/>
                </a:cxn>
                <a:cxn ang="0">
                  <a:pos x="68" y="149"/>
                </a:cxn>
                <a:cxn ang="0">
                  <a:pos x="69" y="133"/>
                </a:cxn>
                <a:cxn ang="0">
                  <a:pos x="98" y="123"/>
                </a:cxn>
                <a:cxn ang="0">
                  <a:pos x="91" y="102"/>
                </a:cxn>
                <a:cxn ang="0">
                  <a:pos x="87" y="85"/>
                </a:cxn>
                <a:cxn ang="0">
                  <a:pos x="61" y="89"/>
                </a:cxn>
                <a:cxn ang="0">
                  <a:pos x="63" y="66"/>
                </a:cxn>
                <a:cxn ang="0">
                  <a:pos x="52" y="66"/>
                </a:cxn>
                <a:cxn ang="0">
                  <a:pos x="49" y="49"/>
                </a:cxn>
                <a:cxn ang="0">
                  <a:pos x="48" y="32"/>
                </a:cxn>
                <a:cxn ang="0">
                  <a:pos x="59" y="21"/>
                </a:cxn>
                <a:cxn ang="0">
                  <a:pos x="61" y="4"/>
                </a:cxn>
                <a:cxn ang="0">
                  <a:pos x="95" y="4"/>
                </a:cxn>
                <a:cxn ang="0">
                  <a:pos x="74" y="23"/>
                </a:cxn>
                <a:cxn ang="0">
                  <a:pos x="112" y="25"/>
                </a:cxn>
                <a:cxn ang="0">
                  <a:pos x="104" y="48"/>
                </a:cxn>
                <a:cxn ang="0">
                  <a:pos x="97" y="59"/>
                </a:cxn>
                <a:cxn ang="0">
                  <a:pos x="89" y="64"/>
                </a:cxn>
                <a:cxn ang="0">
                  <a:pos x="117" y="71"/>
                </a:cxn>
                <a:cxn ang="0">
                  <a:pos x="134" y="93"/>
                </a:cxn>
                <a:cxn ang="0">
                  <a:pos x="147" y="117"/>
                </a:cxn>
                <a:cxn ang="0">
                  <a:pos x="52" y="73"/>
                </a:cxn>
                <a:cxn ang="0">
                  <a:pos x="39" y="107"/>
                </a:cxn>
                <a:cxn ang="0">
                  <a:pos x="21" y="101"/>
                </a:cxn>
                <a:cxn ang="0">
                  <a:pos x="9" y="92"/>
                </a:cxn>
                <a:cxn ang="0">
                  <a:pos x="26" y="79"/>
                </a:cxn>
                <a:cxn ang="0">
                  <a:pos x="47" y="93"/>
                </a:cxn>
                <a:cxn ang="0">
                  <a:pos x="39" y="107"/>
                </a:cxn>
              </a:cxnLst>
              <a:rect l="0" t="0" r="r" b="b"/>
              <a:pathLst>
                <a:path w="183" h="201">
                  <a:moveTo>
                    <a:pt x="147" y="117"/>
                  </a:moveTo>
                  <a:cubicBezTo>
                    <a:pt x="151" y="119"/>
                    <a:pt x="156" y="122"/>
                    <a:pt x="156" y="128"/>
                  </a:cubicBezTo>
                  <a:cubicBezTo>
                    <a:pt x="150" y="132"/>
                    <a:pt x="152" y="136"/>
                    <a:pt x="158" y="135"/>
                  </a:cubicBezTo>
                  <a:cubicBezTo>
                    <a:pt x="163" y="129"/>
                    <a:pt x="171" y="131"/>
                    <a:pt x="177" y="134"/>
                  </a:cubicBezTo>
                  <a:cubicBezTo>
                    <a:pt x="180" y="136"/>
                    <a:pt x="183" y="143"/>
                    <a:pt x="181" y="147"/>
                  </a:cubicBezTo>
                  <a:cubicBezTo>
                    <a:pt x="177" y="154"/>
                    <a:pt x="169" y="154"/>
                    <a:pt x="165" y="160"/>
                  </a:cubicBezTo>
                  <a:cubicBezTo>
                    <a:pt x="164" y="163"/>
                    <a:pt x="152" y="163"/>
                    <a:pt x="159" y="164"/>
                  </a:cubicBezTo>
                  <a:cubicBezTo>
                    <a:pt x="163" y="165"/>
                    <a:pt x="169" y="167"/>
                    <a:pt x="173" y="165"/>
                  </a:cubicBezTo>
                  <a:cubicBezTo>
                    <a:pt x="179" y="167"/>
                    <a:pt x="173" y="175"/>
                    <a:pt x="169" y="174"/>
                  </a:cubicBezTo>
                  <a:cubicBezTo>
                    <a:pt x="167" y="178"/>
                    <a:pt x="163" y="175"/>
                    <a:pt x="159" y="178"/>
                  </a:cubicBezTo>
                  <a:cubicBezTo>
                    <a:pt x="153" y="183"/>
                    <a:pt x="147" y="176"/>
                    <a:pt x="141" y="179"/>
                  </a:cubicBezTo>
                  <a:cubicBezTo>
                    <a:pt x="136" y="183"/>
                    <a:pt x="133" y="177"/>
                    <a:pt x="128" y="179"/>
                  </a:cubicBezTo>
                  <a:cubicBezTo>
                    <a:pt x="123" y="180"/>
                    <a:pt x="118" y="180"/>
                    <a:pt x="113" y="181"/>
                  </a:cubicBezTo>
                  <a:cubicBezTo>
                    <a:pt x="117" y="188"/>
                    <a:pt x="107" y="179"/>
                    <a:pt x="105" y="184"/>
                  </a:cubicBezTo>
                  <a:cubicBezTo>
                    <a:pt x="101" y="182"/>
                    <a:pt x="97" y="180"/>
                    <a:pt x="93" y="182"/>
                  </a:cubicBezTo>
                  <a:cubicBezTo>
                    <a:pt x="86" y="180"/>
                    <a:pt x="88" y="188"/>
                    <a:pt x="85" y="191"/>
                  </a:cubicBezTo>
                  <a:cubicBezTo>
                    <a:pt x="81" y="195"/>
                    <a:pt x="78" y="188"/>
                    <a:pt x="75" y="188"/>
                  </a:cubicBezTo>
                  <a:cubicBezTo>
                    <a:pt x="71" y="191"/>
                    <a:pt x="66" y="188"/>
                    <a:pt x="62" y="192"/>
                  </a:cubicBezTo>
                  <a:cubicBezTo>
                    <a:pt x="59" y="194"/>
                    <a:pt x="56" y="201"/>
                    <a:pt x="52" y="195"/>
                  </a:cubicBezTo>
                  <a:cubicBezTo>
                    <a:pt x="44" y="195"/>
                    <a:pt x="49" y="193"/>
                    <a:pt x="54" y="190"/>
                  </a:cubicBezTo>
                  <a:cubicBezTo>
                    <a:pt x="58" y="189"/>
                    <a:pt x="60" y="183"/>
                    <a:pt x="65" y="183"/>
                  </a:cubicBezTo>
                  <a:cubicBezTo>
                    <a:pt x="69" y="179"/>
                    <a:pt x="68" y="174"/>
                    <a:pt x="73" y="173"/>
                  </a:cubicBezTo>
                  <a:cubicBezTo>
                    <a:pt x="73" y="168"/>
                    <a:pt x="80" y="170"/>
                    <a:pt x="83" y="169"/>
                  </a:cubicBezTo>
                  <a:cubicBezTo>
                    <a:pt x="87" y="170"/>
                    <a:pt x="93" y="171"/>
                    <a:pt x="96" y="169"/>
                  </a:cubicBezTo>
                  <a:cubicBezTo>
                    <a:pt x="96" y="167"/>
                    <a:pt x="105" y="158"/>
                    <a:pt x="99" y="161"/>
                  </a:cubicBezTo>
                  <a:cubicBezTo>
                    <a:pt x="93" y="166"/>
                    <a:pt x="85" y="163"/>
                    <a:pt x="79" y="160"/>
                  </a:cubicBezTo>
                  <a:cubicBezTo>
                    <a:pt x="72" y="156"/>
                    <a:pt x="63" y="162"/>
                    <a:pt x="57" y="156"/>
                  </a:cubicBezTo>
                  <a:cubicBezTo>
                    <a:pt x="56" y="151"/>
                    <a:pt x="64" y="151"/>
                    <a:pt x="68" y="149"/>
                  </a:cubicBezTo>
                  <a:cubicBezTo>
                    <a:pt x="72" y="148"/>
                    <a:pt x="78" y="146"/>
                    <a:pt x="77" y="139"/>
                  </a:cubicBezTo>
                  <a:cubicBezTo>
                    <a:pt x="79" y="131"/>
                    <a:pt x="73" y="133"/>
                    <a:pt x="69" y="133"/>
                  </a:cubicBezTo>
                  <a:cubicBezTo>
                    <a:pt x="66" y="131"/>
                    <a:pt x="74" y="126"/>
                    <a:pt x="77" y="125"/>
                  </a:cubicBezTo>
                  <a:cubicBezTo>
                    <a:pt x="84" y="123"/>
                    <a:pt x="91" y="124"/>
                    <a:pt x="98" y="123"/>
                  </a:cubicBezTo>
                  <a:cubicBezTo>
                    <a:pt x="95" y="118"/>
                    <a:pt x="96" y="113"/>
                    <a:pt x="98" y="108"/>
                  </a:cubicBezTo>
                  <a:cubicBezTo>
                    <a:pt x="102" y="100"/>
                    <a:pt x="94" y="104"/>
                    <a:pt x="91" y="102"/>
                  </a:cubicBezTo>
                  <a:cubicBezTo>
                    <a:pt x="86" y="100"/>
                    <a:pt x="86" y="93"/>
                    <a:pt x="90" y="90"/>
                  </a:cubicBezTo>
                  <a:cubicBezTo>
                    <a:pt x="97" y="87"/>
                    <a:pt x="91" y="85"/>
                    <a:pt x="87" y="85"/>
                  </a:cubicBezTo>
                  <a:cubicBezTo>
                    <a:pt x="82" y="88"/>
                    <a:pt x="76" y="90"/>
                    <a:pt x="71" y="87"/>
                  </a:cubicBezTo>
                  <a:cubicBezTo>
                    <a:pt x="69" y="91"/>
                    <a:pt x="64" y="90"/>
                    <a:pt x="61" y="89"/>
                  </a:cubicBezTo>
                  <a:cubicBezTo>
                    <a:pt x="56" y="86"/>
                    <a:pt x="63" y="81"/>
                    <a:pt x="65" y="77"/>
                  </a:cubicBezTo>
                  <a:cubicBezTo>
                    <a:pt x="71" y="73"/>
                    <a:pt x="61" y="72"/>
                    <a:pt x="63" y="66"/>
                  </a:cubicBezTo>
                  <a:cubicBezTo>
                    <a:pt x="68" y="67"/>
                    <a:pt x="69" y="56"/>
                    <a:pt x="64" y="58"/>
                  </a:cubicBezTo>
                  <a:cubicBezTo>
                    <a:pt x="60" y="63"/>
                    <a:pt x="56" y="63"/>
                    <a:pt x="52" y="66"/>
                  </a:cubicBezTo>
                  <a:cubicBezTo>
                    <a:pt x="47" y="65"/>
                    <a:pt x="52" y="56"/>
                    <a:pt x="54" y="53"/>
                  </a:cubicBezTo>
                  <a:cubicBezTo>
                    <a:pt x="59" y="49"/>
                    <a:pt x="51" y="42"/>
                    <a:pt x="49" y="49"/>
                  </a:cubicBezTo>
                  <a:cubicBezTo>
                    <a:pt x="47" y="54"/>
                    <a:pt x="39" y="50"/>
                    <a:pt x="44" y="45"/>
                  </a:cubicBezTo>
                  <a:cubicBezTo>
                    <a:pt x="47" y="41"/>
                    <a:pt x="52" y="38"/>
                    <a:pt x="48" y="32"/>
                  </a:cubicBezTo>
                  <a:cubicBezTo>
                    <a:pt x="54" y="31"/>
                    <a:pt x="51" y="26"/>
                    <a:pt x="47" y="24"/>
                  </a:cubicBezTo>
                  <a:cubicBezTo>
                    <a:pt x="50" y="18"/>
                    <a:pt x="55" y="23"/>
                    <a:pt x="59" y="21"/>
                  </a:cubicBezTo>
                  <a:cubicBezTo>
                    <a:pt x="61" y="19"/>
                    <a:pt x="50" y="11"/>
                    <a:pt x="58" y="12"/>
                  </a:cubicBezTo>
                  <a:cubicBezTo>
                    <a:pt x="67" y="13"/>
                    <a:pt x="56" y="7"/>
                    <a:pt x="61" y="4"/>
                  </a:cubicBezTo>
                  <a:cubicBezTo>
                    <a:pt x="64" y="0"/>
                    <a:pt x="68" y="8"/>
                    <a:pt x="73" y="6"/>
                  </a:cubicBezTo>
                  <a:cubicBezTo>
                    <a:pt x="80" y="5"/>
                    <a:pt x="87" y="2"/>
                    <a:pt x="95" y="4"/>
                  </a:cubicBezTo>
                  <a:cubicBezTo>
                    <a:pt x="99" y="8"/>
                    <a:pt x="90" y="11"/>
                    <a:pt x="87" y="12"/>
                  </a:cubicBezTo>
                  <a:cubicBezTo>
                    <a:pt x="83" y="15"/>
                    <a:pt x="76" y="16"/>
                    <a:pt x="74" y="23"/>
                  </a:cubicBezTo>
                  <a:cubicBezTo>
                    <a:pt x="79" y="28"/>
                    <a:pt x="85" y="25"/>
                    <a:pt x="90" y="25"/>
                  </a:cubicBezTo>
                  <a:cubicBezTo>
                    <a:pt x="97" y="25"/>
                    <a:pt x="105" y="26"/>
                    <a:pt x="112" y="25"/>
                  </a:cubicBezTo>
                  <a:cubicBezTo>
                    <a:pt x="118" y="28"/>
                    <a:pt x="114" y="32"/>
                    <a:pt x="111" y="36"/>
                  </a:cubicBezTo>
                  <a:cubicBezTo>
                    <a:pt x="112" y="41"/>
                    <a:pt x="106" y="44"/>
                    <a:pt x="104" y="48"/>
                  </a:cubicBezTo>
                  <a:cubicBezTo>
                    <a:pt x="103" y="52"/>
                    <a:pt x="93" y="52"/>
                    <a:pt x="96" y="54"/>
                  </a:cubicBezTo>
                  <a:cubicBezTo>
                    <a:pt x="100" y="55"/>
                    <a:pt x="104" y="57"/>
                    <a:pt x="97" y="59"/>
                  </a:cubicBezTo>
                  <a:cubicBezTo>
                    <a:pt x="93" y="60"/>
                    <a:pt x="89" y="62"/>
                    <a:pt x="84" y="61"/>
                  </a:cubicBezTo>
                  <a:cubicBezTo>
                    <a:pt x="77" y="60"/>
                    <a:pt x="86" y="64"/>
                    <a:pt x="89" y="64"/>
                  </a:cubicBezTo>
                  <a:cubicBezTo>
                    <a:pt x="94" y="66"/>
                    <a:pt x="99" y="58"/>
                    <a:pt x="105" y="63"/>
                  </a:cubicBezTo>
                  <a:cubicBezTo>
                    <a:pt x="110" y="63"/>
                    <a:pt x="113" y="68"/>
                    <a:pt x="117" y="71"/>
                  </a:cubicBezTo>
                  <a:cubicBezTo>
                    <a:pt x="122" y="72"/>
                    <a:pt x="120" y="79"/>
                    <a:pt x="122" y="83"/>
                  </a:cubicBezTo>
                  <a:cubicBezTo>
                    <a:pt x="124" y="90"/>
                    <a:pt x="129" y="93"/>
                    <a:pt x="134" y="93"/>
                  </a:cubicBezTo>
                  <a:cubicBezTo>
                    <a:pt x="138" y="95"/>
                    <a:pt x="141" y="101"/>
                    <a:pt x="145" y="105"/>
                  </a:cubicBezTo>
                  <a:cubicBezTo>
                    <a:pt x="149" y="108"/>
                    <a:pt x="143" y="115"/>
                    <a:pt x="147" y="117"/>
                  </a:cubicBezTo>
                  <a:close/>
                  <a:moveTo>
                    <a:pt x="48" y="76"/>
                  </a:moveTo>
                  <a:cubicBezTo>
                    <a:pt x="44" y="71"/>
                    <a:pt x="53" y="64"/>
                    <a:pt x="52" y="73"/>
                  </a:cubicBezTo>
                  <a:cubicBezTo>
                    <a:pt x="52" y="74"/>
                    <a:pt x="50" y="76"/>
                    <a:pt x="48" y="76"/>
                  </a:cubicBezTo>
                  <a:close/>
                  <a:moveTo>
                    <a:pt x="39" y="107"/>
                  </a:moveTo>
                  <a:cubicBezTo>
                    <a:pt x="38" y="100"/>
                    <a:pt x="28" y="109"/>
                    <a:pt x="31" y="102"/>
                  </a:cubicBezTo>
                  <a:cubicBezTo>
                    <a:pt x="27" y="101"/>
                    <a:pt x="23" y="93"/>
                    <a:pt x="21" y="101"/>
                  </a:cubicBezTo>
                  <a:cubicBezTo>
                    <a:pt x="16" y="104"/>
                    <a:pt x="10" y="104"/>
                    <a:pt x="5" y="99"/>
                  </a:cubicBezTo>
                  <a:cubicBezTo>
                    <a:pt x="0" y="93"/>
                    <a:pt x="15" y="95"/>
                    <a:pt x="9" y="92"/>
                  </a:cubicBezTo>
                  <a:cubicBezTo>
                    <a:pt x="4" y="88"/>
                    <a:pt x="16" y="92"/>
                    <a:pt x="16" y="86"/>
                  </a:cubicBezTo>
                  <a:cubicBezTo>
                    <a:pt x="16" y="80"/>
                    <a:pt x="22" y="81"/>
                    <a:pt x="26" y="79"/>
                  </a:cubicBezTo>
                  <a:cubicBezTo>
                    <a:pt x="31" y="77"/>
                    <a:pt x="36" y="81"/>
                    <a:pt x="41" y="80"/>
                  </a:cubicBezTo>
                  <a:cubicBezTo>
                    <a:pt x="43" y="83"/>
                    <a:pt x="47" y="88"/>
                    <a:pt x="47" y="93"/>
                  </a:cubicBezTo>
                  <a:cubicBezTo>
                    <a:pt x="48" y="97"/>
                    <a:pt x="50" y="102"/>
                    <a:pt x="45" y="105"/>
                  </a:cubicBezTo>
                  <a:cubicBezTo>
                    <a:pt x="43" y="106"/>
                    <a:pt x="41" y="107"/>
                    <a:pt x="39" y="10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58" name="Freeform 279">
              <a:extLst>
                <a:ext uri="{FF2B5EF4-FFF2-40B4-BE49-F238E27FC236}">
                  <a16:creationId xmlns:a16="http://schemas.microsoft.com/office/drawing/2014/main" id="{88B84FDE-674F-4A5F-9224-3044B7AAEF60}"/>
                </a:ext>
              </a:extLst>
            </p:cNvPr>
            <p:cNvSpPr>
              <a:spLocks/>
            </p:cNvSpPr>
            <p:nvPr/>
          </p:nvSpPr>
          <p:spPr bwMode="auto">
            <a:xfrm>
              <a:off x="2487289" y="3517768"/>
              <a:ext cx="42142" cy="43974"/>
            </a:xfrm>
            <a:custGeom>
              <a:avLst/>
              <a:gdLst/>
              <a:ahLst/>
              <a:cxnLst>
                <a:cxn ang="0">
                  <a:pos x="82" y="30"/>
                </a:cxn>
                <a:cxn ang="0">
                  <a:pos x="82" y="41"/>
                </a:cxn>
                <a:cxn ang="0">
                  <a:pos x="84" y="57"/>
                </a:cxn>
                <a:cxn ang="0">
                  <a:pos x="78" y="70"/>
                </a:cxn>
                <a:cxn ang="0">
                  <a:pos x="66" y="72"/>
                </a:cxn>
                <a:cxn ang="0">
                  <a:pos x="45" y="79"/>
                </a:cxn>
                <a:cxn ang="0">
                  <a:pos x="34" y="84"/>
                </a:cxn>
                <a:cxn ang="0">
                  <a:pos x="17" y="87"/>
                </a:cxn>
                <a:cxn ang="0">
                  <a:pos x="11" y="80"/>
                </a:cxn>
                <a:cxn ang="0">
                  <a:pos x="13" y="72"/>
                </a:cxn>
                <a:cxn ang="0">
                  <a:pos x="8" y="70"/>
                </a:cxn>
                <a:cxn ang="0">
                  <a:pos x="18" y="65"/>
                </a:cxn>
                <a:cxn ang="0">
                  <a:pos x="29" y="59"/>
                </a:cxn>
                <a:cxn ang="0">
                  <a:pos x="23" y="57"/>
                </a:cxn>
                <a:cxn ang="0">
                  <a:pos x="30" y="49"/>
                </a:cxn>
                <a:cxn ang="0">
                  <a:pos x="26" y="45"/>
                </a:cxn>
                <a:cxn ang="0">
                  <a:pos x="14" y="45"/>
                </a:cxn>
                <a:cxn ang="0">
                  <a:pos x="12" y="38"/>
                </a:cxn>
                <a:cxn ang="0">
                  <a:pos x="18" y="31"/>
                </a:cxn>
                <a:cxn ang="0">
                  <a:pos x="12" y="25"/>
                </a:cxn>
                <a:cxn ang="0">
                  <a:pos x="23" y="24"/>
                </a:cxn>
                <a:cxn ang="0">
                  <a:pos x="39" y="24"/>
                </a:cxn>
                <a:cxn ang="0">
                  <a:pos x="45" y="16"/>
                </a:cxn>
                <a:cxn ang="0">
                  <a:pos x="35" y="14"/>
                </a:cxn>
                <a:cxn ang="0">
                  <a:pos x="43" y="4"/>
                </a:cxn>
                <a:cxn ang="0">
                  <a:pos x="54" y="1"/>
                </a:cxn>
                <a:cxn ang="0">
                  <a:pos x="58" y="11"/>
                </a:cxn>
                <a:cxn ang="0">
                  <a:pos x="54" y="16"/>
                </a:cxn>
                <a:cxn ang="0">
                  <a:pos x="51" y="24"/>
                </a:cxn>
                <a:cxn ang="0">
                  <a:pos x="63" y="24"/>
                </a:cxn>
                <a:cxn ang="0">
                  <a:pos x="73" y="25"/>
                </a:cxn>
                <a:cxn ang="0">
                  <a:pos x="82" y="30"/>
                </a:cxn>
                <a:cxn ang="0">
                  <a:pos x="82" y="30"/>
                </a:cxn>
              </a:cxnLst>
              <a:rect l="0" t="0" r="r" b="b"/>
              <a:pathLst>
                <a:path w="85" h="87">
                  <a:moveTo>
                    <a:pt x="82" y="30"/>
                  </a:moveTo>
                  <a:cubicBezTo>
                    <a:pt x="75" y="30"/>
                    <a:pt x="81" y="36"/>
                    <a:pt x="82" y="41"/>
                  </a:cubicBezTo>
                  <a:cubicBezTo>
                    <a:pt x="83" y="46"/>
                    <a:pt x="85" y="52"/>
                    <a:pt x="84" y="57"/>
                  </a:cubicBezTo>
                  <a:cubicBezTo>
                    <a:pt x="81" y="60"/>
                    <a:pt x="80" y="66"/>
                    <a:pt x="78" y="70"/>
                  </a:cubicBezTo>
                  <a:cubicBezTo>
                    <a:pt x="73" y="69"/>
                    <a:pt x="70" y="70"/>
                    <a:pt x="66" y="72"/>
                  </a:cubicBezTo>
                  <a:cubicBezTo>
                    <a:pt x="59" y="72"/>
                    <a:pt x="52" y="75"/>
                    <a:pt x="45" y="79"/>
                  </a:cubicBezTo>
                  <a:cubicBezTo>
                    <a:pt x="42" y="82"/>
                    <a:pt x="38" y="84"/>
                    <a:pt x="34" y="84"/>
                  </a:cubicBezTo>
                  <a:cubicBezTo>
                    <a:pt x="28" y="87"/>
                    <a:pt x="22" y="87"/>
                    <a:pt x="17" y="87"/>
                  </a:cubicBezTo>
                  <a:cubicBezTo>
                    <a:pt x="18" y="81"/>
                    <a:pt x="16" y="77"/>
                    <a:pt x="11" y="80"/>
                  </a:cubicBezTo>
                  <a:cubicBezTo>
                    <a:pt x="3" y="77"/>
                    <a:pt x="15" y="72"/>
                    <a:pt x="13" y="72"/>
                  </a:cubicBezTo>
                  <a:cubicBezTo>
                    <a:pt x="9" y="74"/>
                    <a:pt x="0" y="71"/>
                    <a:pt x="8" y="70"/>
                  </a:cubicBezTo>
                  <a:cubicBezTo>
                    <a:pt x="12" y="70"/>
                    <a:pt x="18" y="72"/>
                    <a:pt x="18" y="65"/>
                  </a:cubicBezTo>
                  <a:cubicBezTo>
                    <a:pt x="20" y="60"/>
                    <a:pt x="28" y="65"/>
                    <a:pt x="29" y="59"/>
                  </a:cubicBezTo>
                  <a:cubicBezTo>
                    <a:pt x="27" y="58"/>
                    <a:pt x="17" y="63"/>
                    <a:pt x="23" y="57"/>
                  </a:cubicBezTo>
                  <a:cubicBezTo>
                    <a:pt x="21" y="53"/>
                    <a:pt x="26" y="48"/>
                    <a:pt x="30" y="49"/>
                  </a:cubicBezTo>
                  <a:cubicBezTo>
                    <a:pt x="36" y="46"/>
                    <a:pt x="29" y="46"/>
                    <a:pt x="26" y="45"/>
                  </a:cubicBezTo>
                  <a:cubicBezTo>
                    <a:pt x="22" y="45"/>
                    <a:pt x="18" y="43"/>
                    <a:pt x="14" y="45"/>
                  </a:cubicBezTo>
                  <a:cubicBezTo>
                    <a:pt x="9" y="45"/>
                    <a:pt x="13" y="39"/>
                    <a:pt x="12" y="38"/>
                  </a:cubicBezTo>
                  <a:cubicBezTo>
                    <a:pt x="17" y="39"/>
                    <a:pt x="18" y="33"/>
                    <a:pt x="18" y="31"/>
                  </a:cubicBezTo>
                  <a:cubicBezTo>
                    <a:pt x="14" y="29"/>
                    <a:pt x="7" y="32"/>
                    <a:pt x="12" y="25"/>
                  </a:cubicBezTo>
                  <a:cubicBezTo>
                    <a:pt x="15" y="20"/>
                    <a:pt x="19" y="23"/>
                    <a:pt x="23" y="24"/>
                  </a:cubicBezTo>
                  <a:cubicBezTo>
                    <a:pt x="28" y="22"/>
                    <a:pt x="34" y="24"/>
                    <a:pt x="39" y="24"/>
                  </a:cubicBezTo>
                  <a:cubicBezTo>
                    <a:pt x="34" y="18"/>
                    <a:pt x="44" y="21"/>
                    <a:pt x="45" y="16"/>
                  </a:cubicBezTo>
                  <a:cubicBezTo>
                    <a:pt x="45" y="13"/>
                    <a:pt x="36" y="16"/>
                    <a:pt x="35" y="14"/>
                  </a:cubicBezTo>
                  <a:cubicBezTo>
                    <a:pt x="40" y="13"/>
                    <a:pt x="41" y="10"/>
                    <a:pt x="43" y="4"/>
                  </a:cubicBezTo>
                  <a:cubicBezTo>
                    <a:pt x="47" y="3"/>
                    <a:pt x="51" y="0"/>
                    <a:pt x="54" y="1"/>
                  </a:cubicBezTo>
                  <a:cubicBezTo>
                    <a:pt x="57" y="6"/>
                    <a:pt x="63" y="5"/>
                    <a:pt x="58" y="11"/>
                  </a:cubicBezTo>
                  <a:cubicBezTo>
                    <a:pt x="55" y="14"/>
                    <a:pt x="47" y="12"/>
                    <a:pt x="54" y="16"/>
                  </a:cubicBezTo>
                  <a:cubicBezTo>
                    <a:pt x="50" y="17"/>
                    <a:pt x="44" y="20"/>
                    <a:pt x="51" y="24"/>
                  </a:cubicBezTo>
                  <a:cubicBezTo>
                    <a:pt x="55" y="27"/>
                    <a:pt x="59" y="27"/>
                    <a:pt x="63" y="24"/>
                  </a:cubicBezTo>
                  <a:cubicBezTo>
                    <a:pt x="66" y="17"/>
                    <a:pt x="70" y="23"/>
                    <a:pt x="73" y="25"/>
                  </a:cubicBezTo>
                  <a:cubicBezTo>
                    <a:pt x="71" y="32"/>
                    <a:pt x="81" y="24"/>
                    <a:pt x="82" y="30"/>
                  </a:cubicBezTo>
                  <a:cubicBezTo>
                    <a:pt x="82" y="30"/>
                    <a:pt x="82" y="30"/>
                    <a:pt x="82" y="3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59" name="Freeform 280">
              <a:extLst>
                <a:ext uri="{FF2B5EF4-FFF2-40B4-BE49-F238E27FC236}">
                  <a16:creationId xmlns:a16="http://schemas.microsoft.com/office/drawing/2014/main" id="{F5756FF1-A8BE-46E4-9229-D67B870AEA3D}"/>
                </a:ext>
              </a:extLst>
            </p:cNvPr>
            <p:cNvSpPr>
              <a:spLocks/>
            </p:cNvSpPr>
            <p:nvPr/>
          </p:nvSpPr>
          <p:spPr bwMode="auto">
            <a:xfrm>
              <a:off x="2368191" y="3385844"/>
              <a:ext cx="95277" cy="36645"/>
            </a:xfrm>
            <a:custGeom>
              <a:avLst/>
              <a:gdLst/>
              <a:ahLst/>
              <a:cxnLst>
                <a:cxn ang="0">
                  <a:pos x="0" y="22"/>
                </a:cxn>
                <a:cxn ang="0">
                  <a:pos x="16" y="17"/>
                </a:cxn>
                <a:cxn ang="0">
                  <a:pos x="14" y="8"/>
                </a:cxn>
                <a:cxn ang="0">
                  <a:pos x="31" y="12"/>
                </a:cxn>
                <a:cxn ang="0">
                  <a:pos x="28" y="2"/>
                </a:cxn>
                <a:cxn ang="0">
                  <a:pos x="50" y="9"/>
                </a:cxn>
                <a:cxn ang="0">
                  <a:pos x="49" y="22"/>
                </a:cxn>
                <a:cxn ang="0">
                  <a:pos x="60" y="26"/>
                </a:cxn>
                <a:cxn ang="0">
                  <a:pos x="73" y="19"/>
                </a:cxn>
                <a:cxn ang="0">
                  <a:pos x="77" y="10"/>
                </a:cxn>
                <a:cxn ang="0">
                  <a:pos x="90" y="18"/>
                </a:cxn>
                <a:cxn ang="0">
                  <a:pos x="95" y="10"/>
                </a:cxn>
                <a:cxn ang="0">
                  <a:pos x="107" y="14"/>
                </a:cxn>
                <a:cxn ang="0">
                  <a:pos x="113" y="12"/>
                </a:cxn>
                <a:cxn ang="0">
                  <a:pos x="122" y="11"/>
                </a:cxn>
                <a:cxn ang="0">
                  <a:pos x="141" y="8"/>
                </a:cxn>
                <a:cxn ang="0">
                  <a:pos x="148" y="1"/>
                </a:cxn>
                <a:cxn ang="0">
                  <a:pos x="160" y="8"/>
                </a:cxn>
                <a:cxn ang="0">
                  <a:pos x="172" y="12"/>
                </a:cxn>
                <a:cxn ang="0">
                  <a:pos x="177" y="21"/>
                </a:cxn>
                <a:cxn ang="0">
                  <a:pos x="191" y="23"/>
                </a:cxn>
                <a:cxn ang="0">
                  <a:pos x="185" y="40"/>
                </a:cxn>
                <a:cxn ang="0">
                  <a:pos x="176" y="48"/>
                </a:cxn>
                <a:cxn ang="0">
                  <a:pos x="161" y="50"/>
                </a:cxn>
                <a:cxn ang="0">
                  <a:pos x="138" y="62"/>
                </a:cxn>
                <a:cxn ang="0">
                  <a:pos x="115" y="67"/>
                </a:cxn>
                <a:cxn ang="0">
                  <a:pos x="95" y="72"/>
                </a:cxn>
                <a:cxn ang="0">
                  <a:pos x="69" y="63"/>
                </a:cxn>
                <a:cxn ang="0">
                  <a:pos x="40" y="62"/>
                </a:cxn>
                <a:cxn ang="0">
                  <a:pos x="33" y="58"/>
                </a:cxn>
                <a:cxn ang="0">
                  <a:pos x="48" y="49"/>
                </a:cxn>
                <a:cxn ang="0">
                  <a:pos x="38" y="46"/>
                </a:cxn>
                <a:cxn ang="0">
                  <a:pos x="27" y="43"/>
                </a:cxn>
                <a:cxn ang="0">
                  <a:pos x="11" y="43"/>
                </a:cxn>
                <a:cxn ang="0">
                  <a:pos x="19" y="37"/>
                </a:cxn>
                <a:cxn ang="0">
                  <a:pos x="41" y="35"/>
                </a:cxn>
                <a:cxn ang="0">
                  <a:pos x="40" y="25"/>
                </a:cxn>
                <a:cxn ang="0">
                  <a:pos x="19" y="24"/>
                </a:cxn>
                <a:cxn ang="0">
                  <a:pos x="3" y="25"/>
                </a:cxn>
                <a:cxn ang="0">
                  <a:pos x="0" y="22"/>
                </a:cxn>
              </a:cxnLst>
              <a:rect l="0" t="0" r="r" b="b"/>
              <a:pathLst>
                <a:path w="195" h="73">
                  <a:moveTo>
                    <a:pt x="0" y="22"/>
                  </a:moveTo>
                  <a:cubicBezTo>
                    <a:pt x="4" y="15"/>
                    <a:pt x="11" y="20"/>
                    <a:pt x="16" y="17"/>
                  </a:cubicBezTo>
                  <a:cubicBezTo>
                    <a:pt x="15" y="16"/>
                    <a:pt x="7" y="10"/>
                    <a:pt x="14" y="8"/>
                  </a:cubicBezTo>
                  <a:cubicBezTo>
                    <a:pt x="20" y="9"/>
                    <a:pt x="25" y="16"/>
                    <a:pt x="31" y="12"/>
                  </a:cubicBezTo>
                  <a:cubicBezTo>
                    <a:pt x="32" y="7"/>
                    <a:pt x="20" y="5"/>
                    <a:pt x="28" y="2"/>
                  </a:cubicBezTo>
                  <a:cubicBezTo>
                    <a:pt x="35" y="6"/>
                    <a:pt x="44" y="3"/>
                    <a:pt x="50" y="9"/>
                  </a:cubicBezTo>
                  <a:cubicBezTo>
                    <a:pt x="56" y="13"/>
                    <a:pt x="52" y="19"/>
                    <a:pt x="49" y="22"/>
                  </a:cubicBezTo>
                  <a:cubicBezTo>
                    <a:pt x="53" y="24"/>
                    <a:pt x="56" y="32"/>
                    <a:pt x="60" y="26"/>
                  </a:cubicBezTo>
                  <a:cubicBezTo>
                    <a:pt x="64" y="22"/>
                    <a:pt x="71" y="25"/>
                    <a:pt x="73" y="19"/>
                  </a:cubicBezTo>
                  <a:cubicBezTo>
                    <a:pt x="71" y="15"/>
                    <a:pt x="72" y="7"/>
                    <a:pt x="77" y="10"/>
                  </a:cubicBezTo>
                  <a:cubicBezTo>
                    <a:pt x="81" y="14"/>
                    <a:pt x="85" y="19"/>
                    <a:pt x="90" y="18"/>
                  </a:cubicBezTo>
                  <a:cubicBezTo>
                    <a:pt x="89" y="14"/>
                    <a:pt x="89" y="10"/>
                    <a:pt x="95" y="10"/>
                  </a:cubicBezTo>
                  <a:cubicBezTo>
                    <a:pt x="100" y="7"/>
                    <a:pt x="103" y="12"/>
                    <a:pt x="107" y="14"/>
                  </a:cubicBezTo>
                  <a:cubicBezTo>
                    <a:pt x="109" y="17"/>
                    <a:pt x="118" y="18"/>
                    <a:pt x="113" y="12"/>
                  </a:cubicBezTo>
                  <a:cubicBezTo>
                    <a:pt x="110" y="7"/>
                    <a:pt x="119" y="12"/>
                    <a:pt x="122" y="11"/>
                  </a:cubicBezTo>
                  <a:cubicBezTo>
                    <a:pt x="128" y="11"/>
                    <a:pt x="136" y="13"/>
                    <a:pt x="141" y="8"/>
                  </a:cubicBezTo>
                  <a:cubicBezTo>
                    <a:pt x="139" y="0"/>
                    <a:pt x="143" y="0"/>
                    <a:pt x="148" y="1"/>
                  </a:cubicBezTo>
                  <a:cubicBezTo>
                    <a:pt x="153" y="1"/>
                    <a:pt x="155" y="8"/>
                    <a:pt x="160" y="8"/>
                  </a:cubicBezTo>
                  <a:cubicBezTo>
                    <a:pt x="164" y="11"/>
                    <a:pt x="169" y="8"/>
                    <a:pt x="172" y="12"/>
                  </a:cubicBezTo>
                  <a:cubicBezTo>
                    <a:pt x="171" y="17"/>
                    <a:pt x="171" y="20"/>
                    <a:pt x="177" y="21"/>
                  </a:cubicBezTo>
                  <a:cubicBezTo>
                    <a:pt x="182" y="22"/>
                    <a:pt x="187" y="21"/>
                    <a:pt x="191" y="23"/>
                  </a:cubicBezTo>
                  <a:cubicBezTo>
                    <a:pt x="195" y="30"/>
                    <a:pt x="192" y="41"/>
                    <a:pt x="185" y="40"/>
                  </a:cubicBezTo>
                  <a:cubicBezTo>
                    <a:pt x="179" y="38"/>
                    <a:pt x="178" y="43"/>
                    <a:pt x="176" y="48"/>
                  </a:cubicBezTo>
                  <a:cubicBezTo>
                    <a:pt x="172" y="53"/>
                    <a:pt x="166" y="53"/>
                    <a:pt x="161" y="50"/>
                  </a:cubicBezTo>
                  <a:cubicBezTo>
                    <a:pt x="154" y="57"/>
                    <a:pt x="146" y="58"/>
                    <a:pt x="138" y="62"/>
                  </a:cubicBezTo>
                  <a:cubicBezTo>
                    <a:pt x="130" y="64"/>
                    <a:pt x="121" y="60"/>
                    <a:pt x="115" y="67"/>
                  </a:cubicBezTo>
                  <a:cubicBezTo>
                    <a:pt x="110" y="73"/>
                    <a:pt x="102" y="72"/>
                    <a:pt x="95" y="72"/>
                  </a:cubicBezTo>
                  <a:cubicBezTo>
                    <a:pt x="86" y="71"/>
                    <a:pt x="77" y="68"/>
                    <a:pt x="69" y="63"/>
                  </a:cubicBezTo>
                  <a:cubicBezTo>
                    <a:pt x="59" y="62"/>
                    <a:pt x="50" y="64"/>
                    <a:pt x="40" y="62"/>
                  </a:cubicBezTo>
                  <a:cubicBezTo>
                    <a:pt x="37" y="63"/>
                    <a:pt x="27" y="61"/>
                    <a:pt x="33" y="58"/>
                  </a:cubicBezTo>
                  <a:cubicBezTo>
                    <a:pt x="39" y="56"/>
                    <a:pt x="44" y="55"/>
                    <a:pt x="48" y="49"/>
                  </a:cubicBezTo>
                  <a:cubicBezTo>
                    <a:pt x="48" y="47"/>
                    <a:pt x="40" y="49"/>
                    <a:pt x="38" y="46"/>
                  </a:cubicBezTo>
                  <a:cubicBezTo>
                    <a:pt x="35" y="41"/>
                    <a:pt x="31" y="42"/>
                    <a:pt x="27" y="43"/>
                  </a:cubicBezTo>
                  <a:cubicBezTo>
                    <a:pt x="22" y="42"/>
                    <a:pt x="16" y="45"/>
                    <a:pt x="11" y="43"/>
                  </a:cubicBezTo>
                  <a:cubicBezTo>
                    <a:pt x="7" y="39"/>
                    <a:pt x="17" y="38"/>
                    <a:pt x="19" y="37"/>
                  </a:cubicBezTo>
                  <a:cubicBezTo>
                    <a:pt x="26" y="37"/>
                    <a:pt x="34" y="36"/>
                    <a:pt x="41" y="35"/>
                  </a:cubicBezTo>
                  <a:cubicBezTo>
                    <a:pt x="46" y="33"/>
                    <a:pt x="45" y="25"/>
                    <a:pt x="40" y="25"/>
                  </a:cubicBezTo>
                  <a:cubicBezTo>
                    <a:pt x="33" y="24"/>
                    <a:pt x="26" y="22"/>
                    <a:pt x="19" y="24"/>
                  </a:cubicBezTo>
                  <a:cubicBezTo>
                    <a:pt x="14" y="27"/>
                    <a:pt x="8" y="27"/>
                    <a:pt x="3" y="25"/>
                  </a:cubicBezTo>
                  <a:cubicBezTo>
                    <a:pt x="1" y="24"/>
                    <a:pt x="0" y="24"/>
                    <a:pt x="0" y="2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60" name="Freeform 281">
              <a:extLst>
                <a:ext uri="{FF2B5EF4-FFF2-40B4-BE49-F238E27FC236}">
                  <a16:creationId xmlns:a16="http://schemas.microsoft.com/office/drawing/2014/main" id="{5D13656F-54F7-4899-8B46-913C3685C673}"/>
                </a:ext>
              </a:extLst>
            </p:cNvPr>
            <p:cNvSpPr>
              <a:spLocks/>
            </p:cNvSpPr>
            <p:nvPr/>
          </p:nvSpPr>
          <p:spPr bwMode="auto">
            <a:xfrm>
              <a:off x="2498282" y="3651524"/>
              <a:ext cx="115431" cy="95278"/>
            </a:xfrm>
            <a:custGeom>
              <a:avLst/>
              <a:gdLst/>
              <a:ahLst/>
              <a:cxnLst>
                <a:cxn ang="0">
                  <a:pos x="10" y="47"/>
                </a:cxn>
                <a:cxn ang="0">
                  <a:pos x="12" y="32"/>
                </a:cxn>
                <a:cxn ang="0">
                  <a:pos x="2" y="24"/>
                </a:cxn>
                <a:cxn ang="0">
                  <a:pos x="13" y="14"/>
                </a:cxn>
                <a:cxn ang="0">
                  <a:pos x="21" y="7"/>
                </a:cxn>
                <a:cxn ang="0">
                  <a:pos x="45" y="9"/>
                </a:cxn>
                <a:cxn ang="0">
                  <a:pos x="65" y="6"/>
                </a:cxn>
                <a:cxn ang="0">
                  <a:pos x="107" y="13"/>
                </a:cxn>
                <a:cxn ang="0">
                  <a:pos x="121" y="10"/>
                </a:cxn>
                <a:cxn ang="0">
                  <a:pos x="133" y="14"/>
                </a:cxn>
                <a:cxn ang="0">
                  <a:pos x="141" y="20"/>
                </a:cxn>
                <a:cxn ang="0">
                  <a:pos x="152" y="24"/>
                </a:cxn>
                <a:cxn ang="0">
                  <a:pos x="162" y="26"/>
                </a:cxn>
                <a:cxn ang="0">
                  <a:pos x="173" y="30"/>
                </a:cxn>
                <a:cxn ang="0">
                  <a:pos x="183" y="26"/>
                </a:cxn>
                <a:cxn ang="0">
                  <a:pos x="194" y="33"/>
                </a:cxn>
                <a:cxn ang="0">
                  <a:pos x="203" y="36"/>
                </a:cxn>
                <a:cxn ang="0">
                  <a:pos x="215" y="37"/>
                </a:cxn>
                <a:cxn ang="0">
                  <a:pos x="225" y="37"/>
                </a:cxn>
                <a:cxn ang="0">
                  <a:pos x="222" y="49"/>
                </a:cxn>
                <a:cxn ang="0">
                  <a:pos x="207" y="60"/>
                </a:cxn>
                <a:cxn ang="0">
                  <a:pos x="184" y="68"/>
                </a:cxn>
                <a:cxn ang="0">
                  <a:pos x="180" y="76"/>
                </a:cxn>
                <a:cxn ang="0">
                  <a:pos x="171" y="87"/>
                </a:cxn>
                <a:cxn ang="0">
                  <a:pos x="162" y="102"/>
                </a:cxn>
                <a:cxn ang="0">
                  <a:pos x="171" y="116"/>
                </a:cxn>
                <a:cxn ang="0">
                  <a:pos x="163" y="124"/>
                </a:cxn>
                <a:cxn ang="0">
                  <a:pos x="155" y="135"/>
                </a:cxn>
                <a:cxn ang="0">
                  <a:pos x="150" y="145"/>
                </a:cxn>
                <a:cxn ang="0">
                  <a:pos x="135" y="157"/>
                </a:cxn>
                <a:cxn ang="0">
                  <a:pos x="125" y="162"/>
                </a:cxn>
                <a:cxn ang="0">
                  <a:pos x="113" y="164"/>
                </a:cxn>
                <a:cxn ang="0">
                  <a:pos x="88" y="165"/>
                </a:cxn>
                <a:cxn ang="0">
                  <a:pos x="75" y="171"/>
                </a:cxn>
                <a:cxn ang="0">
                  <a:pos x="70" y="179"/>
                </a:cxn>
                <a:cxn ang="0">
                  <a:pos x="57" y="173"/>
                </a:cxn>
                <a:cxn ang="0">
                  <a:pos x="53" y="162"/>
                </a:cxn>
                <a:cxn ang="0">
                  <a:pos x="36" y="153"/>
                </a:cxn>
                <a:cxn ang="0">
                  <a:pos x="37" y="142"/>
                </a:cxn>
                <a:cxn ang="0">
                  <a:pos x="44" y="131"/>
                </a:cxn>
                <a:cxn ang="0">
                  <a:pos x="37" y="124"/>
                </a:cxn>
                <a:cxn ang="0">
                  <a:pos x="43" y="111"/>
                </a:cxn>
                <a:cxn ang="0">
                  <a:pos x="36" y="100"/>
                </a:cxn>
                <a:cxn ang="0">
                  <a:pos x="45" y="92"/>
                </a:cxn>
                <a:cxn ang="0">
                  <a:pos x="45" y="69"/>
                </a:cxn>
                <a:cxn ang="0">
                  <a:pos x="54" y="61"/>
                </a:cxn>
                <a:cxn ang="0">
                  <a:pos x="54" y="52"/>
                </a:cxn>
                <a:cxn ang="0">
                  <a:pos x="43" y="46"/>
                </a:cxn>
                <a:cxn ang="0">
                  <a:pos x="26" y="47"/>
                </a:cxn>
                <a:cxn ang="0">
                  <a:pos x="15" y="45"/>
                </a:cxn>
                <a:cxn ang="0">
                  <a:pos x="10" y="47"/>
                </a:cxn>
              </a:cxnLst>
              <a:rect l="0" t="0" r="r" b="b"/>
              <a:pathLst>
                <a:path w="228" h="182">
                  <a:moveTo>
                    <a:pt x="10" y="47"/>
                  </a:moveTo>
                  <a:cubicBezTo>
                    <a:pt x="6" y="41"/>
                    <a:pt x="15" y="36"/>
                    <a:pt x="12" y="32"/>
                  </a:cubicBezTo>
                  <a:cubicBezTo>
                    <a:pt x="10" y="27"/>
                    <a:pt x="6" y="25"/>
                    <a:pt x="2" y="24"/>
                  </a:cubicBezTo>
                  <a:cubicBezTo>
                    <a:pt x="0" y="16"/>
                    <a:pt x="8" y="13"/>
                    <a:pt x="13" y="14"/>
                  </a:cubicBezTo>
                  <a:cubicBezTo>
                    <a:pt x="18" y="15"/>
                    <a:pt x="21" y="12"/>
                    <a:pt x="21" y="7"/>
                  </a:cubicBezTo>
                  <a:cubicBezTo>
                    <a:pt x="29" y="0"/>
                    <a:pt x="37" y="10"/>
                    <a:pt x="45" y="9"/>
                  </a:cubicBezTo>
                  <a:cubicBezTo>
                    <a:pt x="52" y="10"/>
                    <a:pt x="58" y="4"/>
                    <a:pt x="65" y="6"/>
                  </a:cubicBezTo>
                  <a:cubicBezTo>
                    <a:pt x="78" y="14"/>
                    <a:pt x="93" y="9"/>
                    <a:pt x="107" y="13"/>
                  </a:cubicBezTo>
                  <a:cubicBezTo>
                    <a:pt x="112" y="11"/>
                    <a:pt x="116" y="6"/>
                    <a:pt x="121" y="10"/>
                  </a:cubicBezTo>
                  <a:cubicBezTo>
                    <a:pt x="125" y="14"/>
                    <a:pt x="129" y="14"/>
                    <a:pt x="133" y="14"/>
                  </a:cubicBezTo>
                  <a:cubicBezTo>
                    <a:pt x="135" y="17"/>
                    <a:pt x="145" y="15"/>
                    <a:pt x="141" y="20"/>
                  </a:cubicBezTo>
                  <a:cubicBezTo>
                    <a:pt x="143" y="22"/>
                    <a:pt x="149" y="21"/>
                    <a:pt x="152" y="24"/>
                  </a:cubicBezTo>
                  <a:cubicBezTo>
                    <a:pt x="156" y="24"/>
                    <a:pt x="158" y="29"/>
                    <a:pt x="162" y="26"/>
                  </a:cubicBezTo>
                  <a:cubicBezTo>
                    <a:pt x="165" y="30"/>
                    <a:pt x="170" y="28"/>
                    <a:pt x="173" y="30"/>
                  </a:cubicBezTo>
                  <a:cubicBezTo>
                    <a:pt x="178" y="31"/>
                    <a:pt x="179" y="28"/>
                    <a:pt x="183" y="26"/>
                  </a:cubicBezTo>
                  <a:cubicBezTo>
                    <a:pt x="186" y="29"/>
                    <a:pt x="193" y="27"/>
                    <a:pt x="194" y="33"/>
                  </a:cubicBezTo>
                  <a:cubicBezTo>
                    <a:pt x="194" y="39"/>
                    <a:pt x="201" y="31"/>
                    <a:pt x="203" y="36"/>
                  </a:cubicBezTo>
                  <a:cubicBezTo>
                    <a:pt x="206" y="36"/>
                    <a:pt x="210" y="36"/>
                    <a:pt x="215" y="37"/>
                  </a:cubicBezTo>
                  <a:cubicBezTo>
                    <a:pt x="217" y="36"/>
                    <a:pt x="224" y="32"/>
                    <a:pt x="225" y="37"/>
                  </a:cubicBezTo>
                  <a:cubicBezTo>
                    <a:pt x="225" y="42"/>
                    <a:pt x="228" y="48"/>
                    <a:pt x="222" y="49"/>
                  </a:cubicBezTo>
                  <a:cubicBezTo>
                    <a:pt x="217" y="53"/>
                    <a:pt x="210" y="54"/>
                    <a:pt x="207" y="60"/>
                  </a:cubicBezTo>
                  <a:cubicBezTo>
                    <a:pt x="199" y="62"/>
                    <a:pt x="191" y="62"/>
                    <a:pt x="184" y="68"/>
                  </a:cubicBezTo>
                  <a:cubicBezTo>
                    <a:pt x="179" y="71"/>
                    <a:pt x="187" y="75"/>
                    <a:pt x="180" y="76"/>
                  </a:cubicBezTo>
                  <a:cubicBezTo>
                    <a:pt x="176" y="77"/>
                    <a:pt x="175" y="84"/>
                    <a:pt x="171" y="87"/>
                  </a:cubicBezTo>
                  <a:cubicBezTo>
                    <a:pt x="166" y="91"/>
                    <a:pt x="164" y="97"/>
                    <a:pt x="162" y="102"/>
                  </a:cubicBezTo>
                  <a:cubicBezTo>
                    <a:pt x="164" y="108"/>
                    <a:pt x="165" y="115"/>
                    <a:pt x="171" y="116"/>
                  </a:cubicBezTo>
                  <a:cubicBezTo>
                    <a:pt x="174" y="120"/>
                    <a:pt x="166" y="121"/>
                    <a:pt x="163" y="124"/>
                  </a:cubicBezTo>
                  <a:cubicBezTo>
                    <a:pt x="160" y="127"/>
                    <a:pt x="158" y="131"/>
                    <a:pt x="155" y="135"/>
                  </a:cubicBezTo>
                  <a:cubicBezTo>
                    <a:pt x="152" y="139"/>
                    <a:pt x="157" y="146"/>
                    <a:pt x="150" y="145"/>
                  </a:cubicBezTo>
                  <a:cubicBezTo>
                    <a:pt x="144" y="144"/>
                    <a:pt x="136" y="148"/>
                    <a:pt x="135" y="157"/>
                  </a:cubicBezTo>
                  <a:cubicBezTo>
                    <a:pt x="133" y="162"/>
                    <a:pt x="128" y="165"/>
                    <a:pt x="125" y="162"/>
                  </a:cubicBezTo>
                  <a:cubicBezTo>
                    <a:pt x="121" y="162"/>
                    <a:pt x="118" y="167"/>
                    <a:pt x="113" y="164"/>
                  </a:cubicBezTo>
                  <a:cubicBezTo>
                    <a:pt x="105" y="164"/>
                    <a:pt x="96" y="163"/>
                    <a:pt x="88" y="165"/>
                  </a:cubicBezTo>
                  <a:cubicBezTo>
                    <a:pt x="85" y="169"/>
                    <a:pt x="80" y="170"/>
                    <a:pt x="75" y="171"/>
                  </a:cubicBezTo>
                  <a:cubicBezTo>
                    <a:pt x="72" y="177"/>
                    <a:pt x="71" y="178"/>
                    <a:pt x="70" y="179"/>
                  </a:cubicBezTo>
                  <a:cubicBezTo>
                    <a:pt x="65" y="182"/>
                    <a:pt x="60" y="177"/>
                    <a:pt x="57" y="173"/>
                  </a:cubicBezTo>
                  <a:cubicBezTo>
                    <a:pt x="56" y="167"/>
                    <a:pt x="51" y="166"/>
                    <a:pt x="53" y="162"/>
                  </a:cubicBezTo>
                  <a:cubicBezTo>
                    <a:pt x="49" y="156"/>
                    <a:pt x="42" y="153"/>
                    <a:pt x="36" y="153"/>
                  </a:cubicBezTo>
                  <a:cubicBezTo>
                    <a:pt x="31" y="155"/>
                    <a:pt x="36" y="145"/>
                    <a:pt x="37" y="142"/>
                  </a:cubicBezTo>
                  <a:cubicBezTo>
                    <a:pt x="38" y="137"/>
                    <a:pt x="48" y="135"/>
                    <a:pt x="44" y="131"/>
                  </a:cubicBezTo>
                  <a:cubicBezTo>
                    <a:pt x="41" y="127"/>
                    <a:pt x="33" y="131"/>
                    <a:pt x="37" y="124"/>
                  </a:cubicBezTo>
                  <a:cubicBezTo>
                    <a:pt x="38" y="119"/>
                    <a:pt x="45" y="115"/>
                    <a:pt x="43" y="111"/>
                  </a:cubicBezTo>
                  <a:cubicBezTo>
                    <a:pt x="41" y="107"/>
                    <a:pt x="34" y="102"/>
                    <a:pt x="36" y="100"/>
                  </a:cubicBezTo>
                  <a:cubicBezTo>
                    <a:pt x="39" y="98"/>
                    <a:pt x="46" y="99"/>
                    <a:pt x="45" y="92"/>
                  </a:cubicBezTo>
                  <a:cubicBezTo>
                    <a:pt x="44" y="85"/>
                    <a:pt x="47" y="77"/>
                    <a:pt x="45" y="69"/>
                  </a:cubicBezTo>
                  <a:cubicBezTo>
                    <a:pt x="45" y="63"/>
                    <a:pt x="51" y="63"/>
                    <a:pt x="54" y="61"/>
                  </a:cubicBezTo>
                  <a:cubicBezTo>
                    <a:pt x="60" y="59"/>
                    <a:pt x="59" y="53"/>
                    <a:pt x="54" y="52"/>
                  </a:cubicBezTo>
                  <a:cubicBezTo>
                    <a:pt x="50" y="49"/>
                    <a:pt x="48" y="41"/>
                    <a:pt x="43" y="46"/>
                  </a:cubicBezTo>
                  <a:cubicBezTo>
                    <a:pt x="38" y="49"/>
                    <a:pt x="32" y="46"/>
                    <a:pt x="26" y="47"/>
                  </a:cubicBezTo>
                  <a:cubicBezTo>
                    <a:pt x="23" y="41"/>
                    <a:pt x="19" y="43"/>
                    <a:pt x="15" y="45"/>
                  </a:cubicBezTo>
                  <a:cubicBezTo>
                    <a:pt x="13" y="45"/>
                    <a:pt x="12" y="46"/>
                    <a:pt x="10" y="4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61" name="Freeform 282">
              <a:extLst>
                <a:ext uri="{FF2B5EF4-FFF2-40B4-BE49-F238E27FC236}">
                  <a16:creationId xmlns:a16="http://schemas.microsoft.com/office/drawing/2014/main" id="{C71A4DE9-A6F4-499D-A041-37913E61D12D}"/>
                </a:ext>
              </a:extLst>
            </p:cNvPr>
            <p:cNvSpPr>
              <a:spLocks/>
            </p:cNvSpPr>
            <p:nvPr/>
          </p:nvSpPr>
          <p:spPr bwMode="auto">
            <a:xfrm>
              <a:off x="2496449" y="3673512"/>
              <a:ext cx="34814" cy="60464"/>
            </a:xfrm>
            <a:custGeom>
              <a:avLst/>
              <a:gdLst/>
              <a:ahLst/>
              <a:cxnLst>
                <a:cxn ang="0">
                  <a:pos x="40" y="111"/>
                </a:cxn>
                <a:cxn ang="0">
                  <a:pos x="27" y="114"/>
                </a:cxn>
                <a:cxn ang="0">
                  <a:pos x="15" y="115"/>
                </a:cxn>
                <a:cxn ang="0">
                  <a:pos x="15" y="104"/>
                </a:cxn>
                <a:cxn ang="0">
                  <a:pos x="16" y="89"/>
                </a:cxn>
                <a:cxn ang="0">
                  <a:pos x="10" y="83"/>
                </a:cxn>
                <a:cxn ang="0">
                  <a:pos x="14" y="76"/>
                </a:cxn>
                <a:cxn ang="0">
                  <a:pos x="5" y="78"/>
                </a:cxn>
                <a:cxn ang="0">
                  <a:pos x="5" y="65"/>
                </a:cxn>
                <a:cxn ang="0">
                  <a:pos x="11" y="54"/>
                </a:cxn>
                <a:cxn ang="0">
                  <a:pos x="14" y="39"/>
                </a:cxn>
                <a:cxn ang="0">
                  <a:pos x="17" y="20"/>
                </a:cxn>
                <a:cxn ang="0">
                  <a:pos x="15" y="5"/>
                </a:cxn>
                <a:cxn ang="0">
                  <a:pos x="28" y="0"/>
                </a:cxn>
                <a:cxn ang="0">
                  <a:pos x="40" y="5"/>
                </a:cxn>
                <a:cxn ang="0">
                  <a:pos x="53" y="3"/>
                </a:cxn>
                <a:cxn ang="0">
                  <a:pos x="63" y="12"/>
                </a:cxn>
                <a:cxn ang="0">
                  <a:pos x="56" y="21"/>
                </a:cxn>
                <a:cxn ang="0">
                  <a:pos x="52" y="31"/>
                </a:cxn>
                <a:cxn ang="0">
                  <a:pos x="51" y="52"/>
                </a:cxn>
                <a:cxn ang="0">
                  <a:pos x="41" y="58"/>
                </a:cxn>
                <a:cxn ang="0">
                  <a:pos x="50" y="71"/>
                </a:cxn>
                <a:cxn ang="0">
                  <a:pos x="42" y="86"/>
                </a:cxn>
                <a:cxn ang="0">
                  <a:pos x="50" y="92"/>
                </a:cxn>
                <a:cxn ang="0">
                  <a:pos x="41" y="108"/>
                </a:cxn>
                <a:cxn ang="0">
                  <a:pos x="40" y="111"/>
                </a:cxn>
              </a:cxnLst>
              <a:rect l="0" t="0" r="r" b="b"/>
              <a:pathLst>
                <a:path w="68" h="118">
                  <a:moveTo>
                    <a:pt x="40" y="111"/>
                  </a:moveTo>
                  <a:cubicBezTo>
                    <a:pt x="36" y="113"/>
                    <a:pt x="31" y="118"/>
                    <a:pt x="27" y="114"/>
                  </a:cubicBezTo>
                  <a:cubicBezTo>
                    <a:pt x="23" y="114"/>
                    <a:pt x="18" y="112"/>
                    <a:pt x="15" y="115"/>
                  </a:cubicBezTo>
                  <a:cubicBezTo>
                    <a:pt x="10" y="117"/>
                    <a:pt x="15" y="107"/>
                    <a:pt x="15" y="104"/>
                  </a:cubicBezTo>
                  <a:cubicBezTo>
                    <a:pt x="17" y="98"/>
                    <a:pt x="12" y="94"/>
                    <a:pt x="16" y="89"/>
                  </a:cubicBezTo>
                  <a:cubicBezTo>
                    <a:pt x="17" y="83"/>
                    <a:pt x="15" y="80"/>
                    <a:pt x="10" y="83"/>
                  </a:cubicBezTo>
                  <a:cubicBezTo>
                    <a:pt x="4" y="81"/>
                    <a:pt x="10" y="78"/>
                    <a:pt x="14" y="76"/>
                  </a:cubicBezTo>
                  <a:cubicBezTo>
                    <a:pt x="12" y="67"/>
                    <a:pt x="10" y="79"/>
                    <a:pt x="5" y="78"/>
                  </a:cubicBezTo>
                  <a:cubicBezTo>
                    <a:pt x="0" y="77"/>
                    <a:pt x="6" y="69"/>
                    <a:pt x="5" y="65"/>
                  </a:cubicBezTo>
                  <a:cubicBezTo>
                    <a:pt x="4" y="60"/>
                    <a:pt x="10" y="59"/>
                    <a:pt x="11" y="54"/>
                  </a:cubicBezTo>
                  <a:cubicBezTo>
                    <a:pt x="13" y="49"/>
                    <a:pt x="13" y="44"/>
                    <a:pt x="14" y="39"/>
                  </a:cubicBezTo>
                  <a:cubicBezTo>
                    <a:pt x="15" y="33"/>
                    <a:pt x="20" y="26"/>
                    <a:pt x="17" y="20"/>
                  </a:cubicBezTo>
                  <a:cubicBezTo>
                    <a:pt x="16" y="15"/>
                    <a:pt x="13" y="9"/>
                    <a:pt x="15" y="5"/>
                  </a:cubicBezTo>
                  <a:cubicBezTo>
                    <a:pt x="19" y="3"/>
                    <a:pt x="24" y="2"/>
                    <a:pt x="28" y="0"/>
                  </a:cubicBezTo>
                  <a:cubicBezTo>
                    <a:pt x="31" y="5"/>
                    <a:pt x="35" y="5"/>
                    <a:pt x="40" y="5"/>
                  </a:cubicBezTo>
                  <a:cubicBezTo>
                    <a:pt x="45" y="6"/>
                    <a:pt x="49" y="3"/>
                    <a:pt x="53" y="3"/>
                  </a:cubicBezTo>
                  <a:cubicBezTo>
                    <a:pt x="57" y="4"/>
                    <a:pt x="58" y="10"/>
                    <a:pt x="63" y="12"/>
                  </a:cubicBezTo>
                  <a:cubicBezTo>
                    <a:pt x="68" y="16"/>
                    <a:pt x="59" y="19"/>
                    <a:pt x="56" y="21"/>
                  </a:cubicBezTo>
                  <a:cubicBezTo>
                    <a:pt x="52" y="21"/>
                    <a:pt x="50" y="26"/>
                    <a:pt x="52" y="31"/>
                  </a:cubicBezTo>
                  <a:cubicBezTo>
                    <a:pt x="51" y="38"/>
                    <a:pt x="50" y="45"/>
                    <a:pt x="51" y="52"/>
                  </a:cubicBezTo>
                  <a:cubicBezTo>
                    <a:pt x="50" y="58"/>
                    <a:pt x="44" y="56"/>
                    <a:pt x="41" y="58"/>
                  </a:cubicBezTo>
                  <a:cubicBezTo>
                    <a:pt x="44" y="62"/>
                    <a:pt x="47" y="67"/>
                    <a:pt x="50" y="71"/>
                  </a:cubicBezTo>
                  <a:cubicBezTo>
                    <a:pt x="47" y="76"/>
                    <a:pt x="43" y="80"/>
                    <a:pt x="42" y="86"/>
                  </a:cubicBezTo>
                  <a:cubicBezTo>
                    <a:pt x="44" y="86"/>
                    <a:pt x="54" y="88"/>
                    <a:pt x="50" y="92"/>
                  </a:cubicBezTo>
                  <a:cubicBezTo>
                    <a:pt x="45" y="96"/>
                    <a:pt x="41" y="101"/>
                    <a:pt x="41" y="108"/>
                  </a:cubicBezTo>
                  <a:cubicBezTo>
                    <a:pt x="40" y="109"/>
                    <a:pt x="40" y="110"/>
                    <a:pt x="40" y="11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62" name="Freeform 283">
              <a:extLst>
                <a:ext uri="{FF2B5EF4-FFF2-40B4-BE49-F238E27FC236}">
                  <a16:creationId xmlns:a16="http://schemas.microsoft.com/office/drawing/2014/main" id="{9F66789D-5520-421F-95BF-BD44271DF79A}"/>
                </a:ext>
              </a:extLst>
            </p:cNvPr>
            <p:cNvSpPr>
              <a:spLocks noEditPoints="1"/>
            </p:cNvSpPr>
            <p:nvPr/>
          </p:nvSpPr>
          <p:spPr bwMode="auto">
            <a:xfrm>
              <a:off x="2652192" y="3486620"/>
              <a:ext cx="42142" cy="34813"/>
            </a:xfrm>
            <a:custGeom>
              <a:avLst/>
              <a:gdLst/>
              <a:ahLst/>
              <a:cxnLst>
                <a:cxn ang="0">
                  <a:pos x="5" y="25"/>
                </a:cxn>
                <a:cxn ang="0">
                  <a:pos x="14" y="18"/>
                </a:cxn>
                <a:cxn ang="0">
                  <a:pos x="31" y="11"/>
                </a:cxn>
                <a:cxn ang="0">
                  <a:pos x="45" y="6"/>
                </a:cxn>
                <a:cxn ang="0">
                  <a:pos x="46" y="12"/>
                </a:cxn>
                <a:cxn ang="0">
                  <a:pos x="38" y="21"/>
                </a:cxn>
                <a:cxn ang="0">
                  <a:pos x="23" y="21"/>
                </a:cxn>
                <a:cxn ang="0">
                  <a:pos x="14" y="27"/>
                </a:cxn>
                <a:cxn ang="0">
                  <a:pos x="5" y="25"/>
                </a:cxn>
                <a:cxn ang="0">
                  <a:pos x="29" y="68"/>
                </a:cxn>
                <a:cxn ang="0">
                  <a:pos x="13" y="69"/>
                </a:cxn>
                <a:cxn ang="0">
                  <a:pos x="8" y="56"/>
                </a:cxn>
                <a:cxn ang="0">
                  <a:pos x="6" y="50"/>
                </a:cxn>
                <a:cxn ang="0">
                  <a:pos x="4" y="37"/>
                </a:cxn>
                <a:cxn ang="0">
                  <a:pos x="14" y="35"/>
                </a:cxn>
                <a:cxn ang="0">
                  <a:pos x="23" y="33"/>
                </a:cxn>
                <a:cxn ang="0">
                  <a:pos x="29" y="23"/>
                </a:cxn>
                <a:cxn ang="0">
                  <a:pos x="42" y="25"/>
                </a:cxn>
                <a:cxn ang="0">
                  <a:pos x="50" y="33"/>
                </a:cxn>
                <a:cxn ang="0">
                  <a:pos x="48" y="42"/>
                </a:cxn>
                <a:cxn ang="0">
                  <a:pos x="42" y="45"/>
                </a:cxn>
                <a:cxn ang="0">
                  <a:pos x="33" y="53"/>
                </a:cxn>
                <a:cxn ang="0">
                  <a:pos x="29" y="62"/>
                </a:cxn>
                <a:cxn ang="0">
                  <a:pos x="29" y="68"/>
                </a:cxn>
                <a:cxn ang="0">
                  <a:pos x="73" y="67"/>
                </a:cxn>
                <a:cxn ang="0">
                  <a:pos x="63" y="62"/>
                </a:cxn>
                <a:cxn ang="0">
                  <a:pos x="60" y="51"/>
                </a:cxn>
                <a:cxn ang="0">
                  <a:pos x="70" y="52"/>
                </a:cxn>
                <a:cxn ang="0">
                  <a:pos x="77" y="44"/>
                </a:cxn>
                <a:cxn ang="0">
                  <a:pos x="81" y="54"/>
                </a:cxn>
                <a:cxn ang="0">
                  <a:pos x="80" y="62"/>
                </a:cxn>
                <a:cxn ang="0">
                  <a:pos x="73" y="67"/>
                </a:cxn>
              </a:cxnLst>
              <a:rect l="0" t="0" r="r" b="b"/>
              <a:pathLst>
                <a:path w="83" h="69">
                  <a:moveTo>
                    <a:pt x="5" y="25"/>
                  </a:moveTo>
                  <a:cubicBezTo>
                    <a:pt x="7" y="22"/>
                    <a:pt x="10" y="16"/>
                    <a:pt x="14" y="18"/>
                  </a:cubicBezTo>
                  <a:cubicBezTo>
                    <a:pt x="20" y="17"/>
                    <a:pt x="27" y="18"/>
                    <a:pt x="31" y="11"/>
                  </a:cubicBezTo>
                  <a:cubicBezTo>
                    <a:pt x="35" y="7"/>
                    <a:pt x="40" y="6"/>
                    <a:pt x="45" y="6"/>
                  </a:cubicBezTo>
                  <a:cubicBezTo>
                    <a:pt x="51" y="0"/>
                    <a:pt x="43" y="9"/>
                    <a:pt x="46" y="12"/>
                  </a:cubicBezTo>
                  <a:cubicBezTo>
                    <a:pt x="46" y="17"/>
                    <a:pt x="42" y="22"/>
                    <a:pt x="38" y="21"/>
                  </a:cubicBezTo>
                  <a:cubicBezTo>
                    <a:pt x="33" y="22"/>
                    <a:pt x="28" y="21"/>
                    <a:pt x="23" y="21"/>
                  </a:cubicBezTo>
                  <a:cubicBezTo>
                    <a:pt x="19" y="19"/>
                    <a:pt x="16" y="22"/>
                    <a:pt x="14" y="27"/>
                  </a:cubicBezTo>
                  <a:cubicBezTo>
                    <a:pt x="10" y="31"/>
                    <a:pt x="9" y="29"/>
                    <a:pt x="5" y="25"/>
                  </a:cubicBezTo>
                  <a:close/>
                  <a:moveTo>
                    <a:pt x="29" y="68"/>
                  </a:moveTo>
                  <a:cubicBezTo>
                    <a:pt x="23" y="68"/>
                    <a:pt x="18" y="69"/>
                    <a:pt x="13" y="69"/>
                  </a:cubicBezTo>
                  <a:cubicBezTo>
                    <a:pt x="14" y="63"/>
                    <a:pt x="12" y="58"/>
                    <a:pt x="8" y="56"/>
                  </a:cubicBezTo>
                  <a:cubicBezTo>
                    <a:pt x="4" y="59"/>
                    <a:pt x="0" y="54"/>
                    <a:pt x="6" y="50"/>
                  </a:cubicBezTo>
                  <a:cubicBezTo>
                    <a:pt x="11" y="47"/>
                    <a:pt x="1" y="42"/>
                    <a:pt x="4" y="37"/>
                  </a:cubicBezTo>
                  <a:cubicBezTo>
                    <a:pt x="5" y="29"/>
                    <a:pt x="11" y="37"/>
                    <a:pt x="14" y="35"/>
                  </a:cubicBezTo>
                  <a:cubicBezTo>
                    <a:pt x="16" y="28"/>
                    <a:pt x="20" y="28"/>
                    <a:pt x="23" y="33"/>
                  </a:cubicBezTo>
                  <a:cubicBezTo>
                    <a:pt x="28" y="34"/>
                    <a:pt x="23" y="21"/>
                    <a:pt x="29" y="23"/>
                  </a:cubicBezTo>
                  <a:cubicBezTo>
                    <a:pt x="33" y="24"/>
                    <a:pt x="39" y="23"/>
                    <a:pt x="42" y="25"/>
                  </a:cubicBezTo>
                  <a:cubicBezTo>
                    <a:pt x="40" y="32"/>
                    <a:pt x="45" y="34"/>
                    <a:pt x="50" y="33"/>
                  </a:cubicBezTo>
                  <a:cubicBezTo>
                    <a:pt x="56" y="32"/>
                    <a:pt x="53" y="43"/>
                    <a:pt x="48" y="42"/>
                  </a:cubicBezTo>
                  <a:cubicBezTo>
                    <a:pt x="47" y="41"/>
                    <a:pt x="39" y="38"/>
                    <a:pt x="42" y="45"/>
                  </a:cubicBezTo>
                  <a:cubicBezTo>
                    <a:pt x="40" y="50"/>
                    <a:pt x="37" y="53"/>
                    <a:pt x="33" y="53"/>
                  </a:cubicBezTo>
                  <a:cubicBezTo>
                    <a:pt x="34" y="55"/>
                    <a:pt x="28" y="57"/>
                    <a:pt x="29" y="62"/>
                  </a:cubicBezTo>
                  <a:cubicBezTo>
                    <a:pt x="30" y="65"/>
                    <a:pt x="25" y="67"/>
                    <a:pt x="29" y="68"/>
                  </a:cubicBezTo>
                  <a:close/>
                  <a:moveTo>
                    <a:pt x="73" y="67"/>
                  </a:moveTo>
                  <a:cubicBezTo>
                    <a:pt x="71" y="62"/>
                    <a:pt x="67" y="62"/>
                    <a:pt x="63" y="62"/>
                  </a:cubicBezTo>
                  <a:cubicBezTo>
                    <a:pt x="60" y="62"/>
                    <a:pt x="56" y="51"/>
                    <a:pt x="60" y="51"/>
                  </a:cubicBezTo>
                  <a:cubicBezTo>
                    <a:pt x="64" y="48"/>
                    <a:pt x="67" y="44"/>
                    <a:pt x="70" y="52"/>
                  </a:cubicBezTo>
                  <a:cubicBezTo>
                    <a:pt x="75" y="57"/>
                    <a:pt x="74" y="45"/>
                    <a:pt x="77" y="44"/>
                  </a:cubicBezTo>
                  <a:cubicBezTo>
                    <a:pt x="82" y="41"/>
                    <a:pt x="83" y="49"/>
                    <a:pt x="81" y="54"/>
                  </a:cubicBezTo>
                  <a:cubicBezTo>
                    <a:pt x="74" y="57"/>
                    <a:pt x="81" y="59"/>
                    <a:pt x="80" y="62"/>
                  </a:cubicBezTo>
                  <a:cubicBezTo>
                    <a:pt x="78" y="63"/>
                    <a:pt x="76" y="67"/>
                    <a:pt x="73" y="6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63" name="Freeform 284">
              <a:extLst>
                <a:ext uri="{FF2B5EF4-FFF2-40B4-BE49-F238E27FC236}">
                  <a16:creationId xmlns:a16="http://schemas.microsoft.com/office/drawing/2014/main" id="{0A1C0AD5-C9BD-4828-BA7A-4A73959001EF}"/>
                </a:ext>
              </a:extLst>
            </p:cNvPr>
            <p:cNvSpPr>
              <a:spLocks noEditPoints="1"/>
            </p:cNvSpPr>
            <p:nvPr/>
          </p:nvSpPr>
          <p:spPr bwMode="auto">
            <a:xfrm>
              <a:off x="1937611" y="3182463"/>
              <a:ext cx="535019" cy="284001"/>
            </a:xfrm>
            <a:custGeom>
              <a:avLst/>
              <a:gdLst/>
              <a:ahLst/>
              <a:cxnLst>
                <a:cxn ang="0">
                  <a:pos x="799" y="300"/>
                </a:cxn>
                <a:cxn ang="0">
                  <a:pos x="858" y="327"/>
                </a:cxn>
                <a:cxn ang="0">
                  <a:pos x="757" y="357"/>
                </a:cxn>
                <a:cxn ang="0">
                  <a:pos x="693" y="389"/>
                </a:cxn>
                <a:cxn ang="0">
                  <a:pos x="640" y="394"/>
                </a:cxn>
                <a:cxn ang="0">
                  <a:pos x="570" y="423"/>
                </a:cxn>
                <a:cxn ang="0">
                  <a:pos x="568" y="457"/>
                </a:cxn>
                <a:cxn ang="0">
                  <a:pos x="548" y="488"/>
                </a:cxn>
                <a:cxn ang="0">
                  <a:pos x="535" y="538"/>
                </a:cxn>
                <a:cxn ang="0">
                  <a:pos x="487" y="523"/>
                </a:cxn>
                <a:cxn ang="0">
                  <a:pos x="431" y="507"/>
                </a:cxn>
                <a:cxn ang="0">
                  <a:pos x="397" y="462"/>
                </a:cxn>
                <a:cxn ang="0">
                  <a:pos x="385" y="437"/>
                </a:cxn>
                <a:cxn ang="0">
                  <a:pos x="360" y="395"/>
                </a:cxn>
                <a:cxn ang="0">
                  <a:pos x="347" y="375"/>
                </a:cxn>
                <a:cxn ang="0">
                  <a:pos x="400" y="367"/>
                </a:cxn>
                <a:cxn ang="0">
                  <a:pos x="398" y="334"/>
                </a:cxn>
                <a:cxn ang="0">
                  <a:pos x="342" y="302"/>
                </a:cxn>
                <a:cxn ang="0">
                  <a:pos x="384" y="291"/>
                </a:cxn>
                <a:cxn ang="0">
                  <a:pos x="335" y="278"/>
                </a:cxn>
                <a:cxn ang="0">
                  <a:pos x="323" y="242"/>
                </a:cxn>
                <a:cxn ang="0">
                  <a:pos x="227" y="174"/>
                </a:cxn>
                <a:cxn ang="0">
                  <a:pos x="64" y="167"/>
                </a:cxn>
                <a:cxn ang="0">
                  <a:pos x="42" y="145"/>
                </a:cxn>
                <a:cxn ang="0">
                  <a:pos x="35" y="132"/>
                </a:cxn>
                <a:cxn ang="0">
                  <a:pos x="105" y="102"/>
                </a:cxn>
                <a:cxn ang="0">
                  <a:pos x="94" y="78"/>
                </a:cxn>
                <a:cxn ang="0">
                  <a:pos x="207" y="42"/>
                </a:cxn>
                <a:cxn ang="0">
                  <a:pos x="302" y="32"/>
                </a:cxn>
                <a:cxn ang="0">
                  <a:pos x="409" y="44"/>
                </a:cxn>
                <a:cxn ang="0">
                  <a:pos x="479" y="39"/>
                </a:cxn>
                <a:cxn ang="0">
                  <a:pos x="524" y="12"/>
                </a:cxn>
                <a:cxn ang="0">
                  <a:pos x="721" y="2"/>
                </a:cxn>
                <a:cxn ang="0">
                  <a:pos x="876" y="16"/>
                </a:cxn>
                <a:cxn ang="0">
                  <a:pos x="730" y="36"/>
                </a:cxn>
                <a:cxn ang="0">
                  <a:pos x="870" y="45"/>
                </a:cxn>
                <a:cxn ang="0">
                  <a:pos x="912" y="59"/>
                </a:cxn>
                <a:cxn ang="0">
                  <a:pos x="1082" y="46"/>
                </a:cxn>
                <a:cxn ang="0">
                  <a:pos x="966" y="73"/>
                </a:cxn>
                <a:cxn ang="0">
                  <a:pos x="961" y="93"/>
                </a:cxn>
                <a:cxn ang="0">
                  <a:pos x="953" y="130"/>
                </a:cxn>
                <a:cxn ang="0">
                  <a:pos x="986" y="147"/>
                </a:cxn>
                <a:cxn ang="0">
                  <a:pos x="915" y="163"/>
                </a:cxn>
                <a:cxn ang="0">
                  <a:pos x="944" y="199"/>
                </a:cxn>
                <a:cxn ang="0">
                  <a:pos x="944" y="223"/>
                </a:cxn>
                <a:cxn ang="0">
                  <a:pos x="839" y="234"/>
                </a:cxn>
                <a:cxn ang="0">
                  <a:pos x="894" y="266"/>
                </a:cxn>
                <a:cxn ang="0">
                  <a:pos x="884" y="297"/>
                </a:cxn>
                <a:cxn ang="0">
                  <a:pos x="884" y="254"/>
                </a:cxn>
                <a:cxn ang="0">
                  <a:pos x="327" y="320"/>
                </a:cxn>
                <a:cxn ang="0">
                  <a:pos x="345" y="326"/>
                </a:cxn>
              </a:cxnLst>
              <a:rect l="0" t="0" r="r" b="b"/>
              <a:pathLst>
                <a:path w="1088" h="547">
                  <a:moveTo>
                    <a:pt x="827" y="275"/>
                  </a:moveTo>
                  <a:cubicBezTo>
                    <a:pt x="833" y="276"/>
                    <a:pt x="839" y="276"/>
                    <a:pt x="845" y="278"/>
                  </a:cubicBezTo>
                  <a:cubicBezTo>
                    <a:pt x="850" y="283"/>
                    <a:pt x="840" y="282"/>
                    <a:pt x="837" y="284"/>
                  </a:cubicBezTo>
                  <a:cubicBezTo>
                    <a:pt x="827" y="287"/>
                    <a:pt x="816" y="284"/>
                    <a:pt x="806" y="288"/>
                  </a:cubicBezTo>
                  <a:cubicBezTo>
                    <a:pt x="803" y="290"/>
                    <a:pt x="800" y="298"/>
                    <a:pt x="799" y="300"/>
                  </a:cubicBezTo>
                  <a:cubicBezTo>
                    <a:pt x="811" y="307"/>
                    <a:pt x="825" y="306"/>
                    <a:pt x="838" y="306"/>
                  </a:cubicBezTo>
                  <a:cubicBezTo>
                    <a:pt x="853" y="303"/>
                    <a:pt x="869" y="301"/>
                    <a:pt x="885" y="308"/>
                  </a:cubicBezTo>
                  <a:cubicBezTo>
                    <a:pt x="893" y="308"/>
                    <a:pt x="902" y="308"/>
                    <a:pt x="911" y="309"/>
                  </a:cubicBezTo>
                  <a:cubicBezTo>
                    <a:pt x="899" y="318"/>
                    <a:pt x="885" y="320"/>
                    <a:pt x="872" y="325"/>
                  </a:cubicBezTo>
                  <a:cubicBezTo>
                    <a:pt x="867" y="326"/>
                    <a:pt x="862" y="322"/>
                    <a:pt x="858" y="327"/>
                  </a:cubicBezTo>
                  <a:cubicBezTo>
                    <a:pt x="848" y="336"/>
                    <a:pt x="835" y="341"/>
                    <a:pt x="823" y="344"/>
                  </a:cubicBezTo>
                  <a:cubicBezTo>
                    <a:pt x="816" y="345"/>
                    <a:pt x="808" y="344"/>
                    <a:pt x="800" y="346"/>
                  </a:cubicBezTo>
                  <a:cubicBezTo>
                    <a:pt x="793" y="346"/>
                    <a:pt x="786" y="352"/>
                    <a:pt x="779" y="350"/>
                  </a:cubicBezTo>
                  <a:cubicBezTo>
                    <a:pt x="775" y="348"/>
                    <a:pt x="770" y="343"/>
                    <a:pt x="768" y="350"/>
                  </a:cubicBezTo>
                  <a:cubicBezTo>
                    <a:pt x="766" y="356"/>
                    <a:pt x="762" y="357"/>
                    <a:pt x="757" y="357"/>
                  </a:cubicBezTo>
                  <a:cubicBezTo>
                    <a:pt x="750" y="357"/>
                    <a:pt x="744" y="355"/>
                    <a:pt x="739" y="349"/>
                  </a:cubicBezTo>
                  <a:cubicBezTo>
                    <a:pt x="735" y="347"/>
                    <a:pt x="731" y="344"/>
                    <a:pt x="727" y="343"/>
                  </a:cubicBezTo>
                  <a:cubicBezTo>
                    <a:pt x="727" y="348"/>
                    <a:pt x="732" y="352"/>
                    <a:pt x="732" y="357"/>
                  </a:cubicBezTo>
                  <a:cubicBezTo>
                    <a:pt x="729" y="360"/>
                    <a:pt x="724" y="360"/>
                    <a:pt x="721" y="362"/>
                  </a:cubicBezTo>
                  <a:cubicBezTo>
                    <a:pt x="709" y="366"/>
                    <a:pt x="702" y="380"/>
                    <a:pt x="693" y="389"/>
                  </a:cubicBezTo>
                  <a:cubicBezTo>
                    <a:pt x="687" y="395"/>
                    <a:pt x="679" y="397"/>
                    <a:pt x="672" y="395"/>
                  </a:cubicBezTo>
                  <a:cubicBezTo>
                    <a:pt x="666" y="390"/>
                    <a:pt x="666" y="397"/>
                    <a:pt x="663" y="402"/>
                  </a:cubicBezTo>
                  <a:cubicBezTo>
                    <a:pt x="660" y="408"/>
                    <a:pt x="654" y="408"/>
                    <a:pt x="649" y="407"/>
                  </a:cubicBezTo>
                  <a:cubicBezTo>
                    <a:pt x="643" y="406"/>
                    <a:pt x="638" y="409"/>
                    <a:pt x="633" y="411"/>
                  </a:cubicBezTo>
                  <a:cubicBezTo>
                    <a:pt x="635" y="406"/>
                    <a:pt x="638" y="400"/>
                    <a:pt x="640" y="394"/>
                  </a:cubicBezTo>
                  <a:cubicBezTo>
                    <a:pt x="635" y="394"/>
                    <a:pt x="629" y="393"/>
                    <a:pt x="624" y="392"/>
                  </a:cubicBezTo>
                  <a:cubicBezTo>
                    <a:pt x="627" y="396"/>
                    <a:pt x="627" y="402"/>
                    <a:pt x="623" y="405"/>
                  </a:cubicBezTo>
                  <a:cubicBezTo>
                    <a:pt x="613" y="413"/>
                    <a:pt x="600" y="410"/>
                    <a:pt x="589" y="412"/>
                  </a:cubicBezTo>
                  <a:cubicBezTo>
                    <a:pt x="592" y="414"/>
                    <a:pt x="597" y="420"/>
                    <a:pt x="593" y="424"/>
                  </a:cubicBezTo>
                  <a:cubicBezTo>
                    <a:pt x="585" y="425"/>
                    <a:pt x="577" y="424"/>
                    <a:pt x="570" y="423"/>
                  </a:cubicBezTo>
                  <a:cubicBezTo>
                    <a:pt x="574" y="427"/>
                    <a:pt x="580" y="429"/>
                    <a:pt x="582" y="436"/>
                  </a:cubicBezTo>
                  <a:cubicBezTo>
                    <a:pt x="581" y="441"/>
                    <a:pt x="575" y="438"/>
                    <a:pt x="571" y="439"/>
                  </a:cubicBezTo>
                  <a:cubicBezTo>
                    <a:pt x="567" y="440"/>
                    <a:pt x="558" y="440"/>
                    <a:pt x="566" y="443"/>
                  </a:cubicBezTo>
                  <a:cubicBezTo>
                    <a:pt x="570" y="446"/>
                    <a:pt x="576" y="446"/>
                    <a:pt x="579" y="452"/>
                  </a:cubicBezTo>
                  <a:cubicBezTo>
                    <a:pt x="576" y="455"/>
                    <a:pt x="573" y="459"/>
                    <a:pt x="568" y="457"/>
                  </a:cubicBezTo>
                  <a:cubicBezTo>
                    <a:pt x="560" y="455"/>
                    <a:pt x="569" y="462"/>
                    <a:pt x="565" y="466"/>
                  </a:cubicBezTo>
                  <a:cubicBezTo>
                    <a:pt x="563" y="472"/>
                    <a:pt x="556" y="464"/>
                    <a:pt x="554" y="467"/>
                  </a:cubicBezTo>
                  <a:cubicBezTo>
                    <a:pt x="557" y="472"/>
                    <a:pt x="557" y="479"/>
                    <a:pt x="551" y="476"/>
                  </a:cubicBezTo>
                  <a:cubicBezTo>
                    <a:pt x="544" y="474"/>
                    <a:pt x="537" y="477"/>
                    <a:pt x="531" y="477"/>
                  </a:cubicBezTo>
                  <a:cubicBezTo>
                    <a:pt x="535" y="483"/>
                    <a:pt x="542" y="483"/>
                    <a:pt x="548" y="488"/>
                  </a:cubicBezTo>
                  <a:cubicBezTo>
                    <a:pt x="548" y="495"/>
                    <a:pt x="547" y="502"/>
                    <a:pt x="544" y="508"/>
                  </a:cubicBezTo>
                  <a:cubicBezTo>
                    <a:pt x="542" y="511"/>
                    <a:pt x="531" y="505"/>
                    <a:pt x="536" y="511"/>
                  </a:cubicBezTo>
                  <a:cubicBezTo>
                    <a:pt x="539" y="515"/>
                    <a:pt x="539" y="521"/>
                    <a:pt x="539" y="525"/>
                  </a:cubicBezTo>
                  <a:cubicBezTo>
                    <a:pt x="535" y="527"/>
                    <a:pt x="530" y="525"/>
                    <a:pt x="526" y="527"/>
                  </a:cubicBezTo>
                  <a:cubicBezTo>
                    <a:pt x="530" y="529"/>
                    <a:pt x="534" y="532"/>
                    <a:pt x="535" y="538"/>
                  </a:cubicBezTo>
                  <a:cubicBezTo>
                    <a:pt x="535" y="545"/>
                    <a:pt x="528" y="540"/>
                    <a:pt x="525" y="539"/>
                  </a:cubicBezTo>
                  <a:cubicBezTo>
                    <a:pt x="521" y="539"/>
                    <a:pt x="517" y="532"/>
                    <a:pt x="514" y="535"/>
                  </a:cubicBezTo>
                  <a:cubicBezTo>
                    <a:pt x="510" y="537"/>
                    <a:pt x="509" y="547"/>
                    <a:pt x="505" y="539"/>
                  </a:cubicBezTo>
                  <a:cubicBezTo>
                    <a:pt x="501" y="536"/>
                    <a:pt x="506" y="528"/>
                    <a:pt x="499" y="529"/>
                  </a:cubicBezTo>
                  <a:cubicBezTo>
                    <a:pt x="495" y="528"/>
                    <a:pt x="489" y="527"/>
                    <a:pt x="487" y="523"/>
                  </a:cubicBezTo>
                  <a:cubicBezTo>
                    <a:pt x="492" y="519"/>
                    <a:pt x="489" y="514"/>
                    <a:pt x="485" y="512"/>
                  </a:cubicBezTo>
                  <a:cubicBezTo>
                    <a:pt x="481" y="515"/>
                    <a:pt x="477" y="517"/>
                    <a:pt x="473" y="518"/>
                  </a:cubicBezTo>
                  <a:cubicBezTo>
                    <a:pt x="468" y="518"/>
                    <a:pt x="462" y="517"/>
                    <a:pt x="458" y="519"/>
                  </a:cubicBezTo>
                  <a:cubicBezTo>
                    <a:pt x="454" y="522"/>
                    <a:pt x="450" y="526"/>
                    <a:pt x="448" y="520"/>
                  </a:cubicBezTo>
                  <a:cubicBezTo>
                    <a:pt x="446" y="510"/>
                    <a:pt x="436" y="512"/>
                    <a:pt x="431" y="507"/>
                  </a:cubicBezTo>
                  <a:cubicBezTo>
                    <a:pt x="427" y="505"/>
                    <a:pt x="424" y="500"/>
                    <a:pt x="424" y="495"/>
                  </a:cubicBezTo>
                  <a:cubicBezTo>
                    <a:pt x="426" y="488"/>
                    <a:pt x="419" y="486"/>
                    <a:pt x="415" y="488"/>
                  </a:cubicBezTo>
                  <a:cubicBezTo>
                    <a:pt x="412" y="486"/>
                    <a:pt x="406" y="487"/>
                    <a:pt x="406" y="481"/>
                  </a:cubicBezTo>
                  <a:cubicBezTo>
                    <a:pt x="405" y="476"/>
                    <a:pt x="414" y="471"/>
                    <a:pt x="409" y="469"/>
                  </a:cubicBezTo>
                  <a:cubicBezTo>
                    <a:pt x="405" y="469"/>
                    <a:pt x="397" y="470"/>
                    <a:pt x="397" y="462"/>
                  </a:cubicBezTo>
                  <a:cubicBezTo>
                    <a:pt x="398" y="455"/>
                    <a:pt x="390" y="461"/>
                    <a:pt x="387" y="457"/>
                  </a:cubicBezTo>
                  <a:cubicBezTo>
                    <a:pt x="383" y="455"/>
                    <a:pt x="383" y="448"/>
                    <a:pt x="388" y="446"/>
                  </a:cubicBezTo>
                  <a:cubicBezTo>
                    <a:pt x="393" y="442"/>
                    <a:pt x="400" y="443"/>
                    <a:pt x="404" y="438"/>
                  </a:cubicBezTo>
                  <a:cubicBezTo>
                    <a:pt x="410" y="438"/>
                    <a:pt x="408" y="427"/>
                    <a:pt x="403" y="431"/>
                  </a:cubicBezTo>
                  <a:cubicBezTo>
                    <a:pt x="397" y="432"/>
                    <a:pt x="390" y="431"/>
                    <a:pt x="385" y="437"/>
                  </a:cubicBezTo>
                  <a:cubicBezTo>
                    <a:pt x="381" y="436"/>
                    <a:pt x="377" y="444"/>
                    <a:pt x="374" y="439"/>
                  </a:cubicBezTo>
                  <a:cubicBezTo>
                    <a:pt x="372" y="434"/>
                    <a:pt x="374" y="429"/>
                    <a:pt x="372" y="424"/>
                  </a:cubicBezTo>
                  <a:cubicBezTo>
                    <a:pt x="370" y="420"/>
                    <a:pt x="372" y="410"/>
                    <a:pt x="366" y="413"/>
                  </a:cubicBezTo>
                  <a:cubicBezTo>
                    <a:pt x="360" y="414"/>
                    <a:pt x="356" y="408"/>
                    <a:pt x="352" y="404"/>
                  </a:cubicBezTo>
                  <a:cubicBezTo>
                    <a:pt x="351" y="399"/>
                    <a:pt x="357" y="396"/>
                    <a:pt x="360" y="395"/>
                  </a:cubicBezTo>
                  <a:cubicBezTo>
                    <a:pt x="359" y="393"/>
                    <a:pt x="352" y="393"/>
                    <a:pt x="349" y="394"/>
                  </a:cubicBezTo>
                  <a:cubicBezTo>
                    <a:pt x="344" y="390"/>
                    <a:pt x="353" y="388"/>
                    <a:pt x="356" y="389"/>
                  </a:cubicBezTo>
                  <a:cubicBezTo>
                    <a:pt x="360" y="388"/>
                    <a:pt x="365" y="389"/>
                    <a:pt x="366" y="382"/>
                  </a:cubicBezTo>
                  <a:cubicBezTo>
                    <a:pt x="367" y="378"/>
                    <a:pt x="358" y="381"/>
                    <a:pt x="355" y="380"/>
                  </a:cubicBezTo>
                  <a:cubicBezTo>
                    <a:pt x="352" y="381"/>
                    <a:pt x="345" y="380"/>
                    <a:pt x="347" y="375"/>
                  </a:cubicBezTo>
                  <a:cubicBezTo>
                    <a:pt x="348" y="372"/>
                    <a:pt x="358" y="372"/>
                    <a:pt x="351" y="369"/>
                  </a:cubicBezTo>
                  <a:cubicBezTo>
                    <a:pt x="347" y="374"/>
                    <a:pt x="342" y="364"/>
                    <a:pt x="348" y="364"/>
                  </a:cubicBezTo>
                  <a:cubicBezTo>
                    <a:pt x="354" y="362"/>
                    <a:pt x="359" y="360"/>
                    <a:pt x="365" y="361"/>
                  </a:cubicBezTo>
                  <a:cubicBezTo>
                    <a:pt x="371" y="363"/>
                    <a:pt x="377" y="363"/>
                    <a:pt x="382" y="364"/>
                  </a:cubicBezTo>
                  <a:cubicBezTo>
                    <a:pt x="388" y="366"/>
                    <a:pt x="394" y="367"/>
                    <a:pt x="400" y="367"/>
                  </a:cubicBezTo>
                  <a:cubicBezTo>
                    <a:pt x="398" y="362"/>
                    <a:pt x="405" y="356"/>
                    <a:pt x="397" y="356"/>
                  </a:cubicBezTo>
                  <a:cubicBezTo>
                    <a:pt x="384" y="351"/>
                    <a:pt x="370" y="349"/>
                    <a:pt x="357" y="344"/>
                  </a:cubicBezTo>
                  <a:cubicBezTo>
                    <a:pt x="360" y="338"/>
                    <a:pt x="367" y="341"/>
                    <a:pt x="372" y="342"/>
                  </a:cubicBezTo>
                  <a:cubicBezTo>
                    <a:pt x="378" y="344"/>
                    <a:pt x="385" y="346"/>
                    <a:pt x="391" y="343"/>
                  </a:cubicBezTo>
                  <a:cubicBezTo>
                    <a:pt x="391" y="337"/>
                    <a:pt x="392" y="332"/>
                    <a:pt x="398" y="334"/>
                  </a:cubicBezTo>
                  <a:cubicBezTo>
                    <a:pt x="403" y="338"/>
                    <a:pt x="406" y="329"/>
                    <a:pt x="400" y="328"/>
                  </a:cubicBezTo>
                  <a:cubicBezTo>
                    <a:pt x="395" y="328"/>
                    <a:pt x="393" y="322"/>
                    <a:pt x="398" y="318"/>
                  </a:cubicBezTo>
                  <a:cubicBezTo>
                    <a:pt x="403" y="314"/>
                    <a:pt x="394" y="312"/>
                    <a:pt x="391" y="312"/>
                  </a:cubicBezTo>
                  <a:cubicBezTo>
                    <a:pt x="384" y="311"/>
                    <a:pt x="377" y="312"/>
                    <a:pt x="370" y="309"/>
                  </a:cubicBezTo>
                  <a:cubicBezTo>
                    <a:pt x="361" y="305"/>
                    <a:pt x="352" y="302"/>
                    <a:pt x="342" y="302"/>
                  </a:cubicBezTo>
                  <a:cubicBezTo>
                    <a:pt x="338" y="300"/>
                    <a:pt x="333" y="297"/>
                    <a:pt x="329" y="294"/>
                  </a:cubicBezTo>
                  <a:cubicBezTo>
                    <a:pt x="335" y="290"/>
                    <a:pt x="341" y="291"/>
                    <a:pt x="347" y="292"/>
                  </a:cubicBezTo>
                  <a:cubicBezTo>
                    <a:pt x="357" y="295"/>
                    <a:pt x="367" y="294"/>
                    <a:pt x="377" y="299"/>
                  </a:cubicBezTo>
                  <a:cubicBezTo>
                    <a:pt x="382" y="301"/>
                    <a:pt x="388" y="303"/>
                    <a:pt x="393" y="304"/>
                  </a:cubicBezTo>
                  <a:cubicBezTo>
                    <a:pt x="395" y="297"/>
                    <a:pt x="387" y="295"/>
                    <a:pt x="384" y="291"/>
                  </a:cubicBezTo>
                  <a:cubicBezTo>
                    <a:pt x="383" y="285"/>
                    <a:pt x="378" y="282"/>
                    <a:pt x="373" y="281"/>
                  </a:cubicBezTo>
                  <a:cubicBezTo>
                    <a:pt x="366" y="281"/>
                    <a:pt x="370" y="276"/>
                    <a:pt x="375" y="275"/>
                  </a:cubicBezTo>
                  <a:cubicBezTo>
                    <a:pt x="380" y="273"/>
                    <a:pt x="370" y="271"/>
                    <a:pt x="368" y="271"/>
                  </a:cubicBezTo>
                  <a:cubicBezTo>
                    <a:pt x="361" y="272"/>
                    <a:pt x="355" y="270"/>
                    <a:pt x="348" y="267"/>
                  </a:cubicBezTo>
                  <a:cubicBezTo>
                    <a:pt x="344" y="271"/>
                    <a:pt x="339" y="274"/>
                    <a:pt x="335" y="278"/>
                  </a:cubicBezTo>
                  <a:cubicBezTo>
                    <a:pt x="329" y="281"/>
                    <a:pt x="322" y="281"/>
                    <a:pt x="316" y="279"/>
                  </a:cubicBezTo>
                  <a:cubicBezTo>
                    <a:pt x="312" y="277"/>
                    <a:pt x="306" y="277"/>
                    <a:pt x="307" y="271"/>
                  </a:cubicBezTo>
                  <a:cubicBezTo>
                    <a:pt x="312" y="268"/>
                    <a:pt x="313" y="260"/>
                    <a:pt x="312" y="254"/>
                  </a:cubicBezTo>
                  <a:cubicBezTo>
                    <a:pt x="309" y="246"/>
                    <a:pt x="316" y="247"/>
                    <a:pt x="320" y="249"/>
                  </a:cubicBezTo>
                  <a:cubicBezTo>
                    <a:pt x="323" y="252"/>
                    <a:pt x="329" y="244"/>
                    <a:pt x="323" y="242"/>
                  </a:cubicBezTo>
                  <a:cubicBezTo>
                    <a:pt x="319" y="238"/>
                    <a:pt x="315" y="236"/>
                    <a:pt x="310" y="233"/>
                  </a:cubicBezTo>
                  <a:cubicBezTo>
                    <a:pt x="301" y="224"/>
                    <a:pt x="294" y="211"/>
                    <a:pt x="285" y="201"/>
                  </a:cubicBezTo>
                  <a:cubicBezTo>
                    <a:pt x="280" y="195"/>
                    <a:pt x="273" y="197"/>
                    <a:pt x="266" y="194"/>
                  </a:cubicBezTo>
                  <a:cubicBezTo>
                    <a:pt x="262" y="193"/>
                    <a:pt x="259" y="189"/>
                    <a:pt x="260" y="183"/>
                  </a:cubicBezTo>
                  <a:cubicBezTo>
                    <a:pt x="250" y="175"/>
                    <a:pt x="237" y="178"/>
                    <a:pt x="227" y="174"/>
                  </a:cubicBezTo>
                  <a:cubicBezTo>
                    <a:pt x="205" y="168"/>
                    <a:pt x="183" y="165"/>
                    <a:pt x="161" y="165"/>
                  </a:cubicBezTo>
                  <a:cubicBezTo>
                    <a:pt x="154" y="168"/>
                    <a:pt x="146" y="168"/>
                    <a:pt x="139" y="170"/>
                  </a:cubicBezTo>
                  <a:cubicBezTo>
                    <a:pt x="128" y="173"/>
                    <a:pt x="117" y="169"/>
                    <a:pt x="107" y="167"/>
                  </a:cubicBezTo>
                  <a:cubicBezTo>
                    <a:pt x="110" y="172"/>
                    <a:pt x="111" y="178"/>
                    <a:pt x="104" y="175"/>
                  </a:cubicBezTo>
                  <a:cubicBezTo>
                    <a:pt x="91" y="174"/>
                    <a:pt x="78" y="170"/>
                    <a:pt x="64" y="167"/>
                  </a:cubicBezTo>
                  <a:cubicBezTo>
                    <a:pt x="70" y="165"/>
                    <a:pt x="75" y="162"/>
                    <a:pt x="81" y="160"/>
                  </a:cubicBezTo>
                  <a:cubicBezTo>
                    <a:pt x="78" y="154"/>
                    <a:pt x="71" y="157"/>
                    <a:pt x="67" y="156"/>
                  </a:cubicBezTo>
                  <a:cubicBezTo>
                    <a:pt x="57" y="156"/>
                    <a:pt x="47" y="156"/>
                    <a:pt x="37" y="154"/>
                  </a:cubicBezTo>
                  <a:cubicBezTo>
                    <a:pt x="32" y="152"/>
                    <a:pt x="26" y="149"/>
                    <a:pt x="21" y="148"/>
                  </a:cubicBezTo>
                  <a:cubicBezTo>
                    <a:pt x="27" y="143"/>
                    <a:pt x="35" y="145"/>
                    <a:pt x="42" y="145"/>
                  </a:cubicBezTo>
                  <a:cubicBezTo>
                    <a:pt x="64" y="146"/>
                    <a:pt x="86" y="148"/>
                    <a:pt x="108" y="144"/>
                  </a:cubicBezTo>
                  <a:cubicBezTo>
                    <a:pt x="111" y="144"/>
                    <a:pt x="120" y="142"/>
                    <a:pt x="115" y="138"/>
                  </a:cubicBezTo>
                  <a:cubicBezTo>
                    <a:pt x="109" y="133"/>
                    <a:pt x="103" y="133"/>
                    <a:pt x="96" y="135"/>
                  </a:cubicBezTo>
                  <a:cubicBezTo>
                    <a:pt x="86" y="138"/>
                    <a:pt x="76" y="138"/>
                    <a:pt x="66" y="136"/>
                  </a:cubicBezTo>
                  <a:cubicBezTo>
                    <a:pt x="56" y="138"/>
                    <a:pt x="44" y="140"/>
                    <a:pt x="35" y="132"/>
                  </a:cubicBezTo>
                  <a:cubicBezTo>
                    <a:pt x="29" y="129"/>
                    <a:pt x="22" y="130"/>
                    <a:pt x="15" y="130"/>
                  </a:cubicBezTo>
                  <a:cubicBezTo>
                    <a:pt x="11" y="129"/>
                    <a:pt x="6" y="126"/>
                    <a:pt x="1" y="124"/>
                  </a:cubicBezTo>
                  <a:cubicBezTo>
                    <a:pt x="0" y="118"/>
                    <a:pt x="5" y="115"/>
                    <a:pt x="10" y="115"/>
                  </a:cubicBezTo>
                  <a:cubicBezTo>
                    <a:pt x="27" y="113"/>
                    <a:pt x="44" y="112"/>
                    <a:pt x="61" y="110"/>
                  </a:cubicBezTo>
                  <a:cubicBezTo>
                    <a:pt x="74" y="101"/>
                    <a:pt x="90" y="103"/>
                    <a:pt x="105" y="102"/>
                  </a:cubicBezTo>
                  <a:cubicBezTo>
                    <a:pt x="113" y="100"/>
                    <a:pt x="122" y="103"/>
                    <a:pt x="130" y="101"/>
                  </a:cubicBezTo>
                  <a:cubicBezTo>
                    <a:pt x="133" y="98"/>
                    <a:pt x="139" y="99"/>
                    <a:pt x="140" y="94"/>
                  </a:cubicBezTo>
                  <a:cubicBezTo>
                    <a:pt x="140" y="89"/>
                    <a:pt x="147" y="83"/>
                    <a:pt x="141" y="83"/>
                  </a:cubicBezTo>
                  <a:cubicBezTo>
                    <a:pt x="134" y="81"/>
                    <a:pt x="126" y="81"/>
                    <a:pt x="119" y="82"/>
                  </a:cubicBezTo>
                  <a:cubicBezTo>
                    <a:pt x="110" y="85"/>
                    <a:pt x="102" y="81"/>
                    <a:pt x="94" y="78"/>
                  </a:cubicBezTo>
                  <a:cubicBezTo>
                    <a:pt x="96" y="73"/>
                    <a:pt x="99" y="68"/>
                    <a:pt x="104" y="68"/>
                  </a:cubicBezTo>
                  <a:cubicBezTo>
                    <a:pt x="118" y="64"/>
                    <a:pt x="132" y="64"/>
                    <a:pt x="147" y="60"/>
                  </a:cubicBezTo>
                  <a:cubicBezTo>
                    <a:pt x="160" y="58"/>
                    <a:pt x="174" y="55"/>
                    <a:pt x="188" y="57"/>
                  </a:cubicBezTo>
                  <a:cubicBezTo>
                    <a:pt x="195" y="56"/>
                    <a:pt x="202" y="57"/>
                    <a:pt x="209" y="55"/>
                  </a:cubicBezTo>
                  <a:cubicBezTo>
                    <a:pt x="213" y="52"/>
                    <a:pt x="207" y="46"/>
                    <a:pt x="207" y="42"/>
                  </a:cubicBezTo>
                  <a:cubicBezTo>
                    <a:pt x="214" y="39"/>
                    <a:pt x="222" y="40"/>
                    <a:pt x="229" y="40"/>
                  </a:cubicBezTo>
                  <a:cubicBezTo>
                    <a:pt x="244" y="42"/>
                    <a:pt x="259" y="47"/>
                    <a:pt x="274" y="50"/>
                  </a:cubicBezTo>
                  <a:cubicBezTo>
                    <a:pt x="282" y="48"/>
                    <a:pt x="280" y="46"/>
                    <a:pt x="274" y="45"/>
                  </a:cubicBezTo>
                  <a:cubicBezTo>
                    <a:pt x="269" y="43"/>
                    <a:pt x="265" y="41"/>
                    <a:pt x="261" y="37"/>
                  </a:cubicBezTo>
                  <a:cubicBezTo>
                    <a:pt x="275" y="35"/>
                    <a:pt x="288" y="35"/>
                    <a:pt x="302" y="32"/>
                  </a:cubicBezTo>
                  <a:cubicBezTo>
                    <a:pt x="314" y="31"/>
                    <a:pt x="326" y="29"/>
                    <a:pt x="338" y="31"/>
                  </a:cubicBezTo>
                  <a:cubicBezTo>
                    <a:pt x="343" y="31"/>
                    <a:pt x="340" y="41"/>
                    <a:pt x="342" y="45"/>
                  </a:cubicBezTo>
                  <a:cubicBezTo>
                    <a:pt x="341" y="52"/>
                    <a:pt x="348" y="48"/>
                    <a:pt x="351" y="46"/>
                  </a:cubicBezTo>
                  <a:cubicBezTo>
                    <a:pt x="356" y="45"/>
                    <a:pt x="355" y="36"/>
                    <a:pt x="358" y="34"/>
                  </a:cubicBezTo>
                  <a:cubicBezTo>
                    <a:pt x="376" y="34"/>
                    <a:pt x="392" y="42"/>
                    <a:pt x="409" y="44"/>
                  </a:cubicBezTo>
                  <a:cubicBezTo>
                    <a:pt x="414" y="39"/>
                    <a:pt x="404" y="39"/>
                    <a:pt x="402" y="35"/>
                  </a:cubicBezTo>
                  <a:cubicBezTo>
                    <a:pt x="400" y="32"/>
                    <a:pt x="391" y="31"/>
                    <a:pt x="393" y="27"/>
                  </a:cubicBezTo>
                  <a:cubicBezTo>
                    <a:pt x="396" y="24"/>
                    <a:pt x="401" y="27"/>
                    <a:pt x="405" y="26"/>
                  </a:cubicBezTo>
                  <a:cubicBezTo>
                    <a:pt x="417" y="26"/>
                    <a:pt x="428" y="30"/>
                    <a:pt x="440" y="31"/>
                  </a:cubicBezTo>
                  <a:cubicBezTo>
                    <a:pt x="453" y="34"/>
                    <a:pt x="466" y="37"/>
                    <a:pt x="479" y="39"/>
                  </a:cubicBezTo>
                  <a:cubicBezTo>
                    <a:pt x="488" y="41"/>
                    <a:pt x="497" y="43"/>
                    <a:pt x="506" y="43"/>
                  </a:cubicBezTo>
                  <a:cubicBezTo>
                    <a:pt x="511" y="43"/>
                    <a:pt x="513" y="37"/>
                    <a:pt x="515" y="32"/>
                  </a:cubicBezTo>
                  <a:cubicBezTo>
                    <a:pt x="519" y="27"/>
                    <a:pt x="517" y="23"/>
                    <a:pt x="511" y="23"/>
                  </a:cubicBezTo>
                  <a:cubicBezTo>
                    <a:pt x="505" y="22"/>
                    <a:pt x="500" y="18"/>
                    <a:pt x="495" y="15"/>
                  </a:cubicBezTo>
                  <a:cubicBezTo>
                    <a:pt x="504" y="10"/>
                    <a:pt x="514" y="14"/>
                    <a:pt x="524" y="12"/>
                  </a:cubicBezTo>
                  <a:cubicBezTo>
                    <a:pt x="540" y="10"/>
                    <a:pt x="556" y="6"/>
                    <a:pt x="572" y="12"/>
                  </a:cubicBezTo>
                  <a:cubicBezTo>
                    <a:pt x="586" y="16"/>
                    <a:pt x="600" y="17"/>
                    <a:pt x="614" y="18"/>
                  </a:cubicBezTo>
                  <a:cubicBezTo>
                    <a:pt x="618" y="14"/>
                    <a:pt x="614" y="7"/>
                    <a:pt x="616" y="6"/>
                  </a:cubicBezTo>
                  <a:cubicBezTo>
                    <a:pt x="637" y="3"/>
                    <a:pt x="659" y="2"/>
                    <a:pt x="681" y="4"/>
                  </a:cubicBezTo>
                  <a:cubicBezTo>
                    <a:pt x="694" y="6"/>
                    <a:pt x="707" y="2"/>
                    <a:pt x="721" y="2"/>
                  </a:cubicBezTo>
                  <a:cubicBezTo>
                    <a:pt x="733" y="0"/>
                    <a:pt x="745" y="2"/>
                    <a:pt x="756" y="3"/>
                  </a:cubicBezTo>
                  <a:cubicBezTo>
                    <a:pt x="767" y="3"/>
                    <a:pt x="777" y="3"/>
                    <a:pt x="787" y="5"/>
                  </a:cubicBezTo>
                  <a:cubicBezTo>
                    <a:pt x="796" y="3"/>
                    <a:pt x="805" y="6"/>
                    <a:pt x="814" y="5"/>
                  </a:cubicBezTo>
                  <a:cubicBezTo>
                    <a:pt x="824" y="6"/>
                    <a:pt x="834" y="5"/>
                    <a:pt x="844" y="10"/>
                  </a:cubicBezTo>
                  <a:cubicBezTo>
                    <a:pt x="854" y="15"/>
                    <a:pt x="865" y="18"/>
                    <a:pt x="876" y="16"/>
                  </a:cubicBezTo>
                  <a:cubicBezTo>
                    <a:pt x="886" y="18"/>
                    <a:pt x="896" y="19"/>
                    <a:pt x="906" y="20"/>
                  </a:cubicBezTo>
                  <a:cubicBezTo>
                    <a:pt x="913" y="24"/>
                    <a:pt x="906" y="27"/>
                    <a:pt x="902" y="28"/>
                  </a:cubicBezTo>
                  <a:cubicBezTo>
                    <a:pt x="886" y="29"/>
                    <a:pt x="871" y="30"/>
                    <a:pt x="856" y="32"/>
                  </a:cubicBezTo>
                  <a:cubicBezTo>
                    <a:pt x="836" y="32"/>
                    <a:pt x="816" y="30"/>
                    <a:pt x="797" y="30"/>
                  </a:cubicBezTo>
                  <a:cubicBezTo>
                    <a:pt x="775" y="34"/>
                    <a:pt x="752" y="29"/>
                    <a:pt x="730" y="36"/>
                  </a:cubicBezTo>
                  <a:cubicBezTo>
                    <a:pt x="726" y="36"/>
                    <a:pt x="720" y="38"/>
                    <a:pt x="720" y="43"/>
                  </a:cubicBezTo>
                  <a:cubicBezTo>
                    <a:pt x="728" y="47"/>
                    <a:pt x="735" y="43"/>
                    <a:pt x="743" y="43"/>
                  </a:cubicBezTo>
                  <a:cubicBezTo>
                    <a:pt x="764" y="40"/>
                    <a:pt x="786" y="43"/>
                    <a:pt x="807" y="41"/>
                  </a:cubicBezTo>
                  <a:cubicBezTo>
                    <a:pt x="820" y="41"/>
                    <a:pt x="832" y="39"/>
                    <a:pt x="844" y="42"/>
                  </a:cubicBezTo>
                  <a:cubicBezTo>
                    <a:pt x="853" y="44"/>
                    <a:pt x="861" y="48"/>
                    <a:pt x="870" y="45"/>
                  </a:cubicBezTo>
                  <a:cubicBezTo>
                    <a:pt x="884" y="43"/>
                    <a:pt x="898" y="38"/>
                    <a:pt x="912" y="38"/>
                  </a:cubicBezTo>
                  <a:cubicBezTo>
                    <a:pt x="917" y="40"/>
                    <a:pt x="919" y="44"/>
                    <a:pt x="913" y="47"/>
                  </a:cubicBezTo>
                  <a:cubicBezTo>
                    <a:pt x="901" y="52"/>
                    <a:pt x="888" y="55"/>
                    <a:pt x="877" y="64"/>
                  </a:cubicBezTo>
                  <a:cubicBezTo>
                    <a:pt x="874" y="70"/>
                    <a:pt x="883" y="70"/>
                    <a:pt x="886" y="69"/>
                  </a:cubicBezTo>
                  <a:cubicBezTo>
                    <a:pt x="895" y="68"/>
                    <a:pt x="903" y="62"/>
                    <a:pt x="912" y="59"/>
                  </a:cubicBezTo>
                  <a:cubicBezTo>
                    <a:pt x="925" y="54"/>
                    <a:pt x="938" y="51"/>
                    <a:pt x="951" y="48"/>
                  </a:cubicBezTo>
                  <a:cubicBezTo>
                    <a:pt x="963" y="45"/>
                    <a:pt x="975" y="48"/>
                    <a:pt x="987" y="48"/>
                  </a:cubicBezTo>
                  <a:cubicBezTo>
                    <a:pt x="994" y="46"/>
                    <a:pt x="1000" y="45"/>
                    <a:pt x="1005" y="42"/>
                  </a:cubicBezTo>
                  <a:cubicBezTo>
                    <a:pt x="1020" y="37"/>
                    <a:pt x="1036" y="40"/>
                    <a:pt x="1051" y="41"/>
                  </a:cubicBezTo>
                  <a:cubicBezTo>
                    <a:pt x="1061" y="41"/>
                    <a:pt x="1071" y="45"/>
                    <a:pt x="1082" y="46"/>
                  </a:cubicBezTo>
                  <a:cubicBezTo>
                    <a:pt x="1088" y="50"/>
                    <a:pt x="1079" y="53"/>
                    <a:pt x="1076" y="52"/>
                  </a:cubicBezTo>
                  <a:cubicBezTo>
                    <a:pt x="1066" y="55"/>
                    <a:pt x="1056" y="53"/>
                    <a:pt x="1047" y="59"/>
                  </a:cubicBezTo>
                  <a:cubicBezTo>
                    <a:pt x="1040" y="64"/>
                    <a:pt x="1033" y="65"/>
                    <a:pt x="1026" y="67"/>
                  </a:cubicBezTo>
                  <a:cubicBezTo>
                    <a:pt x="1018" y="71"/>
                    <a:pt x="1009" y="74"/>
                    <a:pt x="1001" y="73"/>
                  </a:cubicBezTo>
                  <a:cubicBezTo>
                    <a:pt x="989" y="73"/>
                    <a:pt x="977" y="73"/>
                    <a:pt x="966" y="73"/>
                  </a:cubicBezTo>
                  <a:cubicBezTo>
                    <a:pt x="959" y="75"/>
                    <a:pt x="949" y="74"/>
                    <a:pt x="945" y="83"/>
                  </a:cubicBezTo>
                  <a:cubicBezTo>
                    <a:pt x="946" y="89"/>
                    <a:pt x="953" y="83"/>
                    <a:pt x="956" y="84"/>
                  </a:cubicBezTo>
                  <a:cubicBezTo>
                    <a:pt x="968" y="81"/>
                    <a:pt x="979" y="83"/>
                    <a:pt x="990" y="83"/>
                  </a:cubicBezTo>
                  <a:cubicBezTo>
                    <a:pt x="992" y="90"/>
                    <a:pt x="984" y="90"/>
                    <a:pt x="981" y="90"/>
                  </a:cubicBezTo>
                  <a:cubicBezTo>
                    <a:pt x="974" y="92"/>
                    <a:pt x="967" y="90"/>
                    <a:pt x="961" y="93"/>
                  </a:cubicBezTo>
                  <a:cubicBezTo>
                    <a:pt x="958" y="98"/>
                    <a:pt x="958" y="104"/>
                    <a:pt x="954" y="108"/>
                  </a:cubicBezTo>
                  <a:cubicBezTo>
                    <a:pt x="948" y="112"/>
                    <a:pt x="940" y="107"/>
                    <a:pt x="934" y="110"/>
                  </a:cubicBezTo>
                  <a:cubicBezTo>
                    <a:pt x="929" y="118"/>
                    <a:pt x="922" y="124"/>
                    <a:pt x="918" y="133"/>
                  </a:cubicBezTo>
                  <a:cubicBezTo>
                    <a:pt x="921" y="137"/>
                    <a:pt x="926" y="139"/>
                    <a:pt x="928" y="134"/>
                  </a:cubicBezTo>
                  <a:cubicBezTo>
                    <a:pt x="935" y="126"/>
                    <a:pt x="945" y="128"/>
                    <a:pt x="953" y="130"/>
                  </a:cubicBezTo>
                  <a:cubicBezTo>
                    <a:pt x="958" y="131"/>
                    <a:pt x="964" y="129"/>
                    <a:pt x="967" y="135"/>
                  </a:cubicBezTo>
                  <a:cubicBezTo>
                    <a:pt x="965" y="140"/>
                    <a:pt x="959" y="135"/>
                    <a:pt x="955" y="136"/>
                  </a:cubicBezTo>
                  <a:cubicBezTo>
                    <a:pt x="952" y="136"/>
                    <a:pt x="942" y="137"/>
                    <a:pt x="948" y="142"/>
                  </a:cubicBezTo>
                  <a:cubicBezTo>
                    <a:pt x="954" y="143"/>
                    <a:pt x="961" y="143"/>
                    <a:pt x="968" y="145"/>
                  </a:cubicBezTo>
                  <a:cubicBezTo>
                    <a:pt x="974" y="146"/>
                    <a:pt x="981" y="141"/>
                    <a:pt x="986" y="147"/>
                  </a:cubicBezTo>
                  <a:cubicBezTo>
                    <a:pt x="990" y="152"/>
                    <a:pt x="985" y="158"/>
                    <a:pt x="981" y="155"/>
                  </a:cubicBezTo>
                  <a:cubicBezTo>
                    <a:pt x="969" y="153"/>
                    <a:pt x="958" y="153"/>
                    <a:pt x="947" y="152"/>
                  </a:cubicBezTo>
                  <a:cubicBezTo>
                    <a:pt x="940" y="151"/>
                    <a:pt x="934" y="156"/>
                    <a:pt x="928" y="158"/>
                  </a:cubicBezTo>
                  <a:cubicBezTo>
                    <a:pt x="922" y="156"/>
                    <a:pt x="916" y="154"/>
                    <a:pt x="910" y="155"/>
                  </a:cubicBezTo>
                  <a:cubicBezTo>
                    <a:pt x="904" y="159"/>
                    <a:pt x="912" y="161"/>
                    <a:pt x="915" y="163"/>
                  </a:cubicBezTo>
                  <a:cubicBezTo>
                    <a:pt x="927" y="170"/>
                    <a:pt x="941" y="168"/>
                    <a:pt x="954" y="170"/>
                  </a:cubicBezTo>
                  <a:cubicBezTo>
                    <a:pt x="960" y="171"/>
                    <a:pt x="965" y="179"/>
                    <a:pt x="964" y="186"/>
                  </a:cubicBezTo>
                  <a:cubicBezTo>
                    <a:pt x="962" y="192"/>
                    <a:pt x="956" y="191"/>
                    <a:pt x="951" y="190"/>
                  </a:cubicBezTo>
                  <a:cubicBezTo>
                    <a:pt x="947" y="190"/>
                    <a:pt x="942" y="187"/>
                    <a:pt x="938" y="189"/>
                  </a:cubicBezTo>
                  <a:cubicBezTo>
                    <a:pt x="937" y="195"/>
                    <a:pt x="940" y="200"/>
                    <a:pt x="944" y="199"/>
                  </a:cubicBezTo>
                  <a:cubicBezTo>
                    <a:pt x="952" y="202"/>
                    <a:pt x="959" y="203"/>
                    <a:pt x="967" y="205"/>
                  </a:cubicBezTo>
                  <a:cubicBezTo>
                    <a:pt x="973" y="209"/>
                    <a:pt x="966" y="212"/>
                    <a:pt x="962" y="213"/>
                  </a:cubicBezTo>
                  <a:cubicBezTo>
                    <a:pt x="948" y="216"/>
                    <a:pt x="934" y="212"/>
                    <a:pt x="920" y="212"/>
                  </a:cubicBezTo>
                  <a:cubicBezTo>
                    <a:pt x="916" y="212"/>
                    <a:pt x="911" y="218"/>
                    <a:pt x="918" y="219"/>
                  </a:cubicBezTo>
                  <a:cubicBezTo>
                    <a:pt x="926" y="219"/>
                    <a:pt x="935" y="219"/>
                    <a:pt x="944" y="223"/>
                  </a:cubicBezTo>
                  <a:cubicBezTo>
                    <a:pt x="945" y="229"/>
                    <a:pt x="944" y="235"/>
                    <a:pt x="939" y="232"/>
                  </a:cubicBezTo>
                  <a:cubicBezTo>
                    <a:pt x="932" y="232"/>
                    <a:pt x="925" y="231"/>
                    <a:pt x="919" y="236"/>
                  </a:cubicBezTo>
                  <a:cubicBezTo>
                    <a:pt x="905" y="236"/>
                    <a:pt x="891" y="234"/>
                    <a:pt x="879" y="225"/>
                  </a:cubicBezTo>
                  <a:cubicBezTo>
                    <a:pt x="872" y="224"/>
                    <a:pt x="865" y="230"/>
                    <a:pt x="858" y="231"/>
                  </a:cubicBezTo>
                  <a:cubicBezTo>
                    <a:pt x="851" y="231"/>
                    <a:pt x="845" y="235"/>
                    <a:pt x="839" y="234"/>
                  </a:cubicBezTo>
                  <a:cubicBezTo>
                    <a:pt x="831" y="233"/>
                    <a:pt x="823" y="232"/>
                    <a:pt x="816" y="235"/>
                  </a:cubicBezTo>
                  <a:cubicBezTo>
                    <a:pt x="812" y="240"/>
                    <a:pt x="817" y="246"/>
                    <a:pt x="820" y="247"/>
                  </a:cubicBezTo>
                  <a:cubicBezTo>
                    <a:pt x="827" y="249"/>
                    <a:pt x="834" y="247"/>
                    <a:pt x="841" y="250"/>
                  </a:cubicBezTo>
                  <a:cubicBezTo>
                    <a:pt x="849" y="253"/>
                    <a:pt x="857" y="247"/>
                    <a:pt x="864" y="253"/>
                  </a:cubicBezTo>
                  <a:cubicBezTo>
                    <a:pt x="874" y="258"/>
                    <a:pt x="884" y="262"/>
                    <a:pt x="894" y="266"/>
                  </a:cubicBezTo>
                  <a:cubicBezTo>
                    <a:pt x="900" y="267"/>
                    <a:pt x="903" y="272"/>
                    <a:pt x="905" y="278"/>
                  </a:cubicBezTo>
                  <a:cubicBezTo>
                    <a:pt x="907" y="282"/>
                    <a:pt x="913" y="276"/>
                    <a:pt x="916" y="277"/>
                  </a:cubicBezTo>
                  <a:cubicBezTo>
                    <a:pt x="923" y="280"/>
                    <a:pt x="922" y="291"/>
                    <a:pt x="923" y="298"/>
                  </a:cubicBezTo>
                  <a:cubicBezTo>
                    <a:pt x="919" y="305"/>
                    <a:pt x="912" y="298"/>
                    <a:pt x="907" y="299"/>
                  </a:cubicBezTo>
                  <a:cubicBezTo>
                    <a:pt x="899" y="300"/>
                    <a:pt x="891" y="300"/>
                    <a:pt x="884" y="297"/>
                  </a:cubicBezTo>
                  <a:cubicBezTo>
                    <a:pt x="879" y="296"/>
                    <a:pt x="876" y="290"/>
                    <a:pt x="873" y="286"/>
                  </a:cubicBezTo>
                  <a:cubicBezTo>
                    <a:pt x="863" y="277"/>
                    <a:pt x="851" y="272"/>
                    <a:pt x="839" y="272"/>
                  </a:cubicBezTo>
                  <a:cubicBezTo>
                    <a:pt x="835" y="274"/>
                    <a:pt x="831" y="274"/>
                    <a:pt x="827" y="275"/>
                  </a:cubicBezTo>
                  <a:close/>
                  <a:moveTo>
                    <a:pt x="911" y="264"/>
                  </a:moveTo>
                  <a:cubicBezTo>
                    <a:pt x="902" y="259"/>
                    <a:pt x="893" y="257"/>
                    <a:pt x="884" y="254"/>
                  </a:cubicBezTo>
                  <a:cubicBezTo>
                    <a:pt x="878" y="247"/>
                    <a:pt x="887" y="250"/>
                    <a:pt x="891" y="249"/>
                  </a:cubicBezTo>
                  <a:cubicBezTo>
                    <a:pt x="899" y="249"/>
                    <a:pt x="908" y="253"/>
                    <a:pt x="916" y="256"/>
                  </a:cubicBezTo>
                  <a:cubicBezTo>
                    <a:pt x="919" y="262"/>
                    <a:pt x="916" y="264"/>
                    <a:pt x="911" y="264"/>
                  </a:cubicBezTo>
                  <a:close/>
                  <a:moveTo>
                    <a:pt x="344" y="327"/>
                  </a:moveTo>
                  <a:cubicBezTo>
                    <a:pt x="338" y="325"/>
                    <a:pt x="333" y="321"/>
                    <a:pt x="327" y="320"/>
                  </a:cubicBezTo>
                  <a:cubicBezTo>
                    <a:pt x="323" y="318"/>
                    <a:pt x="322" y="310"/>
                    <a:pt x="324" y="306"/>
                  </a:cubicBezTo>
                  <a:cubicBezTo>
                    <a:pt x="328" y="302"/>
                    <a:pt x="333" y="307"/>
                    <a:pt x="337" y="306"/>
                  </a:cubicBezTo>
                  <a:cubicBezTo>
                    <a:pt x="348" y="306"/>
                    <a:pt x="357" y="312"/>
                    <a:pt x="368" y="314"/>
                  </a:cubicBezTo>
                  <a:cubicBezTo>
                    <a:pt x="371" y="315"/>
                    <a:pt x="379" y="319"/>
                    <a:pt x="373" y="321"/>
                  </a:cubicBezTo>
                  <a:cubicBezTo>
                    <a:pt x="363" y="321"/>
                    <a:pt x="355" y="324"/>
                    <a:pt x="345" y="326"/>
                  </a:cubicBezTo>
                  <a:cubicBezTo>
                    <a:pt x="345" y="326"/>
                    <a:pt x="345" y="327"/>
                    <a:pt x="344" y="32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64" name="Freeform 285">
              <a:extLst>
                <a:ext uri="{FF2B5EF4-FFF2-40B4-BE49-F238E27FC236}">
                  <a16:creationId xmlns:a16="http://schemas.microsoft.com/office/drawing/2014/main" id="{C8533B7B-0A2E-4AE7-9AF5-C7832301F60F}"/>
                </a:ext>
              </a:extLst>
            </p:cNvPr>
            <p:cNvSpPr>
              <a:spLocks/>
            </p:cNvSpPr>
            <p:nvPr/>
          </p:nvSpPr>
          <p:spPr bwMode="auto">
            <a:xfrm>
              <a:off x="2635701" y="3607549"/>
              <a:ext cx="40310" cy="21987"/>
            </a:xfrm>
            <a:custGeom>
              <a:avLst/>
              <a:gdLst/>
              <a:ahLst/>
              <a:cxnLst>
                <a:cxn ang="0">
                  <a:pos x="66" y="5"/>
                </a:cxn>
                <a:cxn ang="0">
                  <a:pos x="67" y="16"/>
                </a:cxn>
                <a:cxn ang="0">
                  <a:pos x="77" y="19"/>
                </a:cxn>
                <a:cxn ang="0">
                  <a:pos x="81" y="27"/>
                </a:cxn>
                <a:cxn ang="0">
                  <a:pos x="76" y="30"/>
                </a:cxn>
                <a:cxn ang="0">
                  <a:pos x="68" y="32"/>
                </a:cxn>
                <a:cxn ang="0">
                  <a:pos x="60" y="30"/>
                </a:cxn>
                <a:cxn ang="0">
                  <a:pos x="56" y="42"/>
                </a:cxn>
                <a:cxn ang="0">
                  <a:pos x="47" y="35"/>
                </a:cxn>
                <a:cxn ang="0">
                  <a:pos x="39" y="33"/>
                </a:cxn>
                <a:cxn ang="0">
                  <a:pos x="31" y="40"/>
                </a:cxn>
                <a:cxn ang="0">
                  <a:pos x="20" y="40"/>
                </a:cxn>
                <a:cxn ang="0">
                  <a:pos x="13" y="30"/>
                </a:cxn>
                <a:cxn ang="0">
                  <a:pos x="1" y="36"/>
                </a:cxn>
                <a:cxn ang="0">
                  <a:pos x="7" y="24"/>
                </a:cxn>
                <a:cxn ang="0">
                  <a:pos x="14" y="15"/>
                </a:cxn>
                <a:cxn ang="0">
                  <a:pos x="19" y="6"/>
                </a:cxn>
                <a:cxn ang="0">
                  <a:pos x="29" y="4"/>
                </a:cxn>
                <a:cxn ang="0">
                  <a:pos x="40" y="3"/>
                </a:cxn>
                <a:cxn ang="0">
                  <a:pos x="49" y="0"/>
                </a:cxn>
                <a:cxn ang="0">
                  <a:pos x="60" y="2"/>
                </a:cxn>
                <a:cxn ang="0">
                  <a:pos x="66" y="5"/>
                </a:cxn>
              </a:cxnLst>
              <a:rect l="0" t="0" r="r" b="b"/>
              <a:pathLst>
                <a:path w="83" h="44">
                  <a:moveTo>
                    <a:pt x="66" y="5"/>
                  </a:moveTo>
                  <a:cubicBezTo>
                    <a:pt x="68" y="9"/>
                    <a:pt x="64" y="13"/>
                    <a:pt x="67" y="16"/>
                  </a:cubicBezTo>
                  <a:cubicBezTo>
                    <a:pt x="71" y="14"/>
                    <a:pt x="73" y="23"/>
                    <a:pt x="77" y="19"/>
                  </a:cubicBezTo>
                  <a:cubicBezTo>
                    <a:pt x="83" y="13"/>
                    <a:pt x="81" y="23"/>
                    <a:pt x="81" y="27"/>
                  </a:cubicBezTo>
                  <a:cubicBezTo>
                    <a:pt x="79" y="25"/>
                    <a:pt x="71" y="26"/>
                    <a:pt x="76" y="30"/>
                  </a:cubicBezTo>
                  <a:cubicBezTo>
                    <a:pt x="75" y="39"/>
                    <a:pt x="72" y="27"/>
                    <a:pt x="68" y="32"/>
                  </a:cubicBezTo>
                  <a:cubicBezTo>
                    <a:pt x="65" y="36"/>
                    <a:pt x="63" y="23"/>
                    <a:pt x="60" y="30"/>
                  </a:cubicBezTo>
                  <a:cubicBezTo>
                    <a:pt x="59" y="34"/>
                    <a:pt x="57" y="38"/>
                    <a:pt x="56" y="42"/>
                  </a:cubicBezTo>
                  <a:cubicBezTo>
                    <a:pt x="51" y="42"/>
                    <a:pt x="53" y="36"/>
                    <a:pt x="47" y="35"/>
                  </a:cubicBezTo>
                  <a:cubicBezTo>
                    <a:pt x="45" y="30"/>
                    <a:pt x="44" y="29"/>
                    <a:pt x="39" y="33"/>
                  </a:cubicBezTo>
                  <a:cubicBezTo>
                    <a:pt x="41" y="38"/>
                    <a:pt x="35" y="44"/>
                    <a:pt x="31" y="40"/>
                  </a:cubicBezTo>
                  <a:cubicBezTo>
                    <a:pt x="28" y="39"/>
                    <a:pt x="23" y="44"/>
                    <a:pt x="20" y="40"/>
                  </a:cubicBezTo>
                  <a:cubicBezTo>
                    <a:pt x="18" y="36"/>
                    <a:pt x="18" y="26"/>
                    <a:pt x="13" y="30"/>
                  </a:cubicBezTo>
                  <a:cubicBezTo>
                    <a:pt x="8" y="30"/>
                    <a:pt x="6" y="40"/>
                    <a:pt x="1" y="36"/>
                  </a:cubicBezTo>
                  <a:cubicBezTo>
                    <a:pt x="6" y="33"/>
                    <a:pt x="0" y="25"/>
                    <a:pt x="7" y="24"/>
                  </a:cubicBezTo>
                  <a:cubicBezTo>
                    <a:pt x="10" y="20"/>
                    <a:pt x="10" y="17"/>
                    <a:pt x="14" y="15"/>
                  </a:cubicBezTo>
                  <a:cubicBezTo>
                    <a:pt x="20" y="10"/>
                    <a:pt x="17" y="10"/>
                    <a:pt x="19" y="6"/>
                  </a:cubicBezTo>
                  <a:cubicBezTo>
                    <a:pt x="23" y="5"/>
                    <a:pt x="26" y="9"/>
                    <a:pt x="29" y="4"/>
                  </a:cubicBezTo>
                  <a:cubicBezTo>
                    <a:pt x="33" y="4"/>
                    <a:pt x="37" y="4"/>
                    <a:pt x="40" y="3"/>
                  </a:cubicBezTo>
                  <a:cubicBezTo>
                    <a:pt x="47" y="6"/>
                    <a:pt x="43" y="1"/>
                    <a:pt x="49" y="0"/>
                  </a:cubicBezTo>
                  <a:cubicBezTo>
                    <a:pt x="51" y="0"/>
                    <a:pt x="55" y="3"/>
                    <a:pt x="60" y="2"/>
                  </a:cubicBezTo>
                  <a:cubicBezTo>
                    <a:pt x="62" y="2"/>
                    <a:pt x="64" y="4"/>
                    <a:pt x="66" y="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65" name="Freeform 286">
              <a:extLst>
                <a:ext uri="{FF2B5EF4-FFF2-40B4-BE49-F238E27FC236}">
                  <a16:creationId xmlns:a16="http://schemas.microsoft.com/office/drawing/2014/main" id="{A9839699-431E-46D1-B58E-AD7165BA5302}"/>
                </a:ext>
              </a:extLst>
            </p:cNvPr>
            <p:cNvSpPr>
              <a:spLocks/>
            </p:cNvSpPr>
            <p:nvPr/>
          </p:nvSpPr>
          <p:spPr bwMode="auto">
            <a:xfrm>
              <a:off x="2666849" y="3589226"/>
              <a:ext cx="69625" cy="32981"/>
            </a:xfrm>
            <a:custGeom>
              <a:avLst/>
              <a:gdLst/>
              <a:ahLst/>
              <a:cxnLst>
                <a:cxn ang="0">
                  <a:pos x="3" y="35"/>
                </a:cxn>
                <a:cxn ang="0">
                  <a:pos x="12" y="37"/>
                </a:cxn>
                <a:cxn ang="0">
                  <a:pos x="19" y="35"/>
                </a:cxn>
                <a:cxn ang="0">
                  <a:pos x="28" y="38"/>
                </a:cxn>
                <a:cxn ang="0">
                  <a:pos x="39" y="34"/>
                </a:cxn>
                <a:cxn ang="0">
                  <a:pos x="51" y="31"/>
                </a:cxn>
                <a:cxn ang="0">
                  <a:pos x="62" y="33"/>
                </a:cxn>
                <a:cxn ang="0">
                  <a:pos x="64" y="31"/>
                </a:cxn>
                <a:cxn ang="0">
                  <a:pos x="63" y="20"/>
                </a:cxn>
                <a:cxn ang="0">
                  <a:pos x="73" y="11"/>
                </a:cxn>
                <a:cxn ang="0">
                  <a:pos x="84" y="10"/>
                </a:cxn>
                <a:cxn ang="0">
                  <a:pos x="99" y="6"/>
                </a:cxn>
                <a:cxn ang="0">
                  <a:pos x="111" y="5"/>
                </a:cxn>
                <a:cxn ang="0">
                  <a:pos x="129" y="7"/>
                </a:cxn>
                <a:cxn ang="0">
                  <a:pos x="137" y="14"/>
                </a:cxn>
                <a:cxn ang="0">
                  <a:pos x="143" y="25"/>
                </a:cxn>
                <a:cxn ang="0">
                  <a:pos x="134" y="32"/>
                </a:cxn>
                <a:cxn ang="0">
                  <a:pos x="131" y="34"/>
                </a:cxn>
                <a:cxn ang="0">
                  <a:pos x="129" y="44"/>
                </a:cxn>
                <a:cxn ang="0">
                  <a:pos x="119" y="52"/>
                </a:cxn>
                <a:cxn ang="0">
                  <a:pos x="110" y="56"/>
                </a:cxn>
                <a:cxn ang="0">
                  <a:pos x="94" y="61"/>
                </a:cxn>
                <a:cxn ang="0">
                  <a:pos x="82" y="59"/>
                </a:cxn>
                <a:cxn ang="0">
                  <a:pos x="54" y="54"/>
                </a:cxn>
                <a:cxn ang="0">
                  <a:pos x="46" y="46"/>
                </a:cxn>
                <a:cxn ang="0">
                  <a:pos x="34" y="47"/>
                </a:cxn>
                <a:cxn ang="0">
                  <a:pos x="23" y="51"/>
                </a:cxn>
                <a:cxn ang="0">
                  <a:pos x="13" y="50"/>
                </a:cxn>
                <a:cxn ang="0">
                  <a:pos x="3" y="45"/>
                </a:cxn>
                <a:cxn ang="0">
                  <a:pos x="3" y="35"/>
                </a:cxn>
              </a:cxnLst>
              <a:rect l="0" t="0" r="r" b="b"/>
              <a:pathLst>
                <a:path w="144" h="61">
                  <a:moveTo>
                    <a:pt x="3" y="35"/>
                  </a:moveTo>
                  <a:cubicBezTo>
                    <a:pt x="6" y="34"/>
                    <a:pt x="10" y="33"/>
                    <a:pt x="12" y="37"/>
                  </a:cubicBezTo>
                  <a:cubicBezTo>
                    <a:pt x="13" y="41"/>
                    <a:pt x="18" y="41"/>
                    <a:pt x="19" y="35"/>
                  </a:cubicBezTo>
                  <a:cubicBezTo>
                    <a:pt x="20" y="34"/>
                    <a:pt x="27" y="33"/>
                    <a:pt x="28" y="38"/>
                  </a:cubicBezTo>
                  <a:cubicBezTo>
                    <a:pt x="32" y="39"/>
                    <a:pt x="36" y="36"/>
                    <a:pt x="39" y="34"/>
                  </a:cubicBezTo>
                  <a:cubicBezTo>
                    <a:pt x="42" y="31"/>
                    <a:pt x="48" y="36"/>
                    <a:pt x="51" y="31"/>
                  </a:cubicBezTo>
                  <a:cubicBezTo>
                    <a:pt x="54" y="31"/>
                    <a:pt x="58" y="31"/>
                    <a:pt x="62" y="33"/>
                  </a:cubicBezTo>
                  <a:cubicBezTo>
                    <a:pt x="61" y="40"/>
                    <a:pt x="70" y="32"/>
                    <a:pt x="64" y="31"/>
                  </a:cubicBezTo>
                  <a:cubicBezTo>
                    <a:pt x="66" y="29"/>
                    <a:pt x="58" y="22"/>
                    <a:pt x="63" y="20"/>
                  </a:cubicBezTo>
                  <a:cubicBezTo>
                    <a:pt x="66" y="17"/>
                    <a:pt x="73" y="18"/>
                    <a:pt x="73" y="11"/>
                  </a:cubicBezTo>
                  <a:cubicBezTo>
                    <a:pt x="77" y="13"/>
                    <a:pt x="80" y="11"/>
                    <a:pt x="84" y="10"/>
                  </a:cubicBezTo>
                  <a:cubicBezTo>
                    <a:pt x="89" y="13"/>
                    <a:pt x="96" y="12"/>
                    <a:pt x="99" y="6"/>
                  </a:cubicBezTo>
                  <a:cubicBezTo>
                    <a:pt x="102" y="0"/>
                    <a:pt x="107" y="5"/>
                    <a:pt x="111" y="5"/>
                  </a:cubicBezTo>
                  <a:cubicBezTo>
                    <a:pt x="117" y="8"/>
                    <a:pt x="123" y="9"/>
                    <a:pt x="129" y="7"/>
                  </a:cubicBezTo>
                  <a:cubicBezTo>
                    <a:pt x="133" y="6"/>
                    <a:pt x="139" y="8"/>
                    <a:pt x="137" y="14"/>
                  </a:cubicBezTo>
                  <a:cubicBezTo>
                    <a:pt x="135" y="20"/>
                    <a:pt x="144" y="22"/>
                    <a:pt x="143" y="25"/>
                  </a:cubicBezTo>
                  <a:cubicBezTo>
                    <a:pt x="138" y="26"/>
                    <a:pt x="140" y="34"/>
                    <a:pt x="134" y="32"/>
                  </a:cubicBezTo>
                  <a:cubicBezTo>
                    <a:pt x="130" y="29"/>
                    <a:pt x="125" y="33"/>
                    <a:pt x="131" y="34"/>
                  </a:cubicBezTo>
                  <a:cubicBezTo>
                    <a:pt x="133" y="38"/>
                    <a:pt x="123" y="38"/>
                    <a:pt x="129" y="44"/>
                  </a:cubicBezTo>
                  <a:cubicBezTo>
                    <a:pt x="128" y="50"/>
                    <a:pt x="121" y="50"/>
                    <a:pt x="119" y="52"/>
                  </a:cubicBezTo>
                  <a:cubicBezTo>
                    <a:pt x="121" y="60"/>
                    <a:pt x="112" y="51"/>
                    <a:pt x="110" y="56"/>
                  </a:cubicBezTo>
                  <a:cubicBezTo>
                    <a:pt x="104" y="55"/>
                    <a:pt x="98" y="55"/>
                    <a:pt x="94" y="61"/>
                  </a:cubicBezTo>
                  <a:cubicBezTo>
                    <a:pt x="91" y="61"/>
                    <a:pt x="86" y="60"/>
                    <a:pt x="82" y="59"/>
                  </a:cubicBezTo>
                  <a:cubicBezTo>
                    <a:pt x="73" y="58"/>
                    <a:pt x="64" y="56"/>
                    <a:pt x="54" y="54"/>
                  </a:cubicBezTo>
                  <a:cubicBezTo>
                    <a:pt x="50" y="51"/>
                    <a:pt x="50" y="44"/>
                    <a:pt x="46" y="46"/>
                  </a:cubicBezTo>
                  <a:cubicBezTo>
                    <a:pt x="42" y="48"/>
                    <a:pt x="38" y="47"/>
                    <a:pt x="34" y="47"/>
                  </a:cubicBezTo>
                  <a:cubicBezTo>
                    <a:pt x="30" y="48"/>
                    <a:pt x="28" y="55"/>
                    <a:pt x="23" y="51"/>
                  </a:cubicBezTo>
                  <a:cubicBezTo>
                    <a:pt x="18" y="51"/>
                    <a:pt x="18" y="44"/>
                    <a:pt x="13" y="50"/>
                  </a:cubicBezTo>
                  <a:cubicBezTo>
                    <a:pt x="9" y="49"/>
                    <a:pt x="6" y="46"/>
                    <a:pt x="3" y="45"/>
                  </a:cubicBezTo>
                  <a:cubicBezTo>
                    <a:pt x="0" y="39"/>
                    <a:pt x="6" y="40"/>
                    <a:pt x="3" y="3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66" name="Freeform 287">
              <a:extLst>
                <a:ext uri="{FF2B5EF4-FFF2-40B4-BE49-F238E27FC236}">
                  <a16:creationId xmlns:a16="http://schemas.microsoft.com/office/drawing/2014/main" id="{9FA32E34-E94C-4ACB-AD3F-C8975ECA7959}"/>
                </a:ext>
              </a:extLst>
            </p:cNvPr>
            <p:cNvSpPr>
              <a:spLocks noEditPoints="1"/>
            </p:cNvSpPr>
            <p:nvPr/>
          </p:nvSpPr>
          <p:spPr bwMode="auto">
            <a:xfrm>
              <a:off x="2538592" y="3567239"/>
              <a:ext cx="130089" cy="115432"/>
            </a:xfrm>
            <a:custGeom>
              <a:avLst/>
              <a:gdLst/>
              <a:ahLst/>
              <a:cxnLst>
                <a:cxn ang="0">
                  <a:pos x="261" y="199"/>
                </a:cxn>
                <a:cxn ang="0">
                  <a:pos x="251" y="219"/>
                </a:cxn>
                <a:cxn ang="0">
                  <a:pos x="246" y="206"/>
                </a:cxn>
                <a:cxn ang="0">
                  <a:pos x="254" y="191"/>
                </a:cxn>
                <a:cxn ang="0">
                  <a:pos x="56" y="177"/>
                </a:cxn>
                <a:cxn ang="0">
                  <a:pos x="66" y="149"/>
                </a:cxn>
                <a:cxn ang="0">
                  <a:pos x="69" y="128"/>
                </a:cxn>
                <a:cxn ang="0">
                  <a:pos x="68" y="123"/>
                </a:cxn>
                <a:cxn ang="0">
                  <a:pos x="56" y="102"/>
                </a:cxn>
                <a:cxn ang="0">
                  <a:pos x="46" y="82"/>
                </a:cxn>
                <a:cxn ang="0">
                  <a:pos x="20" y="75"/>
                </a:cxn>
                <a:cxn ang="0">
                  <a:pos x="12" y="68"/>
                </a:cxn>
                <a:cxn ang="0">
                  <a:pos x="6" y="58"/>
                </a:cxn>
                <a:cxn ang="0">
                  <a:pos x="27" y="52"/>
                </a:cxn>
                <a:cxn ang="0">
                  <a:pos x="50" y="56"/>
                </a:cxn>
                <a:cxn ang="0">
                  <a:pos x="62" y="46"/>
                </a:cxn>
                <a:cxn ang="0">
                  <a:pos x="67" y="32"/>
                </a:cxn>
                <a:cxn ang="0">
                  <a:pos x="87" y="41"/>
                </a:cxn>
                <a:cxn ang="0">
                  <a:pos x="100" y="29"/>
                </a:cxn>
                <a:cxn ang="0">
                  <a:pos x="122" y="4"/>
                </a:cxn>
                <a:cxn ang="0">
                  <a:pos x="145" y="8"/>
                </a:cxn>
                <a:cxn ang="0">
                  <a:pos x="165" y="19"/>
                </a:cxn>
                <a:cxn ang="0">
                  <a:pos x="177" y="25"/>
                </a:cxn>
                <a:cxn ang="0">
                  <a:pos x="195" y="36"/>
                </a:cxn>
                <a:cxn ang="0">
                  <a:pos x="221" y="44"/>
                </a:cxn>
                <a:cxn ang="0">
                  <a:pos x="232" y="54"/>
                </a:cxn>
                <a:cxn ang="0">
                  <a:pos x="226" y="80"/>
                </a:cxn>
                <a:cxn ang="0">
                  <a:pos x="210" y="91"/>
                </a:cxn>
                <a:cxn ang="0">
                  <a:pos x="198" y="112"/>
                </a:cxn>
                <a:cxn ang="0">
                  <a:pos x="215" y="114"/>
                </a:cxn>
                <a:cxn ang="0">
                  <a:pos x="215" y="134"/>
                </a:cxn>
                <a:cxn ang="0">
                  <a:pos x="213" y="148"/>
                </a:cxn>
                <a:cxn ang="0">
                  <a:pos x="226" y="165"/>
                </a:cxn>
                <a:cxn ang="0">
                  <a:pos x="186" y="180"/>
                </a:cxn>
                <a:cxn ang="0">
                  <a:pos x="158" y="174"/>
                </a:cxn>
                <a:cxn ang="0">
                  <a:pos x="140" y="199"/>
                </a:cxn>
                <a:cxn ang="0">
                  <a:pos x="117" y="198"/>
                </a:cxn>
                <a:cxn ang="0">
                  <a:pos x="99" y="193"/>
                </a:cxn>
                <a:cxn ang="0">
                  <a:pos x="77" y="189"/>
                </a:cxn>
                <a:cxn ang="0">
                  <a:pos x="59" y="180"/>
                </a:cxn>
              </a:cxnLst>
              <a:rect l="0" t="0" r="r" b="b"/>
              <a:pathLst>
                <a:path w="262" h="224">
                  <a:moveTo>
                    <a:pt x="259" y="185"/>
                  </a:moveTo>
                  <a:cubicBezTo>
                    <a:pt x="261" y="189"/>
                    <a:pt x="260" y="194"/>
                    <a:pt x="261" y="199"/>
                  </a:cubicBezTo>
                  <a:cubicBezTo>
                    <a:pt x="262" y="205"/>
                    <a:pt x="259" y="209"/>
                    <a:pt x="258" y="215"/>
                  </a:cubicBezTo>
                  <a:cubicBezTo>
                    <a:pt x="258" y="221"/>
                    <a:pt x="254" y="224"/>
                    <a:pt x="251" y="219"/>
                  </a:cubicBezTo>
                  <a:cubicBezTo>
                    <a:pt x="244" y="219"/>
                    <a:pt x="253" y="213"/>
                    <a:pt x="246" y="213"/>
                  </a:cubicBezTo>
                  <a:cubicBezTo>
                    <a:pt x="251" y="207"/>
                    <a:pt x="241" y="211"/>
                    <a:pt x="246" y="206"/>
                  </a:cubicBezTo>
                  <a:cubicBezTo>
                    <a:pt x="242" y="203"/>
                    <a:pt x="246" y="201"/>
                    <a:pt x="244" y="197"/>
                  </a:cubicBezTo>
                  <a:cubicBezTo>
                    <a:pt x="247" y="193"/>
                    <a:pt x="252" y="193"/>
                    <a:pt x="254" y="191"/>
                  </a:cubicBezTo>
                  <a:cubicBezTo>
                    <a:pt x="260" y="195"/>
                    <a:pt x="255" y="185"/>
                    <a:pt x="259" y="185"/>
                  </a:cubicBezTo>
                  <a:close/>
                  <a:moveTo>
                    <a:pt x="56" y="177"/>
                  </a:moveTo>
                  <a:cubicBezTo>
                    <a:pt x="60" y="176"/>
                    <a:pt x="63" y="171"/>
                    <a:pt x="63" y="165"/>
                  </a:cubicBezTo>
                  <a:cubicBezTo>
                    <a:pt x="64" y="160"/>
                    <a:pt x="65" y="154"/>
                    <a:pt x="66" y="149"/>
                  </a:cubicBezTo>
                  <a:cubicBezTo>
                    <a:pt x="73" y="145"/>
                    <a:pt x="63" y="149"/>
                    <a:pt x="66" y="143"/>
                  </a:cubicBezTo>
                  <a:cubicBezTo>
                    <a:pt x="67" y="138"/>
                    <a:pt x="67" y="130"/>
                    <a:pt x="69" y="128"/>
                  </a:cubicBezTo>
                  <a:cubicBezTo>
                    <a:pt x="73" y="130"/>
                    <a:pt x="76" y="137"/>
                    <a:pt x="77" y="138"/>
                  </a:cubicBezTo>
                  <a:cubicBezTo>
                    <a:pt x="76" y="131"/>
                    <a:pt x="71" y="128"/>
                    <a:pt x="68" y="123"/>
                  </a:cubicBezTo>
                  <a:cubicBezTo>
                    <a:pt x="69" y="118"/>
                    <a:pt x="72" y="114"/>
                    <a:pt x="67" y="109"/>
                  </a:cubicBezTo>
                  <a:cubicBezTo>
                    <a:pt x="64" y="105"/>
                    <a:pt x="58" y="108"/>
                    <a:pt x="56" y="102"/>
                  </a:cubicBezTo>
                  <a:cubicBezTo>
                    <a:pt x="50" y="98"/>
                    <a:pt x="55" y="94"/>
                    <a:pt x="52" y="90"/>
                  </a:cubicBezTo>
                  <a:cubicBezTo>
                    <a:pt x="49" y="88"/>
                    <a:pt x="41" y="88"/>
                    <a:pt x="46" y="82"/>
                  </a:cubicBezTo>
                  <a:cubicBezTo>
                    <a:pt x="42" y="78"/>
                    <a:pt x="38" y="85"/>
                    <a:pt x="35" y="80"/>
                  </a:cubicBezTo>
                  <a:cubicBezTo>
                    <a:pt x="30" y="78"/>
                    <a:pt x="25" y="75"/>
                    <a:pt x="20" y="75"/>
                  </a:cubicBezTo>
                  <a:cubicBezTo>
                    <a:pt x="17" y="70"/>
                    <a:pt x="11" y="78"/>
                    <a:pt x="9" y="71"/>
                  </a:cubicBezTo>
                  <a:cubicBezTo>
                    <a:pt x="2" y="70"/>
                    <a:pt x="8" y="68"/>
                    <a:pt x="12" y="68"/>
                  </a:cubicBezTo>
                  <a:cubicBezTo>
                    <a:pt x="9" y="63"/>
                    <a:pt x="7" y="67"/>
                    <a:pt x="12" y="62"/>
                  </a:cubicBezTo>
                  <a:cubicBezTo>
                    <a:pt x="8" y="63"/>
                    <a:pt x="0" y="62"/>
                    <a:pt x="6" y="58"/>
                  </a:cubicBezTo>
                  <a:cubicBezTo>
                    <a:pt x="9" y="57"/>
                    <a:pt x="14" y="56"/>
                    <a:pt x="18" y="54"/>
                  </a:cubicBezTo>
                  <a:cubicBezTo>
                    <a:pt x="21" y="57"/>
                    <a:pt x="25" y="54"/>
                    <a:pt x="27" y="52"/>
                  </a:cubicBezTo>
                  <a:cubicBezTo>
                    <a:pt x="31" y="51"/>
                    <a:pt x="35" y="50"/>
                    <a:pt x="38" y="55"/>
                  </a:cubicBezTo>
                  <a:cubicBezTo>
                    <a:pt x="41" y="62"/>
                    <a:pt x="46" y="53"/>
                    <a:pt x="50" y="56"/>
                  </a:cubicBezTo>
                  <a:cubicBezTo>
                    <a:pt x="54" y="55"/>
                    <a:pt x="56" y="55"/>
                    <a:pt x="59" y="56"/>
                  </a:cubicBezTo>
                  <a:cubicBezTo>
                    <a:pt x="67" y="57"/>
                    <a:pt x="59" y="52"/>
                    <a:pt x="62" y="46"/>
                  </a:cubicBezTo>
                  <a:cubicBezTo>
                    <a:pt x="62" y="41"/>
                    <a:pt x="56" y="39"/>
                    <a:pt x="55" y="33"/>
                  </a:cubicBezTo>
                  <a:cubicBezTo>
                    <a:pt x="56" y="30"/>
                    <a:pt x="63" y="35"/>
                    <a:pt x="67" y="32"/>
                  </a:cubicBezTo>
                  <a:cubicBezTo>
                    <a:pt x="67" y="36"/>
                    <a:pt x="68" y="42"/>
                    <a:pt x="73" y="39"/>
                  </a:cubicBezTo>
                  <a:cubicBezTo>
                    <a:pt x="78" y="39"/>
                    <a:pt x="83" y="40"/>
                    <a:pt x="87" y="41"/>
                  </a:cubicBezTo>
                  <a:cubicBezTo>
                    <a:pt x="89" y="41"/>
                    <a:pt x="100" y="37"/>
                    <a:pt x="93" y="37"/>
                  </a:cubicBezTo>
                  <a:cubicBezTo>
                    <a:pt x="89" y="34"/>
                    <a:pt x="97" y="30"/>
                    <a:pt x="100" y="29"/>
                  </a:cubicBezTo>
                  <a:cubicBezTo>
                    <a:pt x="106" y="27"/>
                    <a:pt x="114" y="27"/>
                    <a:pt x="118" y="20"/>
                  </a:cubicBezTo>
                  <a:cubicBezTo>
                    <a:pt x="118" y="14"/>
                    <a:pt x="116" y="6"/>
                    <a:pt x="122" y="4"/>
                  </a:cubicBezTo>
                  <a:cubicBezTo>
                    <a:pt x="126" y="1"/>
                    <a:pt x="131" y="3"/>
                    <a:pt x="136" y="0"/>
                  </a:cubicBezTo>
                  <a:cubicBezTo>
                    <a:pt x="137" y="5"/>
                    <a:pt x="141" y="12"/>
                    <a:pt x="145" y="8"/>
                  </a:cubicBezTo>
                  <a:cubicBezTo>
                    <a:pt x="149" y="5"/>
                    <a:pt x="148" y="18"/>
                    <a:pt x="154" y="14"/>
                  </a:cubicBezTo>
                  <a:cubicBezTo>
                    <a:pt x="156" y="18"/>
                    <a:pt x="161" y="17"/>
                    <a:pt x="165" y="19"/>
                  </a:cubicBezTo>
                  <a:cubicBezTo>
                    <a:pt x="166" y="21"/>
                    <a:pt x="164" y="29"/>
                    <a:pt x="170" y="27"/>
                  </a:cubicBezTo>
                  <a:cubicBezTo>
                    <a:pt x="173" y="29"/>
                    <a:pt x="178" y="18"/>
                    <a:pt x="177" y="25"/>
                  </a:cubicBezTo>
                  <a:cubicBezTo>
                    <a:pt x="176" y="31"/>
                    <a:pt x="181" y="29"/>
                    <a:pt x="185" y="32"/>
                  </a:cubicBezTo>
                  <a:cubicBezTo>
                    <a:pt x="188" y="37"/>
                    <a:pt x="192" y="35"/>
                    <a:pt x="195" y="36"/>
                  </a:cubicBezTo>
                  <a:cubicBezTo>
                    <a:pt x="200" y="37"/>
                    <a:pt x="206" y="35"/>
                    <a:pt x="210" y="41"/>
                  </a:cubicBezTo>
                  <a:cubicBezTo>
                    <a:pt x="213" y="45"/>
                    <a:pt x="217" y="44"/>
                    <a:pt x="221" y="44"/>
                  </a:cubicBezTo>
                  <a:cubicBezTo>
                    <a:pt x="225" y="43"/>
                    <a:pt x="228" y="48"/>
                    <a:pt x="232" y="46"/>
                  </a:cubicBezTo>
                  <a:cubicBezTo>
                    <a:pt x="239" y="47"/>
                    <a:pt x="236" y="51"/>
                    <a:pt x="232" y="54"/>
                  </a:cubicBezTo>
                  <a:cubicBezTo>
                    <a:pt x="228" y="57"/>
                    <a:pt x="230" y="63"/>
                    <a:pt x="226" y="66"/>
                  </a:cubicBezTo>
                  <a:cubicBezTo>
                    <a:pt x="227" y="70"/>
                    <a:pt x="224" y="75"/>
                    <a:pt x="226" y="80"/>
                  </a:cubicBezTo>
                  <a:cubicBezTo>
                    <a:pt x="222" y="85"/>
                    <a:pt x="219" y="81"/>
                    <a:pt x="215" y="82"/>
                  </a:cubicBezTo>
                  <a:cubicBezTo>
                    <a:pt x="213" y="86"/>
                    <a:pt x="216" y="86"/>
                    <a:pt x="210" y="91"/>
                  </a:cubicBezTo>
                  <a:cubicBezTo>
                    <a:pt x="206" y="93"/>
                    <a:pt x="206" y="96"/>
                    <a:pt x="203" y="100"/>
                  </a:cubicBezTo>
                  <a:cubicBezTo>
                    <a:pt x="197" y="101"/>
                    <a:pt x="201" y="108"/>
                    <a:pt x="198" y="112"/>
                  </a:cubicBezTo>
                  <a:cubicBezTo>
                    <a:pt x="200" y="116"/>
                    <a:pt x="204" y="109"/>
                    <a:pt x="207" y="106"/>
                  </a:cubicBezTo>
                  <a:cubicBezTo>
                    <a:pt x="213" y="102"/>
                    <a:pt x="214" y="109"/>
                    <a:pt x="215" y="114"/>
                  </a:cubicBezTo>
                  <a:cubicBezTo>
                    <a:pt x="217" y="120"/>
                    <a:pt x="206" y="120"/>
                    <a:pt x="215" y="124"/>
                  </a:cubicBezTo>
                  <a:cubicBezTo>
                    <a:pt x="216" y="129"/>
                    <a:pt x="221" y="130"/>
                    <a:pt x="215" y="134"/>
                  </a:cubicBezTo>
                  <a:cubicBezTo>
                    <a:pt x="212" y="136"/>
                    <a:pt x="204" y="134"/>
                    <a:pt x="210" y="140"/>
                  </a:cubicBezTo>
                  <a:cubicBezTo>
                    <a:pt x="215" y="140"/>
                    <a:pt x="219" y="145"/>
                    <a:pt x="213" y="148"/>
                  </a:cubicBezTo>
                  <a:cubicBezTo>
                    <a:pt x="211" y="153"/>
                    <a:pt x="218" y="156"/>
                    <a:pt x="221" y="158"/>
                  </a:cubicBezTo>
                  <a:cubicBezTo>
                    <a:pt x="226" y="155"/>
                    <a:pt x="230" y="158"/>
                    <a:pt x="226" y="165"/>
                  </a:cubicBezTo>
                  <a:cubicBezTo>
                    <a:pt x="221" y="171"/>
                    <a:pt x="214" y="175"/>
                    <a:pt x="208" y="181"/>
                  </a:cubicBezTo>
                  <a:cubicBezTo>
                    <a:pt x="201" y="182"/>
                    <a:pt x="192" y="187"/>
                    <a:pt x="186" y="180"/>
                  </a:cubicBezTo>
                  <a:cubicBezTo>
                    <a:pt x="182" y="176"/>
                    <a:pt x="178" y="175"/>
                    <a:pt x="173" y="177"/>
                  </a:cubicBezTo>
                  <a:cubicBezTo>
                    <a:pt x="168" y="177"/>
                    <a:pt x="163" y="171"/>
                    <a:pt x="158" y="174"/>
                  </a:cubicBezTo>
                  <a:cubicBezTo>
                    <a:pt x="152" y="177"/>
                    <a:pt x="145" y="182"/>
                    <a:pt x="144" y="190"/>
                  </a:cubicBezTo>
                  <a:cubicBezTo>
                    <a:pt x="147" y="198"/>
                    <a:pt x="146" y="199"/>
                    <a:pt x="140" y="199"/>
                  </a:cubicBezTo>
                  <a:cubicBezTo>
                    <a:pt x="136" y="201"/>
                    <a:pt x="132" y="200"/>
                    <a:pt x="129" y="199"/>
                  </a:cubicBezTo>
                  <a:cubicBezTo>
                    <a:pt x="124" y="203"/>
                    <a:pt x="122" y="195"/>
                    <a:pt x="117" y="198"/>
                  </a:cubicBezTo>
                  <a:cubicBezTo>
                    <a:pt x="113" y="198"/>
                    <a:pt x="115" y="189"/>
                    <a:pt x="109" y="191"/>
                  </a:cubicBezTo>
                  <a:cubicBezTo>
                    <a:pt x="104" y="188"/>
                    <a:pt x="101" y="190"/>
                    <a:pt x="99" y="193"/>
                  </a:cubicBezTo>
                  <a:cubicBezTo>
                    <a:pt x="94" y="193"/>
                    <a:pt x="92" y="191"/>
                    <a:pt x="87" y="192"/>
                  </a:cubicBezTo>
                  <a:cubicBezTo>
                    <a:pt x="85" y="187"/>
                    <a:pt x="80" y="192"/>
                    <a:pt x="77" y="189"/>
                  </a:cubicBezTo>
                  <a:cubicBezTo>
                    <a:pt x="74" y="185"/>
                    <a:pt x="69" y="186"/>
                    <a:pt x="65" y="184"/>
                  </a:cubicBezTo>
                  <a:cubicBezTo>
                    <a:pt x="60" y="187"/>
                    <a:pt x="66" y="176"/>
                    <a:pt x="59" y="180"/>
                  </a:cubicBezTo>
                  <a:cubicBezTo>
                    <a:pt x="58" y="179"/>
                    <a:pt x="57" y="178"/>
                    <a:pt x="56" y="17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67" name="Freeform 288">
              <a:extLst>
                <a:ext uri="{FF2B5EF4-FFF2-40B4-BE49-F238E27FC236}">
                  <a16:creationId xmlns:a16="http://schemas.microsoft.com/office/drawing/2014/main" id="{03E8F527-A7BA-4029-8DFD-28AA65BF1512}"/>
                </a:ext>
              </a:extLst>
            </p:cNvPr>
            <p:cNvSpPr>
              <a:spLocks/>
            </p:cNvSpPr>
            <p:nvPr/>
          </p:nvSpPr>
          <p:spPr bwMode="auto">
            <a:xfrm>
              <a:off x="2613714" y="3539755"/>
              <a:ext cx="34814" cy="32981"/>
            </a:xfrm>
            <a:custGeom>
              <a:avLst/>
              <a:gdLst/>
              <a:ahLst/>
              <a:cxnLst>
                <a:cxn ang="0">
                  <a:pos x="67" y="5"/>
                </a:cxn>
                <a:cxn ang="0">
                  <a:pos x="64" y="17"/>
                </a:cxn>
                <a:cxn ang="0">
                  <a:pos x="64" y="22"/>
                </a:cxn>
                <a:cxn ang="0">
                  <a:pos x="61" y="33"/>
                </a:cxn>
                <a:cxn ang="0">
                  <a:pos x="49" y="35"/>
                </a:cxn>
                <a:cxn ang="0">
                  <a:pos x="50" y="44"/>
                </a:cxn>
                <a:cxn ang="0">
                  <a:pos x="46" y="54"/>
                </a:cxn>
                <a:cxn ang="0">
                  <a:pos x="41" y="60"/>
                </a:cxn>
                <a:cxn ang="0">
                  <a:pos x="39" y="49"/>
                </a:cxn>
                <a:cxn ang="0">
                  <a:pos x="29" y="45"/>
                </a:cxn>
                <a:cxn ang="0">
                  <a:pos x="18" y="45"/>
                </a:cxn>
                <a:cxn ang="0">
                  <a:pos x="7" y="46"/>
                </a:cxn>
                <a:cxn ang="0">
                  <a:pos x="7" y="37"/>
                </a:cxn>
                <a:cxn ang="0">
                  <a:pos x="20" y="20"/>
                </a:cxn>
                <a:cxn ang="0">
                  <a:pos x="29" y="13"/>
                </a:cxn>
                <a:cxn ang="0">
                  <a:pos x="29" y="22"/>
                </a:cxn>
                <a:cxn ang="0">
                  <a:pos x="37" y="27"/>
                </a:cxn>
                <a:cxn ang="0">
                  <a:pos x="40" y="20"/>
                </a:cxn>
                <a:cxn ang="0">
                  <a:pos x="34" y="14"/>
                </a:cxn>
                <a:cxn ang="0">
                  <a:pos x="40" y="4"/>
                </a:cxn>
                <a:cxn ang="0">
                  <a:pos x="58" y="0"/>
                </a:cxn>
                <a:cxn ang="0">
                  <a:pos x="67" y="5"/>
                </a:cxn>
              </a:cxnLst>
              <a:rect l="0" t="0" r="r" b="b"/>
              <a:pathLst>
                <a:path w="70" h="62">
                  <a:moveTo>
                    <a:pt x="67" y="5"/>
                  </a:moveTo>
                  <a:cubicBezTo>
                    <a:pt x="70" y="10"/>
                    <a:pt x="65" y="15"/>
                    <a:pt x="64" y="17"/>
                  </a:cubicBezTo>
                  <a:cubicBezTo>
                    <a:pt x="58" y="15"/>
                    <a:pt x="59" y="25"/>
                    <a:pt x="64" y="22"/>
                  </a:cubicBezTo>
                  <a:cubicBezTo>
                    <a:pt x="69" y="26"/>
                    <a:pt x="61" y="27"/>
                    <a:pt x="61" y="33"/>
                  </a:cubicBezTo>
                  <a:cubicBezTo>
                    <a:pt x="57" y="36"/>
                    <a:pt x="53" y="35"/>
                    <a:pt x="49" y="35"/>
                  </a:cubicBezTo>
                  <a:cubicBezTo>
                    <a:pt x="42" y="37"/>
                    <a:pt x="50" y="39"/>
                    <a:pt x="50" y="44"/>
                  </a:cubicBezTo>
                  <a:cubicBezTo>
                    <a:pt x="49" y="49"/>
                    <a:pt x="50" y="52"/>
                    <a:pt x="46" y="54"/>
                  </a:cubicBezTo>
                  <a:cubicBezTo>
                    <a:pt x="48" y="56"/>
                    <a:pt x="47" y="62"/>
                    <a:pt x="41" y="60"/>
                  </a:cubicBezTo>
                  <a:cubicBezTo>
                    <a:pt x="40" y="57"/>
                    <a:pt x="46" y="51"/>
                    <a:pt x="39" y="49"/>
                  </a:cubicBezTo>
                  <a:cubicBezTo>
                    <a:pt x="35" y="48"/>
                    <a:pt x="32" y="49"/>
                    <a:pt x="29" y="45"/>
                  </a:cubicBezTo>
                  <a:cubicBezTo>
                    <a:pt x="26" y="44"/>
                    <a:pt x="23" y="44"/>
                    <a:pt x="18" y="45"/>
                  </a:cubicBezTo>
                  <a:cubicBezTo>
                    <a:pt x="17" y="48"/>
                    <a:pt x="11" y="47"/>
                    <a:pt x="7" y="46"/>
                  </a:cubicBezTo>
                  <a:cubicBezTo>
                    <a:pt x="3" y="43"/>
                    <a:pt x="0" y="40"/>
                    <a:pt x="7" y="37"/>
                  </a:cubicBezTo>
                  <a:cubicBezTo>
                    <a:pt x="12" y="33"/>
                    <a:pt x="18" y="28"/>
                    <a:pt x="20" y="20"/>
                  </a:cubicBezTo>
                  <a:cubicBezTo>
                    <a:pt x="21" y="14"/>
                    <a:pt x="25" y="11"/>
                    <a:pt x="29" y="13"/>
                  </a:cubicBezTo>
                  <a:cubicBezTo>
                    <a:pt x="36" y="17"/>
                    <a:pt x="29" y="19"/>
                    <a:pt x="29" y="22"/>
                  </a:cubicBezTo>
                  <a:cubicBezTo>
                    <a:pt x="26" y="28"/>
                    <a:pt x="33" y="26"/>
                    <a:pt x="37" y="27"/>
                  </a:cubicBezTo>
                  <a:cubicBezTo>
                    <a:pt x="39" y="26"/>
                    <a:pt x="47" y="20"/>
                    <a:pt x="40" y="20"/>
                  </a:cubicBezTo>
                  <a:cubicBezTo>
                    <a:pt x="37" y="16"/>
                    <a:pt x="42" y="13"/>
                    <a:pt x="34" y="14"/>
                  </a:cubicBezTo>
                  <a:cubicBezTo>
                    <a:pt x="34" y="9"/>
                    <a:pt x="35" y="4"/>
                    <a:pt x="40" y="4"/>
                  </a:cubicBezTo>
                  <a:cubicBezTo>
                    <a:pt x="46" y="0"/>
                    <a:pt x="52" y="2"/>
                    <a:pt x="58" y="0"/>
                  </a:cubicBezTo>
                  <a:cubicBezTo>
                    <a:pt x="61" y="0"/>
                    <a:pt x="64" y="6"/>
                    <a:pt x="67" y="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68" name="Freeform 289">
              <a:extLst>
                <a:ext uri="{FF2B5EF4-FFF2-40B4-BE49-F238E27FC236}">
                  <a16:creationId xmlns:a16="http://schemas.microsoft.com/office/drawing/2014/main" id="{782B86F8-72AD-40D7-B6C7-67A750B0C9A8}"/>
                </a:ext>
              </a:extLst>
            </p:cNvPr>
            <p:cNvSpPr>
              <a:spLocks/>
            </p:cNvSpPr>
            <p:nvPr/>
          </p:nvSpPr>
          <p:spPr bwMode="auto">
            <a:xfrm>
              <a:off x="2606385" y="3561743"/>
              <a:ext cx="34814" cy="21987"/>
            </a:xfrm>
            <a:custGeom>
              <a:avLst/>
              <a:gdLst/>
              <a:ahLst/>
              <a:cxnLst>
                <a:cxn ang="0">
                  <a:pos x="0" y="9"/>
                </a:cxn>
                <a:cxn ang="0">
                  <a:pos x="17" y="4"/>
                </a:cxn>
                <a:cxn ang="0">
                  <a:pos x="29" y="4"/>
                </a:cxn>
                <a:cxn ang="0">
                  <a:pos x="40" y="1"/>
                </a:cxn>
                <a:cxn ang="0">
                  <a:pos x="49" y="6"/>
                </a:cxn>
                <a:cxn ang="0">
                  <a:pos x="59" y="10"/>
                </a:cxn>
                <a:cxn ang="0">
                  <a:pos x="63" y="18"/>
                </a:cxn>
                <a:cxn ang="0">
                  <a:pos x="65" y="31"/>
                </a:cxn>
                <a:cxn ang="0">
                  <a:pos x="58" y="39"/>
                </a:cxn>
                <a:cxn ang="0">
                  <a:pos x="54" y="45"/>
                </a:cxn>
                <a:cxn ang="0">
                  <a:pos x="44" y="39"/>
                </a:cxn>
                <a:cxn ang="0">
                  <a:pos x="39" y="33"/>
                </a:cxn>
                <a:cxn ang="0">
                  <a:pos x="29" y="34"/>
                </a:cxn>
                <a:cxn ang="0">
                  <a:pos x="24" y="26"/>
                </a:cxn>
                <a:cxn ang="0">
                  <a:pos x="13" y="21"/>
                </a:cxn>
                <a:cxn ang="0">
                  <a:pos x="4" y="17"/>
                </a:cxn>
                <a:cxn ang="0">
                  <a:pos x="0" y="9"/>
                </a:cxn>
              </a:cxnLst>
              <a:rect l="0" t="0" r="r" b="b"/>
              <a:pathLst>
                <a:path w="70" h="45">
                  <a:moveTo>
                    <a:pt x="0" y="9"/>
                  </a:moveTo>
                  <a:cubicBezTo>
                    <a:pt x="5" y="6"/>
                    <a:pt x="11" y="1"/>
                    <a:pt x="17" y="4"/>
                  </a:cubicBezTo>
                  <a:cubicBezTo>
                    <a:pt x="21" y="4"/>
                    <a:pt x="25" y="2"/>
                    <a:pt x="29" y="4"/>
                  </a:cubicBezTo>
                  <a:cubicBezTo>
                    <a:pt x="34" y="3"/>
                    <a:pt x="35" y="2"/>
                    <a:pt x="40" y="1"/>
                  </a:cubicBezTo>
                  <a:cubicBezTo>
                    <a:pt x="42" y="2"/>
                    <a:pt x="47" y="0"/>
                    <a:pt x="49" y="6"/>
                  </a:cubicBezTo>
                  <a:cubicBezTo>
                    <a:pt x="52" y="4"/>
                    <a:pt x="59" y="6"/>
                    <a:pt x="59" y="10"/>
                  </a:cubicBezTo>
                  <a:cubicBezTo>
                    <a:pt x="55" y="16"/>
                    <a:pt x="58" y="18"/>
                    <a:pt x="63" y="18"/>
                  </a:cubicBezTo>
                  <a:cubicBezTo>
                    <a:pt x="67" y="19"/>
                    <a:pt x="70" y="28"/>
                    <a:pt x="65" y="31"/>
                  </a:cubicBezTo>
                  <a:cubicBezTo>
                    <a:pt x="62" y="30"/>
                    <a:pt x="57" y="33"/>
                    <a:pt x="58" y="39"/>
                  </a:cubicBezTo>
                  <a:cubicBezTo>
                    <a:pt x="62" y="43"/>
                    <a:pt x="59" y="45"/>
                    <a:pt x="54" y="45"/>
                  </a:cubicBezTo>
                  <a:cubicBezTo>
                    <a:pt x="51" y="45"/>
                    <a:pt x="48" y="39"/>
                    <a:pt x="44" y="39"/>
                  </a:cubicBezTo>
                  <a:cubicBezTo>
                    <a:pt x="39" y="41"/>
                    <a:pt x="44" y="26"/>
                    <a:pt x="39" y="33"/>
                  </a:cubicBezTo>
                  <a:cubicBezTo>
                    <a:pt x="38" y="36"/>
                    <a:pt x="30" y="37"/>
                    <a:pt x="29" y="34"/>
                  </a:cubicBezTo>
                  <a:cubicBezTo>
                    <a:pt x="31" y="29"/>
                    <a:pt x="29" y="26"/>
                    <a:pt x="24" y="26"/>
                  </a:cubicBezTo>
                  <a:cubicBezTo>
                    <a:pt x="20" y="25"/>
                    <a:pt x="17" y="24"/>
                    <a:pt x="13" y="21"/>
                  </a:cubicBezTo>
                  <a:cubicBezTo>
                    <a:pt x="12" y="12"/>
                    <a:pt x="8" y="20"/>
                    <a:pt x="4" y="17"/>
                  </a:cubicBezTo>
                  <a:cubicBezTo>
                    <a:pt x="2" y="15"/>
                    <a:pt x="1" y="12"/>
                    <a:pt x="0" y="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69" name="Freeform 290">
              <a:extLst>
                <a:ext uri="{FF2B5EF4-FFF2-40B4-BE49-F238E27FC236}">
                  <a16:creationId xmlns:a16="http://schemas.microsoft.com/office/drawing/2014/main" id="{56290E13-0BB0-40A2-BFAF-1E0EFDF46EE5}"/>
                </a:ext>
              </a:extLst>
            </p:cNvPr>
            <p:cNvSpPr>
              <a:spLocks/>
            </p:cNvSpPr>
            <p:nvPr/>
          </p:nvSpPr>
          <p:spPr bwMode="auto">
            <a:xfrm>
              <a:off x="2632037" y="3574568"/>
              <a:ext cx="10994" cy="12825"/>
            </a:xfrm>
            <a:custGeom>
              <a:avLst/>
              <a:gdLst/>
              <a:ahLst/>
              <a:cxnLst>
                <a:cxn ang="0">
                  <a:pos x="5" y="18"/>
                </a:cxn>
                <a:cxn ang="0">
                  <a:pos x="5" y="6"/>
                </a:cxn>
                <a:cxn ang="0">
                  <a:pos x="14" y="11"/>
                </a:cxn>
                <a:cxn ang="0">
                  <a:pos x="16" y="20"/>
                </a:cxn>
                <a:cxn ang="0">
                  <a:pos x="5" y="18"/>
                </a:cxn>
              </a:cxnLst>
              <a:rect l="0" t="0" r="r" b="b"/>
              <a:pathLst>
                <a:path w="22" h="20">
                  <a:moveTo>
                    <a:pt x="5" y="18"/>
                  </a:moveTo>
                  <a:cubicBezTo>
                    <a:pt x="8" y="14"/>
                    <a:pt x="0" y="11"/>
                    <a:pt x="5" y="6"/>
                  </a:cubicBezTo>
                  <a:cubicBezTo>
                    <a:pt x="10" y="0"/>
                    <a:pt x="10" y="8"/>
                    <a:pt x="14" y="11"/>
                  </a:cubicBezTo>
                  <a:cubicBezTo>
                    <a:pt x="22" y="11"/>
                    <a:pt x="15" y="15"/>
                    <a:pt x="16" y="20"/>
                  </a:cubicBezTo>
                  <a:cubicBezTo>
                    <a:pt x="13" y="18"/>
                    <a:pt x="9" y="19"/>
                    <a:pt x="5" y="1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70" name="Freeform 291">
              <a:extLst>
                <a:ext uri="{FF2B5EF4-FFF2-40B4-BE49-F238E27FC236}">
                  <a16:creationId xmlns:a16="http://schemas.microsoft.com/office/drawing/2014/main" id="{DBC688D8-1D9C-44DE-BEAB-A9EC3327F90F}"/>
                </a:ext>
              </a:extLst>
            </p:cNvPr>
            <p:cNvSpPr>
              <a:spLocks/>
            </p:cNvSpPr>
            <p:nvPr/>
          </p:nvSpPr>
          <p:spPr bwMode="auto">
            <a:xfrm>
              <a:off x="2683340" y="3354696"/>
              <a:ext cx="113601" cy="163071"/>
            </a:xfrm>
            <a:custGeom>
              <a:avLst/>
              <a:gdLst/>
              <a:ahLst/>
              <a:cxnLst>
                <a:cxn ang="0">
                  <a:pos x="218" y="75"/>
                </a:cxn>
                <a:cxn ang="0">
                  <a:pos x="190" y="82"/>
                </a:cxn>
                <a:cxn ang="0">
                  <a:pos x="178" y="98"/>
                </a:cxn>
                <a:cxn ang="0">
                  <a:pos x="169" y="120"/>
                </a:cxn>
                <a:cxn ang="0">
                  <a:pos x="144" y="132"/>
                </a:cxn>
                <a:cxn ang="0">
                  <a:pos x="124" y="147"/>
                </a:cxn>
                <a:cxn ang="0">
                  <a:pos x="115" y="164"/>
                </a:cxn>
                <a:cxn ang="0">
                  <a:pos x="112" y="188"/>
                </a:cxn>
                <a:cxn ang="0">
                  <a:pos x="132" y="200"/>
                </a:cxn>
                <a:cxn ang="0">
                  <a:pos x="136" y="215"/>
                </a:cxn>
                <a:cxn ang="0">
                  <a:pos x="103" y="215"/>
                </a:cxn>
                <a:cxn ang="0">
                  <a:pos x="113" y="221"/>
                </a:cxn>
                <a:cxn ang="0">
                  <a:pos x="134" y="218"/>
                </a:cxn>
                <a:cxn ang="0">
                  <a:pos x="120" y="230"/>
                </a:cxn>
                <a:cxn ang="0">
                  <a:pos x="106" y="235"/>
                </a:cxn>
                <a:cxn ang="0">
                  <a:pos x="101" y="253"/>
                </a:cxn>
                <a:cxn ang="0">
                  <a:pos x="96" y="274"/>
                </a:cxn>
                <a:cxn ang="0">
                  <a:pos x="78" y="293"/>
                </a:cxn>
                <a:cxn ang="0">
                  <a:pos x="56" y="302"/>
                </a:cxn>
                <a:cxn ang="0">
                  <a:pos x="35" y="311"/>
                </a:cxn>
                <a:cxn ang="0">
                  <a:pos x="24" y="290"/>
                </a:cxn>
                <a:cxn ang="0">
                  <a:pos x="24" y="276"/>
                </a:cxn>
                <a:cxn ang="0">
                  <a:pos x="10" y="253"/>
                </a:cxn>
                <a:cxn ang="0">
                  <a:pos x="2" y="235"/>
                </a:cxn>
                <a:cxn ang="0">
                  <a:pos x="11" y="223"/>
                </a:cxn>
                <a:cxn ang="0">
                  <a:pos x="24" y="203"/>
                </a:cxn>
                <a:cxn ang="0">
                  <a:pos x="28" y="181"/>
                </a:cxn>
                <a:cxn ang="0">
                  <a:pos x="19" y="160"/>
                </a:cxn>
                <a:cxn ang="0">
                  <a:pos x="19" y="128"/>
                </a:cxn>
                <a:cxn ang="0">
                  <a:pos x="55" y="110"/>
                </a:cxn>
                <a:cxn ang="0">
                  <a:pos x="62" y="73"/>
                </a:cxn>
                <a:cxn ang="0">
                  <a:pos x="93" y="49"/>
                </a:cxn>
                <a:cxn ang="0">
                  <a:pos x="114" y="25"/>
                </a:cxn>
                <a:cxn ang="0">
                  <a:pos x="134" y="14"/>
                </a:cxn>
                <a:cxn ang="0">
                  <a:pos x="164" y="1"/>
                </a:cxn>
                <a:cxn ang="0">
                  <a:pos x="211" y="18"/>
                </a:cxn>
                <a:cxn ang="0">
                  <a:pos x="227" y="42"/>
                </a:cxn>
                <a:cxn ang="0">
                  <a:pos x="232" y="70"/>
                </a:cxn>
              </a:cxnLst>
              <a:rect l="0" t="0" r="r" b="b"/>
              <a:pathLst>
                <a:path w="233" h="313">
                  <a:moveTo>
                    <a:pt x="233" y="73"/>
                  </a:moveTo>
                  <a:cubicBezTo>
                    <a:pt x="228" y="72"/>
                    <a:pt x="222" y="76"/>
                    <a:pt x="218" y="75"/>
                  </a:cubicBezTo>
                  <a:cubicBezTo>
                    <a:pt x="213" y="73"/>
                    <a:pt x="209" y="67"/>
                    <a:pt x="205" y="72"/>
                  </a:cubicBezTo>
                  <a:cubicBezTo>
                    <a:pt x="199" y="74"/>
                    <a:pt x="197" y="84"/>
                    <a:pt x="190" y="82"/>
                  </a:cubicBezTo>
                  <a:cubicBezTo>
                    <a:pt x="185" y="83"/>
                    <a:pt x="183" y="87"/>
                    <a:pt x="188" y="90"/>
                  </a:cubicBezTo>
                  <a:cubicBezTo>
                    <a:pt x="186" y="94"/>
                    <a:pt x="179" y="95"/>
                    <a:pt x="178" y="98"/>
                  </a:cubicBezTo>
                  <a:cubicBezTo>
                    <a:pt x="180" y="101"/>
                    <a:pt x="190" y="104"/>
                    <a:pt x="184" y="106"/>
                  </a:cubicBezTo>
                  <a:cubicBezTo>
                    <a:pt x="177" y="109"/>
                    <a:pt x="176" y="119"/>
                    <a:pt x="169" y="120"/>
                  </a:cubicBezTo>
                  <a:cubicBezTo>
                    <a:pt x="164" y="122"/>
                    <a:pt x="159" y="126"/>
                    <a:pt x="155" y="127"/>
                  </a:cubicBezTo>
                  <a:cubicBezTo>
                    <a:pt x="150" y="122"/>
                    <a:pt x="147" y="129"/>
                    <a:pt x="144" y="132"/>
                  </a:cubicBezTo>
                  <a:cubicBezTo>
                    <a:pt x="139" y="133"/>
                    <a:pt x="134" y="136"/>
                    <a:pt x="131" y="141"/>
                  </a:cubicBezTo>
                  <a:cubicBezTo>
                    <a:pt x="127" y="142"/>
                    <a:pt x="120" y="139"/>
                    <a:pt x="124" y="147"/>
                  </a:cubicBezTo>
                  <a:cubicBezTo>
                    <a:pt x="121" y="152"/>
                    <a:pt x="117" y="150"/>
                    <a:pt x="112" y="149"/>
                  </a:cubicBezTo>
                  <a:cubicBezTo>
                    <a:pt x="114" y="155"/>
                    <a:pt x="117" y="158"/>
                    <a:pt x="115" y="164"/>
                  </a:cubicBezTo>
                  <a:cubicBezTo>
                    <a:pt x="114" y="169"/>
                    <a:pt x="105" y="166"/>
                    <a:pt x="109" y="174"/>
                  </a:cubicBezTo>
                  <a:cubicBezTo>
                    <a:pt x="109" y="179"/>
                    <a:pt x="111" y="185"/>
                    <a:pt x="112" y="188"/>
                  </a:cubicBezTo>
                  <a:cubicBezTo>
                    <a:pt x="109" y="191"/>
                    <a:pt x="119" y="189"/>
                    <a:pt x="121" y="192"/>
                  </a:cubicBezTo>
                  <a:cubicBezTo>
                    <a:pt x="126" y="189"/>
                    <a:pt x="128" y="198"/>
                    <a:pt x="132" y="200"/>
                  </a:cubicBezTo>
                  <a:cubicBezTo>
                    <a:pt x="137" y="201"/>
                    <a:pt x="140" y="202"/>
                    <a:pt x="143" y="207"/>
                  </a:cubicBezTo>
                  <a:cubicBezTo>
                    <a:pt x="147" y="212"/>
                    <a:pt x="138" y="211"/>
                    <a:pt x="136" y="215"/>
                  </a:cubicBezTo>
                  <a:cubicBezTo>
                    <a:pt x="131" y="217"/>
                    <a:pt x="125" y="222"/>
                    <a:pt x="120" y="218"/>
                  </a:cubicBezTo>
                  <a:cubicBezTo>
                    <a:pt x="114" y="218"/>
                    <a:pt x="108" y="213"/>
                    <a:pt x="103" y="215"/>
                  </a:cubicBezTo>
                  <a:cubicBezTo>
                    <a:pt x="98" y="213"/>
                    <a:pt x="94" y="219"/>
                    <a:pt x="101" y="217"/>
                  </a:cubicBezTo>
                  <a:cubicBezTo>
                    <a:pt x="105" y="218"/>
                    <a:pt x="109" y="219"/>
                    <a:pt x="113" y="221"/>
                  </a:cubicBezTo>
                  <a:cubicBezTo>
                    <a:pt x="117" y="223"/>
                    <a:pt x="120" y="221"/>
                    <a:pt x="124" y="221"/>
                  </a:cubicBezTo>
                  <a:cubicBezTo>
                    <a:pt x="127" y="219"/>
                    <a:pt x="132" y="220"/>
                    <a:pt x="134" y="218"/>
                  </a:cubicBezTo>
                  <a:cubicBezTo>
                    <a:pt x="139" y="223"/>
                    <a:pt x="127" y="219"/>
                    <a:pt x="131" y="224"/>
                  </a:cubicBezTo>
                  <a:cubicBezTo>
                    <a:pt x="126" y="224"/>
                    <a:pt x="124" y="231"/>
                    <a:pt x="120" y="230"/>
                  </a:cubicBezTo>
                  <a:cubicBezTo>
                    <a:pt x="121" y="220"/>
                    <a:pt x="118" y="228"/>
                    <a:pt x="116" y="231"/>
                  </a:cubicBezTo>
                  <a:cubicBezTo>
                    <a:pt x="112" y="234"/>
                    <a:pt x="109" y="233"/>
                    <a:pt x="106" y="235"/>
                  </a:cubicBezTo>
                  <a:cubicBezTo>
                    <a:pt x="102" y="235"/>
                    <a:pt x="94" y="234"/>
                    <a:pt x="99" y="241"/>
                  </a:cubicBezTo>
                  <a:cubicBezTo>
                    <a:pt x="104" y="241"/>
                    <a:pt x="104" y="251"/>
                    <a:pt x="101" y="253"/>
                  </a:cubicBezTo>
                  <a:cubicBezTo>
                    <a:pt x="93" y="252"/>
                    <a:pt x="101" y="257"/>
                    <a:pt x="99" y="260"/>
                  </a:cubicBezTo>
                  <a:cubicBezTo>
                    <a:pt x="103" y="264"/>
                    <a:pt x="94" y="268"/>
                    <a:pt x="96" y="274"/>
                  </a:cubicBezTo>
                  <a:cubicBezTo>
                    <a:pt x="96" y="280"/>
                    <a:pt x="91" y="284"/>
                    <a:pt x="88" y="290"/>
                  </a:cubicBezTo>
                  <a:cubicBezTo>
                    <a:pt x="86" y="298"/>
                    <a:pt x="82" y="291"/>
                    <a:pt x="78" y="293"/>
                  </a:cubicBezTo>
                  <a:cubicBezTo>
                    <a:pt x="74" y="295"/>
                    <a:pt x="69" y="293"/>
                    <a:pt x="65" y="293"/>
                  </a:cubicBezTo>
                  <a:cubicBezTo>
                    <a:pt x="64" y="298"/>
                    <a:pt x="57" y="295"/>
                    <a:pt x="56" y="302"/>
                  </a:cubicBezTo>
                  <a:cubicBezTo>
                    <a:pt x="58" y="305"/>
                    <a:pt x="57" y="313"/>
                    <a:pt x="51" y="309"/>
                  </a:cubicBezTo>
                  <a:cubicBezTo>
                    <a:pt x="46" y="308"/>
                    <a:pt x="41" y="313"/>
                    <a:pt x="35" y="311"/>
                  </a:cubicBezTo>
                  <a:cubicBezTo>
                    <a:pt x="29" y="312"/>
                    <a:pt x="32" y="307"/>
                    <a:pt x="35" y="303"/>
                  </a:cubicBezTo>
                  <a:cubicBezTo>
                    <a:pt x="31" y="299"/>
                    <a:pt x="27" y="295"/>
                    <a:pt x="24" y="290"/>
                  </a:cubicBezTo>
                  <a:cubicBezTo>
                    <a:pt x="30" y="289"/>
                    <a:pt x="28" y="286"/>
                    <a:pt x="32" y="284"/>
                  </a:cubicBezTo>
                  <a:cubicBezTo>
                    <a:pt x="30" y="281"/>
                    <a:pt x="27" y="279"/>
                    <a:pt x="24" y="276"/>
                  </a:cubicBezTo>
                  <a:cubicBezTo>
                    <a:pt x="19" y="275"/>
                    <a:pt x="20" y="265"/>
                    <a:pt x="15" y="265"/>
                  </a:cubicBezTo>
                  <a:cubicBezTo>
                    <a:pt x="17" y="260"/>
                    <a:pt x="9" y="257"/>
                    <a:pt x="10" y="253"/>
                  </a:cubicBezTo>
                  <a:cubicBezTo>
                    <a:pt x="14" y="248"/>
                    <a:pt x="13" y="243"/>
                    <a:pt x="7" y="245"/>
                  </a:cubicBezTo>
                  <a:cubicBezTo>
                    <a:pt x="5" y="242"/>
                    <a:pt x="1" y="243"/>
                    <a:pt x="2" y="235"/>
                  </a:cubicBezTo>
                  <a:cubicBezTo>
                    <a:pt x="0" y="231"/>
                    <a:pt x="0" y="223"/>
                    <a:pt x="5" y="228"/>
                  </a:cubicBezTo>
                  <a:cubicBezTo>
                    <a:pt x="7" y="235"/>
                    <a:pt x="11" y="227"/>
                    <a:pt x="11" y="223"/>
                  </a:cubicBezTo>
                  <a:cubicBezTo>
                    <a:pt x="9" y="216"/>
                    <a:pt x="11" y="214"/>
                    <a:pt x="14" y="210"/>
                  </a:cubicBezTo>
                  <a:cubicBezTo>
                    <a:pt x="15" y="206"/>
                    <a:pt x="23" y="208"/>
                    <a:pt x="24" y="203"/>
                  </a:cubicBezTo>
                  <a:cubicBezTo>
                    <a:pt x="25" y="197"/>
                    <a:pt x="28" y="193"/>
                    <a:pt x="23" y="188"/>
                  </a:cubicBezTo>
                  <a:cubicBezTo>
                    <a:pt x="17" y="182"/>
                    <a:pt x="23" y="182"/>
                    <a:pt x="28" y="181"/>
                  </a:cubicBezTo>
                  <a:cubicBezTo>
                    <a:pt x="32" y="177"/>
                    <a:pt x="31" y="171"/>
                    <a:pt x="25" y="171"/>
                  </a:cubicBezTo>
                  <a:cubicBezTo>
                    <a:pt x="21" y="170"/>
                    <a:pt x="16" y="166"/>
                    <a:pt x="19" y="160"/>
                  </a:cubicBezTo>
                  <a:cubicBezTo>
                    <a:pt x="23" y="154"/>
                    <a:pt x="17" y="150"/>
                    <a:pt x="16" y="146"/>
                  </a:cubicBezTo>
                  <a:cubicBezTo>
                    <a:pt x="18" y="140"/>
                    <a:pt x="18" y="134"/>
                    <a:pt x="19" y="128"/>
                  </a:cubicBezTo>
                  <a:cubicBezTo>
                    <a:pt x="25" y="117"/>
                    <a:pt x="35" y="113"/>
                    <a:pt x="45" y="115"/>
                  </a:cubicBezTo>
                  <a:cubicBezTo>
                    <a:pt x="48" y="115"/>
                    <a:pt x="55" y="115"/>
                    <a:pt x="55" y="110"/>
                  </a:cubicBezTo>
                  <a:cubicBezTo>
                    <a:pt x="55" y="105"/>
                    <a:pt x="49" y="103"/>
                    <a:pt x="48" y="100"/>
                  </a:cubicBezTo>
                  <a:cubicBezTo>
                    <a:pt x="54" y="92"/>
                    <a:pt x="63" y="85"/>
                    <a:pt x="62" y="73"/>
                  </a:cubicBezTo>
                  <a:cubicBezTo>
                    <a:pt x="61" y="65"/>
                    <a:pt x="68" y="67"/>
                    <a:pt x="72" y="67"/>
                  </a:cubicBezTo>
                  <a:cubicBezTo>
                    <a:pt x="79" y="61"/>
                    <a:pt x="86" y="54"/>
                    <a:pt x="93" y="49"/>
                  </a:cubicBezTo>
                  <a:cubicBezTo>
                    <a:pt x="96" y="44"/>
                    <a:pt x="90" y="38"/>
                    <a:pt x="95" y="36"/>
                  </a:cubicBezTo>
                  <a:cubicBezTo>
                    <a:pt x="101" y="31"/>
                    <a:pt x="106" y="22"/>
                    <a:pt x="114" y="25"/>
                  </a:cubicBezTo>
                  <a:cubicBezTo>
                    <a:pt x="118" y="26"/>
                    <a:pt x="125" y="28"/>
                    <a:pt x="127" y="21"/>
                  </a:cubicBezTo>
                  <a:cubicBezTo>
                    <a:pt x="125" y="14"/>
                    <a:pt x="129" y="10"/>
                    <a:pt x="134" y="14"/>
                  </a:cubicBezTo>
                  <a:cubicBezTo>
                    <a:pt x="142" y="16"/>
                    <a:pt x="150" y="18"/>
                    <a:pt x="158" y="19"/>
                  </a:cubicBezTo>
                  <a:cubicBezTo>
                    <a:pt x="163" y="15"/>
                    <a:pt x="162" y="7"/>
                    <a:pt x="164" y="1"/>
                  </a:cubicBezTo>
                  <a:cubicBezTo>
                    <a:pt x="170" y="0"/>
                    <a:pt x="176" y="0"/>
                    <a:pt x="181" y="6"/>
                  </a:cubicBezTo>
                  <a:cubicBezTo>
                    <a:pt x="190" y="13"/>
                    <a:pt x="200" y="17"/>
                    <a:pt x="211" y="18"/>
                  </a:cubicBezTo>
                  <a:cubicBezTo>
                    <a:pt x="216" y="18"/>
                    <a:pt x="220" y="23"/>
                    <a:pt x="224" y="26"/>
                  </a:cubicBezTo>
                  <a:cubicBezTo>
                    <a:pt x="223" y="32"/>
                    <a:pt x="223" y="38"/>
                    <a:pt x="227" y="42"/>
                  </a:cubicBezTo>
                  <a:cubicBezTo>
                    <a:pt x="230" y="46"/>
                    <a:pt x="233" y="53"/>
                    <a:pt x="229" y="57"/>
                  </a:cubicBezTo>
                  <a:cubicBezTo>
                    <a:pt x="226" y="61"/>
                    <a:pt x="228" y="67"/>
                    <a:pt x="232" y="70"/>
                  </a:cubicBezTo>
                  <a:cubicBezTo>
                    <a:pt x="232" y="71"/>
                    <a:pt x="232" y="72"/>
                    <a:pt x="233" y="7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71" name="Freeform 292">
              <a:extLst>
                <a:ext uri="{FF2B5EF4-FFF2-40B4-BE49-F238E27FC236}">
                  <a16:creationId xmlns:a16="http://schemas.microsoft.com/office/drawing/2014/main" id="{38689163-4002-4D36-A5E3-4AFE5346691A}"/>
                </a:ext>
              </a:extLst>
            </p:cNvPr>
            <p:cNvSpPr>
              <a:spLocks noEditPoints="1"/>
            </p:cNvSpPr>
            <p:nvPr/>
          </p:nvSpPr>
          <p:spPr bwMode="auto">
            <a:xfrm>
              <a:off x="2626540" y="3217276"/>
              <a:ext cx="232696" cy="269344"/>
            </a:xfrm>
            <a:custGeom>
              <a:avLst/>
              <a:gdLst/>
              <a:ahLst/>
              <a:cxnLst>
                <a:cxn ang="0">
                  <a:pos x="244" y="17"/>
                </a:cxn>
                <a:cxn ang="0">
                  <a:pos x="291" y="8"/>
                </a:cxn>
                <a:cxn ang="0">
                  <a:pos x="330" y="8"/>
                </a:cxn>
                <a:cxn ang="0">
                  <a:pos x="378" y="11"/>
                </a:cxn>
                <a:cxn ang="0">
                  <a:pos x="360" y="29"/>
                </a:cxn>
                <a:cxn ang="0">
                  <a:pos x="302" y="27"/>
                </a:cxn>
                <a:cxn ang="0">
                  <a:pos x="160" y="28"/>
                </a:cxn>
                <a:cxn ang="0">
                  <a:pos x="204" y="34"/>
                </a:cxn>
                <a:cxn ang="0">
                  <a:pos x="221" y="17"/>
                </a:cxn>
                <a:cxn ang="0">
                  <a:pos x="252" y="28"/>
                </a:cxn>
                <a:cxn ang="0">
                  <a:pos x="258" y="50"/>
                </a:cxn>
                <a:cxn ang="0">
                  <a:pos x="223" y="88"/>
                </a:cxn>
                <a:cxn ang="0">
                  <a:pos x="195" y="70"/>
                </a:cxn>
                <a:cxn ang="0">
                  <a:pos x="168" y="66"/>
                </a:cxn>
                <a:cxn ang="0">
                  <a:pos x="185" y="42"/>
                </a:cxn>
                <a:cxn ang="0">
                  <a:pos x="125" y="40"/>
                </a:cxn>
                <a:cxn ang="0">
                  <a:pos x="114" y="29"/>
                </a:cxn>
                <a:cxn ang="0">
                  <a:pos x="152" y="19"/>
                </a:cxn>
                <a:cxn ang="0">
                  <a:pos x="101" y="484"/>
                </a:cxn>
                <a:cxn ang="0">
                  <a:pos x="72" y="504"/>
                </a:cxn>
                <a:cxn ang="0">
                  <a:pos x="37" y="513"/>
                </a:cxn>
                <a:cxn ang="0">
                  <a:pos x="13" y="493"/>
                </a:cxn>
                <a:cxn ang="0">
                  <a:pos x="22" y="488"/>
                </a:cxn>
                <a:cxn ang="0">
                  <a:pos x="11" y="486"/>
                </a:cxn>
                <a:cxn ang="0">
                  <a:pos x="20" y="476"/>
                </a:cxn>
                <a:cxn ang="0">
                  <a:pos x="9" y="467"/>
                </a:cxn>
                <a:cxn ang="0">
                  <a:pos x="10" y="446"/>
                </a:cxn>
                <a:cxn ang="0">
                  <a:pos x="12" y="425"/>
                </a:cxn>
                <a:cxn ang="0">
                  <a:pos x="43" y="413"/>
                </a:cxn>
                <a:cxn ang="0">
                  <a:pos x="62" y="405"/>
                </a:cxn>
                <a:cxn ang="0">
                  <a:pos x="91" y="384"/>
                </a:cxn>
                <a:cxn ang="0">
                  <a:pos x="124" y="361"/>
                </a:cxn>
                <a:cxn ang="0">
                  <a:pos x="143" y="335"/>
                </a:cxn>
                <a:cxn ang="0">
                  <a:pos x="159" y="318"/>
                </a:cxn>
                <a:cxn ang="0">
                  <a:pos x="176" y="303"/>
                </a:cxn>
                <a:cxn ang="0">
                  <a:pos x="203" y="287"/>
                </a:cxn>
                <a:cxn ang="0">
                  <a:pos x="219" y="274"/>
                </a:cxn>
                <a:cxn ang="0">
                  <a:pos x="250" y="259"/>
                </a:cxn>
                <a:cxn ang="0">
                  <a:pos x="278" y="256"/>
                </a:cxn>
                <a:cxn ang="0">
                  <a:pos x="309" y="246"/>
                </a:cxn>
                <a:cxn ang="0">
                  <a:pos x="347" y="231"/>
                </a:cxn>
                <a:cxn ang="0">
                  <a:pos x="367" y="233"/>
                </a:cxn>
                <a:cxn ang="0">
                  <a:pos x="397" y="232"/>
                </a:cxn>
                <a:cxn ang="0">
                  <a:pos x="417" y="232"/>
                </a:cxn>
                <a:cxn ang="0">
                  <a:pos x="463" y="230"/>
                </a:cxn>
                <a:cxn ang="0">
                  <a:pos x="442" y="244"/>
                </a:cxn>
                <a:cxn ang="0">
                  <a:pos x="453" y="257"/>
                </a:cxn>
                <a:cxn ang="0">
                  <a:pos x="428" y="250"/>
                </a:cxn>
                <a:cxn ang="0">
                  <a:pos x="377" y="267"/>
                </a:cxn>
                <a:cxn ang="0">
                  <a:pos x="342" y="272"/>
                </a:cxn>
                <a:cxn ang="0">
                  <a:pos x="288" y="266"/>
                </a:cxn>
                <a:cxn ang="0">
                  <a:pos x="241" y="277"/>
                </a:cxn>
                <a:cxn ang="0">
                  <a:pos x="206" y="305"/>
                </a:cxn>
                <a:cxn ang="0">
                  <a:pos x="176" y="338"/>
                </a:cxn>
                <a:cxn ang="0">
                  <a:pos x="143" y="382"/>
                </a:cxn>
                <a:cxn ang="0">
                  <a:pos x="131" y="431"/>
                </a:cxn>
                <a:cxn ang="0">
                  <a:pos x="139" y="458"/>
                </a:cxn>
                <a:cxn ang="0">
                  <a:pos x="123" y="494"/>
                </a:cxn>
              </a:cxnLst>
              <a:rect l="0" t="0" r="r" b="b"/>
              <a:pathLst>
                <a:path w="474" h="518">
                  <a:moveTo>
                    <a:pt x="310" y="20"/>
                  </a:moveTo>
                  <a:cubicBezTo>
                    <a:pt x="293" y="19"/>
                    <a:pt x="276" y="19"/>
                    <a:pt x="259" y="20"/>
                  </a:cubicBezTo>
                  <a:cubicBezTo>
                    <a:pt x="254" y="19"/>
                    <a:pt x="249" y="18"/>
                    <a:pt x="244" y="17"/>
                  </a:cubicBezTo>
                  <a:cubicBezTo>
                    <a:pt x="248" y="14"/>
                    <a:pt x="253" y="12"/>
                    <a:pt x="258" y="10"/>
                  </a:cubicBezTo>
                  <a:cubicBezTo>
                    <a:pt x="263" y="7"/>
                    <a:pt x="268" y="4"/>
                    <a:pt x="273" y="0"/>
                  </a:cubicBezTo>
                  <a:cubicBezTo>
                    <a:pt x="279" y="4"/>
                    <a:pt x="284" y="9"/>
                    <a:pt x="291" y="8"/>
                  </a:cubicBezTo>
                  <a:cubicBezTo>
                    <a:pt x="299" y="8"/>
                    <a:pt x="307" y="6"/>
                    <a:pt x="314" y="12"/>
                  </a:cubicBezTo>
                  <a:cubicBezTo>
                    <a:pt x="318" y="10"/>
                    <a:pt x="322" y="7"/>
                    <a:pt x="326" y="4"/>
                  </a:cubicBezTo>
                  <a:cubicBezTo>
                    <a:pt x="332" y="0"/>
                    <a:pt x="333" y="1"/>
                    <a:pt x="330" y="8"/>
                  </a:cubicBezTo>
                  <a:cubicBezTo>
                    <a:pt x="329" y="15"/>
                    <a:pt x="337" y="13"/>
                    <a:pt x="340" y="11"/>
                  </a:cubicBezTo>
                  <a:cubicBezTo>
                    <a:pt x="346" y="7"/>
                    <a:pt x="354" y="3"/>
                    <a:pt x="361" y="7"/>
                  </a:cubicBezTo>
                  <a:cubicBezTo>
                    <a:pt x="365" y="13"/>
                    <a:pt x="372" y="11"/>
                    <a:pt x="378" y="11"/>
                  </a:cubicBezTo>
                  <a:cubicBezTo>
                    <a:pt x="385" y="10"/>
                    <a:pt x="393" y="10"/>
                    <a:pt x="400" y="13"/>
                  </a:cubicBezTo>
                  <a:cubicBezTo>
                    <a:pt x="407" y="16"/>
                    <a:pt x="400" y="18"/>
                    <a:pt x="397" y="19"/>
                  </a:cubicBezTo>
                  <a:cubicBezTo>
                    <a:pt x="385" y="24"/>
                    <a:pt x="372" y="29"/>
                    <a:pt x="360" y="29"/>
                  </a:cubicBezTo>
                  <a:cubicBezTo>
                    <a:pt x="351" y="30"/>
                    <a:pt x="344" y="36"/>
                    <a:pt x="335" y="34"/>
                  </a:cubicBezTo>
                  <a:cubicBezTo>
                    <a:pt x="321" y="34"/>
                    <a:pt x="307" y="33"/>
                    <a:pt x="292" y="33"/>
                  </a:cubicBezTo>
                  <a:cubicBezTo>
                    <a:pt x="290" y="26"/>
                    <a:pt x="299" y="29"/>
                    <a:pt x="302" y="27"/>
                  </a:cubicBezTo>
                  <a:cubicBezTo>
                    <a:pt x="305" y="27"/>
                    <a:pt x="307" y="22"/>
                    <a:pt x="310" y="20"/>
                  </a:cubicBezTo>
                  <a:close/>
                  <a:moveTo>
                    <a:pt x="152" y="19"/>
                  </a:moveTo>
                  <a:cubicBezTo>
                    <a:pt x="151" y="26"/>
                    <a:pt x="155" y="29"/>
                    <a:pt x="160" y="28"/>
                  </a:cubicBezTo>
                  <a:cubicBezTo>
                    <a:pt x="164" y="28"/>
                    <a:pt x="170" y="32"/>
                    <a:pt x="171" y="24"/>
                  </a:cubicBezTo>
                  <a:cubicBezTo>
                    <a:pt x="171" y="19"/>
                    <a:pt x="178" y="19"/>
                    <a:pt x="182" y="20"/>
                  </a:cubicBezTo>
                  <a:cubicBezTo>
                    <a:pt x="190" y="24"/>
                    <a:pt x="196" y="32"/>
                    <a:pt x="204" y="34"/>
                  </a:cubicBezTo>
                  <a:cubicBezTo>
                    <a:pt x="211" y="34"/>
                    <a:pt x="207" y="28"/>
                    <a:pt x="203" y="25"/>
                  </a:cubicBezTo>
                  <a:cubicBezTo>
                    <a:pt x="199" y="20"/>
                    <a:pt x="201" y="16"/>
                    <a:pt x="206" y="15"/>
                  </a:cubicBezTo>
                  <a:cubicBezTo>
                    <a:pt x="211" y="13"/>
                    <a:pt x="217" y="16"/>
                    <a:pt x="221" y="17"/>
                  </a:cubicBezTo>
                  <a:cubicBezTo>
                    <a:pt x="226" y="17"/>
                    <a:pt x="231" y="17"/>
                    <a:pt x="235" y="19"/>
                  </a:cubicBezTo>
                  <a:cubicBezTo>
                    <a:pt x="234" y="24"/>
                    <a:pt x="232" y="30"/>
                    <a:pt x="238" y="29"/>
                  </a:cubicBezTo>
                  <a:cubicBezTo>
                    <a:pt x="243" y="27"/>
                    <a:pt x="248" y="22"/>
                    <a:pt x="252" y="28"/>
                  </a:cubicBezTo>
                  <a:cubicBezTo>
                    <a:pt x="261" y="36"/>
                    <a:pt x="272" y="33"/>
                    <a:pt x="282" y="38"/>
                  </a:cubicBezTo>
                  <a:cubicBezTo>
                    <a:pt x="285" y="39"/>
                    <a:pt x="295" y="42"/>
                    <a:pt x="287" y="43"/>
                  </a:cubicBezTo>
                  <a:cubicBezTo>
                    <a:pt x="278" y="47"/>
                    <a:pt x="267" y="44"/>
                    <a:pt x="258" y="50"/>
                  </a:cubicBezTo>
                  <a:cubicBezTo>
                    <a:pt x="255" y="58"/>
                    <a:pt x="250" y="66"/>
                    <a:pt x="244" y="71"/>
                  </a:cubicBezTo>
                  <a:cubicBezTo>
                    <a:pt x="239" y="71"/>
                    <a:pt x="234" y="71"/>
                    <a:pt x="230" y="76"/>
                  </a:cubicBezTo>
                  <a:cubicBezTo>
                    <a:pt x="226" y="78"/>
                    <a:pt x="226" y="85"/>
                    <a:pt x="223" y="88"/>
                  </a:cubicBezTo>
                  <a:cubicBezTo>
                    <a:pt x="214" y="92"/>
                    <a:pt x="205" y="86"/>
                    <a:pt x="196" y="84"/>
                  </a:cubicBezTo>
                  <a:cubicBezTo>
                    <a:pt x="189" y="82"/>
                    <a:pt x="182" y="78"/>
                    <a:pt x="175" y="75"/>
                  </a:cubicBezTo>
                  <a:cubicBezTo>
                    <a:pt x="181" y="68"/>
                    <a:pt x="188" y="71"/>
                    <a:pt x="195" y="70"/>
                  </a:cubicBezTo>
                  <a:cubicBezTo>
                    <a:pt x="202" y="70"/>
                    <a:pt x="209" y="69"/>
                    <a:pt x="215" y="65"/>
                  </a:cubicBezTo>
                  <a:cubicBezTo>
                    <a:pt x="208" y="60"/>
                    <a:pt x="200" y="64"/>
                    <a:pt x="192" y="64"/>
                  </a:cubicBezTo>
                  <a:cubicBezTo>
                    <a:pt x="184" y="65"/>
                    <a:pt x="176" y="65"/>
                    <a:pt x="168" y="66"/>
                  </a:cubicBezTo>
                  <a:cubicBezTo>
                    <a:pt x="162" y="60"/>
                    <a:pt x="166" y="59"/>
                    <a:pt x="171" y="60"/>
                  </a:cubicBezTo>
                  <a:cubicBezTo>
                    <a:pt x="185" y="57"/>
                    <a:pt x="200" y="56"/>
                    <a:pt x="213" y="50"/>
                  </a:cubicBezTo>
                  <a:cubicBezTo>
                    <a:pt x="204" y="47"/>
                    <a:pt x="194" y="47"/>
                    <a:pt x="185" y="42"/>
                  </a:cubicBezTo>
                  <a:cubicBezTo>
                    <a:pt x="178" y="43"/>
                    <a:pt x="173" y="52"/>
                    <a:pt x="166" y="53"/>
                  </a:cubicBezTo>
                  <a:cubicBezTo>
                    <a:pt x="158" y="55"/>
                    <a:pt x="150" y="53"/>
                    <a:pt x="143" y="49"/>
                  </a:cubicBezTo>
                  <a:cubicBezTo>
                    <a:pt x="137" y="46"/>
                    <a:pt x="131" y="45"/>
                    <a:pt x="125" y="40"/>
                  </a:cubicBezTo>
                  <a:cubicBezTo>
                    <a:pt x="130" y="39"/>
                    <a:pt x="135" y="38"/>
                    <a:pt x="139" y="36"/>
                  </a:cubicBezTo>
                  <a:cubicBezTo>
                    <a:pt x="136" y="33"/>
                    <a:pt x="132" y="28"/>
                    <a:pt x="128" y="32"/>
                  </a:cubicBezTo>
                  <a:cubicBezTo>
                    <a:pt x="123" y="34"/>
                    <a:pt x="118" y="35"/>
                    <a:pt x="114" y="29"/>
                  </a:cubicBezTo>
                  <a:cubicBezTo>
                    <a:pt x="108" y="25"/>
                    <a:pt x="113" y="23"/>
                    <a:pt x="118" y="21"/>
                  </a:cubicBezTo>
                  <a:cubicBezTo>
                    <a:pt x="125" y="21"/>
                    <a:pt x="132" y="20"/>
                    <a:pt x="139" y="20"/>
                  </a:cubicBezTo>
                  <a:cubicBezTo>
                    <a:pt x="144" y="19"/>
                    <a:pt x="148" y="20"/>
                    <a:pt x="152" y="19"/>
                  </a:cubicBezTo>
                  <a:close/>
                  <a:moveTo>
                    <a:pt x="115" y="491"/>
                  </a:moveTo>
                  <a:cubicBezTo>
                    <a:pt x="113" y="486"/>
                    <a:pt x="106" y="493"/>
                    <a:pt x="105" y="486"/>
                  </a:cubicBezTo>
                  <a:cubicBezTo>
                    <a:pt x="106" y="481"/>
                    <a:pt x="102" y="476"/>
                    <a:pt x="101" y="484"/>
                  </a:cubicBezTo>
                  <a:cubicBezTo>
                    <a:pt x="102" y="488"/>
                    <a:pt x="97" y="493"/>
                    <a:pt x="94" y="493"/>
                  </a:cubicBezTo>
                  <a:cubicBezTo>
                    <a:pt x="90" y="492"/>
                    <a:pt x="86" y="493"/>
                    <a:pt x="82" y="496"/>
                  </a:cubicBezTo>
                  <a:cubicBezTo>
                    <a:pt x="82" y="500"/>
                    <a:pt x="75" y="501"/>
                    <a:pt x="72" y="504"/>
                  </a:cubicBezTo>
                  <a:cubicBezTo>
                    <a:pt x="69" y="507"/>
                    <a:pt x="64" y="508"/>
                    <a:pt x="61" y="512"/>
                  </a:cubicBezTo>
                  <a:cubicBezTo>
                    <a:pt x="58" y="515"/>
                    <a:pt x="53" y="513"/>
                    <a:pt x="49" y="514"/>
                  </a:cubicBezTo>
                  <a:cubicBezTo>
                    <a:pt x="45" y="514"/>
                    <a:pt x="40" y="518"/>
                    <a:pt x="37" y="513"/>
                  </a:cubicBezTo>
                  <a:cubicBezTo>
                    <a:pt x="33" y="512"/>
                    <a:pt x="29" y="515"/>
                    <a:pt x="32" y="511"/>
                  </a:cubicBezTo>
                  <a:cubicBezTo>
                    <a:pt x="26" y="510"/>
                    <a:pt x="21" y="505"/>
                    <a:pt x="14" y="505"/>
                  </a:cubicBezTo>
                  <a:cubicBezTo>
                    <a:pt x="9" y="501"/>
                    <a:pt x="12" y="496"/>
                    <a:pt x="13" y="493"/>
                  </a:cubicBezTo>
                  <a:cubicBezTo>
                    <a:pt x="16" y="497"/>
                    <a:pt x="18" y="493"/>
                    <a:pt x="23" y="497"/>
                  </a:cubicBezTo>
                  <a:cubicBezTo>
                    <a:pt x="17" y="493"/>
                    <a:pt x="31" y="492"/>
                    <a:pt x="23" y="493"/>
                  </a:cubicBezTo>
                  <a:cubicBezTo>
                    <a:pt x="18" y="496"/>
                    <a:pt x="16" y="488"/>
                    <a:pt x="22" y="488"/>
                  </a:cubicBezTo>
                  <a:cubicBezTo>
                    <a:pt x="32" y="484"/>
                    <a:pt x="16" y="488"/>
                    <a:pt x="21" y="484"/>
                  </a:cubicBezTo>
                  <a:cubicBezTo>
                    <a:pt x="28" y="476"/>
                    <a:pt x="17" y="489"/>
                    <a:pt x="18" y="483"/>
                  </a:cubicBezTo>
                  <a:cubicBezTo>
                    <a:pt x="15" y="479"/>
                    <a:pt x="17" y="489"/>
                    <a:pt x="11" y="486"/>
                  </a:cubicBezTo>
                  <a:cubicBezTo>
                    <a:pt x="10" y="482"/>
                    <a:pt x="6" y="489"/>
                    <a:pt x="5" y="481"/>
                  </a:cubicBezTo>
                  <a:cubicBezTo>
                    <a:pt x="9" y="474"/>
                    <a:pt x="11" y="481"/>
                    <a:pt x="11" y="478"/>
                  </a:cubicBezTo>
                  <a:cubicBezTo>
                    <a:pt x="17" y="480"/>
                    <a:pt x="14" y="476"/>
                    <a:pt x="20" y="476"/>
                  </a:cubicBezTo>
                  <a:cubicBezTo>
                    <a:pt x="27" y="473"/>
                    <a:pt x="24" y="474"/>
                    <a:pt x="18" y="475"/>
                  </a:cubicBezTo>
                  <a:cubicBezTo>
                    <a:pt x="11" y="475"/>
                    <a:pt x="15" y="472"/>
                    <a:pt x="18" y="469"/>
                  </a:cubicBezTo>
                  <a:cubicBezTo>
                    <a:pt x="21" y="463"/>
                    <a:pt x="12" y="466"/>
                    <a:pt x="9" y="467"/>
                  </a:cubicBezTo>
                  <a:cubicBezTo>
                    <a:pt x="2" y="465"/>
                    <a:pt x="8" y="462"/>
                    <a:pt x="12" y="459"/>
                  </a:cubicBezTo>
                  <a:cubicBezTo>
                    <a:pt x="16" y="454"/>
                    <a:pt x="6" y="458"/>
                    <a:pt x="4" y="455"/>
                  </a:cubicBezTo>
                  <a:cubicBezTo>
                    <a:pt x="0" y="451"/>
                    <a:pt x="10" y="447"/>
                    <a:pt x="10" y="446"/>
                  </a:cubicBezTo>
                  <a:cubicBezTo>
                    <a:pt x="4" y="445"/>
                    <a:pt x="4" y="440"/>
                    <a:pt x="6" y="435"/>
                  </a:cubicBezTo>
                  <a:cubicBezTo>
                    <a:pt x="3" y="428"/>
                    <a:pt x="11" y="430"/>
                    <a:pt x="14" y="429"/>
                  </a:cubicBezTo>
                  <a:cubicBezTo>
                    <a:pt x="22" y="430"/>
                    <a:pt x="15" y="426"/>
                    <a:pt x="12" y="425"/>
                  </a:cubicBezTo>
                  <a:cubicBezTo>
                    <a:pt x="10" y="419"/>
                    <a:pt x="19" y="422"/>
                    <a:pt x="21" y="418"/>
                  </a:cubicBezTo>
                  <a:cubicBezTo>
                    <a:pt x="24" y="414"/>
                    <a:pt x="31" y="421"/>
                    <a:pt x="32" y="414"/>
                  </a:cubicBezTo>
                  <a:cubicBezTo>
                    <a:pt x="33" y="408"/>
                    <a:pt x="39" y="413"/>
                    <a:pt x="43" y="413"/>
                  </a:cubicBezTo>
                  <a:cubicBezTo>
                    <a:pt x="48" y="413"/>
                    <a:pt x="51" y="409"/>
                    <a:pt x="44" y="409"/>
                  </a:cubicBezTo>
                  <a:cubicBezTo>
                    <a:pt x="37" y="408"/>
                    <a:pt x="40" y="401"/>
                    <a:pt x="45" y="403"/>
                  </a:cubicBezTo>
                  <a:cubicBezTo>
                    <a:pt x="51" y="404"/>
                    <a:pt x="57" y="401"/>
                    <a:pt x="62" y="405"/>
                  </a:cubicBezTo>
                  <a:cubicBezTo>
                    <a:pt x="61" y="399"/>
                    <a:pt x="67" y="399"/>
                    <a:pt x="68" y="394"/>
                  </a:cubicBezTo>
                  <a:cubicBezTo>
                    <a:pt x="73" y="391"/>
                    <a:pt x="77" y="395"/>
                    <a:pt x="81" y="394"/>
                  </a:cubicBezTo>
                  <a:cubicBezTo>
                    <a:pt x="83" y="389"/>
                    <a:pt x="89" y="389"/>
                    <a:pt x="91" y="384"/>
                  </a:cubicBezTo>
                  <a:cubicBezTo>
                    <a:pt x="93" y="376"/>
                    <a:pt x="101" y="375"/>
                    <a:pt x="106" y="371"/>
                  </a:cubicBezTo>
                  <a:cubicBezTo>
                    <a:pt x="110" y="366"/>
                    <a:pt x="114" y="369"/>
                    <a:pt x="118" y="369"/>
                  </a:cubicBezTo>
                  <a:cubicBezTo>
                    <a:pt x="123" y="367"/>
                    <a:pt x="117" y="362"/>
                    <a:pt x="124" y="361"/>
                  </a:cubicBezTo>
                  <a:cubicBezTo>
                    <a:pt x="128" y="360"/>
                    <a:pt x="130" y="352"/>
                    <a:pt x="134" y="354"/>
                  </a:cubicBezTo>
                  <a:cubicBezTo>
                    <a:pt x="140" y="357"/>
                    <a:pt x="142" y="347"/>
                    <a:pt x="136" y="346"/>
                  </a:cubicBezTo>
                  <a:cubicBezTo>
                    <a:pt x="135" y="344"/>
                    <a:pt x="141" y="339"/>
                    <a:pt x="143" y="335"/>
                  </a:cubicBezTo>
                  <a:cubicBezTo>
                    <a:pt x="149" y="338"/>
                    <a:pt x="149" y="333"/>
                    <a:pt x="152" y="330"/>
                  </a:cubicBezTo>
                  <a:cubicBezTo>
                    <a:pt x="158" y="331"/>
                    <a:pt x="159" y="327"/>
                    <a:pt x="153" y="324"/>
                  </a:cubicBezTo>
                  <a:cubicBezTo>
                    <a:pt x="148" y="322"/>
                    <a:pt x="155" y="315"/>
                    <a:pt x="159" y="318"/>
                  </a:cubicBezTo>
                  <a:cubicBezTo>
                    <a:pt x="164" y="318"/>
                    <a:pt x="168" y="318"/>
                    <a:pt x="162" y="312"/>
                  </a:cubicBezTo>
                  <a:cubicBezTo>
                    <a:pt x="164" y="311"/>
                    <a:pt x="170" y="310"/>
                    <a:pt x="173" y="308"/>
                  </a:cubicBezTo>
                  <a:cubicBezTo>
                    <a:pt x="179" y="308"/>
                    <a:pt x="181" y="306"/>
                    <a:pt x="176" y="303"/>
                  </a:cubicBezTo>
                  <a:cubicBezTo>
                    <a:pt x="181" y="301"/>
                    <a:pt x="185" y="297"/>
                    <a:pt x="189" y="299"/>
                  </a:cubicBezTo>
                  <a:cubicBezTo>
                    <a:pt x="191" y="299"/>
                    <a:pt x="200" y="297"/>
                    <a:pt x="197" y="294"/>
                  </a:cubicBezTo>
                  <a:cubicBezTo>
                    <a:pt x="192" y="291"/>
                    <a:pt x="201" y="288"/>
                    <a:pt x="203" y="287"/>
                  </a:cubicBezTo>
                  <a:cubicBezTo>
                    <a:pt x="206" y="290"/>
                    <a:pt x="210" y="292"/>
                    <a:pt x="214" y="287"/>
                  </a:cubicBezTo>
                  <a:cubicBezTo>
                    <a:pt x="211" y="280"/>
                    <a:pt x="212" y="280"/>
                    <a:pt x="218" y="280"/>
                  </a:cubicBezTo>
                  <a:cubicBezTo>
                    <a:pt x="228" y="280"/>
                    <a:pt x="215" y="275"/>
                    <a:pt x="219" y="274"/>
                  </a:cubicBezTo>
                  <a:cubicBezTo>
                    <a:pt x="223" y="271"/>
                    <a:pt x="228" y="271"/>
                    <a:pt x="229" y="266"/>
                  </a:cubicBezTo>
                  <a:cubicBezTo>
                    <a:pt x="233" y="263"/>
                    <a:pt x="237" y="266"/>
                    <a:pt x="240" y="264"/>
                  </a:cubicBezTo>
                  <a:cubicBezTo>
                    <a:pt x="242" y="257"/>
                    <a:pt x="245" y="257"/>
                    <a:pt x="250" y="259"/>
                  </a:cubicBezTo>
                  <a:cubicBezTo>
                    <a:pt x="254" y="257"/>
                    <a:pt x="258" y="258"/>
                    <a:pt x="262" y="260"/>
                  </a:cubicBezTo>
                  <a:cubicBezTo>
                    <a:pt x="268" y="263"/>
                    <a:pt x="272" y="254"/>
                    <a:pt x="276" y="250"/>
                  </a:cubicBezTo>
                  <a:cubicBezTo>
                    <a:pt x="281" y="243"/>
                    <a:pt x="281" y="251"/>
                    <a:pt x="278" y="256"/>
                  </a:cubicBezTo>
                  <a:cubicBezTo>
                    <a:pt x="278" y="259"/>
                    <a:pt x="286" y="252"/>
                    <a:pt x="287" y="249"/>
                  </a:cubicBezTo>
                  <a:cubicBezTo>
                    <a:pt x="290" y="245"/>
                    <a:pt x="295" y="248"/>
                    <a:pt x="298" y="243"/>
                  </a:cubicBezTo>
                  <a:cubicBezTo>
                    <a:pt x="302" y="239"/>
                    <a:pt x="306" y="247"/>
                    <a:pt x="309" y="246"/>
                  </a:cubicBezTo>
                  <a:cubicBezTo>
                    <a:pt x="312" y="242"/>
                    <a:pt x="315" y="235"/>
                    <a:pt x="320" y="238"/>
                  </a:cubicBezTo>
                  <a:cubicBezTo>
                    <a:pt x="325" y="237"/>
                    <a:pt x="329" y="243"/>
                    <a:pt x="333" y="243"/>
                  </a:cubicBezTo>
                  <a:cubicBezTo>
                    <a:pt x="337" y="238"/>
                    <a:pt x="341" y="230"/>
                    <a:pt x="347" y="231"/>
                  </a:cubicBezTo>
                  <a:cubicBezTo>
                    <a:pt x="352" y="233"/>
                    <a:pt x="354" y="225"/>
                    <a:pt x="358" y="225"/>
                  </a:cubicBezTo>
                  <a:cubicBezTo>
                    <a:pt x="365" y="222"/>
                    <a:pt x="372" y="221"/>
                    <a:pt x="380" y="222"/>
                  </a:cubicBezTo>
                  <a:cubicBezTo>
                    <a:pt x="375" y="226"/>
                    <a:pt x="369" y="227"/>
                    <a:pt x="367" y="233"/>
                  </a:cubicBezTo>
                  <a:cubicBezTo>
                    <a:pt x="364" y="241"/>
                    <a:pt x="371" y="241"/>
                    <a:pt x="373" y="236"/>
                  </a:cubicBezTo>
                  <a:cubicBezTo>
                    <a:pt x="380" y="230"/>
                    <a:pt x="386" y="224"/>
                    <a:pt x="394" y="221"/>
                  </a:cubicBezTo>
                  <a:cubicBezTo>
                    <a:pt x="395" y="225"/>
                    <a:pt x="391" y="236"/>
                    <a:pt x="397" y="232"/>
                  </a:cubicBezTo>
                  <a:cubicBezTo>
                    <a:pt x="403" y="231"/>
                    <a:pt x="406" y="223"/>
                    <a:pt x="411" y="220"/>
                  </a:cubicBezTo>
                  <a:cubicBezTo>
                    <a:pt x="415" y="220"/>
                    <a:pt x="420" y="217"/>
                    <a:pt x="424" y="221"/>
                  </a:cubicBezTo>
                  <a:cubicBezTo>
                    <a:pt x="419" y="223"/>
                    <a:pt x="419" y="227"/>
                    <a:pt x="417" y="232"/>
                  </a:cubicBezTo>
                  <a:cubicBezTo>
                    <a:pt x="419" y="234"/>
                    <a:pt x="426" y="235"/>
                    <a:pt x="426" y="229"/>
                  </a:cubicBezTo>
                  <a:cubicBezTo>
                    <a:pt x="430" y="225"/>
                    <a:pt x="434" y="220"/>
                    <a:pt x="439" y="224"/>
                  </a:cubicBezTo>
                  <a:cubicBezTo>
                    <a:pt x="447" y="227"/>
                    <a:pt x="455" y="231"/>
                    <a:pt x="463" y="230"/>
                  </a:cubicBezTo>
                  <a:cubicBezTo>
                    <a:pt x="468" y="231"/>
                    <a:pt x="472" y="237"/>
                    <a:pt x="464" y="237"/>
                  </a:cubicBezTo>
                  <a:cubicBezTo>
                    <a:pt x="455" y="242"/>
                    <a:pt x="444" y="239"/>
                    <a:pt x="433" y="239"/>
                  </a:cubicBezTo>
                  <a:cubicBezTo>
                    <a:pt x="431" y="239"/>
                    <a:pt x="439" y="244"/>
                    <a:pt x="442" y="244"/>
                  </a:cubicBezTo>
                  <a:cubicBezTo>
                    <a:pt x="446" y="244"/>
                    <a:pt x="449" y="250"/>
                    <a:pt x="454" y="249"/>
                  </a:cubicBezTo>
                  <a:cubicBezTo>
                    <a:pt x="460" y="248"/>
                    <a:pt x="468" y="246"/>
                    <a:pt x="474" y="250"/>
                  </a:cubicBezTo>
                  <a:cubicBezTo>
                    <a:pt x="468" y="258"/>
                    <a:pt x="460" y="254"/>
                    <a:pt x="453" y="257"/>
                  </a:cubicBezTo>
                  <a:cubicBezTo>
                    <a:pt x="445" y="261"/>
                    <a:pt x="439" y="268"/>
                    <a:pt x="431" y="272"/>
                  </a:cubicBezTo>
                  <a:cubicBezTo>
                    <a:pt x="430" y="264"/>
                    <a:pt x="438" y="261"/>
                    <a:pt x="439" y="256"/>
                  </a:cubicBezTo>
                  <a:cubicBezTo>
                    <a:pt x="438" y="251"/>
                    <a:pt x="432" y="251"/>
                    <a:pt x="428" y="250"/>
                  </a:cubicBezTo>
                  <a:cubicBezTo>
                    <a:pt x="422" y="248"/>
                    <a:pt x="416" y="243"/>
                    <a:pt x="410" y="245"/>
                  </a:cubicBezTo>
                  <a:cubicBezTo>
                    <a:pt x="401" y="247"/>
                    <a:pt x="391" y="244"/>
                    <a:pt x="384" y="251"/>
                  </a:cubicBezTo>
                  <a:cubicBezTo>
                    <a:pt x="379" y="254"/>
                    <a:pt x="378" y="261"/>
                    <a:pt x="377" y="267"/>
                  </a:cubicBezTo>
                  <a:cubicBezTo>
                    <a:pt x="375" y="272"/>
                    <a:pt x="369" y="271"/>
                    <a:pt x="366" y="274"/>
                  </a:cubicBezTo>
                  <a:cubicBezTo>
                    <a:pt x="362" y="279"/>
                    <a:pt x="358" y="277"/>
                    <a:pt x="354" y="274"/>
                  </a:cubicBezTo>
                  <a:cubicBezTo>
                    <a:pt x="350" y="272"/>
                    <a:pt x="346" y="271"/>
                    <a:pt x="342" y="272"/>
                  </a:cubicBezTo>
                  <a:cubicBezTo>
                    <a:pt x="334" y="274"/>
                    <a:pt x="325" y="275"/>
                    <a:pt x="318" y="271"/>
                  </a:cubicBezTo>
                  <a:cubicBezTo>
                    <a:pt x="312" y="267"/>
                    <a:pt x="307" y="260"/>
                    <a:pt x="300" y="259"/>
                  </a:cubicBezTo>
                  <a:cubicBezTo>
                    <a:pt x="295" y="259"/>
                    <a:pt x="292" y="265"/>
                    <a:pt x="288" y="266"/>
                  </a:cubicBezTo>
                  <a:cubicBezTo>
                    <a:pt x="285" y="266"/>
                    <a:pt x="278" y="263"/>
                    <a:pt x="277" y="269"/>
                  </a:cubicBezTo>
                  <a:cubicBezTo>
                    <a:pt x="275" y="274"/>
                    <a:pt x="275" y="282"/>
                    <a:pt x="271" y="284"/>
                  </a:cubicBezTo>
                  <a:cubicBezTo>
                    <a:pt x="261" y="282"/>
                    <a:pt x="251" y="280"/>
                    <a:pt x="241" y="277"/>
                  </a:cubicBezTo>
                  <a:cubicBezTo>
                    <a:pt x="238" y="281"/>
                    <a:pt x="242" y="288"/>
                    <a:pt x="237" y="291"/>
                  </a:cubicBezTo>
                  <a:cubicBezTo>
                    <a:pt x="229" y="292"/>
                    <a:pt x="221" y="286"/>
                    <a:pt x="215" y="294"/>
                  </a:cubicBezTo>
                  <a:cubicBezTo>
                    <a:pt x="213" y="298"/>
                    <a:pt x="206" y="300"/>
                    <a:pt x="206" y="305"/>
                  </a:cubicBezTo>
                  <a:cubicBezTo>
                    <a:pt x="209" y="310"/>
                    <a:pt x="207" y="315"/>
                    <a:pt x="202" y="317"/>
                  </a:cubicBezTo>
                  <a:cubicBezTo>
                    <a:pt x="196" y="322"/>
                    <a:pt x="191" y="328"/>
                    <a:pt x="184" y="332"/>
                  </a:cubicBezTo>
                  <a:cubicBezTo>
                    <a:pt x="180" y="332"/>
                    <a:pt x="174" y="331"/>
                    <a:pt x="176" y="338"/>
                  </a:cubicBezTo>
                  <a:cubicBezTo>
                    <a:pt x="176" y="351"/>
                    <a:pt x="166" y="357"/>
                    <a:pt x="161" y="366"/>
                  </a:cubicBezTo>
                  <a:cubicBezTo>
                    <a:pt x="165" y="367"/>
                    <a:pt x="168" y="371"/>
                    <a:pt x="169" y="376"/>
                  </a:cubicBezTo>
                  <a:cubicBezTo>
                    <a:pt x="162" y="384"/>
                    <a:pt x="151" y="377"/>
                    <a:pt x="143" y="382"/>
                  </a:cubicBezTo>
                  <a:cubicBezTo>
                    <a:pt x="137" y="385"/>
                    <a:pt x="131" y="391"/>
                    <a:pt x="131" y="400"/>
                  </a:cubicBezTo>
                  <a:cubicBezTo>
                    <a:pt x="131" y="406"/>
                    <a:pt x="127" y="412"/>
                    <a:pt x="132" y="416"/>
                  </a:cubicBezTo>
                  <a:cubicBezTo>
                    <a:pt x="136" y="419"/>
                    <a:pt x="132" y="426"/>
                    <a:pt x="131" y="431"/>
                  </a:cubicBezTo>
                  <a:cubicBezTo>
                    <a:pt x="134" y="435"/>
                    <a:pt x="139" y="435"/>
                    <a:pt x="143" y="438"/>
                  </a:cubicBezTo>
                  <a:cubicBezTo>
                    <a:pt x="145" y="442"/>
                    <a:pt x="140" y="448"/>
                    <a:pt x="136" y="447"/>
                  </a:cubicBezTo>
                  <a:cubicBezTo>
                    <a:pt x="130" y="448"/>
                    <a:pt x="139" y="454"/>
                    <a:pt x="139" y="458"/>
                  </a:cubicBezTo>
                  <a:cubicBezTo>
                    <a:pt x="138" y="462"/>
                    <a:pt x="139" y="470"/>
                    <a:pt x="134" y="471"/>
                  </a:cubicBezTo>
                  <a:cubicBezTo>
                    <a:pt x="128" y="472"/>
                    <a:pt x="128" y="476"/>
                    <a:pt x="124" y="479"/>
                  </a:cubicBezTo>
                  <a:cubicBezTo>
                    <a:pt x="122" y="483"/>
                    <a:pt x="126" y="489"/>
                    <a:pt x="123" y="494"/>
                  </a:cubicBezTo>
                  <a:cubicBezTo>
                    <a:pt x="119" y="500"/>
                    <a:pt x="118" y="491"/>
                    <a:pt x="115" y="49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72" name="Freeform 293">
              <a:extLst>
                <a:ext uri="{FF2B5EF4-FFF2-40B4-BE49-F238E27FC236}">
                  <a16:creationId xmlns:a16="http://schemas.microsoft.com/office/drawing/2014/main" id="{E0038300-BEB7-4B60-9C38-859A88F6BB42}"/>
                </a:ext>
              </a:extLst>
            </p:cNvPr>
            <p:cNvSpPr>
              <a:spLocks/>
            </p:cNvSpPr>
            <p:nvPr/>
          </p:nvSpPr>
          <p:spPr bwMode="auto">
            <a:xfrm>
              <a:off x="2769458" y="3343703"/>
              <a:ext cx="95277" cy="120930"/>
            </a:xfrm>
            <a:custGeom>
              <a:avLst/>
              <a:gdLst/>
              <a:ahLst/>
              <a:cxnLst>
                <a:cxn ang="0">
                  <a:pos x="142" y="29"/>
                </a:cxn>
                <a:cxn ang="0">
                  <a:pos x="142" y="43"/>
                </a:cxn>
                <a:cxn ang="0">
                  <a:pos x="160" y="51"/>
                </a:cxn>
                <a:cxn ang="0">
                  <a:pos x="160" y="60"/>
                </a:cxn>
                <a:cxn ang="0">
                  <a:pos x="148" y="70"/>
                </a:cxn>
                <a:cxn ang="0">
                  <a:pos x="165" y="96"/>
                </a:cxn>
                <a:cxn ang="0">
                  <a:pos x="159" y="109"/>
                </a:cxn>
                <a:cxn ang="0">
                  <a:pos x="167" y="125"/>
                </a:cxn>
                <a:cxn ang="0">
                  <a:pos x="173" y="138"/>
                </a:cxn>
                <a:cxn ang="0">
                  <a:pos x="170" y="148"/>
                </a:cxn>
                <a:cxn ang="0">
                  <a:pos x="190" y="160"/>
                </a:cxn>
                <a:cxn ang="0">
                  <a:pos x="183" y="178"/>
                </a:cxn>
                <a:cxn ang="0">
                  <a:pos x="139" y="210"/>
                </a:cxn>
                <a:cxn ang="0">
                  <a:pos x="127" y="216"/>
                </a:cxn>
                <a:cxn ang="0">
                  <a:pos x="115" y="217"/>
                </a:cxn>
                <a:cxn ang="0">
                  <a:pos x="104" y="218"/>
                </a:cxn>
                <a:cxn ang="0">
                  <a:pos x="99" y="221"/>
                </a:cxn>
                <a:cxn ang="0">
                  <a:pos x="88" y="222"/>
                </a:cxn>
                <a:cxn ang="0">
                  <a:pos x="77" y="225"/>
                </a:cxn>
                <a:cxn ang="0">
                  <a:pos x="66" y="228"/>
                </a:cxn>
                <a:cxn ang="0">
                  <a:pos x="55" y="229"/>
                </a:cxn>
                <a:cxn ang="0">
                  <a:pos x="42" y="230"/>
                </a:cxn>
                <a:cxn ang="0">
                  <a:pos x="36" y="222"/>
                </a:cxn>
                <a:cxn ang="0">
                  <a:pos x="27" y="220"/>
                </a:cxn>
                <a:cxn ang="0">
                  <a:pos x="15" y="216"/>
                </a:cxn>
                <a:cxn ang="0">
                  <a:pos x="12" y="199"/>
                </a:cxn>
                <a:cxn ang="0">
                  <a:pos x="8" y="185"/>
                </a:cxn>
                <a:cxn ang="0">
                  <a:pos x="8" y="172"/>
                </a:cxn>
                <a:cxn ang="0">
                  <a:pos x="9" y="163"/>
                </a:cxn>
                <a:cxn ang="0">
                  <a:pos x="17" y="154"/>
                </a:cxn>
                <a:cxn ang="0">
                  <a:pos x="28" y="152"/>
                </a:cxn>
                <a:cxn ang="0">
                  <a:pos x="35" y="145"/>
                </a:cxn>
                <a:cxn ang="0">
                  <a:pos x="48" y="136"/>
                </a:cxn>
                <a:cxn ang="0">
                  <a:pos x="67" y="121"/>
                </a:cxn>
                <a:cxn ang="0">
                  <a:pos x="81" y="117"/>
                </a:cxn>
                <a:cxn ang="0">
                  <a:pos x="79" y="106"/>
                </a:cxn>
                <a:cxn ang="0">
                  <a:pos x="69" y="100"/>
                </a:cxn>
                <a:cxn ang="0">
                  <a:pos x="56" y="95"/>
                </a:cxn>
                <a:cxn ang="0">
                  <a:pos x="52" y="81"/>
                </a:cxn>
                <a:cxn ang="0">
                  <a:pos x="53" y="67"/>
                </a:cxn>
                <a:cxn ang="0">
                  <a:pos x="48" y="53"/>
                </a:cxn>
                <a:cxn ang="0">
                  <a:pos x="40" y="42"/>
                </a:cxn>
                <a:cxn ang="0">
                  <a:pos x="17" y="36"/>
                </a:cxn>
                <a:cxn ang="0">
                  <a:pos x="0" y="24"/>
                </a:cxn>
                <a:cxn ang="0">
                  <a:pos x="10" y="16"/>
                </a:cxn>
                <a:cxn ang="0">
                  <a:pos x="32" y="29"/>
                </a:cxn>
                <a:cxn ang="0">
                  <a:pos x="59" y="28"/>
                </a:cxn>
                <a:cxn ang="0">
                  <a:pos x="72" y="34"/>
                </a:cxn>
                <a:cxn ang="0">
                  <a:pos x="87" y="26"/>
                </a:cxn>
                <a:cxn ang="0">
                  <a:pos x="94" y="9"/>
                </a:cxn>
                <a:cxn ang="0">
                  <a:pos x="122" y="2"/>
                </a:cxn>
                <a:cxn ang="0">
                  <a:pos x="143" y="7"/>
                </a:cxn>
                <a:cxn ang="0">
                  <a:pos x="148" y="16"/>
                </a:cxn>
                <a:cxn ang="0">
                  <a:pos x="142" y="29"/>
                </a:cxn>
              </a:cxnLst>
              <a:rect l="0" t="0" r="r" b="b"/>
              <a:pathLst>
                <a:path w="194" h="231">
                  <a:moveTo>
                    <a:pt x="142" y="29"/>
                  </a:moveTo>
                  <a:cubicBezTo>
                    <a:pt x="142" y="33"/>
                    <a:pt x="138" y="40"/>
                    <a:pt x="142" y="43"/>
                  </a:cubicBezTo>
                  <a:cubicBezTo>
                    <a:pt x="148" y="45"/>
                    <a:pt x="154" y="46"/>
                    <a:pt x="160" y="51"/>
                  </a:cubicBezTo>
                  <a:cubicBezTo>
                    <a:pt x="165" y="53"/>
                    <a:pt x="166" y="57"/>
                    <a:pt x="160" y="60"/>
                  </a:cubicBezTo>
                  <a:cubicBezTo>
                    <a:pt x="156" y="63"/>
                    <a:pt x="152" y="66"/>
                    <a:pt x="148" y="70"/>
                  </a:cubicBezTo>
                  <a:cubicBezTo>
                    <a:pt x="155" y="78"/>
                    <a:pt x="161" y="86"/>
                    <a:pt x="165" y="96"/>
                  </a:cubicBezTo>
                  <a:cubicBezTo>
                    <a:pt x="166" y="101"/>
                    <a:pt x="160" y="104"/>
                    <a:pt x="159" y="109"/>
                  </a:cubicBezTo>
                  <a:cubicBezTo>
                    <a:pt x="157" y="116"/>
                    <a:pt x="164" y="120"/>
                    <a:pt x="167" y="125"/>
                  </a:cubicBezTo>
                  <a:cubicBezTo>
                    <a:pt x="169" y="129"/>
                    <a:pt x="175" y="133"/>
                    <a:pt x="173" y="138"/>
                  </a:cubicBezTo>
                  <a:cubicBezTo>
                    <a:pt x="171" y="142"/>
                    <a:pt x="163" y="144"/>
                    <a:pt x="170" y="148"/>
                  </a:cubicBezTo>
                  <a:cubicBezTo>
                    <a:pt x="176" y="152"/>
                    <a:pt x="185" y="153"/>
                    <a:pt x="190" y="160"/>
                  </a:cubicBezTo>
                  <a:cubicBezTo>
                    <a:pt x="194" y="167"/>
                    <a:pt x="186" y="173"/>
                    <a:pt x="183" y="178"/>
                  </a:cubicBezTo>
                  <a:cubicBezTo>
                    <a:pt x="168" y="188"/>
                    <a:pt x="154" y="199"/>
                    <a:pt x="139" y="210"/>
                  </a:cubicBezTo>
                  <a:cubicBezTo>
                    <a:pt x="137" y="215"/>
                    <a:pt x="131" y="214"/>
                    <a:pt x="127" y="216"/>
                  </a:cubicBezTo>
                  <a:cubicBezTo>
                    <a:pt x="122" y="215"/>
                    <a:pt x="119" y="221"/>
                    <a:pt x="115" y="217"/>
                  </a:cubicBezTo>
                  <a:cubicBezTo>
                    <a:pt x="111" y="218"/>
                    <a:pt x="108" y="221"/>
                    <a:pt x="104" y="218"/>
                  </a:cubicBezTo>
                  <a:cubicBezTo>
                    <a:pt x="103" y="209"/>
                    <a:pt x="104" y="220"/>
                    <a:pt x="99" y="221"/>
                  </a:cubicBezTo>
                  <a:cubicBezTo>
                    <a:pt x="94" y="219"/>
                    <a:pt x="91" y="225"/>
                    <a:pt x="88" y="222"/>
                  </a:cubicBezTo>
                  <a:cubicBezTo>
                    <a:pt x="85" y="220"/>
                    <a:pt x="81" y="225"/>
                    <a:pt x="77" y="225"/>
                  </a:cubicBezTo>
                  <a:cubicBezTo>
                    <a:pt x="74" y="226"/>
                    <a:pt x="69" y="225"/>
                    <a:pt x="66" y="228"/>
                  </a:cubicBezTo>
                  <a:cubicBezTo>
                    <a:pt x="63" y="229"/>
                    <a:pt x="58" y="228"/>
                    <a:pt x="55" y="229"/>
                  </a:cubicBezTo>
                  <a:cubicBezTo>
                    <a:pt x="51" y="231"/>
                    <a:pt x="46" y="231"/>
                    <a:pt x="42" y="230"/>
                  </a:cubicBezTo>
                  <a:cubicBezTo>
                    <a:pt x="34" y="229"/>
                    <a:pt x="42" y="220"/>
                    <a:pt x="36" y="222"/>
                  </a:cubicBezTo>
                  <a:cubicBezTo>
                    <a:pt x="31" y="223"/>
                    <a:pt x="28" y="224"/>
                    <a:pt x="27" y="220"/>
                  </a:cubicBezTo>
                  <a:cubicBezTo>
                    <a:pt x="23" y="221"/>
                    <a:pt x="19" y="217"/>
                    <a:pt x="15" y="216"/>
                  </a:cubicBezTo>
                  <a:cubicBezTo>
                    <a:pt x="10" y="214"/>
                    <a:pt x="10" y="204"/>
                    <a:pt x="12" y="199"/>
                  </a:cubicBezTo>
                  <a:cubicBezTo>
                    <a:pt x="14" y="193"/>
                    <a:pt x="12" y="188"/>
                    <a:pt x="8" y="185"/>
                  </a:cubicBezTo>
                  <a:cubicBezTo>
                    <a:pt x="6" y="182"/>
                    <a:pt x="13" y="174"/>
                    <a:pt x="8" y="172"/>
                  </a:cubicBezTo>
                  <a:cubicBezTo>
                    <a:pt x="2" y="172"/>
                    <a:pt x="5" y="164"/>
                    <a:pt x="9" y="163"/>
                  </a:cubicBezTo>
                  <a:cubicBezTo>
                    <a:pt x="15" y="162"/>
                    <a:pt x="10" y="152"/>
                    <a:pt x="17" y="154"/>
                  </a:cubicBezTo>
                  <a:cubicBezTo>
                    <a:pt x="21" y="156"/>
                    <a:pt x="26" y="157"/>
                    <a:pt x="28" y="152"/>
                  </a:cubicBezTo>
                  <a:cubicBezTo>
                    <a:pt x="30" y="147"/>
                    <a:pt x="30" y="139"/>
                    <a:pt x="35" y="145"/>
                  </a:cubicBezTo>
                  <a:cubicBezTo>
                    <a:pt x="40" y="144"/>
                    <a:pt x="43" y="138"/>
                    <a:pt x="48" y="136"/>
                  </a:cubicBezTo>
                  <a:cubicBezTo>
                    <a:pt x="54" y="131"/>
                    <a:pt x="61" y="126"/>
                    <a:pt x="67" y="121"/>
                  </a:cubicBezTo>
                  <a:cubicBezTo>
                    <a:pt x="72" y="118"/>
                    <a:pt x="76" y="116"/>
                    <a:pt x="81" y="117"/>
                  </a:cubicBezTo>
                  <a:cubicBezTo>
                    <a:pt x="83" y="112"/>
                    <a:pt x="75" y="112"/>
                    <a:pt x="79" y="106"/>
                  </a:cubicBezTo>
                  <a:cubicBezTo>
                    <a:pt x="81" y="99"/>
                    <a:pt x="73" y="100"/>
                    <a:pt x="69" y="100"/>
                  </a:cubicBezTo>
                  <a:cubicBezTo>
                    <a:pt x="65" y="99"/>
                    <a:pt x="61" y="93"/>
                    <a:pt x="56" y="95"/>
                  </a:cubicBezTo>
                  <a:cubicBezTo>
                    <a:pt x="55" y="91"/>
                    <a:pt x="49" y="86"/>
                    <a:pt x="52" y="81"/>
                  </a:cubicBezTo>
                  <a:cubicBezTo>
                    <a:pt x="56" y="77"/>
                    <a:pt x="56" y="71"/>
                    <a:pt x="53" y="67"/>
                  </a:cubicBezTo>
                  <a:cubicBezTo>
                    <a:pt x="51" y="62"/>
                    <a:pt x="46" y="59"/>
                    <a:pt x="48" y="53"/>
                  </a:cubicBezTo>
                  <a:cubicBezTo>
                    <a:pt x="50" y="47"/>
                    <a:pt x="43" y="44"/>
                    <a:pt x="40" y="42"/>
                  </a:cubicBezTo>
                  <a:cubicBezTo>
                    <a:pt x="33" y="38"/>
                    <a:pt x="25" y="39"/>
                    <a:pt x="17" y="36"/>
                  </a:cubicBezTo>
                  <a:cubicBezTo>
                    <a:pt x="11" y="33"/>
                    <a:pt x="5" y="28"/>
                    <a:pt x="0" y="24"/>
                  </a:cubicBezTo>
                  <a:cubicBezTo>
                    <a:pt x="2" y="21"/>
                    <a:pt x="7" y="17"/>
                    <a:pt x="10" y="16"/>
                  </a:cubicBezTo>
                  <a:cubicBezTo>
                    <a:pt x="19" y="16"/>
                    <a:pt x="24" y="26"/>
                    <a:pt x="32" y="29"/>
                  </a:cubicBezTo>
                  <a:cubicBezTo>
                    <a:pt x="41" y="32"/>
                    <a:pt x="50" y="30"/>
                    <a:pt x="59" y="28"/>
                  </a:cubicBezTo>
                  <a:cubicBezTo>
                    <a:pt x="63" y="30"/>
                    <a:pt x="68" y="34"/>
                    <a:pt x="72" y="34"/>
                  </a:cubicBezTo>
                  <a:cubicBezTo>
                    <a:pt x="77" y="30"/>
                    <a:pt x="82" y="29"/>
                    <a:pt x="87" y="26"/>
                  </a:cubicBezTo>
                  <a:cubicBezTo>
                    <a:pt x="89" y="20"/>
                    <a:pt x="88" y="12"/>
                    <a:pt x="94" y="9"/>
                  </a:cubicBezTo>
                  <a:cubicBezTo>
                    <a:pt x="102" y="1"/>
                    <a:pt x="112" y="4"/>
                    <a:pt x="122" y="2"/>
                  </a:cubicBezTo>
                  <a:cubicBezTo>
                    <a:pt x="129" y="0"/>
                    <a:pt x="135" y="7"/>
                    <a:pt x="143" y="7"/>
                  </a:cubicBezTo>
                  <a:cubicBezTo>
                    <a:pt x="146" y="9"/>
                    <a:pt x="153" y="11"/>
                    <a:pt x="148" y="16"/>
                  </a:cubicBezTo>
                  <a:cubicBezTo>
                    <a:pt x="145" y="20"/>
                    <a:pt x="141" y="23"/>
                    <a:pt x="142" y="2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73" name="Freeform 294">
              <a:extLst>
                <a:ext uri="{FF2B5EF4-FFF2-40B4-BE49-F238E27FC236}">
                  <a16:creationId xmlns:a16="http://schemas.microsoft.com/office/drawing/2014/main" id="{D907352C-F16F-46C8-BF48-D43854DE7992}"/>
                </a:ext>
              </a:extLst>
            </p:cNvPr>
            <p:cNvSpPr>
              <a:spLocks/>
            </p:cNvSpPr>
            <p:nvPr/>
          </p:nvSpPr>
          <p:spPr bwMode="auto">
            <a:xfrm>
              <a:off x="2760295" y="3517767"/>
              <a:ext cx="27485" cy="10994"/>
            </a:xfrm>
            <a:custGeom>
              <a:avLst/>
              <a:gdLst/>
              <a:ahLst/>
              <a:cxnLst>
                <a:cxn ang="0">
                  <a:pos x="4" y="19"/>
                </a:cxn>
                <a:cxn ang="0">
                  <a:pos x="4" y="17"/>
                </a:cxn>
                <a:cxn ang="0">
                  <a:pos x="4" y="10"/>
                </a:cxn>
                <a:cxn ang="0">
                  <a:pos x="25" y="10"/>
                </a:cxn>
                <a:cxn ang="0">
                  <a:pos x="28" y="0"/>
                </a:cxn>
                <a:cxn ang="0">
                  <a:pos x="38" y="4"/>
                </a:cxn>
                <a:cxn ang="0">
                  <a:pos x="50" y="5"/>
                </a:cxn>
                <a:cxn ang="0">
                  <a:pos x="53" y="13"/>
                </a:cxn>
                <a:cxn ang="0">
                  <a:pos x="46" y="20"/>
                </a:cxn>
                <a:cxn ang="0">
                  <a:pos x="4" y="19"/>
                </a:cxn>
              </a:cxnLst>
              <a:rect l="0" t="0" r="r" b="b"/>
              <a:pathLst>
                <a:path w="58" h="21">
                  <a:moveTo>
                    <a:pt x="4" y="19"/>
                  </a:moveTo>
                  <a:cubicBezTo>
                    <a:pt x="9" y="17"/>
                    <a:pt x="11" y="15"/>
                    <a:pt x="4" y="17"/>
                  </a:cubicBezTo>
                  <a:cubicBezTo>
                    <a:pt x="1" y="18"/>
                    <a:pt x="0" y="12"/>
                    <a:pt x="4" y="10"/>
                  </a:cubicBezTo>
                  <a:cubicBezTo>
                    <a:pt x="11" y="10"/>
                    <a:pt x="18" y="12"/>
                    <a:pt x="25" y="10"/>
                  </a:cubicBezTo>
                  <a:cubicBezTo>
                    <a:pt x="26" y="5"/>
                    <a:pt x="23" y="2"/>
                    <a:pt x="28" y="0"/>
                  </a:cubicBezTo>
                  <a:cubicBezTo>
                    <a:pt x="30" y="2"/>
                    <a:pt x="34" y="4"/>
                    <a:pt x="38" y="4"/>
                  </a:cubicBezTo>
                  <a:cubicBezTo>
                    <a:pt x="42" y="6"/>
                    <a:pt x="46" y="5"/>
                    <a:pt x="50" y="5"/>
                  </a:cubicBezTo>
                  <a:cubicBezTo>
                    <a:pt x="52" y="8"/>
                    <a:pt x="58" y="10"/>
                    <a:pt x="53" y="13"/>
                  </a:cubicBezTo>
                  <a:cubicBezTo>
                    <a:pt x="53" y="20"/>
                    <a:pt x="51" y="20"/>
                    <a:pt x="46" y="20"/>
                  </a:cubicBezTo>
                  <a:cubicBezTo>
                    <a:pt x="32" y="21"/>
                    <a:pt x="18" y="20"/>
                    <a:pt x="4" y="1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74" name="Freeform 295">
              <a:extLst>
                <a:ext uri="{FF2B5EF4-FFF2-40B4-BE49-F238E27FC236}">
                  <a16:creationId xmlns:a16="http://schemas.microsoft.com/office/drawing/2014/main" id="{6ADC5465-F48A-4A2F-B307-F1FD25A79B8F}"/>
                </a:ext>
              </a:extLst>
            </p:cNvPr>
            <p:cNvSpPr>
              <a:spLocks/>
            </p:cNvSpPr>
            <p:nvPr/>
          </p:nvSpPr>
          <p:spPr bwMode="auto">
            <a:xfrm>
              <a:off x="3841326" y="3537923"/>
              <a:ext cx="25652" cy="91613"/>
            </a:xfrm>
            <a:custGeom>
              <a:avLst/>
              <a:gdLst/>
              <a:ahLst/>
              <a:cxnLst>
                <a:cxn ang="0">
                  <a:pos x="20" y="0"/>
                </a:cxn>
                <a:cxn ang="0">
                  <a:pos x="28" y="25"/>
                </a:cxn>
                <a:cxn ang="0">
                  <a:pos x="31" y="57"/>
                </a:cxn>
                <a:cxn ang="0">
                  <a:pos x="44" y="88"/>
                </a:cxn>
                <a:cxn ang="0">
                  <a:pos x="54" y="108"/>
                </a:cxn>
                <a:cxn ang="0">
                  <a:pos x="30" y="97"/>
                </a:cxn>
                <a:cxn ang="0">
                  <a:pos x="22" y="106"/>
                </a:cxn>
                <a:cxn ang="0">
                  <a:pos x="17" y="130"/>
                </a:cxn>
                <a:cxn ang="0">
                  <a:pos x="26" y="149"/>
                </a:cxn>
                <a:cxn ang="0">
                  <a:pos x="34" y="161"/>
                </a:cxn>
                <a:cxn ang="0">
                  <a:pos x="29" y="165"/>
                </a:cxn>
                <a:cxn ang="0">
                  <a:pos x="20" y="155"/>
                </a:cxn>
                <a:cxn ang="0">
                  <a:pos x="9" y="168"/>
                </a:cxn>
                <a:cxn ang="0">
                  <a:pos x="2" y="164"/>
                </a:cxn>
                <a:cxn ang="0">
                  <a:pos x="7" y="147"/>
                </a:cxn>
                <a:cxn ang="0">
                  <a:pos x="6" y="132"/>
                </a:cxn>
                <a:cxn ang="0">
                  <a:pos x="7" y="117"/>
                </a:cxn>
                <a:cxn ang="0">
                  <a:pos x="7" y="104"/>
                </a:cxn>
                <a:cxn ang="0">
                  <a:pos x="11" y="60"/>
                </a:cxn>
                <a:cxn ang="0">
                  <a:pos x="4" y="41"/>
                </a:cxn>
                <a:cxn ang="0">
                  <a:pos x="2" y="27"/>
                </a:cxn>
                <a:cxn ang="0">
                  <a:pos x="3" y="8"/>
                </a:cxn>
                <a:cxn ang="0">
                  <a:pos x="14" y="4"/>
                </a:cxn>
                <a:cxn ang="0">
                  <a:pos x="20" y="0"/>
                </a:cxn>
              </a:cxnLst>
              <a:rect l="0" t="0" r="r" b="b"/>
              <a:pathLst>
                <a:path w="54" h="176">
                  <a:moveTo>
                    <a:pt x="20" y="0"/>
                  </a:moveTo>
                  <a:cubicBezTo>
                    <a:pt x="26" y="6"/>
                    <a:pt x="32" y="16"/>
                    <a:pt x="28" y="25"/>
                  </a:cubicBezTo>
                  <a:cubicBezTo>
                    <a:pt x="23" y="36"/>
                    <a:pt x="25" y="49"/>
                    <a:pt x="31" y="57"/>
                  </a:cubicBezTo>
                  <a:cubicBezTo>
                    <a:pt x="36" y="67"/>
                    <a:pt x="39" y="78"/>
                    <a:pt x="44" y="88"/>
                  </a:cubicBezTo>
                  <a:cubicBezTo>
                    <a:pt x="47" y="95"/>
                    <a:pt x="51" y="102"/>
                    <a:pt x="54" y="108"/>
                  </a:cubicBezTo>
                  <a:cubicBezTo>
                    <a:pt x="46" y="104"/>
                    <a:pt x="39" y="96"/>
                    <a:pt x="30" y="97"/>
                  </a:cubicBezTo>
                  <a:cubicBezTo>
                    <a:pt x="26" y="97"/>
                    <a:pt x="22" y="101"/>
                    <a:pt x="22" y="106"/>
                  </a:cubicBezTo>
                  <a:cubicBezTo>
                    <a:pt x="19" y="113"/>
                    <a:pt x="17" y="122"/>
                    <a:pt x="17" y="130"/>
                  </a:cubicBezTo>
                  <a:cubicBezTo>
                    <a:pt x="18" y="138"/>
                    <a:pt x="23" y="143"/>
                    <a:pt x="26" y="149"/>
                  </a:cubicBezTo>
                  <a:cubicBezTo>
                    <a:pt x="30" y="150"/>
                    <a:pt x="35" y="155"/>
                    <a:pt x="34" y="161"/>
                  </a:cubicBezTo>
                  <a:cubicBezTo>
                    <a:pt x="33" y="166"/>
                    <a:pt x="32" y="175"/>
                    <a:pt x="29" y="165"/>
                  </a:cubicBezTo>
                  <a:cubicBezTo>
                    <a:pt x="28" y="159"/>
                    <a:pt x="25" y="156"/>
                    <a:pt x="20" y="155"/>
                  </a:cubicBezTo>
                  <a:cubicBezTo>
                    <a:pt x="14" y="154"/>
                    <a:pt x="12" y="164"/>
                    <a:pt x="9" y="168"/>
                  </a:cubicBezTo>
                  <a:cubicBezTo>
                    <a:pt x="7" y="176"/>
                    <a:pt x="3" y="170"/>
                    <a:pt x="2" y="164"/>
                  </a:cubicBezTo>
                  <a:cubicBezTo>
                    <a:pt x="0" y="158"/>
                    <a:pt x="5" y="152"/>
                    <a:pt x="7" y="147"/>
                  </a:cubicBezTo>
                  <a:cubicBezTo>
                    <a:pt x="5" y="142"/>
                    <a:pt x="2" y="136"/>
                    <a:pt x="6" y="132"/>
                  </a:cubicBezTo>
                  <a:cubicBezTo>
                    <a:pt x="10" y="128"/>
                    <a:pt x="9" y="122"/>
                    <a:pt x="7" y="117"/>
                  </a:cubicBezTo>
                  <a:cubicBezTo>
                    <a:pt x="6" y="113"/>
                    <a:pt x="1" y="107"/>
                    <a:pt x="7" y="104"/>
                  </a:cubicBezTo>
                  <a:cubicBezTo>
                    <a:pt x="12" y="90"/>
                    <a:pt x="9" y="74"/>
                    <a:pt x="11" y="60"/>
                  </a:cubicBezTo>
                  <a:cubicBezTo>
                    <a:pt x="11" y="52"/>
                    <a:pt x="8" y="46"/>
                    <a:pt x="4" y="41"/>
                  </a:cubicBezTo>
                  <a:cubicBezTo>
                    <a:pt x="1" y="38"/>
                    <a:pt x="0" y="31"/>
                    <a:pt x="2" y="27"/>
                  </a:cubicBezTo>
                  <a:cubicBezTo>
                    <a:pt x="5" y="21"/>
                    <a:pt x="7" y="13"/>
                    <a:pt x="3" y="8"/>
                  </a:cubicBezTo>
                  <a:cubicBezTo>
                    <a:pt x="4" y="3"/>
                    <a:pt x="11" y="7"/>
                    <a:pt x="14" y="4"/>
                  </a:cubicBezTo>
                  <a:cubicBezTo>
                    <a:pt x="16" y="2"/>
                    <a:pt x="18" y="1"/>
                    <a:pt x="20"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75" name="Freeform 296">
              <a:extLst>
                <a:ext uri="{FF2B5EF4-FFF2-40B4-BE49-F238E27FC236}">
                  <a16:creationId xmlns:a16="http://schemas.microsoft.com/office/drawing/2014/main" id="{651884DE-1FD7-4083-B226-4F5176388C31}"/>
                </a:ext>
              </a:extLst>
            </p:cNvPr>
            <p:cNvSpPr>
              <a:spLocks/>
            </p:cNvSpPr>
            <p:nvPr/>
          </p:nvSpPr>
          <p:spPr bwMode="auto">
            <a:xfrm>
              <a:off x="2824425" y="3253921"/>
              <a:ext cx="1357702" cy="430583"/>
            </a:xfrm>
            <a:custGeom>
              <a:avLst/>
              <a:gdLst/>
              <a:ahLst/>
              <a:cxnLst>
                <a:cxn ang="0">
                  <a:pos x="67" y="510"/>
                </a:cxn>
                <a:cxn ang="0">
                  <a:pos x="8" y="450"/>
                </a:cxn>
                <a:cxn ang="0">
                  <a:pos x="26" y="383"/>
                </a:cxn>
                <a:cxn ang="0">
                  <a:pos x="36" y="197"/>
                </a:cxn>
                <a:cxn ang="0">
                  <a:pos x="254" y="243"/>
                </a:cxn>
                <a:cxn ang="0">
                  <a:pos x="156" y="305"/>
                </a:cxn>
                <a:cxn ang="0">
                  <a:pos x="244" y="269"/>
                </a:cxn>
                <a:cxn ang="0">
                  <a:pos x="351" y="225"/>
                </a:cxn>
                <a:cxn ang="0">
                  <a:pos x="473" y="212"/>
                </a:cxn>
                <a:cxn ang="0">
                  <a:pos x="606" y="181"/>
                </a:cxn>
                <a:cxn ang="0">
                  <a:pos x="726" y="159"/>
                </a:cxn>
                <a:cxn ang="0">
                  <a:pos x="818" y="172"/>
                </a:cxn>
                <a:cxn ang="0">
                  <a:pos x="817" y="256"/>
                </a:cxn>
                <a:cxn ang="0">
                  <a:pos x="908" y="223"/>
                </a:cxn>
                <a:cxn ang="0">
                  <a:pos x="864" y="112"/>
                </a:cxn>
                <a:cxn ang="0">
                  <a:pos x="920" y="131"/>
                </a:cxn>
                <a:cxn ang="0">
                  <a:pos x="1013" y="143"/>
                </a:cxn>
                <a:cxn ang="0">
                  <a:pos x="1075" y="93"/>
                </a:cxn>
                <a:cxn ang="0">
                  <a:pos x="1317" y="26"/>
                </a:cxn>
                <a:cxn ang="0">
                  <a:pos x="1456" y="27"/>
                </a:cxn>
                <a:cxn ang="0">
                  <a:pos x="1426" y="100"/>
                </a:cxn>
                <a:cxn ang="0">
                  <a:pos x="1611" y="91"/>
                </a:cxn>
                <a:cxn ang="0">
                  <a:pos x="1788" y="120"/>
                </a:cxn>
                <a:cxn ang="0">
                  <a:pos x="2014" y="137"/>
                </a:cxn>
                <a:cxn ang="0">
                  <a:pos x="2133" y="131"/>
                </a:cxn>
                <a:cxn ang="0">
                  <a:pos x="2379" y="159"/>
                </a:cxn>
                <a:cxn ang="0">
                  <a:pos x="2561" y="198"/>
                </a:cxn>
                <a:cxn ang="0">
                  <a:pos x="2756" y="209"/>
                </a:cxn>
                <a:cxn ang="0">
                  <a:pos x="2721" y="308"/>
                </a:cxn>
                <a:cxn ang="0">
                  <a:pos x="2645" y="364"/>
                </a:cxn>
                <a:cxn ang="0">
                  <a:pos x="2497" y="397"/>
                </a:cxn>
                <a:cxn ang="0">
                  <a:pos x="2444" y="468"/>
                </a:cxn>
                <a:cxn ang="0">
                  <a:pos x="2380" y="559"/>
                </a:cxn>
                <a:cxn ang="0">
                  <a:pos x="2340" y="456"/>
                </a:cxn>
                <a:cxn ang="0">
                  <a:pos x="2452" y="348"/>
                </a:cxn>
                <a:cxn ang="0">
                  <a:pos x="2327" y="379"/>
                </a:cxn>
                <a:cxn ang="0">
                  <a:pos x="2222" y="415"/>
                </a:cxn>
                <a:cxn ang="0">
                  <a:pos x="2030" y="458"/>
                </a:cxn>
                <a:cxn ang="0">
                  <a:pos x="2043" y="548"/>
                </a:cxn>
                <a:cxn ang="0">
                  <a:pos x="1970" y="748"/>
                </a:cxn>
                <a:cxn ang="0">
                  <a:pos x="1874" y="746"/>
                </a:cxn>
                <a:cxn ang="0">
                  <a:pos x="1814" y="634"/>
                </a:cxn>
                <a:cxn ang="0">
                  <a:pos x="1663" y="626"/>
                </a:cxn>
                <a:cxn ang="0">
                  <a:pos x="1380" y="624"/>
                </a:cxn>
                <a:cxn ang="0">
                  <a:pos x="1214" y="621"/>
                </a:cxn>
                <a:cxn ang="0">
                  <a:pos x="1028" y="613"/>
                </a:cxn>
                <a:cxn ang="0">
                  <a:pos x="879" y="534"/>
                </a:cxn>
                <a:cxn ang="0">
                  <a:pos x="784" y="509"/>
                </a:cxn>
                <a:cxn ang="0">
                  <a:pos x="623" y="554"/>
                </a:cxn>
                <a:cxn ang="0">
                  <a:pos x="578" y="612"/>
                </a:cxn>
                <a:cxn ang="0">
                  <a:pos x="457" y="589"/>
                </a:cxn>
                <a:cxn ang="0">
                  <a:pos x="350" y="664"/>
                </a:cxn>
                <a:cxn ang="0">
                  <a:pos x="365" y="737"/>
                </a:cxn>
                <a:cxn ang="0">
                  <a:pos x="356" y="816"/>
                </a:cxn>
                <a:cxn ang="0">
                  <a:pos x="242" y="775"/>
                </a:cxn>
                <a:cxn ang="0">
                  <a:pos x="210" y="691"/>
                </a:cxn>
                <a:cxn ang="0">
                  <a:pos x="205" y="630"/>
                </a:cxn>
                <a:cxn ang="0">
                  <a:pos x="113" y="575"/>
                </a:cxn>
              </a:cxnLst>
              <a:rect l="0" t="0" r="r" b="b"/>
              <a:pathLst>
                <a:path w="2758" h="831">
                  <a:moveTo>
                    <a:pt x="83" y="580"/>
                  </a:moveTo>
                  <a:cubicBezTo>
                    <a:pt x="81" y="577"/>
                    <a:pt x="77" y="574"/>
                    <a:pt x="80" y="570"/>
                  </a:cubicBezTo>
                  <a:cubicBezTo>
                    <a:pt x="77" y="566"/>
                    <a:pt x="79" y="563"/>
                    <a:pt x="74" y="560"/>
                  </a:cubicBezTo>
                  <a:cubicBezTo>
                    <a:pt x="73" y="554"/>
                    <a:pt x="80" y="554"/>
                    <a:pt x="83" y="557"/>
                  </a:cubicBezTo>
                  <a:cubicBezTo>
                    <a:pt x="88" y="558"/>
                    <a:pt x="93" y="556"/>
                    <a:pt x="97" y="552"/>
                  </a:cubicBezTo>
                  <a:cubicBezTo>
                    <a:pt x="104" y="551"/>
                    <a:pt x="95" y="548"/>
                    <a:pt x="94" y="545"/>
                  </a:cubicBezTo>
                  <a:cubicBezTo>
                    <a:pt x="97" y="543"/>
                    <a:pt x="88" y="541"/>
                    <a:pt x="86" y="542"/>
                  </a:cubicBezTo>
                  <a:cubicBezTo>
                    <a:pt x="80" y="544"/>
                    <a:pt x="87" y="534"/>
                    <a:pt x="81" y="535"/>
                  </a:cubicBezTo>
                  <a:cubicBezTo>
                    <a:pt x="76" y="534"/>
                    <a:pt x="74" y="530"/>
                    <a:pt x="71" y="526"/>
                  </a:cubicBezTo>
                  <a:cubicBezTo>
                    <a:pt x="71" y="523"/>
                    <a:pt x="70" y="523"/>
                    <a:pt x="67" y="520"/>
                  </a:cubicBezTo>
                  <a:cubicBezTo>
                    <a:pt x="61" y="518"/>
                    <a:pt x="71" y="514"/>
                    <a:pt x="67" y="510"/>
                  </a:cubicBezTo>
                  <a:cubicBezTo>
                    <a:pt x="62" y="508"/>
                    <a:pt x="71" y="500"/>
                    <a:pt x="64" y="501"/>
                  </a:cubicBezTo>
                  <a:cubicBezTo>
                    <a:pt x="61" y="498"/>
                    <a:pt x="57" y="494"/>
                    <a:pt x="52" y="496"/>
                  </a:cubicBezTo>
                  <a:cubicBezTo>
                    <a:pt x="49" y="495"/>
                    <a:pt x="45" y="496"/>
                    <a:pt x="42" y="499"/>
                  </a:cubicBezTo>
                  <a:cubicBezTo>
                    <a:pt x="36" y="499"/>
                    <a:pt x="43" y="491"/>
                    <a:pt x="38" y="492"/>
                  </a:cubicBezTo>
                  <a:cubicBezTo>
                    <a:pt x="34" y="489"/>
                    <a:pt x="29" y="495"/>
                    <a:pt x="27" y="491"/>
                  </a:cubicBezTo>
                  <a:cubicBezTo>
                    <a:pt x="24" y="486"/>
                    <a:pt x="20" y="493"/>
                    <a:pt x="17" y="488"/>
                  </a:cubicBezTo>
                  <a:cubicBezTo>
                    <a:pt x="19" y="485"/>
                    <a:pt x="18" y="479"/>
                    <a:pt x="14" y="478"/>
                  </a:cubicBezTo>
                  <a:cubicBezTo>
                    <a:pt x="13" y="475"/>
                    <a:pt x="13" y="470"/>
                    <a:pt x="8" y="472"/>
                  </a:cubicBezTo>
                  <a:cubicBezTo>
                    <a:pt x="11" y="468"/>
                    <a:pt x="9" y="467"/>
                    <a:pt x="12" y="463"/>
                  </a:cubicBezTo>
                  <a:cubicBezTo>
                    <a:pt x="10" y="461"/>
                    <a:pt x="6" y="459"/>
                    <a:pt x="5" y="457"/>
                  </a:cubicBezTo>
                  <a:cubicBezTo>
                    <a:pt x="0" y="457"/>
                    <a:pt x="5" y="451"/>
                    <a:pt x="8" y="450"/>
                  </a:cubicBezTo>
                  <a:cubicBezTo>
                    <a:pt x="13" y="450"/>
                    <a:pt x="7" y="445"/>
                    <a:pt x="5" y="443"/>
                  </a:cubicBezTo>
                  <a:cubicBezTo>
                    <a:pt x="4" y="439"/>
                    <a:pt x="7" y="435"/>
                    <a:pt x="4" y="430"/>
                  </a:cubicBezTo>
                  <a:cubicBezTo>
                    <a:pt x="3" y="424"/>
                    <a:pt x="11" y="425"/>
                    <a:pt x="12" y="419"/>
                  </a:cubicBezTo>
                  <a:cubicBezTo>
                    <a:pt x="12" y="415"/>
                    <a:pt x="20" y="418"/>
                    <a:pt x="16" y="413"/>
                  </a:cubicBezTo>
                  <a:cubicBezTo>
                    <a:pt x="10" y="411"/>
                    <a:pt x="15" y="406"/>
                    <a:pt x="19" y="410"/>
                  </a:cubicBezTo>
                  <a:cubicBezTo>
                    <a:pt x="21" y="407"/>
                    <a:pt x="24" y="408"/>
                    <a:pt x="29" y="408"/>
                  </a:cubicBezTo>
                  <a:cubicBezTo>
                    <a:pt x="31" y="404"/>
                    <a:pt x="35" y="401"/>
                    <a:pt x="39" y="404"/>
                  </a:cubicBezTo>
                  <a:cubicBezTo>
                    <a:pt x="44" y="405"/>
                    <a:pt x="49" y="409"/>
                    <a:pt x="53" y="405"/>
                  </a:cubicBezTo>
                  <a:cubicBezTo>
                    <a:pt x="49" y="399"/>
                    <a:pt x="43" y="396"/>
                    <a:pt x="37" y="398"/>
                  </a:cubicBezTo>
                  <a:cubicBezTo>
                    <a:pt x="32" y="398"/>
                    <a:pt x="26" y="399"/>
                    <a:pt x="23" y="393"/>
                  </a:cubicBezTo>
                  <a:cubicBezTo>
                    <a:pt x="27" y="387"/>
                    <a:pt x="20" y="386"/>
                    <a:pt x="26" y="383"/>
                  </a:cubicBezTo>
                  <a:cubicBezTo>
                    <a:pt x="40" y="372"/>
                    <a:pt x="53" y="362"/>
                    <a:pt x="68" y="352"/>
                  </a:cubicBezTo>
                  <a:cubicBezTo>
                    <a:pt x="71" y="347"/>
                    <a:pt x="79" y="341"/>
                    <a:pt x="75" y="334"/>
                  </a:cubicBezTo>
                  <a:cubicBezTo>
                    <a:pt x="69" y="325"/>
                    <a:pt x="58" y="326"/>
                    <a:pt x="51" y="318"/>
                  </a:cubicBezTo>
                  <a:cubicBezTo>
                    <a:pt x="54" y="316"/>
                    <a:pt x="61" y="312"/>
                    <a:pt x="57" y="307"/>
                  </a:cubicBezTo>
                  <a:cubicBezTo>
                    <a:pt x="53" y="300"/>
                    <a:pt x="47" y="294"/>
                    <a:pt x="44" y="287"/>
                  </a:cubicBezTo>
                  <a:cubicBezTo>
                    <a:pt x="43" y="280"/>
                    <a:pt x="50" y="276"/>
                    <a:pt x="50" y="270"/>
                  </a:cubicBezTo>
                  <a:cubicBezTo>
                    <a:pt x="46" y="260"/>
                    <a:pt x="40" y="252"/>
                    <a:pt x="33" y="244"/>
                  </a:cubicBezTo>
                  <a:cubicBezTo>
                    <a:pt x="38" y="238"/>
                    <a:pt x="45" y="236"/>
                    <a:pt x="50" y="229"/>
                  </a:cubicBezTo>
                  <a:cubicBezTo>
                    <a:pt x="44" y="223"/>
                    <a:pt x="37" y="219"/>
                    <a:pt x="30" y="218"/>
                  </a:cubicBezTo>
                  <a:cubicBezTo>
                    <a:pt x="25" y="217"/>
                    <a:pt x="24" y="210"/>
                    <a:pt x="27" y="206"/>
                  </a:cubicBezTo>
                  <a:cubicBezTo>
                    <a:pt x="27" y="200"/>
                    <a:pt x="34" y="201"/>
                    <a:pt x="36" y="197"/>
                  </a:cubicBezTo>
                  <a:cubicBezTo>
                    <a:pt x="44" y="190"/>
                    <a:pt x="53" y="185"/>
                    <a:pt x="62" y="186"/>
                  </a:cubicBezTo>
                  <a:cubicBezTo>
                    <a:pt x="67" y="185"/>
                    <a:pt x="70" y="180"/>
                    <a:pt x="75" y="181"/>
                  </a:cubicBezTo>
                  <a:cubicBezTo>
                    <a:pt x="79" y="179"/>
                    <a:pt x="84" y="178"/>
                    <a:pt x="88" y="176"/>
                  </a:cubicBezTo>
                  <a:cubicBezTo>
                    <a:pt x="90" y="185"/>
                    <a:pt x="99" y="187"/>
                    <a:pt x="105" y="187"/>
                  </a:cubicBezTo>
                  <a:cubicBezTo>
                    <a:pt x="112" y="184"/>
                    <a:pt x="108" y="198"/>
                    <a:pt x="114" y="192"/>
                  </a:cubicBezTo>
                  <a:cubicBezTo>
                    <a:pt x="119" y="190"/>
                    <a:pt x="124" y="193"/>
                    <a:pt x="129" y="192"/>
                  </a:cubicBezTo>
                  <a:cubicBezTo>
                    <a:pt x="139" y="193"/>
                    <a:pt x="149" y="191"/>
                    <a:pt x="159" y="195"/>
                  </a:cubicBezTo>
                  <a:cubicBezTo>
                    <a:pt x="172" y="199"/>
                    <a:pt x="185" y="200"/>
                    <a:pt x="197" y="209"/>
                  </a:cubicBezTo>
                  <a:cubicBezTo>
                    <a:pt x="209" y="219"/>
                    <a:pt x="224" y="216"/>
                    <a:pt x="237" y="223"/>
                  </a:cubicBezTo>
                  <a:cubicBezTo>
                    <a:pt x="241" y="225"/>
                    <a:pt x="247" y="225"/>
                    <a:pt x="249" y="230"/>
                  </a:cubicBezTo>
                  <a:cubicBezTo>
                    <a:pt x="247" y="236"/>
                    <a:pt x="253" y="238"/>
                    <a:pt x="254" y="243"/>
                  </a:cubicBezTo>
                  <a:cubicBezTo>
                    <a:pt x="249" y="252"/>
                    <a:pt x="240" y="256"/>
                    <a:pt x="232" y="259"/>
                  </a:cubicBezTo>
                  <a:cubicBezTo>
                    <a:pt x="217" y="264"/>
                    <a:pt x="201" y="266"/>
                    <a:pt x="185" y="262"/>
                  </a:cubicBezTo>
                  <a:cubicBezTo>
                    <a:pt x="171" y="260"/>
                    <a:pt x="156" y="260"/>
                    <a:pt x="142" y="254"/>
                  </a:cubicBezTo>
                  <a:cubicBezTo>
                    <a:pt x="132" y="251"/>
                    <a:pt x="123" y="249"/>
                    <a:pt x="113" y="248"/>
                  </a:cubicBezTo>
                  <a:cubicBezTo>
                    <a:pt x="107" y="241"/>
                    <a:pt x="99" y="239"/>
                    <a:pt x="91" y="241"/>
                  </a:cubicBezTo>
                  <a:cubicBezTo>
                    <a:pt x="93" y="243"/>
                    <a:pt x="98" y="247"/>
                    <a:pt x="101" y="250"/>
                  </a:cubicBezTo>
                  <a:cubicBezTo>
                    <a:pt x="109" y="253"/>
                    <a:pt x="116" y="260"/>
                    <a:pt x="125" y="261"/>
                  </a:cubicBezTo>
                  <a:cubicBezTo>
                    <a:pt x="130" y="262"/>
                    <a:pt x="137" y="265"/>
                    <a:pt x="136" y="273"/>
                  </a:cubicBezTo>
                  <a:cubicBezTo>
                    <a:pt x="135" y="278"/>
                    <a:pt x="126" y="275"/>
                    <a:pt x="130" y="282"/>
                  </a:cubicBezTo>
                  <a:cubicBezTo>
                    <a:pt x="131" y="288"/>
                    <a:pt x="138" y="292"/>
                    <a:pt x="138" y="299"/>
                  </a:cubicBezTo>
                  <a:cubicBezTo>
                    <a:pt x="142" y="306"/>
                    <a:pt x="150" y="302"/>
                    <a:pt x="156" y="305"/>
                  </a:cubicBezTo>
                  <a:cubicBezTo>
                    <a:pt x="161" y="303"/>
                    <a:pt x="162" y="313"/>
                    <a:pt x="167" y="312"/>
                  </a:cubicBezTo>
                  <a:cubicBezTo>
                    <a:pt x="173" y="313"/>
                    <a:pt x="179" y="313"/>
                    <a:pt x="185" y="315"/>
                  </a:cubicBezTo>
                  <a:cubicBezTo>
                    <a:pt x="188" y="312"/>
                    <a:pt x="195" y="316"/>
                    <a:pt x="196" y="309"/>
                  </a:cubicBezTo>
                  <a:cubicBezTo>
                    <a:pt x="196" y="303"/>
                    <a:pt x="190" y="301"/>
                    <a:pt x="186" y="303"/>
                  </a:cubicBezTo>
                  <a:cubicBezTo>
                    <a:pt x="179" y="303"/>
                    <a:pt x="174" y="297"/>
                    <a:pt x="169" y="292"/>
                  </a:cubicBezTo>
                  <a:cubicBezTo>
                    <a:pt x="172" y="289"/>
                    <a:pt x="176" y="283"/>
                    <a:pt x="180" y="286"/>
                  </a:cubicBezTo>
                  <a:cubicBezTo>
                    <a:pt x="192" y="293"/>
                    <a:pt x="205" y="295"/>
                    <a:pt x="217" y="298"/>
                  </a:cubicBezTo>
                  <a:cubicBezTo>
                    <a:pt x="222" y="299"/>
                    <a:pt x="227" y="298"/>
                    <a:pt x="232" y="298"/>
                  </a:cubicBezTo>
                  <a:cubicBezTo>
                    <a:pt x="236" y="301"/>
                    <a:pt x="242" y="297"/>
                    <a:pt x="239" y="291"/>
                  </a:cubicBezTo>
                  <a:cubicBezTo>
                    <a:pt x="235" y="287"/>
                    <a:pt x="230" y="284"/>
                    <a:pt x="228" y="277"/>
                  </a:cubicBezTo>
                  <a:cubicBezTo>
                    <a:pt x="232" y="271"/>
                    <a:pt x="239" y="272"/>
                    <a:pt x="244" y="269"/>
                  </a:cubicBezTo>
                  <a:cubicBezTo>
                    <a:pt x="252" y="267"/>
                    <a:pt x="261" y="264"/>
                    <a:pt x="268" y="257"/>
                  </a:cubicBezTo>
                  <a:cubicBezTo>
                    <a:pt x="273" y="253"/>
                    <a:pt x="278" y="257"/>
                    <a:pt x="284" y="257"/>
                  </a:cubicBezTo>
                  <a:cubicBezTo>
                    <a:pt x="291" y="257"/>
                    <a:pt x="297" y="264"/>
                    <a:pt x="304" y="264"/>
                  </a:cubicBezTo>
                  <a:cubicBezTo>
                    <a:pt x="305" y="258"/>
                    <a:pt x="309" y="254"/>
                    <a:pt x="310" y="249"/>
                  </a:cubicBezTo>
                  <a:cubicBezTo>
                    <a:pt x="311" y="244"/>
                    <a:pt x="308" y="238"/>
                    <a:pt x="303" y="238"/>
                  </a:cubicBezTo>
                  <a:cubicBezTo>
                    <a:pt x="296" y="238"/>
                    <a:pt x="299" y="232"/>
                    <a:pt x="304" y="229"/>
                  </a:cubicBezTo>
                  <a:cubicBezTo>
                    <a:pt x="308" y="227"/>
                    <a:pt x="309" y="222"/>
                    <a:pt x="307" y="217"/>
                  </a:cubicBezTo>
                  <a:cubicBezTo>
                    <a:pt x="304" y="215"/>
                    <a:pt x="297" y="209"/>
                    <a:pt x="303" y="208"/>
                  </a:cubicBezTo>
                  <a:cubicBezTo>
                    <a:pt x="310" y="209"/>
                    <a:pt x="318" y="211"/>
                    <a:pt x="325" y="209"/>
                  </a:cubicBezTo>
                  <a:cubicBezTo>
                    <a:pt x="331" y="208"/>
                    <a:pt x="337" y="208"/>
                    <a:pt x="341" y="214"/>
                  </a:cubicBezTo>
                  <a:cubicBezTo>
                    <a:pt x="344" y="218"/>
                    <a:pt x="348" y="221"/>
                    <a:pt x="351" y="225"/>
                  </a:cubicBezTo>
                  <a:cubicBezTo>
                    <a:pt x="342" y="227"/>
                    <a:pt x="332" y="225"/>
                    <a:pt x="323" y="230"/>
                  </a:cubicBezTo>
                  <a:cubicBezTo>
                    <a:pt x="316" y="234"/>
                    <a:pt x="322" y="238"/>
                    <a:pt x="327" y="239"/>
                  </a:cubicBezTo>
                  <a:cubicBezTo>
                    <a:pt x="331" y="241"/>
                    <a:pt x="334" y="246"/>
                    <a:pt x="339" y="246"/>
                  </a:cubicBezTo>
                  <a:cubicBezTo>
                    <a:pt x="349" y="249"/>
                    <a:pt x="358" y="245"/>
                    <a:pt x="368" y="246"/>
                  </a:cubicBezTo>
                  <a:cubicBezTo>
                    <a:pt x="374" y="243"/>
                    <a:pt x="373" y="232"/>
                    <a:pt x="378" y="228"/>
                  </a:cubicBezTo>
                  <a:cubicBezTo>
                    <a:pt x="388" y="227"/>
                    <a:pt x="397" y="221"/>
                    <a:pt x="407" y="219"/>
                  </a:cubicBezTo>
                  <a:cubicBezTo>
                    <a:pt x="422" y="214"/>
                    <a:pt x="438" y="213"/>
                    <a:pt x="452" y="206"/>
                  </a:cubicBezTo>
                  <a:cubicBezTo>
                    <a:pt x="453" y="213"/>
                    <a:pt x="459" y="212"/>
                    <a:pt x="462" y="210"/>
                  </a:cubicBezTo>
                  <a:cubicBezTo>
                    <a:pt x="466" y="208"/>
                    <a:pt x="466" y="200"/>
                    <a:pt x="471" y="201"/>
                  </a:cubicBezTo>
                  <a:cubicBezTo>
                    <a:pt x="474" y="200"/>
                    <a:pt x="483" y="198"/>
                    <a:pt x="481" y="203"/>
                  </a:cubicBezTo>
                  <a:cubicBezTo>
                    <a:pt x="481" y="210"/>
                    <a:pt x="479" y="212"/>
                    <a:pt x="473" y="212"/>
                  </a:cubicBezTo>
                  <a:cubicBezTo>
                    <a:pt x="469" y="216"/>
                    <a:pt x="477" y="218"/>
                    <a:pt x="480" y="217"/>
                  </a:cubicBezTo>
                  <a:cubicBezTo>
                    <a:pt x="485" y="217"/>
                    <a:pt x="491" y="214"/>
                    <a:pt x="495" y="216"/>
                  </a:cubicBezTo>
                  <a:cubicBezTo>
                    <a:pt x="498" y="220"/>
                    <a:pt x="503" y="213"/>
                    <a:pt x="504" y="210"/>
                  </a:cubicBezTo>
                  <a:cubicBezTo>
                    <a:pt x="513" y="206"/>
                    <a:pt x="523" y="205"/>
                    <a:pt x="531" y="206"/>
                  </a:cubicBezTo>
                  <a:cubicBezTo>
                    <a:pt x="539" y="209"/>
                    <a:pt x="547" y="209"/>
                    <a:pt x="554" y="204"/>
                  </a:cubicBezTo>
                  <a:cubicBezTo>
                    <a:pt x="562" y="199"/>
                    <a:pt x="572" y="197"/>
                    <a:pt x="581" y="203"/>
                  </a:cubicBezTo>
                  <a:cubicBezTo>
                    <a:pt x="575" y="205"/>
                    <a:pt x="575" y="211"/>
                    <a:pt x="581" y="211"/>
                  </a:cubicBezTo>
                  <a:cubicBezTo>
                    <a:pt x="585" y="213"/>
                    <a:pt x="592" y="212"/>
                    <a:pt x="591" y="205"/>
                  </a:cubicBezTo>
                  <a:cubicBezTo>
                    <a:pt x="597" y="203"/>
                    <a:pt x="604" y="208"/>
                    <a:pt x="608" y="201"/>
                  </a:cubicBezTo>
                  <a:cubicBezTo>
                    <a:pt x="613" y="196"/>
                    <a:pt x="606" y="192"/>
                    <a:pt x="603" y="189"/>
                  </a:cubicBezTo>
                  <a:cubicBezTo>
                    <a:pt x="596" y="185"/>
                    <a:pt x="602" y="184"/>
                    <a:pt x="606" y="181"/>
                  </a:cubicBezTo>
                  <a:cubicBezTo>
                    <a:pt x="613" y="177"/>
                    <a:pt x="621" y="180"/>
                    <a:pt x="628" y="180"/>
                  </a:cubicBezTo>
                  <a:cubicBezTo>
                    <a:pt x="638" y="180"/>
                    <a:pt x="649" y="183"/>
                    <a:pt x="659" y="185"/>
                  </a:cubicBezTo>
                  <a:cubicBezTo>
                    <a:pt x="669" y="187"/>
                    <a:pt x="679" y="191"/>
                    <a:pt x="690" y="192"/>
                  </a:cubicBezTo>
                  <a:cubicBezTo>
                    <a:pt x="702" y="196"/>
                    <a:pt x="714" y="199"/>
                    <a:pt x="725" y="205"/>
                  </a:cubicBezTo>
                  <a:cubicBezTo>
                    <a:pt x="731" y="208"/>
                    <a:pt x="737" y="213"/>
                    <a:pt x="744" y="215"/>
                  </a:cubicBezTo>
                  <a:cubicBezTo>
                    <a:pt x="749" y="211"/>
                    <a:pt x="753" y="205"/>
                    <a:pt x="757" y="200"/>
                  </a:cubicBezTo>
                  <a:cubicBezTo>
                    <a:pt x="751" y="200"/>
                    <a:pt x="742" y="201"/>
                    <a:pt x="739" y="193"/>
                  </a:cubicBezTo>
                  <a:cubicBezTo>
                    <a:pt x="741" y="186"/>
                    <a:pt x="736" y="184"/>
                    <a:pt x="732" y="183"/>
                  </a:cubicBezTo>
                  <a:cubicBezTo>
                    <a:pt x="727" y="182"/>
                    <a:pt x="721" y="183"/>
                    <a:pt x="716" y="181"/>
                  </a:cubicBezTo>
                  <a:cubicBezTo>
                    <a:pt x="713" y="176"/>
                    <a:pt x="721" y="173"/>
                    <a:pt x="724" y="172"/>
                  </a:cubicBezTo>
                  <a:cubicBezTo>
                    <a:pt x="728" y="170"/>
                    <a:pt x="726" y="163"/>
                    <a:pt x="726" y="159"/>
                  </a:cubicBezTo>
                  <a:cubicBezTo>
                    <a:pt x="722" y="154"/>
                    <a:pt x="715" y="160"/>
                    <a:pt x="713" y="154"/>
                  </a:cubicBezTo>
                  <a:cubicBezTo>
                    <a:pt x="715" y="149"/>
                    <a:pt x="718" y="145"/>
                    <a:pt x="722" y="145"/>
                  </a:cubicBezTo>
                  <a:cubicBezTo>
                    <a:pt x="733" y="142"/>
                    <a:pt x="744" y="138"/>
                    <a:pt x="751" y="127"/>
                  </a:cubicBezTo>
                  <a:cubicBezTo>
                    <a:pt x="754" y="121"/>
                    <a:pt x="754" y="112"/>
                    <a:pt x="760" y="110"/>
                  </a:cubicBezTo>
                  <a:cubicBezTo>
                    <a:pt x="764" y="108"/>
                    <a:pt x="769" y="111"/>
                    <a:pt x="774" y="111"/>
                  </a:cubicBezTo>
                  <a:cubicBezTo>
                    <a:pt x="786" y="111"/>
                    <a:pt x="798" y="108"/>
                    <a:pt x="810" y="109"/>
                  </a:cubicBezTo>
                  <a:cubicBezTo>
                    <a:pt x="815" y="109"/>
                    <a:pt x="822" y="107"/>
                    <a:pt x="825" y="114"/>
                  </a:cubicBezTo>
                  <a:cubicBezTo>
                    <a:pt x="824" y="122"/>
                    <a:pt x="819" y="129"/>
                    <a:pt x="813" y="133"/>
                  </a:cubicBezTo>
                  <a:cubicBezTo>
                    <a:pt x="810" y="135"/>
                    <a:pt x="802" y="141"/>
                    <a:pt x="809" y="143"/>
                  </a:cubicBezTo>
                  <a:cubicBezTo>
                    <a:pt x="814" y="146"/>
                    <a:pt x="822" y="151"/>
                    <a:pt x="823" y="160"/>
                  </a:cubicBezTo>
                  <a:cubicBezTo>
                    <a:pt x="826" y="166"/>
                    <a:pt x="816" y="166"/>
                    <a:pt x="818" y="172"/>
                  </a:cubicBezTo>
                  <a:cubicBezTo>
                    <a:pt x="820" y="179"/>
                    <a:pt x="819" y="187"/>
                    <a:pt x="819" y="195"/>
                  </a:cubicBezTo>
                  <a:cubicBezTo>
                    <a:pt x="820" y="203"/>
                    <a:pt x="827" y="206"/>
                    <a:pt x="832" y="207"/>
                  </a:cubicBezTo>
                  <a:cubicBezTo>
                    <a:pt x="838" y="210"/>
                    <a:pt x="829" y="214"/>
                    <a:pt x="829" y="219"/>
                  </a:cubicBezTo>
                  <a:cubicBezTo>
                    <a:pt x="825" y="230"/>
                    <a:pt x="815" y="232"/>
                    <a:pt x="808" y="238"/>
                  </a:cubicBezTo>
                  <a:cubicBezTo>
                    <a:pt x="805" y="240"/>
                    <a:pt x="796" y="240"/>
                    <a:pt x="800" y="246"/>
                  </a:cubicBezTo>
                  <a:cubicBezTo>
                    <a:pt x="802" y="250"/>
                    <a:pt x="793" y="249"/>
                    <a:pt x="790" y="251"/>
                  </a:cubicBezTo>
                  <a:cubicBezTo>
                    <a:pt x="783" y="252"/>
                    <a:pt x="776" y="246"/>
                    <a:pt x="768" y="247"/>
                  </a:cubicBezTo>
                  <a:cubicBezTo>
                    <a:pt x="765" y="248"/>
                    <a:pt x="755" y="246"/>
                    <a:pt x="758" y="251"/>
                  </a:cubicBezTo>
                  <a:cubicBezTo>
                    <a:pt x="765" y="258"/>
                    <a:pt x="776" y="258"/>
                    <a:pt x="785" y="259"/>
                  </a:cubicBezTo>
                  <a:cubicBezTo>
                    <a:pt x="792" y="260"/>
                    <a:pt x="799" y="259"/>
                    <a:pt x="805" y="261"/>
                  </a:cubicBezTo>
                  <a:cubicBezTo>
                    <a:pt x="810" y="261"/>
                    <a:pt x="814" y="261"/>
                    <a:pt x="817" y="256"/>
                  </a:cubicBezTo>
                  <a:cubicBezTo>
                    <a:pt x="821" y="250"/>
                    <a:pt x="828" y="252"/>
                    <a:pt x="833" y="248"/>
                  </a:cubicBezTo>
                  <a:cubicBezTo>
                    <a:pt x="838" y="246"/>
                    <a:pt x="842" y="243"/>
                    <a:pt x="844" y="237"/>
                  </a:cubicBezTo>
                  <a:cubicBezTo>
                    <a:pt x="847" y="233"/>
                    <a:pt x="852" y="233"/>
                    <a:pt x="855" y="229"/>
                  </a:cubicBezTo>
                  <a:cubicBezTo>
                    <a:pt x="860" y="227"/>
                    <a:pt x="860" y="221"/>
                    <a:pt x="857" y="216"/>
                  </a:cubicBezTo>
                  <a:cubicBezTo>
                    <a:pt x="853" y="214"/>
                    <a:pt x="851" y="208"/>
                    <a:pt x="856" y="204"/>
                  </a:cubicBezTo>
                  <a:cubicBezTo>
                    <a:pt x="866" y="201"/>
                    <a:pt x="878" y="200"/>
                    <a:pt x="889" y="202"/>
                  </a:cubicBezTo>
                  <a:cubicBezTo>
                    <a:pt x="893" y="203"/>
                    <a:pt x="898" y="205"/>
                    <a:pt x="900" y="209"/>
                  </a:cubicBezTo>
                  <a:cubicBezTo>
                    <a:pt x="902" y="215"/>
                    <a:pt x="900" y="221"/>
                    <a:pt x="899" y="227"/>
                  </a:cubicBezTo>
                  <a:cubicBezTo>
                    <a:pt x="904" y="233"/>
                    <a:pt x="912" y="231"/>
                    <a:pt x="919" y="232"/>
                  </a:cubicBezTo>
                  <a:cubicBezTo>
                    <a:pt x="923" y="233"/>
                    <a:pt x="931" y="228"/>
                    <a:pt x="924" y="226"/>
                  </a:cubicBezTo>
                  <a:cubicBezTo>
                    <a:pt x="919" y="223"/>
                    <a:pt x="913" y="225"/>
                    <a:pt x="908" y="223"/>
                  </a:cubicBezTo>
                  <a:cubicBezTo>
                    <a:pt x="908" y="216"/>
                    <a:pt x="915" y="218"/>
                    <a:pt x="917" y="214"/>
                  </a:cubicBezTo>
                  <a:cubicBezTo>
                    <a:pt x="916" y="210"/>
                    <a:pt x="913" y="206"/>
                    <a:pt x="911" y="201"/>
                  </a:cubicBezTo>
                  <a:cubicBezTo>
                    <a:pt x="906" y="195"/>
                    <a:pt x="899" y="197"/>
                    <a:pt x="893" y="195"/>
                  </a:cubicBezTo>
                  <a:cubicBezTo>
                    <a:pt x="884" y="193"/>
                    <a:pt x="875" y="189"/>
                    <a:pt x="867" y="193"/>
                  </a:cubicBezTo>
                  <a:cubicBezTo>
                    <a:pt x="859" y="196"/>
                    <a:pt x="852" y="191"/>
                    <a:pt x="844" y="192"/>
                  </a:cubicBezTo>
                  <a:cubicBezTo>
                    <a:pt x="844" y="186"/>
                    <a:pt x="837" y="181"/>
                    <a:pt x="841" y="175"/>
                  </a:cubicBezTo>
                  <a:cubicBezTo>
                    <a:pt x="843" y="169"/>
                    <a:pt x="848" y="166"/>
                    <a:pt x="850" y="160"/>
                  </a:cubicBezTo>
                  <a:cubicBezTo>
                    <a:pt x="845" y="152"/>
                    <a:pt x="839" y="146"/>
                    <a:pt x="832" y="142"/>
                  </a:cubicBezTo>
                  <a:cubicBezTo>
                    <a:pt x="830" y="138"/>
                    <a:pt x="838" y="134"/>
                    <a:pt x="841" y="134"/>
                  </a:cubicBezTo>
                  <a:cubicBezTo>
                    <a:pt x="848" y="133"/>
                    <a:pt x="857" y="132"/>
                    <a:pt x="863" y="126"/>
                  </a:cubicBezTo>
                  <a:cubicBezTo>
                    <a:pt x="866" y="122"/>
                    <a:pt x="864" y="114"/>
                    <a:pt x="864" y="112"/>
                  </a:cubicBezTo>
                  <a:cubicBezTo>
                    <a:pt x="868" y="114"/>
                    <a:pt x="874" y="110"/>
                    <a:pt x="875" y="116"/>
                  </a:cubicBezTo>
                  <a:cubicBezTo>
                    <a:pt x="877" y="123"/>
                    <a:pt x="871" y="126"/>
                    <a:pt x="869" y="131"/>
                  </a:cubicBezTo>
                  <a:cubicBezTo>
                    <a:pt x="866" y="136"/>
                    <a:pt x="868" y="142"/>
                    <a:pt x="873" y="144"/>
                  </a:cubicBezTo>
                  <a:cubicBezTo>
                    <a:pt x="878" y="148"/>
                    <a:pt x="885" y="146"/>
                    <a:pt x="892" y="148"/>
                  </a:cubicBezTo>
                  <a:cubicBezTo>
                    <a:pt x="899" y="150"/>
                    <a:pt x="907" y="148"/>
                    <a:pt x="914" y="151"/>
                  </a:cubicBezTo>
                  <a:cubicBezTo>
                    <a:pt x="918" y="155"/>
                    <a:pt x="923" y="154"/>
                    <a:pt x="929" y="154"/>
                  </a:cubicBezTo>
                  <a:cubicBezTo>
                    <a:pt x="926" y="148"/>
                    <a:pt x="923" y="141"/>
                    <a:pt x="917" y="142"/>
                  </a:cubicBezTo>
                  <a:cubicBezTo>
                    <a:pt x="909" y="141"/>
                    <a:pt x="900" y="142"/>
                    <a:pt x="892" y="138"/>
                  </a:cubicBezTo>
                  <a:cubicBezTo>
                    <a:pt x="886" y="136"/>
                    <a:pt x="888" y="129"/>
                    <a:pt x="894" y="130"/>
                  </a:cubicBezTo>
                  <a:cubicBezTo>
                    <a:pt x="898" y="129"/>
                    <a:pt x="902" y="131"/>
                    <a:pt x="907" y="132"/>
                  </a:cubicBezTo>
                  <a:cubicBezTo>
                    <a:pt x="911" y="133"/>
                    <a:pt x="915" y="133"/>
                    <a:pt x="920" y="131"/>
                  </a:cubicBezTo>
                  <a:cubicBezTo>
                    <a:pt x="917" y="124"/>
                    <a:pt x="921" y="122"/>
                    <a:pt x="926" y="122"/>
                  </a:cubicBezTo>
                  <a:cubicBezTo>
                    <a:pt x="938" y="120"/>
                    <a:pt x="950" y="123"/>
                    <a:pt x="961" y="128"/>
                  </a:cubicBezTo>
                  <a:cubicBezTo>
                    <a:pt x="971" y="136"/>
                    <a:pt x="984" y="138"/>
                    <a:pt x="995" y="137"/>
                  </a:cubicBezTo>
                  <a:cubicBezTo>
                    <a:pt x="999" y="139"/>
                    <a:pt x="1005" y="132"/>
                    <a:pt x="1006" y="139"/>
                  </a:cubicBezTo>
                  <a:cubicBezTo>
                    <a:pt x="1002" y="142"/>
                    <a:pt x="998" y="144"/>
                    <a:pt x="994" y="146"/>
                  </a:cubicBezTo>
                  <a:cubicBezTo>
                    <a:pt x="992" y="152"/>
                    <a:pt x="991" y="158"/>
                    <a:pt x="991" y="164"/>
                  </a:cubicBezTo>
                  <a:cubicBezTo>
                    <a:pt x="995" y="168"/>
                    <a:pt x="996" y="158"/>
                    <a:pt x="1000" y="156"/>
                  </a:cubicBezTo>
                  <a:cubicBezTo>
                    <a:pt x="1003" y="151"/>
                    <a:pt x="1008" y="158"/>
                    <a:pt x="1009" y="161"/>
                  </a:cubicBezTo>
                  <a:cubicBezTo>
                    <a:pt x="1006" y="169"/>
                    <a:pt x="1011" y="167"/>
                    <a:pt x="1016" y="165"/>
                  </a:cubicBezTo>
                  <a:cubicBezTo>
                    <a:pt x="1022" y="164"/>
                    <a:pt x="1019" y="159"/>
                    <a:pt x="1017" y="155"/>
                  </a:cubicBezTo>
                  <a:cubicBezTo>
                    <a:pt x="1015" y="151"/>
                    <a:pt x="1008" y="147"/>
                    <a:pt x="1013" y="143"/>
                  </a:cubicBezTo>
                  <a:cubicBezTo>
                    <a:pt x="1018" y="138"/>
                    <a:pt x="1018" y="135"/>
                    <a:pt x="1012" y="132"/>
                  </a:cubicBezTo>
                  <a:cubicBezTo>
                    <a:pt x="1008" y="129"/>
                    <a:pt x="1002" y="129"/>
                    <a:pt x="997" y="126"/>
                  </a:cubicBezTo>
                  <a:cubicBezTo>
                    <a:pt x="996" y="120"/>
                    <a:pt x="990" y="123"/>
                    <a:pt x="986" y="121"/>
                  </a:cubicBezTo>
                  <a:cubicBezTo>
                    <a:pt x="981" y="118"/>
                    <a:pt x="975" y="120"/>
                    <a:pt x="970" y="116"/>
                  </a:cubicBezTo>
                  <a:cubicBezTo>
                    <a:pt x="967" y="113"/>
                    <a:pt x="972" y="105"/>
                    <a:pt x="966" y="102"/>
                  </a:cubicBezTo>
                  <a:cubicBezTo>
                    <a:pt x="961" y="100"/>
                    <a:pt x="962" y="93"/>
                    <a:pt x="968" y="93"/>
                  </a:cubicBezTo>
                  <a:cubicBezTo>
                    <a:pt x="991" y="90"/>
                    <a:pt x="1014" y="92"/>
                    <a:pt x="1037" y="88"/>
                  </a:cubicBezTo>
                  <a:cubicBezTo>
                    <a:pt x="1040" y="93"/>
                    <a:pt x="1045" y="92"/>
                    <a:pt x="1049" y="90"/>
                  </a:cubicBezTo>
                  <a:cubicBezTo>
                    <a:pt x="1057" y="87"/>
                    <a:pt x="1065" y="84"/>
                    <a:pt x="1073" y="86"/>
                  </a:cubicBezTo>
                  <a:cubicBezTo>
                    <a:pt x="1079" y="88"/>
                    <a:pt x="1068" y="89"/>
                    <a:pt x="1066" y="92"/>
                  </a:cubicBezTo>
                  <a:cubicBezTo>
                    <a:pt x="1061" y="97"/>
                    <a:pt x="1072" y="93"/>
                    <a:pt x="1075" y="93"/>
                  </a:cubicBezTo>
                  <a:cubicBezTo>
                    <a:pt x="1081" y="92"/>
                    <a:pt x="1088" y="90"/>
                    <a:pt x="1093" y="84"/>
                  </a:cubicBezTo>
                  <a:cubicBezTo>
                    <a:pt x="1090" y="76"/>
                    <a:pt x="1081" y="78"/>
                    <a:pt x="1077" y="72"/>
                  </a:cubicBezTo>
                  <a:cubicBezTo>
                    <a:pt x="1076" y="66"/>
                    <a:pt x="1081" y="63"/>
                    <a:pt x="1085" y="62"/>
                  </a:cubicBezTo>
                  <a:cubicBezTo>
                    <a:pt x="1097" y="58"/>
                    <a:pt x="1109" y="54"/>
                    <a:pt x="1121" y="49"/>
                  </a:cubicBezTo>
                  <a:cubicBezTo>
                    <a:pt x="1141" y="45"/>
                    <a:pt x="1161" y="46"/>
                    <a:pt x="1180" y="42"/>
                  </a:cubicBezTo>
                  <a:cubicBezTo>
                    <a:pt x="1192" y="41"/>
                    <a:pt x="1204" y="39"/>
                    <a:pt x="1215" y="34"/>
                  </a:cubicBezTo>
                  <a:cubicBezTo>
                    <a:pt x="1223" y="31"/>
                    <a:pt x="1232" y="34"/>
                    <a:pt x="1240" y="33"/>
                  </a:cubicBezTo>
                  <a:cubicBezTo>
                    <a:pt x="1249" y="31"/>
                    <a:pt x="1239" y="40"/>
                    <a:pt x="1245" y="39"/>
                  </a:cubicBezTo>
                  <a:cubicBezTo>
                    <a:pt x="1259" y="42"/>
                    <a:pt x="1273" y="37"/>
                    <a:pt x="1286" y="35"/>
                  </a:cubicBezTo>
                  <a:cubicBezTo>
                    <a:pt x="1294" y="34"/>
                    <a:pt x="1303" y="40"/>
                    <a:pt x="1311" y="35"/>
                  </a:cubicBezTo>
                  <a:cubicBezTo>
                    <a:pt x="1311" y="30"/>
                    <a:pt x="1312" y="26"/>
                    <a:pt x="1317" y="26"/>
                  </a:cubicBezTo>
                  <a:cubicBezTo>
                    <a:pt x="1324" y="25"/>
                    <a:pt x="1331" y="28"/>
                    <a:pt x="1337" y="24"/>
                  </a:cubicBezTo>
                  <a:cubicBezTo>
                    <a:pt x="1345" y="22"/>
                    <a:pt x="1332" y="19"/>
                    <a:pt x="1336" y="14"/>
                  </a:cubicBezTo>
                  <a:cubicBezTo>
                    <a:pt x="1350" y="7"/>
                    <a:pt x="1365" y="3"/>
                    <a:pt x="1380" y="1"/>
                  </a:cubicBezTo>
                  <a:cubicBezTo>
                    <a:pt x="1389" y="0"/>
                    <a:pt x="1398" y="1"/>
                    <a:pt x="1407" y="1"/>
                  </a:cubicBezTo>
                  <a:cubicBezTo>
                    <a:pt x="1411" y="1"/>
                    <a:pt x="1417" y="7"/>
                    <a:pt x="1410" y="8"/>
                  </a:cubicBezTo>
                  <a:cubicBezTo>
                    <a:pt x="1405" y="9"/>
                    <a:pt x="1400" y="10"/>
                    <a:pt x="1396" y="14"/>
                  </a:cubicBezTo>
                  <a:cubicBezTo>
                    <a:pt x="1404" y="18"/>
                    <a:pt x="1413" y="13"/>
                    <a:pt x="1421" y="15"/>
                  </a:cubicBezTo>
                  <a:cubicBezTo>
                    <a:pt x="1429" y="17"/>
                    <a:pt x="1437" y="14"/>
                    <a:pt x="1445" y="16"/>
                  </a:cubicBezTo>
                  <a:cubicBezTo>
                    <a:pt x="1445" y="19"/>
                    <a:pt x="1438" y="21"/>
                    <a:pt x="1435" y="23"/>
                  </a:cubicBezTo>
                  <a:cubicBezTo>
                    <a:pt x="1428" y="26"/>
                    <a:pt x="1432" y="28"/>
                    <a:pt x="1438" y="27"/>
                  </a:cubicBezTo>
                  <a:cubicBezTo>
                    <a:pt x="1444" y="27"/>
                    <a:pt x="1450" y="26"/>
                    <a:pt x="1456" y="27"/>
                  </a:cubicBezTo>
                  <a:cubicBezTo>
                    <a:pt x="1460" y="24"/>
                    <a:pt x="1464" y="21"/>
                    <a:pt x="1469" y="22"/>
                  </a:cubicBezTo>
                  <a:cubicBezTo>
                    <a:pt x="1478" y="22"/>
                    <a:pt x="1487" y="20"/>
                    <a:pt x="1496" y="22"/>
                  </a:cubicBezTo>
                  <a:cubicBezTo>
                    <a:pt x="1509" y="22"/>
                    <a:pt x="1523" y="23"/>
                    <a:pt x="1536" y="28"/>
                  </a:cubicBezTo>
                  <a:cubicBezTo>
                    <a:pt x="1540" y="29"/>
                    <a:pt x="1544" y="33"/>
                    <a:pt x="1547" y="35"/>
                  </a:cubicBezTo>
                  <a:cubicBezTo>
                    <a:pt x="1551" y="36"/>
                    <a:pt x="1556" y="34"/>
                    <a:pt x="1560" y="35"/>
                  </a:cubicBezTo>
                  <a:cubicBezTo>
                    <a:pt x="1566" y="40"/>
                    <a:pt x="1559" y="42"/>
                    <a:pt x="1555" y="45"/>
                  </a:cubicBezTo>
                  <a:cubicBezTo>
                    <a:pt x="1548" y="48"/>
                    <a:pt x="1556" y="51"/>
                    <a:pt x="1560" y="53"/>
                  </a:cubicBezTo>
                  <a:cubicBezTo>
                    <a:pt x="1561" y="55"/>
                    <a:pt x="1552" y="57"/>
                    <a:pt x="1549" y="59"/>
                  </a:cubicBezTo>
                  <a:cubicBezTo>
                    <a:pt x="1541" y="63"/>
                    <a:pt x="1532" y="65"/>
                    <a:pt x="1523" y="66"/>
                  </a:cubicBezTo>
                  <a:cubicBezTo>
                    <a:pt x="1503" y="74"/>
                    <a:pt x="1483" y="82"/>
                    <a:pt x="1463" y="90"/>
                  </a:cubicBezTo>
                  <a:cubicBezTo>
                    <a:pt x="1451" y="92"/>
                    <a:pt x="1438" y="95"/>
                    <a:pt x="1426" y="100"/>
                  </a:cubicBezTo>
                  <a:cubicBezTo>
                    <a:pt x="1420" y="103"/>
                    <a:pt x="1415" y="107"/>
                    <a:pt x="1410" y="111"/>
                  </a:cubicBezTo>
                  <a:cubicBezTo>
                    <a:pt x="1418" y="112"/>
                    <a:pt x="1426" y="108"/>
                    <a:pt x="1432" y="104"/>
                  </a:cubicBezTo>
                  <a:cubicBezTo>
                    <a:pt x="1445" y="101"/>
                    <a:pt x="1458" y="102"/>
                    <a:pt x="1471" y="99"/>
                  </a:cubicBezTo>
                  <a:cubicBezTo>
                    <a:pt x="1482" y="97"/>
                    <a:pt x="1493" y="96"/>
                    <a:pt x="1503" y="92"/>
                  </a:cubicBezTo>
                  <a:cubicBezTo>
                    <a:pt x="1504" y="86"/>
                    <a:pt x="1494" y="87"/>
                    <a:pt x="1502" y="83"/>
                  </a:cubicBezTo>
                  <a:cubicBezTo>
                    <a:pt x="1507" y="80"/>
                    <a:pt x="1513" y="84"/>
                    <a:pt x="1517" y="87"/>
                  </a:cubicBezTo>
                  <a:cubicBezTo>
                    <a:pt x="1524" y="88"/>
                    <a:pt x="1530" y="92"/>
                    <a:pt x="1536" y="90"/>
                  </a:cubicBezTo>
                  <a:cubicBezTo>
                    <a:pt x="1542" y="91"/>
                    <a:pt x="1549" y="85"/>
                    <a:pt x="1554" y="89"/>
                  </a:cubicBezTo>
                  <a:cubicBezTo>
                    <a:pt x="1556" y="93"/>
                    <a:pt x="1555" y="100"/>
                    <a:pt x="1560" y="100"/>
                  </a:cubicBezTo>
                  <a:cubicBezTo>
                    <a:pt x="1565" y="97"/>
                    <a:pt x="1570" y="91"/>
                    <a:pt x="1577" y="92"/>
                  </a:cubicBezTo>
                  <a:cubicBezTo>
                    <a:pt x="1588" y="92"/>
                    <a:pt x="1600" y="90"/>
                    <a:pt x="1611" y="91"/>
                  </a:cubicBezTo>
                  <a:cubicBezTo>
                    <a:pt x="1624" y="91"/>
                    <a:pt x="1636" y="93"/>
                    <a:pt x="1648" y="93"/>
                  </a:cubicBezTo>
                  <a:cubicBezTo>
                    <a:pt x="1645" y="98"/>
                    <a:pt x="1646" y="105"/>
                    <a:pt x="1652" y="104"/>
                  </a:cubicBezTo>
                  <a:cubicBezTo>
                    <a:pt x="1667" y="105"/>
                    <a:pt x="1683" y="110"/>
                    <a:pt x="1699" y="108"/>
                  </a:cubicBezTo>
                  <a:cubicBezTo>
                    <a:pt x="1708" y="107"/>
                    <a:pt x="1717" y="106"/>
                    <a:pt x="1726" y="110"/>
                  </a:cubicBezTo>
                  <a:cubicBezTo>
                    <a:pt x="1731" y="111"/>
                    <a:pt x="1734" y="105"/>
                    <a:pt x="1738" y="102"/>
                  </a:cubicBezTo>
                  <a:cubicBezTo>
                    <a:pt x="1741" y="100"/>
                    <a:pt x="1734" y="92"/>
                    <a:pt x="1742" y="93"/>
                  </a:cubicBezTo>
                  <a:cubicBezTo>
                    <a:pt x="1749" y="90"/>
                    <a:pt x="1757" y="87"/>
                    <a:pt x="1764" y="90"/>
                  </a:cubicBezTo>
                  <a:cubicBezTo>
                    <a:pt x="1772" y="92"/>
                    <a:pt x="1779" y="97"/>
                    <a:pt x="1787" y="96"/>
                  </a:cubicBezTo>
                  <a:cubicBezTo>
                    <a:pt x="1799" y="97"/>
                    <a:pt x="1812" y="93"/>
                    <a:pt x="1824" y="99"/>
                  </a:cubicBezTo>
                  <a:cubicBezTo>
                    <a:pt x="1827" y="99"/>
                    <a:pt x="1833" y="106"/>
                    <a:pt x="1827" y="107"/>
                  </a:cubicBezTo>
                  <a:cubicBezTo>
                    <a:pt x="1814" y="109"/>
                    <a:pt x="1800" y="114"/>
                    <a:pt x="1788" y="120"/>
                  </a:cubicBezTo>
                  <a:cubicBezTo>
                    <a:pt x="1785" y="124"/>
                    <a:pt x="1795" y="122"/>
                    <a:pt x="1797" y="123"/>
                  </a:cubicBezTo>
                  <a:cubicBezTo>
                    <a:pt x="1809" y="121"/>
                    <a:pt x="1818" y="130"/>
                    <a:pt x="1828" y="133"/>
                  </a:cubicBezTo>
                  <a:cubicBezTo>
                    <a:pt x="1838" y="141"/>
                    <a:pt x="1847" y="148"/>
                    <a:pt x="1857" y="153"/>
                  </a:cubicBezTo>
                  <a:cubicBezTo>
                    <a:pt x="1863" y="156"/>
                    <a:pt x="1870" y="159"/>
                    <a:pt x="1876" y="157"/>
                  </a:cubicBezTo>
                  <a:cubicBezTo>
                    <a:pt x="1886" y="153"/>
                    <a:pt x="1892" y="140"/>
                    <a:pt x="1900" y="134"/>
                  </a:cubicBezTo>
                  <a:cubicBezTo>
                    <a:pt x="1905" y="128"/>
                    <a:pt x="1906" y="138"/>
                    <a:pt x="1910" y="139"/>
                  </a:cubicBezTo>
                  <a:cubicBezTo>
                    <a:pt x="1922" y="143"/>
                    <a:pt x="1934" y="147"/>
                    <a:pt x="1946" y="142"/>
                  </a:cubicBezTo>
                  <a:cubicBezTo>
                    <a:pt x="1955" y="138"/>
                    <a:pt x="1966" y="137"/>
                    <a:pt x="1976" y="140"/>
                  </a:cubicBezTo>
                  <a:cubicBezTo>
                    <a:pt x="1983" y="142"/>
                    <a:pt x="1989" y="147"/>
                    <a:pt x="1995" y="149"/>
                  </a:cubicBezTo>
                  <a:cubicBezTo>
                    <a:pt x="1998" y="148"/>
                    <a:pt x="2005" y="144"/>
                    <a:pt x="2003" y="142"/>
                  </a:cubicBezTo>
                  <a:cubicBezTo>
                    <a:pt x="2004" y="137"/>
                    <a:pt x="2010" y="136"/>
                    <a:pt x="2014" y="137"/>
                  </a:cubicBezTo>
                  <a:cubicBezTo>
                    <a:pt x="2019" y="141"/>
                    <a:pt x="2026" y="141"/>
                    <a:pt x="2032" y="141"/>
                  </a:cubicBezTo>
                  <a:cubicBezTo>
                    <a:pt x="2035" y="136"/>
                    <a:pt x="2031" y="131"/>
                    <a:pt x="2034" y="126"/>
                  </a:cubicBezTo>
                  <a:cubicBezTo>
                    <a:pt x="2036" y="119"/>
                    <a:pt x="2027" y="125"/>
                    <a:pt x="2024" y="124"/>
                  </a:cubicBezTo>
                  <a:cubicBezTo>
                    <a:pt x="2017" y="126"/>
                    <a:pt x="2020" y="120"/>
                    <a:pt x="2025" y="119"/>
                  </a:cubicBezTo>
                  <a:cubicBezTo>
                    <a:pt x="2035" y="117"/>
                    <a:pt x="2046" y="119"/>
                    <a:pt x="2055" y="113"/>
                  </a:cubicBezTo>
                  <a:cubicBezTo>
                    <a:pt x="2062" y="107"/>
                    <a:pt x="2069" y="112"/>
                    <a:pt x="2076" y="112"/>
                  </a:cubicBezTo>
                  <a:cubicBezTo>
                    <a:pt x="2093" y="114"/>
                    <a:pt x="2109" y="116"/>
                    <a:pt x="2126" y="117"/>
                  </a:cubicBezTo>
                  <a:cubicBezTo>
                    <a:pt x="2129" y="118"/>
                    <a:pt x="2139" y="117"/>
                    <a:pt x="2137" y="119"/>
                  </a:cubicBezTo>
                  <a:cubicBezTo>
                    <a:pt x="2133" y="120"/>
                    <a:pt x="2128" y="122"/>
                    <a:pt x="2124" y="124"/>
                  </a:cubicBezTo>
                  <a:cubicBezTo>
                    <a:pt x="2129" y="125"/>
                    <a:pt x="2135" y="124"/>
                    <a:pt x="2140" y="124"/>
                  </a:cubicBezTo>
                  <a:cubicBezTo>
                    <a:pt x="2145" y="127"/>
                    <a:pt x="2136" y="131"/>
                    <a:pt x="2133" y="131"/>
                  </a:cubicBezTo>
                  <a:cubicBezTo>
                    <a:pt x="2131" y="131"/>
                    <a:pt x="2121" y="135"/>
                    <a:pt x="2126" y="137"/>
                  </a:cubicBezTo>
                  <a:cubicBezTo>
                    <a:pt x="2132" y="137"/>
                    <a:pt x="2137" y="135"/>
                    <a:pt x="2143" y="134"/>
                  </a:cubicBezTo>
                  <a:cubicBezTo>
                    <a:pt x="2150" y="132"/>
                    <a:pt x="2156" y="125"/>
                    <a:pt x="2163" y="123"/>
                  </a:cubicBezTo>
                  <a:cubicBezTo>
                    <a:pt x="2178" y="123"/>
                    <a:pt x="2192" y="122"/>
                    <a:pt x="2206" y="126"/>
                  </a:cubicBezTo>
                  <a:cubicBezTo>
                    <a:pt x="2210" y="127"/>
                    <a:pt x="2215" y="131"/>
                    <a:pt x="2208" y="132"/>
                  </a:cubicBezTo>
                  <a:cubicBezTo>
                    <a:pt x="2203" y="133"/>
                    <a:pt x="2199" y="135"/>
                    <a:pt x="2194" y="136"/>
                  </a:cubicBezTo>
                  <a:cubicBezTo>
                    <a:pt x="2207" y="141"/>
                    <a:pt x="2221" y="141"/>
                    <a:pt x="2234" y="143"/>
                  </a:cubicBezTo>
                  <a:cubicBezTo>
                    <a:pt x="2239" y="145"/>
                    <a:pt x="2245" y="148"/>
                    <a:pt x="2248" y="153"/>
                  </a:cubicBezTo>
                  <a:cubicBezTo>
                    <a:pt x="2255" y="161"/>
                    <a:pt x="2265" y="157"/>
                    <a:pt x="2273" y="157"/>
                  </a:cubicBezTo>
                  <a:cubicBezTo>
                    <a:pt x="2295" y="155"/>
                    <a:pt x="2316" y="149"/>
                    <a:pt x="2338" y="151"/>
                  </a:cubicBezTo>
                  <a:cubicBezTo>
                    <a:pt x="2352" y="152"/>
                    <a:pt x="2366" y="151"/>
                    <a:pt x="2379" y="159"/>
                  </a:cubicBezTo>
                  <a:cubicBezTo>
                    <a:pt x="2384" y="160"/>
                    <a:pt x="2390" y="163"/>
                    <a:pt x="2391" y="169"/>
                  </a:cubicBezTo>
                  <a:cubicBezTo>
                    <a:pt x="2391" y="174"/>
                    <a:pt x="2386" y="180"/>
                    <a:pt x="2392" y="181"/>
                  </a:cubicBezTo>
                  <a:cubicBezTo>
                    <a:pt x="2398" y="182"/>
                    <a:pt x="2405" y="181"/>
                    <a:pt x="2411" y="183"/>
                  </a:cubicBezTo>
                  <a:cubicBezTo>
                    <a:pt x="2409" y="188"/>
                    <a:pt x="2412" y="196"/>
                    <a:pt x="2417" y="193"/>
                  </a:cubicBezTo>
                  <a:cubicBezTo>
                    <a:pt x="2421" y="192"/>
                    <a:pt x="2424" y="186"/>
                    <a:pt x="2429" y="186"/>
                  </a:cubicBezTo>
                  <a:cubicBezTo>
                    <a:pt x="2436" y="182"/>
                    <a:pt x="2444" y="184"/>
                    <a:pt x="2452" y="183"/>
                  </a:cubicBezTo>
                  <a:cubicBezTo>
                    <a:pt x="2459" y="183"/>
                    <a:pt x="2466" y="178"/>
                    <a:pt x="2473" y="182"/>
                  </a:cubicBezTo>
                  <a:cubicBezTo>
                    <a:pt x="2479" y="189"/>
                    <a:pt x="2488" y="186"/>
                    <a:pt x="2496" y="187"/>
                  </a:cubicBezTo>
                  <a:cubicBezTo>
                    <a:pt x="2506" y="187"/>
                    <a:pt x="2517" y="189"/>
                    <a:pt x="2527" y="183"/>
                  </a:cubicBezTo>
                  <a:cubicBezTo>
                    <a:pt x="2532" y="178"/>
                    <a:pt x="2536" y="186"/>
                    <a:pt x="2541" y="188"/>
                  </a:cubicBezTo>
                  <a:cubicBezTo>
                    <a:pt x="2547" y="193"/>
                    <a:pt x="2556" y="192"/>
                    <a:pt x="2561" y="198"/>
                  </a:cubicBezTo>
                  <a:cubicBezTo>
                    <a:pt x="2565" y="205"/>
                    <a:pt x="2572" y="201"/>
                    <a:pt x="2578" y="201"/>
                  </a:cubicBezTo>
                  <a:cubicBezTo>
                    <a:pt x="2583" y="200"/>
                    <a:pt x="2589" y="199"/>
                    <a:pt x="2594" y="197"/>
                  </a:cubicBezTo>
                  <a:cubicBezTo>
                    <a:pt x="2596" y="192"/>
                    <a:pt x="2590" y="188"/>
                    <a:pt x="2588" y="184"/>
                  </a:cubicBezTo>
                  <a:cubicBezTo>
                    <a:pt x="2585" y="181"/>
                    <a:pt x="2576" y="184"/>
                    <a:pt x="2583" y="178"/>
                  </a:cubicBezTo>
                  <a:cubicBezTo>
                    <a:pt x="2585" y="172"/>
                    <a:pt x="2589" y="172"/>
                    <a:pt x="2594" y="173"/>
                  </a:cubicBezTo>
                  <a:cubicBezTo>
                    <a:pt x="2607" y="174"/>
                    <a:pt x="2619" y="174"/>
                    <a:pt x="2631" y="177"/>
                  </a:cubicBezTo>
                  <a:cubicBezTo>
                    <a:pt x="2633" y="183"/>
                    <a:pt x="2639" y="178"/>
                    <a:pt x="2643" y="179"/>
                  </a:cubicBezTo>
                  <a:cubicBezTo>
                    <a:pt x="2660" y="178"/>
                    <a:pt x="2676" y="176"/>
                    <a:pt x="2693" y="180"/>
                  </a:cubicBezTo>
                  <a:cubicBezTo>
                    <a:pt x="2704" y="185"/>
                    <a:pt x="2717" y="183"/>
                    <a:pt x="2728" y="188"/>
                  </a:cubicBezTo>
                  <a:cubicBezTo>
                    <a:pt x="2736" y="191"/>
                    <a:pt x="2745" y="190"/>
                    <a:pt x="2752" y="196"/>
                  </a:cubicBezTo>
                  <a:cubicBezTo>
                    <a:pt x="2758" y="197"/>
                    <a:pt x="2755" y="205"/>
                    <a:pt x="2756" y="209"/>
                  </a:cubicBezTo>
                  <a:cubicBezTo>
                    <a:pt x="2756" y="236"/>
                    <a:pt x="2756" y="262"/>
                    <a:pt x="2756" y="288"/>
                  </a:cubicBezTo>
                  <a:cubicBezTo>
                    <a:pt x="2751" y="290"/>
                    <a:pt x="2746" y="292"/>
                    <a:pt x="2741" y="292"/>
                  </a:cubicBezTo>
                  <a:cubicBezTo>
                    <a:pt x="2736" y="298"/>
                    <a:pt x="2728" y="297"/>
                    <a:pt x="2722" y="297"/>
                  </a:cubicBezTo>
                  <a:cubicBezTo>
                    <a:pt x="2719" y="295"/>
                    <a:pt x="2712" y="299"/>
                    <a:pt x="2712" y="292"/>
                  </a:cubicBezTo>
                  <a:cubicBezTo>
                    <a:pt x="2707" y="290"/>
                    <a:pt x="2707" y="289"/>
                    <a:pt x="2706" y="289"/>
                  </a:cubicBezTo>
                  <a:cubicBezTo>
                    <a:pt x="2701" y="292"/>
                    <a:pt x="2694" y="294"/>
                    <a:pt x="2690" y="290"/>
                  </a:cubicBezTo>
                  <a:cubicBezTo>
                    <a:pt x="2682" y="287"/>
                    <a:pt x="2695" y="296"/>
                    <a:pt x="2686" y="297"/>
                  </a:cubicBezTo>
                  <a:cubicBezTo>
                    <a:pt x="2686" y="298"/>
                    <a:pt x="2694" y="301"/>
                    <a:pt x="2697" y="299"/>
                  </a:cubicBezTo>
                  <a:cubicBezTo>
                    <a:pt x="2699" y="296"/>
                    <a:pt x="2707" y="295"/>
                    <a:pt x="2707" y="301"/>
                  </a:cubicBezTo>
                  <a:cubicBezTo>
                    <a:pt x="2707" y="306"/>
                    <a:pt x="2713" y="307"/>
                    <a:pt x="2716" y="307"/>
                  </a:cubicBezTo>
                  <a:cubicBezTo>
                    <a:pt x="2722" y="305"/>
                    <a:pt x="2724" y="305"/>
                    <a:pt x="2721" y="308"/>
                  </a:cubicBezTo>
                  <a:cubicBezTo>
                    <a:pt x="2726" y="304"/>
                    <a:pt x="2727" y="309"/>
                    <a:pt x="2729" y="314"/>
                  </a:cubicBezTo>
                  <a:cubicBezTo>
                    <a:pt x="2734" y="318"/>
                    <a:pt x="2721" y="323"/>
                    <a:pt x="2727" y="322"/>
                  </a:cubicBezTo>
                  <a:cubicBezTo>
                    <a:pt x="2733" y="320"/>
                    <a:pt x="2735" y="330"/>
                    <a:pt x="2740" y="330"/>
                  </a:cubicBezTo>
                  <a:cubicBezTo>
                    <a:pt x="2741" y="337"/>
                    <a:pt x="2740" y="339"/>
                    <a:pt x="2747" y="337"/>
                  </a:cubicBezTo>
                  <a:cubicBezTo>
                    <a:pt x="2746" y="342"/>
                    <a:pt x="2744" y="346"/>
                    <a:pt x="2739" y="347"/>
                  </a:cubicBezTo>
                  <a:cubicBezTo>
                    <a:pt x="2733" y="350"/>
                    <a:pt x="2726" y="345"/>
                    <a:pt x="2719" y="345"/>
                  </a:cubicBezTo>
                  <a:cubicBezTo>
                    <a:pt x="2715" y="344"/>
                    <a:pt x="2711" y="345"/>
                    <a:pt x="2708" y="343"/>
                  </a:cubicBezTo>
                  <a:cubicBezTo>
                    <a:pt x="2711" y="337"/>
                    <a:pt x="2701" y="339"/>
                    <a:pt x="2700" y="343"/>
                  </a:cubicBezTo>
                  <a:cubicBezTo>
                    <a:pt x="2696" y="349"/>
                    <a:pt x="2689" y="349"/>
                    <a:pt x="2683" y="352"/>
                  </a:cubicBezTo>
                  <a:cubicBezTo>
                    <a:pt x="2676" y="355"/>
                    <a:pt x="2668" y="357"/>
                    <a:pt x="2660" y="358"/>
                  </a:cubicBezTo>
                  <a:cubicBezTo>
                    <a:pt x="2656" y="362"/>
                    <a:pt x="2650" y="365"/>
                    <a:pt x="2645" y="364"/>
                  </a:cubicBezTo>
                  <a:cubicBezTo>
                    <a:pt x="2638" y="363"/>
                    <a:pt x="2635" y="373"/>
                    <a:pt x="2629" y="372"/>
                  </a:cubicBezTo>
                  <a:cubicBezTo>
                    <a:pt x="2623" y="371"/>
                    <a:pt x="2619" y="376"/>
                    <a:pt x="2615" y="381"/>
                  </a:cubicBezTo>
                  <a:cubicBezTo>
                    <a:pt x="2610" y="383"/>
                    <a:pt x="2604" y="383"/>
                    <a:pt x="2600" y="387"/>
                  </a:cubicBezTo>
                  <a:cubicBezTo>
                    <a:pt x="2597" y="394"/>
                    <a:pt x="2589" y="390"/>
                    <a:pt x="2585" y="395"/>
                  </a:cubicBezTo>
                  <a:cubicBezTo>
                    <a:pt x="2584" y="400"/>
                    <a:pt x="2581" y="404"/>
                    <a:pt x="2577" y="403"/>
                  </a:cubicBezTo>
                  <a:cubicBezTo>
                    <a:pt x="2572" y="402"/>
                    <a:pt x="2571" y="396"/>
                    <a:pt x="2568" y="393"/>
                  </a:cubicBezTo>
                  <a:cubicBezTo>
                    <a:pt x="2561" y="388"/>
                    <a:pt x="2553" y="391"/>
                    <a:pt x="2545" y="391"/>
                  </a:cubicBezTo>
                  <a:cubicBezTo>
                    <a:pt x="2536" y="393"/>
                    <a:pt x="2525" y="393"/>
                    <a:pt x="2517" y="400"/>
                  </a:cubicBezTo>
                  <a:cubicBezTo>
                    <a:pt x="2514" y="402"/>
                    <a:pt x="2510" y="408"/>
                    <a:pt x="2506" y="406"/>
                  </a:cubicBezTo>
                  <a:cubicBezTo>
                    <a:pt x="2505" y="402"/>
                    <a:pt x="2512" y="393"/>
                    <a:pt x="2509" y="393"/>
                  </a:cubicBezTo>
                  <a:cubicBezTo>
                    <a:pt x="2504" y="393"/>
                    <a:pt x="2501" y="392"/>
                    <a:pt x="2497" y="397"/>
                  </a:cubicBezTo>
                  <a:cubicBezTo>
                    <a:pt x="2494" y="400"/>
                    <a:pt x="2486" y="398"/>
                    <a:pt x="2487" y="406"/>
                  </a:cubicBezTo>
                  <a:cubicBezTo>
                    <a:pt x="2484" y="409"/>
                    <a:pt x="2478" y="409"/>
                    <a:pt x="2477" y="402"/>
                  </a:cubicBezTo>
                  <a:cubicBezTo>
                    <a:pt x="2474" y="397"/>
                    <a:pt x="2470" y="400"/>
                    <a:pt x="2466" y="404"/>
                  </a:cubicBezTo>
                  <a:cubicBezTo>
                    <a:pt x="2464" y="407"/>
                    <a:pt x="2467" y="401"/>
                    <a:pt x="2460" y="404"/>
                  </a:cubicBezTo>
                  <a:cubicBezTo>
                    <a:pt x="2458" y="407"/>
                    <a:pt x="2452" y="410"/>
                    <a:pt x="2454" y="415"/>
                  </a:cubicBezTo>
                  <a:cubicBezTo>
                    <a:pt x="2461" y="417"/>
                    <a:pt x="2451" y="420"/>
                    <a:pt x="2449" y="423"/>
                  </a:cubicBezTo>
                  <a:cubicBezTo>
                    <a:pt x="2451" y="426"/>
                    <a:pt x="2449" y="427"/>
                    <a:pt x="2444" y="430"/>
                  </a:cubicBezTo>
                  <a:cubicBezTo>
                    <a:pt x="2440" y="434"/>
                    <a:pt x="2433" y="438"/>
                    <a:pt x="2431" y="445"/>
                  </a:cubicBezTo>
                  <a:cubicBezTo>
                    <a:pt x="2429" y="453"/>
                    <a:pt x="2438" y="454"/>
                    <a:pt x="2442" y="453"/>
                  </a:cubicBezTo>
                  <a:cubicBezTo>
                    <a:pt x="2446" y="453"/>
                    <a:pt x="2452" y="452"/>
                    <a:pt x="2455" y="456"/>
                  </a:cubicBezTo>
                  <a:cubicBezTo>
                    <a:pt x="2452" y="461"/>
                    <a:pt x="2446" y="462"/>
                    <a:pt x="2444" y="468"/>
                  </a:cubicBezTo>
                  <a:cubicBezTo>
                    <a:pt x="2445" y="472"/>
                    <a:pt x="2446" y="479"/>
                    <a:pt x="2451" y="478"/>
                  </a:cubicBezTo>
                  <a:cubicBezTo>
                    <a:pt x="2456" y="478"/>
                    <a:pt x="2457" y="488"/>
                    <a:pt x="2454" y="491"/>
                  </a:cubicBezTo>
                  <a:cubicBezTo>
                    <a:pt x="2452" y="495"/>
                    <a:pt x="2443" y="494"/>
                    <a:pt x="2445" y="488"/>
                  </a:cubicBezTo>
                  <a:cubicBezTo>
                    <a:pt x="2450" y="483"/>
                    <a:pt x="2443" y="482"/>
                    <a:pt x="2440" y="486"/>
                  </a:cubicBezTo>
                  <a:cubicBezTo>
                    <a:pt x="2434" y="492"/>
                    <a:pt x="2428" y="498"/>
                    <a:pt x="2425" y="508"/>
                  </a:cubicBezTo>
                  <a:cubicBezTo>
                    <a:pt x="2426" y="514"/>
                    <a:pt x="2430" y="516"/>
                    <a:pt x="2434" y="519"/>
                  </a:cubicBezTo>
                  <a:cubicBezTo>
                    <a:pt x="2436" y="523"/>
                    <a:pt x="2429" y="526"/>
                    <a:pt x="2426" y="527"/>
                  </a:cubicBezTo>
                  <a:cubicBezTo>
                    <a:pt x="2418" y="529"/>
                    <a:pt x="2410" y="524"/>
                    <a:pt x="2403" y="530"/>
                  </a:cubicBezTo>
                  <a:cubicBezTo>
                    <a:pt x="2399" y="534"/>
                    <a:pt x="2393" y="537"/>
                    <a:pt x="2392" y="544"/>
                  </a:cubicBezTo>
                  <a:cubicBezTo>
                    <a:pt x="2392" y="548"/>
                    <a:pt x="2400" y="551"/>
                    <a:pt x="2395" y="555"/>
                  </a:cubicBezTo>
                  <a:cubicBezTo>
                    <a:pt x="2390" y="558"/>
                    <a:pt x="2385" y="556"/>
                    <a:pt x="2380" y="559"/>
                  </a:cubicBezTo>
                  <a:cubicBezTo>
                    <a:pt x="2376" y="562"/>
                    <a:pt x="2369" y="561"/>
                    <a:pt x="2370" y="568"/>
                  </a:cubicBezTo>
                  <a:cubicBezTo>
                    <a:pt x="2371" y="576"/>
                    <a:pt x="2367" y="583"/>
                    <a:pt x="2363" y="587"/>
                  </a:cubicBezTo>
                  <a:cubicBezTo>
                    <a:pt x="2356" y="595"/>
                    <a:pt x="2348" y="600"/>
                    <a:pt x="2340" y="606"/>
                  </a:cubicBezTo>
                  <a:cubicBezTo>
                    <a:pt x="2336" y="607"/>
                    <a:pt x="2336" y="597"/>
                    <a:pt x="2335" y="593"/>
                  </a:cubicBezTo>
                  <a:cubicBezTo>
                    <a:pt x="2333" y="587"/>
                    <a:pt x="2332" y="581"/>
                    <a:pt x="2332" y="576"/>
                  </a:cubicBezTo>
                  <a:cubicBezTo>
                    <a:pt x="2330" y="569"/>
                    <a:pt x="2326" y="565"/>
                    <a:pt x="2325" y="558"/>
                  </a:cubicBezTo>
                  <a:cubicBezTo>
                    <a:pt x="2324" y="550"/>
                    <a:pt x="2320" y="543"/>
                    <a:pt x="2321" y="535"/>
                  </a:cubicBezTo>
                  <a:cubicBezTo>
                    <a:pt x="2320" y="528"/>
                    <a:pt x="2318" y="522"/>
                    <a:pt x="2316" y="515"/>
                  </a:cubicBezTo>
                  <a:cubicBezTo>
                    <a:pt x="2316" y="505"/>
                    <a:pt x="2318" y="495"/>
                    <a:pt x="2320" y="485"/>
                  </a:cubicBezTo>
                  <a:cubicBezTo>
                    <a:pt x="2325" y="478"/>
                    <a:pt x="2332" y="474"/>
                    <a:pt x="2337" y="469"/>
                  </a:cubicBezTo>
                  <a:cubicBezTo>
                    <a:pt x="2339" y="465"/>
                    <a:pt x="2344" y="460"/>
                    <a:pt x="2340" y="456"/>
                  </a:cubicBezTo>
                  <a:cubicBezTo>
                    <a:pt x="2354" y="452"/>
                    <a:pt x="2367" y="447"/>
                    <a:pt x="2380" y="438"/>
                  </a:cubicBezTo>
                  <a:cubicBezTo>
                    <a:pt x="2384" y="435"/>
                    <a:pt x="2390" y="431"/>
                    <a:pt x="2392" y="424"/>
                  </a:cubicBezTo>
                  <a:cubicBezTo>
                    <a:pt x="2404" y="416"/>
                    <a:pt x="2418" y="409"/>
                    <a:pt x="2429" y="399"/>
                  </a:cubicBezTo>
                  <a:cubicBezTo>
                    <a:pt x="2431" y="392"/>
                    <a:pt x="2437" y="392"/>
                    <a:pt x="2442" y="390"/>
                  </a:cubicBezTo>
                  <a:cubicBezTo>
                    <a:pt x="2447" y="388"/>
                    <a:pt x="2454" y="387"/>
                    <a:pt x="2459" y="384"/>
                  </a:cubicBezTo>
                  <a:cubicBezTo>
                    <a:pt x="2460" y="378"/>
                    <a:pt x="2466" y="378"/>
                    <a:pt x="2467" y="373"/>
                  </a:cubicBezTo>
                  <a:cubicBezTo>
                    <a:pt x="2460" y="372"/>
                    <a:pt x="2466" y="366"/>
                    <a:pt x="2469" y="362"/>
                  </a:cubicBezTo>
                  <a:cubicBezTo>
                    <a:pt x="2470" y="358"/>
                    <a:pt x="2469" y="350"/>
                    <a:pt x="2475" y="350"/>
                  </a:cubicBezTo>
                  <a:cubicBezTo>
                    <a:pt x="2481" y="349"/>
                    <a:pt x="2487" y="350"/>
                    <a:pt x="2494" y="349"/>
                  </a:cubicBezTo>
                  <a:cubicBezTo>
                    <a:pt x="2488" y="343"/>
                    <a:pt x="2481" y="345"/>
                    <a:pt x="2474" y="343"/>
                  </a:cubicBezTo>
                  <a:cubicBezTo>
                    <a:pt x="2467" y="344"/>
                    <a:pt x="2459" y="345"/>
                    <a:pt x="2452" y="348"/>
                  </a:cubicBezTo>
                  <a:cubicBezTo>
                    <a:pt x="2454" y="353"/>
                    <a:pt x="2446" y="357"/>
                    <a:pt x="2448" y="362"/>
                  </a:cubicBezTo>
                  <a:cubicBezTo>
                    <a:pt x="2447" y="367"/>
                    <a:pt x="2440" y="364"/>
                    <a:pt x="2437" y="367"/>
                  </a:cubicBezTo>
                  <a:cubicBezTo>
                    <a:pt x="2427" y="372"/>
                    <a:pt x="2418" y="380"/>
                    <a:pt x="2408" y="385"/>
                  </a:cubicBezTo>
                  <a:cubicBezTo>
                    <a:pt x="2405" y="386"/>
                    <a:pt x="2396" y="391"/>
                    <a:pt x="2400" y="384"/>
                  </a:cubicBezTo>
                  <a:cubicBezTo>
                    <a:pt x="2406" y="377"/>
                    <a:pt x="2398" y="380"/>
                    <a:pt x="2395" y="377"/>
                  </a:cubicBezTo>
                  <a:cubicBezTo>
                    <a:pt x="2392" y="373"/>
                    <a:pt x="2398" y="369"/>
                    <a:pt x="2400" y="365"/>
                  </a:cubicBezTo>
                  <a:cubicBezTo>
                    <a:pt x="2403" y="358"/>
                    <a:pt x="2394" y="362"/>
                    <a:pt x="2392" y="363"/>
                  </a:cubicBezTo>
                  <a:cubicBezTo>
                    <a:pt x="2387" y="367"/>
                    <a:pt x="2384" y="365"/>
                    <a:pt x="2381" y="361"/>
                  </a:cubicBezTo>
                  <a:cubicBezTo>
                    <a:pt x="2374" y="359"/>
                    <a:pt x="2366" y="362"/>
                    <a:pt x="2359" y="362"/>
                  </a:cubicBezTo>
                  <a:cubicBezTo>
                    <a:pt x="2350" y="363"/>
                    <a:pt x="2341" y="364"/>
                    <a:pt x="2334" y="369"/>
                  </a:cubicBezTo>
                  <a:cubicBezTo>
                    <a:pt x="2334" y="375"/>
                    <a:pt x="2332" y="377"/>
                    <a:pt x="2327" y="379"/>
                  </a:cubicBezTo>
                  <a:cubicBezTo>
                    <a:pt x="2322" y="380"/>
                    <a:pt x="2319" y="383"/>
                    <a:pt x="2321" y="388"/>
                  </a:cubicBezTo>
                  <a:cubicBezTo>
                    <a:pt x="2309" y="392"/>
                    <a:pt x="2296" y="397"/>
                    <a:pt x="2289" y="410"/>
                  </a:cubicBezTo>
                  <a:cubicBezTo>
                    <a:pt x="2288" y="417"/>
                    <a:pt x="2295" y="417"/>
                    <a:pt x="2298" y="417"/>
                  </a:cubicBezTo>
                  <a:cubicBezTo>
                    <a:pt x="2301" y="414"/>
                    <a:pt x="2310" y="421"/>
                    <a:pt x="2303" y="421"/>
                  </a:cubicBezTo>
                  <a:cubicBezTo>
                    <a:pt x="2296" y="422"/>
                    <a:pt x="2289" y="427"/>
                    <a:pt x="2281" y="425"/>
                  </a:cubicBezTo>
                  <a:cubicBezTo>
                    <a:pt x="2276" y="423"/>
                    <a:pt x="2270" y="422"/>
                    <a:pt x="2266" y="427"/>
                  </a:cubicBezTo>
                  <a:cubicBezTo>
                    <a:pt x="2262" y="432"/>
                    <a:pt x="2258" y="422"/>
                    <a:pt x="2254" y="426"/>
                  </a:cubicBezTo>
                  <a:cubicBezTo>
                    <a:pt x="2248" y="429"/>
                    <a:pt x="2242" y="432"/>
                    <a:pt x="2236" y="428"/>
                  </a:cubicBezTo>
                  <a:cubicBezTo>
                    <a:pt x="2237" y="422"/>
                    <a:pt x="2244" y="425"/>
                    <a:pt x="2247" y="423"/>
                  </a:cubicBezTo>
                  <a:cubicBezTo>
                    <a:pt x="2255" y="424"/>
                    <a:pt x="2247" y="418"/>
                    <a:pt x="2245" y="415"/>
                  </a:cubicBezTo>
                  <a:cubicBezTo>
                    <a:pt x="2237" y="412"/>
                    <a:pt x="2229" y="414"/>
                    <a:pt x="2222" y="415"/>
                  </a:cubicBezTo>
                  <a:cubicBezTo>
                    <a:pt x="2217" y="414"/>
                    <a:pt x="2213" y="408"/>
                    <a:pt x="2208" y="410"/>
                  </a:cubicBezTo>
                  <a:cubicBezTo>
                    <a:pt x="2203" y="409"/>
                    <a:pt x="2199" y="410"/>
                    <a:pt x="2195" y="413"/>
                  </a:cubicBezTo>
                  <a:cubicBezTo>
                    <a:pt x="2197" y="418"/>
                    <a:pt x="2190" y="423"/>
                    <a:pt x="2186" y="420"/>
                  </a:cubicBezTo>
                  <a:cubicBezTo>
                    <a:pt x="2177" y="414"/>
                    <a:pt x="2166" y="421"/>
                    <a:pt x="2156" y="418"/>
                  </a:cubicBezTo>
                  <a:cubicBezTo>
                    <a:pt x="2153" y="417"/>
                    <a:pt x="2146" y="415"/>
                    <a:pt x="2145" y="421"/>
                  </a:cubicBezTo>
                  <a:cubicBezTo>
                    <a:pt x="2145" y="426"/>
                    <a:pt x="2135" y="425"/>
                    <a:pt x="2136" y="419"/>
                  </a:cubicBezTo>
                  <a:cubicBezTo>
                    <a:pt x="2134" y="413"/>
                    <a:pt x="2129" y="418"/>
                    <a:pt x="2125" y="417"/>
                  </a:cubicBezTo>
                  <a:cubicBezTo>
                    <a:pt x="2113" y="415"/>
                    <a:pt x="2101" y="418"/>
                    <a:pt x="2089" y="417"/>
                  </a:cubicBezTo>
                  <a:cubicBezTo>
                    <a:pt x="2079" y="420"/>
                    <a:pt x="2069" y="425"/>
                    <a:pt x="2062" y="435"/>
                  </a:cubicBezTo>
                  <a:cubicBezTo>
                    <a:pt x="2055" y="438"/>
                    <a:pt x="2046" y="439"/>
                    <a:pt x="2042" y="448"/>
                  </a:cubicBezTo>
                  <a:cubicBezTo>
                    <a:pt x="2039" y="453"/>
                    <a:pt x="2035" y="456"/>
                    <a:pt x="2030" y="458"/>
                  </a:cubicBezTo>
                  <a:cubicBezTo>
                    <a:pt x="2015" y="465"/>
                    <a:pt x="2003" y="478"/>
                    <a:pt x="1990" y="489"/>
                  </a:cubicBezTo>
                  <a:cubicBezTo>
                    <a:pt x="1977" y="501"/>
                    <a:pt x="1961" y="507"/>
                    <a:pt x="1947" y="518"/>
                  </a:cubicBezTo>
                  <a:cubicBezTo>
                    <a:pt x="1943" y="522"/>
                    <a:pt x="1946" y="528"/>
                    <a:pt x="1951" y="527"/>
                  </a:cubicBezTo>
                  <a:cubicBezTo>
                    <a:pt x="1958" y="529"/>
                    <a:pt x="1966" y="525"/>
                    <a:pt x="1974" y="527"/>
                  </a:cubicBezTo>
                  <a:cubicBezTo>
                    <a:pt x="1973" y="532"/>
                    <a:pt x="1971" y="538"/>
                    <a:pt x="1971" y="544"/>
                  </a:cubicBezTo>
                  <a:cubicBezTo>
                    <a:pt x="1976" y="546"/>
                    <a:pt x="1980" y="543"/>
                    <a:pt x="1984" y="540"/>
                  </a:cubicBezTo>
                  <a:cubicBezTo>
                    <a:pt x="1990" y="540"/>
                    <a:pt x="1991" y="543"/>
                    <a:pt x="1985" y="546"/>
                  </a:cubicBezTo>
                  <a:cubicBezTo>
                    <a:pt x="1983" y="552"/>
                    <a:pt x="1992" y="549"/>
                    <a:pt x="1995" y="549"/>
                  </a:cubicBezTo>
                  <a:cubicBezTo>
                    <a:pt x="2001" y="550"/>
                    <a:pt x="2008" y="547"/>
                    <a:pt x="2008" y="540"/>
                  </a:cubicBezTo>
                  <a:cubicBezTo>
                    <a:pt x="2007" y="532"/>
                    <a:pt x="2014" y="536"/>
                    <a:pt x="2018" y="535"/>
                  </a:cubicBezTo>
                  <a:cubicBezTo>
                    <a:pt x="2027" y="534"/>
                    <a:pt x="2038" y="537"/>
                    <a:pt x="2043" y="548"/>
                  </a:cubicBezTo>
                  <a:cubicBezTo>
                    <a:pt x="2047" y="552"/>
                    <a:pt x="2053" y="555"/>
                    <a:pt x="2057" y="559"/>
                  </a:cubicBezTo>
                  <a:cubicBezTo>
                    <a:pt x="2053" y="564"/>
                    <a:pt x="2052" y="563"/>
                    <a:pt x="2057" y="569"/>
                  </a:cubicBezTo>
                  <a:cubicBezTo>
                    <a:pt x="2054" y="575"/>
                    <a:pt x="2054" y="577"/>
                    <a:pt x="2060" y="580"/>
                  </a:cubicBezTo>
                  <a:cubicBezTo>
                    <a:pt x="2058" y="588"/>
                    <a:pt x="2050" y="593"/>
                    <a:pt x="2048" y="602"/>
                  </a:cubicBezTo>
                  <a:cubicBezTo>
                    <a:pt x="2045" y="608"/>
                    <a:pt x="2041" y="616"/>
                    <a:pt x="2045" y="623"/>
                  </a:cubicBezTo>
                  <a:cubicBezTo>
                    <a:pt x="2046" y="629"/>
                    <a:pt x="2043" y="636"/>
                    <a:pt x="2043" y="643"/>
                  </a:cubicBezTo>
                  <a:cubicBezTo>
                    <a:pt x="2041" y="649"/>
                    <a:pt x="2040" y="657"/>
                    <a:pt x="2038" y="663"/>
                  </a:cubicBezTo>
                  <a:cubicBezTo>
                    <a:pt x="2032" y="670"/>
                    <a:pt x="2024" y="675"/>
                    <a:pt x="2020" y="683"/>
                  </a:cubicBezTo>
                  <a:cubicBezTo>
                    <a:pt x="2019" y="691"/>
                    <a:pt x="2012" y="693"/>
                    <a:pt x="2008" y="698"/>
                  </a:cubicBezTo>
                  <a:cubicBezTo>
                    <a:pt x="2003" y="705"/>
                    <a:pt x="2001" y="715"/>
                    <a:pt x="1995" y="720"/>
                  </a:cubicBezTo>
                  <a:cubicBezTo>
                    <a:pt x="1987" y="730"/>
                    <a:pt x="1977" y="738"/>
                    <a:pt x="1970" y="748"/>
                  </a:cubicBezTo>
                  <a:cubicBezTo>
                    <a:pt x="1967" y="759"/>
                    <a:pt x="1956" y="759"/>
                    <a:pt x="1952" y="768"/>
                  </a:cubicBezTo>
                  <a:cubicBezTo>
                    <a:pt x="1944" y="780"/>
                    <a:pt x="1933" y="788"/>
                    <a:pt x="1921" y="791"/>
                  </a:cubicBezTo>
                  <a:cubicBezTo>
                    <a:pt x="1917" y="791"/>
                    <a:pt x="1912" y="796"/>
                    <a:pt x="1909" y="793"/>
                  </a:cubicBezTo>
                  <a:cubicBezTo>
                    <a:pt x="1907" y="787"/>
                    <a:pt x="1899" y="793"/>
                    <a:pt x="1898" y="786"/>
                  </a:cubicBezTo>
                  <a:cubicBezTo>
                    <a:pt x="1896" y="780"/>
                    <a:pt x="1891" y="787"/>
                    <a:pt x="1887" y="787"/>
                  </a:cubicBezTo>
                  <a:cubicBezTo>
                    <a:pt x="1892" y="781"/>
                    <a:pt x="1889" y="779"/>
                    <a:pt x="1884" y="784"/>
                  </a:cubicBezTo>
                  <a:cubicBezTo>
                    <a:pt x="1878" y="791"/>
                    <a:pt x="1871" y="797"/>
                    <a:pt x="1864" y="804"/>
                  </a:cubicBezTo>
                  <a:cubicBezTo>
                    <a:pt x="1863" y="798"/>
                    <a:pt x="1858" y="794"/>
                    <a:pt x="1866" y="793"/>
                  </a:cubicBezTo>
                  <a:cubicBezTo>
                    <a:pt x="1870" y="791"/>
                    <a:pt x="1875" y="788"/>
                    <a:pt x="1877" y="782"/>
                  </a:cubicBezTo>
                  <a:cubicBezTo>
                    <a:pt x="1876" y="777"/>
                    <a:pt x="1878" y="772"/>
                    <a:pt x="1877" y="767"/>
                  </a:cubicBezTo>
                  <a:cubicBezTo>
                    <a:pt x="1878" y="759"/>
                    <a:pt x="1873" y="753"/>
                    <a:pt x="1874" y="746"/>
                  </a:cubicBezTo>
                  <a:cubicBezTo>
                    <a:pt x="1879" y="743"/>
                    <a:pt x="1884" y="738"/>
                    <a:pt x="1889" y="736"/>
                  </a:cubicBezTo>
                  <a:cubicBezTo>
                    <a:pt x="1895" y="736"/>
                    <a:pt x="1901" y="743"/>
                    <a:pt x="1907" y="742"/>
                  </a:cubicBezTo>
                  <a:cubicBezTo>
                    <a:pt x="1917" y="732"/>
                    <a:pt x="1922" y="718"/>
                    <a:pt x="1927" y="704"/>
                  </a:cubicBezTo>
                  <a:cubicBezTo>
                    <a:pt x="1929" y="697"/>
                    <a:pt x="1930" y="688"/>
                    <a:pt x="1936" y="685"/>
                  </a:cubicBezTo>
                  <a:cubicBezTo>
                    <a:pt x="1940" y="683"/>
                    <a:pt x="1943" y="679"/>
                    <a:pt x="1941" y="673"/>
                  </a:cubicBezTo>
                  <a:cubicBezTo>
                    <a:pt x="1941" y="666"/>
                    <a:pt x="1935" y="668"/>
                    <a:pt x="1932" y="668"/>
                  </a:cubicBezTo>
                  <a:cubicBezTo>
                    <a:pt x="1920" y="670"/>
                    <a:pt x="1908" y="674"/>
                    <a:pt x="1897" y="679"/>
                  </a:cubicBezTo>
                  <a:cubicBezTo>
                    <a:pt x="1889" y="679"/>
                    <a:pt x="1881" y="679"/>
                    <a:pt x="1873" y="680"/>
                  </a:cubicBezTo>
                  <a:cubicBezTo>
                    <a:pt x="1869" y="671"/>
                    <a:pt x="1868" y="661"/>
                    <a:pt x="1865" y="653"/>
                  </a:cubicBezTo>
                  <a:cubicBezTo>
                    <a:pt x="1857" y="648"/>
                    <a:pt x="1848" y="645"/>
                    <a:pt x="1840" y="643"/>
                  </a:cubicBezTo>
                  <a:cubicBezTo>
                    <a:pt x="1831" y="641"/>
                    <a:pt x="1822" y="639"/>
                    <a:pt x="1814" y="634"/>
                  </a:cubicBezTo>
                  <a:cubicBezTo>
                    <a:pt x="1809" y="627"/>
                    <a:pt x="1807" y="617"/>
                    <a:pt x="1803" y="609"/>
                  </a:cubicBezTo>
                  <a:cubicBezTo>
                    <a:pt x="1797" y="597"/>
                    <a:pt x="1792" y="583"/>
                    <a:pt x="1787" y="570"/>
                  </a:cubicBezTo>
                  <a:cubicBezTo>
                    <a:pt x="1783" y="563"/>
                    <a:pt x="1778" y="555"/>
                    <a:pt x="1771" y="556"/>
                  </a:cubicBezTo>
                  <a:cubicBezTo>
                    <a:pt x="1764" y="557"/>
                    <a:pt x="1757" y="558"/>
                    <a:pt x="1751" y="553"/>
                  </a:cubicBezTo>
                  <a:cubicBezTo>
                    <a:pt x="1738" y="545"/>
                    <a:pt x="1724" y="550"/>
                    <a:pt x="1710" y="551"/>
                  </a:cubicBezTo>
                  <a:cubicBezTo>
                    <a:pt x="1701" y="552"/>
                    <a:pt x="1690" y="552"/>
                    <a:pt x="1683" y="561"/>
                  </a:cubicBezTo>
                  <a:cubicBezTo>
                    <a:pt x="1681" y="562"/>
                    <a:pt x="1673" y="568"/>
                    <a:pt x="1676" y="569"/>
                  </a:cubicBezTo>
                  <a:cubicBezTo>
                    <a:pt x="1681" y="568"/>
                    <a:pt x="1689" y="567"/>
                    <a:pt x="1691" y="574"/>
                  </a:cubicBezTo>
                  <a:cubicBezTo>
                    <a:pt x="1691" y="581"/>
                    <a:pt x="1688" y="584"/>
                    <a:pt x="1684" y="586"/>
                  </a:cubicBezTo>
                  <a:cubicBezTo>
                    <a:pt x="1673" y="590"/>
                    <a:pt x="1668" y="604"/>
                    <a:pt x="1661" y="613"/>
                  </a:cubicBezTo>
                  <a:cubicBezTo>
                    <a:pt x="1659" y="617"/>
                    <a:pt x="1668" y="621"/>
                    <a:pt x="1663" y="626"/>
                  </a:cubicBezTo>
                  <a:cubicBezTo>
                    <a:pt x="1653" y="631"/>
                    <a:pt x="1643" y="634"/>
                    <a:pt x="1634" y="637"/>
                  </a:cubicBezTo>
                  <a:cubicBezTo>
                    <a:pt x="1627" y="638"/>
                    <a:pt x="1623" y="631"/>
                    <a:pt x="1617" y="629"/>
                  </a:cubicBezTo>
                  <a:cubicBezTo>
                    <a:pt x="1609" y="624"/>
                    <a:pt x="1601" y="634"/>
                    <a:pt x="1593" y="630"/>
                  </a:cubicBezTo>
                  <a:cubicBezTo>
                    <a:pt x="1587" y="629"/>
                    <a:pt x="1584" y="621"/>
                    <a:pt x="1577" y="621"/>
                  </a:cubicBezTo>
                  <a:cubicBezTo>
                    <a:pt x="1568" y="621"/>
                    <a:pt x="1560" y="626"/>
                    <a:pt x="1553" y="633"/>
                  </a:cubicBezTo>
                  <a:cubicBezTo>
                    <a:pt x="1544" y="643"/>
                    <a:pt x="1531" y="641"/>
                    <a:pt x="1520" y="644"/>
                  </a:cubicBezTo>
                  <a:cubicBezTo>
                    <a:pt x="1506" y="645"/>
                    <a:pt x="1491" y="647"/>
                    <a:pt x="1477" y="641"/>
                  </a:cubicBezTo>
                  <a:cubicBezTo>
                    <a:pt x="1471" y="640"/>
                    <a:pt x="1465" y="639"/>
                    <a:pt x="1460" y="635"/>
                  </a:cubicBezTo>
                  <a:cubicBezTo>
                    <a:pt x="1450" y="633"/>
                    <a:pt x="1443" y="625"/>
                    <a:pt x="1434" y="620"/>
                  </a:cubicBezTo>
                  <a:cubicBezTo>
                    <a:pt x="1426" y="617"/>
                    <a:pt x="1417" y="619"/>
                    <a:pt x="1408" y="618"/>
                  </a:cubicBezTo>
                  <a:cubicBezTo>
                    <a:pt x="1398" y="618"/>
                    <a:pt x="1389" y="623"/>
                    <a:pt x="1380" y="624"/>
                  </a:cubicBezTo>
                  <a:cubicBezTo>
                    <a:pt x="1374" y="623"/>
                    <a:pt x="1367" y="620"/>
                    <a:pt x="1361" y="617"/>
                  </a:cubicBezTo>
                  <a:cubicBezTo>
                    <a:pt x="1357" y="613"/>
                    <a:pt x="1353" y="606"/>
                    <a:pt x="1354" y="599"/>
                  </a:cubicBezTo>
                  <a:cubicBezTo>
                    <a:pt x="1352" y="595"/>
                    <a:pt x="1346" y="597"/>
                    <a:pt x="1342" y="594"/>
                  </a:cubicBezTo>
                  <a:cubicBezTo>
                    <a:pt x="1329" y="588"/>
                    <a:pt x="1314" y="586"/>
                    <a:pt x="1300" y="583"/>
                  </a:cubicBezTo>
                  <a:cubicBezTo>
                    <a:pt x="1295" y="580"/>
                    <a:pt x="1292" y="585"/>
                    <a:pt x="1288" y="588"/>
                  </a:cubicBezTo>
                  <a:cubicBezTo>
                    <a:pt x="1284" y="593"/>
                    <a:pt x="1279" y="597"/>
                    <a:pt x="1277" y="603"/>
                  </a:cubicBezTo>
                  <a:cubicBezTo>
                    <a:pt x="1278" y="609"/>
                    <a:pt x="1281" y="613"/>
                    <a:pt x="1284" y="617"/>
                  </a:cubicBezTo>
                  <a:cubicBezTo>
                    <a:pt x="1284" y="624"/>
                    <a:pt x="1278" y="627"/>
                    <a:pt x="1274" y="630"/>
                  </a:cubicBezTo>
                  <a:cubicBezTo>
                    <a:pt x="1268" y="634"/>
                    <a:pt x="1262" y="633"/>
                    <a:pt x="1257" y="630"/>
                  </a:cubicBezTo>
                  <a:cubicBezTo>
                    <a:pt x="1246" y="629"/>
                    <a:pt x="1235" y="628"/>
                    <a:pt x="1225" y="629"/>
                  </a:cubicBezTo>
                  <a:cubicBezTo>
                    <a:pt x="1220" y="629"/>
                    <a:pt x="1217" y="625"/>
                    <a:pt x="1214" y="621"/>
                  </a:cubicBezTo>
                  <a:cubicBezTo>
                    <a:pt x="1212" y="615"/>
                    <a:pt x="1207" y="615"/>
                    <a:pt x="1203" y="615"/>
                  </a:cubicBezTo>
                  <a:cubicBezTo>
                    <a:pt x="1193" y="615"/>
                    <a:pt x="1183" y="612"/>
                    <a:pt x="1173" y="611"/>
                  </a:cubicBezTo>
                  <a:cubicBezTo>
                    <a:pt x="1163" y="614"/>
                    <a:pt x="1153" y="618"/>
                    <a:pt x="1143" y="622"/>
                  </a:cubicBezTo>
                  <a:cubicBezTo>
                    <a:pt x="1134" y="628"/>
                    <a:pt x="1126" y="639"/>
                    <a:pt x="1115" y="638"/>
                  </a:cubicBezTo>
                  <a:cubicBezTo>
                    <a:pt x="1108" y="637"/>
                    <a:pt x="1102" y="641"/>
                    <a:pt x="1096" y="645"/>
                  </a:cubicBezTo>
                  <a:cubicBezTo>
                    <a:pt x="1092" y="647"/>
                    <a:pt x="1088" y="646"/>
                    <a:pt x="1085" y="645"/>
                  </a:cubicBezTo>
                  <a:cubicBezTo>
                    <a:pt x="1081" y="646"/>
                    <a:pt x="1079" y="638"/>
                    <a:pt x="1076" y="636"/>
                  </a:cubicBezTo>
                  <a:cubicBezTo>
                    <a:pt x="1077" y="630"/>
                    <a:pt x="1069" y="638"/>
                    <a:pt x="1067" y="639"/>
                  </a:cubicBezTo>
                  <a:cubicBezTo>
                    <a:pt x="1062" y="638"/>
                    <a:pt x="1057" y="639"/>
                    <a:pt x="1052" y="637"/>
                  </a:cubicBezTo>
                  <a:cubicBezTo>
                    <a:pt x="1047" y="632"/>
                    <a:pt x="1044" y="623"/>
                    <a:pt x="1037" y="624"/>
                  </a:cubicBezTo>
                  <a:cubicBezTo>
                    <a:pt x="1032" y="624"/>
                    <a:pt x="1033" y="615"/>
                    <a:pt x="1028" y="613"/>
                  </a:cubicBezTo>
                  <a:cubicBezTo>
                    <a:pt x="1024" y="609"/>
                    <a:pt x="1020" y="605"/>
                    <a:pt x="1015" y="606"/>
                  </a:cubicBezTo>
                  <a:cubicBezTo>
                    <a:pt x="1007" y="607"/>
                    <a:pt x="999" y="613"/>
                    <a:pt x="990" y="611"/>
                  </a:cubicBezTo>
                  <a:cubicBezTo>
                    <a:pt x="986" y="613"/>
                    <a:pt x="983" y="608"/>
                    <a:pt x="980" y="607"/>
                  </a:cubicBezTo>
                  <a:cubicBezTo>
                    <a:pt x="976" y="608"/>
                    <a:pt x="977" y="597"/>
                    <a:pt x="971" y="599"/>
                  </a:cubicBezTo>
                  <a:cubicBezTo>
                    <a:pt x="966" y="597"/>
                    <a:pt x="965" y="604"/>
                    <a:pt x="961" y="607"/>
                  </a:cubicBezTo>
                  <a:cubicBezTo>
                    <a:pt x="957" y="613"/>
                    <a:pt x="955" y="607"/>
                    <a:pt x="952" y="602"/>
                  </a:cubicBezTo>
                  <a:cubicBezTo>
                    <a:pt x="946" y="592"/>
                    <a:pt x="938" y="583"/>
                    <a:pt x="932" y="572"/>
                  </a:cubicBezTo>
                  <a:cubicBezTo>
                    <a:pt x="924" y="559"/>
                    <a:pt x="914" y="548"/>
                    <a:pt x="902" y="543"/>
                  </a:cubicBezTo>
                  <a:cubicBezTo>
                    <a:pt x="899" y="540"/>
                    <a:pt x="891" y="540"/>
                    <a:pt x="893" y="534"/>
                  </a:cubicBezTo>
                  <a:cubicBezTo>
                    <a:pt x="899" y="534"/>
                    <a:pt x="899" y="525"/>
                    <a:pt x="893" y="528"/>
                  </a:cubicBezTo>
                  <a:cubicBezTo>
                    <a:pt x="888" y="530"/>
                    <a:pt x="884" y="532"/>
                    <a:pt x="879" y="534"/>
                  </a:cubicBezTo>
                  <a:cubicBezTo>
                    <a:pt x="875" y="538"/>
                    <a:pt x="869" y="539"/>
                    <a:pt x="863" y="541"/>
                  </a:cubicBezTo>
                  <a:cubicBezTo>
                    <a:pt x="859" y="542"/>
                    <a:pt x="857" y="550"/>
                    <a:pt x="853" y="547"/>
                  </a:cubicBezTo>
                  <a:cubicBezTo>
                    <a:pt x="847" y="545"/>
                    <a:pt x="842" y="547"/>
                    <a:pt x="837" y="547"/>
                  </a:cubicBezTo>
                  <a:cubicBezTo>
                    <a:pt x="832" y="544"/>
                    <a:pt x="840" y="541"/>
                    <a:pt x="842" y="538"/>
                  </a:cubicBezTo>
                  <a:cubicBezTo>
                    <a:pt x="841" y="533"/>
                    <a:pt x="835" y="542"/>
                    <a:pt x="832" y="538"/>
                  </a:cubicBezTo>
                  <a:cubicBezTo>
                    <a:pt x="829" y="533"/>
                    <a:pt x="824" y="534"/>
                    <a:pt x="821" y="537"/>
                  </a:cubicBezTo>
                  <a:cubicBezTo>
                    <a:pt x="818" y="535"/>
                    <a:pt x="815" y="527"/>
                    <a:pt x="811" y="532"/>
                  </a:cubicBezTo>
                  <a:cubicBezTo>
                    <a:pt x="807" y="532"/>
                    <a:pt x="804" y="532"/>
                    <a:pt x="800" y="533"/>
                  </a:cubicBezTo>
                  <a:cubicBezTo>
                    <a:pt x="793" y="533"/>
                    <a:pt x="796" y="531"/>
                    <a:pt x="796" y="526"/>
                  </a:cubicBezTo>
                  <a:cubicBezTo>
                    <a:pt x="801" y="520"/>
                    <a:pt x="794" y="520"/>
                    <a:pt x="793" y="515"/>
                  </a:cubicBezTo>
                  <a:cubicBezTo>
                    <a:pt x="794" y="508"/>
                    <a:pt x="788" y="508"/>
                    <a:pt x="784" y="509"/>
                  </a:cubicBezTo>
                  <a:cubicBezTo>
                    <a:pt x="779" y="510"/>
                    <a:pt x="776" y="510"/>
                    <a:pt x="772" y="507"/>
                  </a:cubicBezTo>
                  <a:cubicBezTo>
                    <a:pt x="766" y="506"/>
                    <a:pt x="760" y="504"/>
                    <a:pt x="754" y="505"/>
                  </a:cubicBezTo>
                  <a:cubicBezTo>
                    <a:pt x="753" y="511"/>
                    <a:pt x="744" y="506"/>
                    <a:pt x="744" y="512"/>
                  </a:cubicBezTo>
                  <a:cubicBezTo>
                    <a:pt x="741" y="519"/>
                    <a:pt x="733" y="516"/>
                    <a:pt x="727" y="517"/>
                  </a:cubicBezTo>
                  <a:cubicBezTo>
                    <a:pt x="716" y="517"/>
                    <a:pt x="706" y="523"/>
                    <a:pt x="695" y="522"/>
                  </a:cubicBezTo>
                  <a:cubicBezTo>
                    <a:pt x="690" y="524"/>
                    <a:pt x="689" y="531"/>
                    <a:pt x="684" y="529"/>
                  </a:cubicBezTo>
                  <a:cubicBezTo>
                    <a:pt x="673" y="530"/>
                    <a:pt x="663" y="531"/>
                    <a:pt x="653" y="532"/>
                  </a:cubicBezTo>
                  <a:cubicBezTo>
                    <a:pt x="648" y="534"/>
                    <a:pt x="643" y="536"/>
                    <a:pt x="638" y="538"/>
                  </a:cubicBezTo>
                  <a:cubicBezTo>
                    <a:pt x="632" y="538"/>
                    <a:pt x="625" y="537"/>
                    <a:pt x="619" y="536"/>
                  </a:cubicBezTo>
                  <a:cubicBezTo>
                    <a:pt x="616" y="537"/>
                    <a:pt x="615" y="546"/>
                    <a:pt x="618" y="548"/>
                  </a:cubicBezTo>
                  <a:cubicBezTo>
                    <a:pt x="615" y="550"/>
                    <a:pt x="618" y="555"/>
                    <a:pt x="623" y="554"/>
                  </a:cubicBezTo>
                  <a:cubicBezTo>
                    <a:pt x="626" y="555"/>
                    <a:pt x="634" y="555"/>
                    <a:pt x="632" y="560"/>
                  </a:cubicBezTo>
                  <a:cubicBezTo>
                    <a:pt x="625" y="562"/>
                    <a:pt x="617" y="556"/>
                    <a:pt x="612" y="563"/>
                  </a:cubicBezTo>
                  <a:cubicBezTo>
                    <a:pt x="606" y="565"/>
                    <a:pt x="610" y="570"/>
                    <a:pt x="613" y="574"/>
                  </a:cubicBezTo>
                  <a:cubicBezTo>
                    <a:pt x="609" y="579"/>
                    <a:pt x="603" y="578"/>
                    <a:pt x="599" y="582"/>
                  </a:cubicBezTo>
                  <a:cubicBezTo>
                    <a:pt x="591" y="583"/>
                    <a:pt x="600" y="586"/>
                    <a:pt x="601" y="588"/>
                  </a:cubicBezTo>
                  <a:cubicBezTo>
                    <a:pt x="602" y="592"/>
                    <a:pt x="610" y="588"/>
                    <a:pt x="611" y="594"/>
                  </a:cubicBezTo>
                  <a:cubicBezTo>
                    <a:pt x="615" y="596"/>
                    <a:pt x="622" y="593"/>
                    <a:pt x="623" y="599"/>
                  </a:cubicBezTo>
                  <a:cubicBezTo>
                    <a:pt x="623" y="605"/>
                    <a:pt x="621" y="610"/>
                    <a:pt x="615" y="610"/>
                  </a:cubicBezTo>
                  <a:cubicBezTo>
                    <a:pt x="610" y="612"/>
                    <a:pt x="605" y="614"/>
                    <a:pt x="600" y="612"/>
                  </a:cubicBezTo>
                  <a:cubicBezTo>
                    <a:pt x="596" y="604"/>
                    <a:pt x="594" y="614"/>
                    <a:pt x="590" y="615"/>
                  </a:cubicBezTo>
                  <a:cubicBezTo>
                    <a:pt x="586" y="615"/>
                    <a:pt x="582" y="613"/>
                    <a:pt x="578" y="612"/>
                  </a:cubicBezTo>
                  <a:cubicBezTo>
                    <a:pt x="572" y="612"/>
                    <a:pt x="572" y="605"/>
                    <a:pt x="568" y="603"/>
                  </a:cubicBezTo>
                  <a:cubicBezTo>
                    <a:pt x="563" y="602"/>
                    <a:pt x="559" y="603"/>
                    <a:pt x="555" y="603"/>
                  </a:cubicBezTo>
                  <a:cubicBezTo>
                    <a:pt x="555" y="611"/>
                    <a:pt x="547" y="609"/>
                    <a:pt x="545" y="605"/>
                  </a:cubicBezTo>
                  <a:cubicBezTo>
                    <a:pt x="541" y="603"/>
                    <a:pt x="536" y="604"/>
                    <a:pt x="532" y="603"/>
                  </a:cubicBezTo>
                  <a:cubicBezTo>
                    <a:pt x="526" y="607"/>
                    <a:pt x="523" y="615"/>
                    <a:pt x="517" y="615"/>
                  </a:cubicBezTo>
                  <a:cubicBezTo>
                    <a:pt x="514" y="612"/>
                    <a:pt x="508" y="613"/>
                    <a:pt x="505" y="609"/>
                  </a:cubicBezTo>
                  <a:cubicBezTo>
                    <a:pt x="504" y="605"/>
                    <a:pt x="494" y="602"/>
                    <a:pt x="498" y="609"/>
                  </a:cubicBezTo>
                  <a:cubicBezTo>
                    <a:pt x="501" y="616"/>
                    <a:pt x="492" y="616"/>
                    <a:pt x="494" y="608"/>
                  </a:cubicBezTo>
                  <a:cubicBezTo>
                    <a:pt x="491" y="604"/>
                    <a:pt x="485" y="602"/>
                    <a:pt x="480" y="599"/>
                  </a:cubicBezTo>
                  <a:cubicBezTo>
                    <a:pt x="481" y="593"/>
                    <a:pt x="473" y="595"/>
                    <a:pt x="469" y="594"/>
                  </a:cubicBezTo>
                  <a:cubicBezTo>
                    <a:pt x="465" y="595"/>
                    <a:pt x="459" y="596"/>
                    <a:pt x="457" y="589"/>
                  </a:cubicBezTo>
                  <a:cubicBezTo>
                    <a:pt x="452" y="586"/>
                    <a:pt x="446" y="595"/>
                    <a:pt x="441" y="593"/>
                  </a:cubicBezTo>
                  <a:cubicBezTo>
                    <a:pt x="438" y="589"/>
                    <a:pt x="433" y="591"/>
                    <a:pt x="429" y="591"/>
                  </a:cubicBezTo>
                  <a:cubicBezTo>
                    <a:pt x="423" y="596"/>
                    <a:pt x="416" y="601"/>
                    <a:pt x="409" y="602"/>
                  </a:cubicBezTo>
                  <a:cubicBezTo>
                    <a:pt x="404" y="603"/>
                    <a:pt x="403" y="610"/>
                    <a:pt x="398" y="611"/>
                  </a:cubicBezTo>
                  <a:cubicBezTo>
                    <a:pt x="395" y="613"/>
                    <a:pt x="389" y="614"/>
                    <a:pt x="392" y="620"/>
                  </a:cubicBezTo>
                  <a:cubicBezTo>
                    <a:pt x="394" y="625"/>
                    <a:pt x="392" y="631"/>
                    <a:pt x="388" y="631"/>
                  </a:cubicBezTo>
                  <a:cubicBezTo>
                    <a:pt x="380" y="633"/>
                    <a:pt x="378" y="619"/>
                    <a:pt x="371" y="619"/>
                  </a:cubicBezTo>
                  <a:cubicBezTo>
                    <a:pt x="366" y="618"/>
                    <a:pt x="367" y="629"/>
                    <a:pt x="362" y="628"/>
                  </a:cubicBezTo>
                  <a:cubicBezTo>
                    <a:pt x="356" y="627"/>
                    <a:pt x="357" y="635"/>
                    <a:pt x="356" y="640"/>
                  </a:cubicBezTo>
                  <a:cubicBezTo>
                    <a:pt x="355" y="644"/>
                    <a:pt x="365" y="647"/>
                    <a:pt x="358" y="650"/>
                  </a:cubicBezTo>
                  <a:cubicBezTo>
                    <a:pt x="353" y="653"/>
                    <a:pt x="353" y="660"/>
                    <a:pt x="350" y="664"/>
                  </a:cubicBezTo>
                  <a:cubicBezTo>
                    <a:pt x="354" y="666"/>
                    <a:pt x="360" y="665"/>
                    <a:pt x="362" y="670"/>
                  </a:cubicBezTo>
                  <a:cubicBezTo>
                    <a:pt x="360" y="674"/>
                    <a:pt x="366" y="684"/>
                    <a:pt x="367" y="676"/>
                  </a:cubicBezTo>
                  <a:cubicBezTo>
                    <a:pt x="370" y="680"/>
                    <a:pt x="375" y="677"/>
                    <a:pt x="379" y="679"/>
                  </a:cubicBezTo>
                  <a:cubicBezTo>
                    <a:pt x="382" y="684"/>
                    <a:pt x="387" y="684"/>
                    <a:pt x="389" y="690"/>
                  </a:cubicBezTo>
                  <a:cubicBezTo>
                    <a:pt x="391" y="694"/>
                    <a:pt x="396" y="699"/>
                    <a:pt x="397" y="703"/>
                  </a:cubicBezTo>
                  <a:cubicBezTo>
                    <a:pt x="394" y="704"/>
                    <a:pt x="386" y="698"/>
                    <a:pt x="388" y="705"/>
                  </a:cubicBezTo>
                  <a:cubicBezTo>
                    <a:pt x="391" y="708"/>
                    <a:pt x="395" y="709"/>
                    <a:pt x="400" y="711"/>
                  </a:cubicBezTo>
                  <a:cubicBezTo>
                    <a:pt x="398" y="716"/>
                    <a:pt x="391" y="715"/>
                    <a:pt x="391" y="719"/>
                  </a:cubicBezTo>
                  <a:cubicBezTo>
                    <a:pt x="390" y="722"/>
                    <a:pt x="384" y="719"/>
                    <a:pt x="382" y="724"/>
                  </a:cubicBezTo>
                  <a:cubicBezTo>
                    <a:pt x="378" y="725"/>
                    <a:pt x="374" y="728"/>
                    <a:pt x="370" y="725"/>
                  </a:cubicBezTo>
                  <a:cubicBezTo>
                    <a:pt x="369" y="729"/>
                    <a:pt x="368" y="733"/>
                    <a:pt x="365" y="737"/>
                  </a:cubicBezTo>
                  <a:cubicBezTo>
                    <a:pt x="363" y="742"/>
                    <a:pt x="361" y="746"/>
                    <a:pt x="356" y="748"/>
                  </a:cubicBezTo>
                  <a:cubicBezTo>
                    <a:pt x="351" y="753"/>
                    <a:pt x="357" y="757"/>
                    <a:pt x="361" y="758"/>
                  </a:cubicBezTo>
                  <a:cubicBezTo>
                    <a:pt x="363" y="761"/>
                    <a:pt x="368" y="764"/>
                    <a:pt x="368" y="770"/>
                  </a:cubicBezTo>
                  <a:cubicBezTo>
                    <a:pt x="366" y="779"/>
                    <a:pt x="368" y="771"/>
                    <a:pt x="370" y="768"/>
                  </a:cubicBezTo>
                  <a:cubicBezTo>
                    <a:pt x="372" y="771"/>
                    <a:pt x="365" y="777"/>
                    <a:pt x="370" y="781"/>
                  </a:cubicBezTo>
                  <a:cubicBezTo>
                    <a:pt x="365" y="787"/>
                    <a:pt x="372" y="788"/>
                    <a:pt x="373" y="793"/>
                  </a:cubicBezTo>
                  <a:cubicBezTo>
                    <a:pt x="374" y="797"/>
                    <a:pt x="378" y="799"/>
                    <a:pt x="380" y="804"/>
                  </a:cubicBezTo>
                  <a:cubicBezTo>
                    <a:pt x="383" y="807"/>
                    <a:pt x="385" y="812"/>
                    <a:pt x="388" y="814"/>
                  </a:cubicBezTo>
                  <a:cubicBezTo>
                    <a:pt x="386" y="821"/>
                    <a:pt x="379" y="820"/>
                    <a:pt x="377" y="826"/>
                  </a:cubicBezTo>
                  <a:cubicBezTo>
                    <a:pt x="373" y="831"/>
                    <a:pt x="368" y="825"/>
                    <a:pt x="364" y="826"/>
                  </a:cubicBezTo>
                  <a:cubicBezTo>
                    <a:pt x="365" y="820"/>
                    <a:pt x="359" y="819"/>
                    <a:pt x="356" y="816"/>
                  </a:cubicBezTo>
                  <a:cubicBezTo>
                    <a:pt x="353" y="812"/>
                    <a:pt x="351" y="815"/>
                    <a:pt x="348" y="811"/>
                  </a:cubicBezTo>
                  <a:cubicBezTo>
                    <a:pt x="343" y="811"/>
                    <a:pt x="339" y="809"/>
                    <a:pt x="335" y="804"/>
                  </a:cubicBezTo>
                  <a:cubicBezTo>
                    <a:pt x="339" y="798"/>
                    <a:pt x="335" y="796"/>
                    <a:pt x="330" y="798"/>
                  </a:cubicBezTo>
                  <a:cubicBezTo>
                    <a:pt x="328" y="795"/>
                    <a:pt x="324" y="792"/>
                    <a:pt x="321" y="793"/>
                  </a:cubicBezTo>
                  <a:cubicBezTo>
                    <a:pt x="318" y="796"/>
                    <a:pt x="313" y="789"/>
                    <a:pt x="310" y="794"/>
                  </a:cubicBezTo>
                  <a:cubicBezTo>
                    <a:pt x="308" y="797"/>
                    <a:pt x="302" y="798"/>
                    <a:pt x="301" y="795"/>
                  </a:cubicBezTo>
                  <a:cubicBezTo>
                    <a:pt x="304" y="791"/>
                    <a:pt x="295" y="790"/>
                    <a:pt x="293" y="789"/>
                  </a:cubicBezTo>
                  <a:cubicBezTo>
                    <a:pt x="289" y="789"/>
                    <a:pt x="287" y="781"/>
                    <a:pt x="282" y="784"/>
                  </a:cubicBezTo>
                  <a:cubicBezTo>
                    <a:pt x="279" y="783"/>
                    <a:pt x="275" y="781"/>
                    <a:pt x="270" y="783"/>
                  </a:cubicBezTo>
                  <a:cubicBezTo>
                    <a:pt x="266" y="784"/>
                    <a:pt x="261" y="782"/>
                    <a:pt x="257" y="779"/>
                  </a:cubicBezTo>
                  <a:cubicBezTo>
                    <a:pt x="252" y="780"/>
                    <a:pt x="247" y="774"/>
                    <a:pt x="242" y="775"/>
                  </a:cubicBezTo>
                  <a:cubicBezTo>
                    <a:pt x="237" y="772"/>
                    <a:pt x="234" y="777"/>
                    <a:pt x="232" y="778"/>
                  </a:cubicBezTo>
                  <a:cubicBezTo>
                    <a:pt x="223" y="770"/>
                    <a:pt x="215" y="760"/>
                    <a:pt x="205" y="756"/>
                  </a:cubicBezTo>
                  <a:cubicBezTo>
                    <a:pt x="200" y="756"/>
                    <a:pt x="196" y="753"/>
                    <a:pt x="193" y="748"/>
                  </a:cubicBezTo>
                  <a:cubicBezTo>
                    <a:pt x="189" y="749"/>
                    <a:pt x="185" y="751"/>
                    <a:pt x="183" y="744"/>
                  </a:cubicBezTo>
                  <a:cubicBezTo>
                    <a:pt x="180" y="740"/>
                    <a:pt x="173" y="736"/>
                    <a:pt x="181" y="735"/>
                  </a:cubicBezTo>
                  <a:cubicBezTo>
                    <a:pt x="185" y="735"/>
                    <a:pt x="191" y="736"/>
                    <a:pt x="190" y="729"/>
                  </a:cubicBezTo>
                  <a:cubicBezTo>
                    <a:pt x="193" y="725"/>
                    <a:pt x="193" y="717"/>
                    <a:pt x="199" y="719"/>
                  </a:cubicBezTo>
                  <a:cubicBezTo>
                    <a:pt x="206" y="719"/>
                    <a:pt x="202" y="712"/>
                    <a:pt x="197" y="710"/>
                  </a:cubicBezTo>
                  <a:cubicBezTo>
                    <a:pt x="193" y="709"/>
                    <a:pt x="188" y="703"/>
                    <a:pt x="196" y="704"/>
                  </a:cubicBezTo>
                  <a:cubicBezTo>
                    <a:pt x="203" y="704"/>
                    <a:pt x="210" y="697"/>
                    <a:pt x="217" y="695"/>
                  </a:cubicBezTo>
                  <a:cubicBezTo>
                    <a:pt x="220" y="691"/>
                    <a:pt x="213" y="689"/>
                    <a:pt x="210" y="691"/>
                  </a:cubicBezTo>
                  <a:cubicBezTo>
                    <a:pt x="207" y="690"/>
                    <a:pt x="199" y="696"/>
                    <a:pt x="199" y="690"/>
                  </a:cubicBezTo>
                  <a:cubicBezTo>
                    <a:pt x="198" y="684"/>
                    <a:pt x="201" y="681"/>
                    <a:pt x="206" y="681"/>
                  </a:cubicBezTo>
                  <a:cubicBezTo>
                    <a:pt x="210" y="679"/>
                    <a:pt x="211" y="675"/>
                    <a:pt x="216" y="676"/>
                  </a:cubicBezTo>
                  <a:cubicBezTo>
                    <a:pt x="220" y="675"/>
                    <a:pt x="224" y="680"/>
                    <a:pt x="227" y="676"/>
                  </a:cubicBezTo>
                  <a:cubicBezTo>
                    <a:pt x="228" y="672"/>
                    <a:pt x="231" y="667"/>
                    <a:pt x="228" y="662"/>
                  </a:cubicBezTo>
                  <a:cubicBezTo>
                    <a:pt x="225" y="661"/>
                    <a:pt x="224" y="654"/>
                    <a:pt x="229" y="655"/>
                  </a:cubicBezTo>
                  <a:cubicBezTo>
                    <a:pt x="236" y="654"/>
                    <a:pt x="222" y="652"/>
                    <a:pt x="227" y="650"/>
                  </a:cubicBezTo>
                  <a:cubicBezTo>
                    <a:pt x="229" y="648"/>
                    <a:pt x="236" y="646"/>
                    <a:pt x="233" y="641"/>
                  </a:cubicBezTo>
                  <a:cubicBezTo>
                    <a:pt x="234" y="635"/>
                    <a:pt x="230" y="639"/>
                    <a:pt x="226" y="638"/>
                  </a:cubicBezTo>
                  <a:cubicBezTo>
                    <a:pt x="223" y="634"/>
                    <a:pt x="219" y="635"/>
                    <a:pt x="216" y="632"/>
                  </a:cubicBezTo>
                  <a:cubicBezTo>
                    <a:pt x="212" y="632"/>
                    <a:pt x="209" y="630"/>
                    <a:pt x="205" y="630"/>
                  </a:cubicBezTo>
                  <a:cubicBezTo>
                    <a:pt x="201" y="625"/>
                    <a:pt x="199" y="629"/>
                    <a:pt x="195" y="629"/>
                  </a:cubicBezTo>
                  <a:cubicBezTo>
                    <a:pt x="191" y="627"/>
                    <a:pt x="188" y="626"/>
                    <a:pt x="186" y="621"/>
                  </a:cubicBezTo>
                  <a:cubicBezTo>
                    <a:pt x="184" y="616"/>
                    <a:pt x="180" y="621"/>
                    <a:pt x="176" y="621"/>
                  </a:cubicBezTo>
                  <a:cubicBezTo>
                    <a:pt x="172" y="623"/>
                    <a:pt x="169" y="622"/>
                    <a:pt x="165" y="622"/>
                  </a:cubicBezTo>
                  <a:cubicBezTo>
                    <a:pt x="161" y="619"/>
                    <a:pt x="156" y="616"/>
                    <a:pt x="153" y="621"/>
                  </a:cubicBezTo>
                  <a:cubicBezTo>
                    <a:pt x="148" y="618"/>
                    <a:pt x="149" y="613"/>
                    <a:pt x="147" y="609"/>
                  </a:cubicBezTo>
                  <a:cubicBezTo>
                    <a:pt x="146" y="603"/>
                    <a:pt x="144" y="603"/>
                    <a:pt x="141" y="600"/>
                  </a:cubicBezTo>
                  <a:cubicBezTo>
                    <a:pt x="137" y="602"/>
                    <a:pt x="133" y="599"/>
                    <a:pt x="129" y="600"/>
                  </a:cubicBezTo>
                  <a:cubicBezTo>
                    <a:pt x="127" y="597"/>
                    <a:pt x="123" y="589"/>
                    <a:pt x="128" y="589"/>
                  </a:cubicBezTo>
                  <a:cubicBezTo>
                    <a:pt x="134" y="588"/>
                    <a:pt x="125" y="584"/>
                    <a:pt x="124" y="580"/>
                  </a:cubicBezTo>
                  <a:cubicBezTo>
                    <a:pt x="121" y="576"/>
                    <a:pt x="118" y="572"/>
                    <a:pt x="113" y="575"/>
                  </a:cubicBezTo>
                  <a:cubicBezTo>
                    <a:pt x="108" y="572"/>
                    <a:pt x="102" y="580"/>
                    <a:pt x="96" y="575"/>
                  </a:cubicBezTo>
                  <a:cubicBezTo>
                    <a:pt x="93" y="573"/>
                    <a:pt x="92" y="584"/>
                    <a:pt x="86" y="581"/>
                  </a:cubicBezTo>
                  <a:cubicBezTo>
                    <a:pt x="85" y="581"/>
                    <a:pt x="84" y="580"/>
                    <a:pt x="83" y="58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76" name="Freeform 297">
              <a:extLst>
                <a:ext uri="{FF2B5EF4-FFF2-40B4-BE49-F238E27FC236}">
                  <a16:creationId xmlns:a16="http://schemas.microsoft.com/office/drawing/2014/main" id="{302711F7-4864-4A9C-AAB7-484BE2B8A46A}"/>
                </a:ext>
              </a:extLst>
            </p:cNvPr>
            <p:cNvSpPr>
              <a:spLocks/>
            </p:cNvSpPr>
            <p:nvPr/>
          </p:nvSpPr>
          <p:spPr bwMode="auto">
            <a:xfrm>
              <a:off x="3062618" y="3261251"/>
              <a:ext cx="135587" cy="43974"/>
            </a:xfrm>
            <a:custGeom>
              <a:avLst/>
              <a:gdLst/>
              <a:ahLst/>
              <a:cxnLst>
                <a:cxn ang="0">
                  <a:pos x="55" y="82"/>
                </a:cxn>
                <a:cxn ang="0">
                  <a:pos x="23" y="78"/>
                </a:cxn>
                <a:cxn ang="0">
                  <a:pos x="7" y="77"/>
                </a:cxn>
                <a:cxn ang="0">
                  <a:pos x="8" y="70"/>
                </a:cxn>
                <a:cxn ang="0">
                  <a:pos x="32" y="65"/>
                </a:cxn>
                <a:cxn ang="0">
                  <a:pos x="30" y="58"/>
                </a:cxn>
                <a:cxn ang="0">
                  <a:pos x="49" y="51"/>
                </a:cxn>
                <a:cxn ang="0">
                  <a:pos x="48" y="44"/>
                </a:cxn>
                <a:cxn ang="0">
                  <a:pos x="63" y="38"/>
                </a:cxn>
                <a:cxn ang="0">
                  <a:pos x="77" y="32"/>
                </a:cxn>
                <a:cxn ang="0">
                  <a:pos x="121" y="24"/>
                </a:cxn>
                <a:cxn ang="0">
                  <a:pos x="133" y="16"/>
                </a:cxn>
                <a:cxn ang="0">
                  <a:pos x="149" y="16"/>
                </a:cxn>
                <a:cxn ang="0">
                  <a:pos x="184" y="14"/>
                </a:cxn>
                <a:cxn ang="0">
                  <a:pos x="217" y="10"/>
                </a:cxn>
                <a:cxn ang="0">
                  <a:pos x="232" y="2"/>
                </a:cxn>
                <a:cxn ang="0">
                  <a:pos x="264" y="1"/>
                </a:cxn>
                <a:cxn ang="0">
                  <a:pos x="268" y="10"/>
                </a:cxn>
                <a:cxn ang="0">
                  <a:pos x="235" y="21"/>
                </a:cxn>
                <a:cxn ang="0">
                  <a:pos x="143" y="36"/>
                </a:cxn>
                <a:cxn ang="0">
                  <a:pos x="117" y="42"/>
                </a:cxn>
                <a:cxn ang="0">
                  <a:pos x="117" y="48"/>
                </a:cxn>
                <a:cxn ang="0">
                  <a:pos x="89" y="51"/>
                </a:cxn>
                <a:cxn ang="0">
                  <a:pos x="88" y="59"/>
                </a:cxn>
                <a:cxn ang="0">
                  <a:pos x="76" y="65"/>
                </a:cxn>
                <a:cxn ang="0">
                  <a:pos x="63" y="66"/>
                </a:cxn>
                <a:cxn ang="0">
                  <a:pos x="68" y="74"/>
                </a:cxn>
                <a:cxn ang="0">
                  <a:pos x="55" y="82"/>
                </a:cxn>
              </a:cxnLst>
              <a:rect l="0" t="0" r="r" b="b"/>
              <a:pathLst>
                <a:path w="274" h="82">
                  <a:moveTo>
                    <a:pt x="55" y="82"/>
                  </a:moveTo>
                  <a:cubicBezTo>
                    <a:pt x="44" y="78"/>
                    <a:pt x="33" y="76"/>
                    <a:pt x="23" y="78"/>
                  </a:cubicBezTo>
                  <a:cubicBezTo>
                    <a:pt x="17" y="77"/>
                    <a:pt x="12" y="81"/>
                    <a:pt x="7" y="77"/>
                  </a:cubicBezTo>
                  <a:cubicBezTo>
                    <a:pt x="0" y="74"/>
                    <a:pt x="2" y="72"/>
                    <a:pt x="8" y="70"/>
                  </a:cubicBezTo>
                  <a:cubicBezTo>
                    <a:pt x="16" y="65"/>
                    <a:pt x="24" y="64"/>
                    <a:pt x="32" y="65"/>
                  </a:cubicBezTo>
                  <a:cubicBezTo>
                    <a:pt x="39" y="66"/>
                    <a:pt x="35" y="58"/>
                    <a:pt x="30" y="58"/>
                  </a:cubicBezTo>
                  <a:cubicBezTo>
                    <a:pt x="35" y="51"/>
                    <a:pt x="43" y="54"/>
                    <a:pt x="49" y="51"/>
                  </a:cubicBezTo>
                  <a:cubicBezTo>
                    <a:pt x="44" y="48"/>
                    <a:pt x="41" y="47"/>
                    <a:pt x="48" y="44"/>
                  </a:cubicBezTo>
                  <a:cubicBezTo>
                    <a:pt x="52" y="40"/>
                    <a:pt x="57" y="35"/>
                    <a:pt x="63" y="38"/>
                  </a:cubicBezTo>
                  <a:cubicBezTo>
                    <a:pt x="68" y="39"/>
                    <a:pt x="72" y="35"/>
                    <a:pt x="77" y="32"/>
                  </a:cubicBezTo>
                  <a:cubicBezTo>
                    <a:pt x="91" y="25"/>
                    <a:pt x="106" y="23"/>
                    <a:pt x="121" y="24"/>
                  </a:cubicBezTo>
                  <a:cubicBezTo>
                    <a:pt x="126" y="24"/>
                    <a:pt x="130" y="20"/>
                    <a:pt x="133" y="16"/>
                  </a:cubicBezTo>
                  <a:cubicBezTo>
                    <a:pt x="138" y="16"/>
                    <a:pt x="144" y="14"/>
                    <a:pt x="149" y="16"/>
                  </a:cubicBezTo>
                  <a:cubicBezTo>
                    <a:pt x="160" y="21"/>
                    <a:pt x="172" y="13"/>
                    <a:pt x="184" y="14"/>
                  </a:cubicBezTo>
                  <a:cubicBezTo>
                    <a:pt x="195" y="12"/>
                    <a:pt x="206" y="11"/>
                    <a:pt x="217" y="10"/>
                  </a:cubicBezTo>
                  <a:cubicBezTo>
                    <a:pt x="221" y="6"/>
                    <a:pt x="226" y="1"/>
                    <a:pt x="232" y="2"/>
                  </a:cubicBezTo>
                  <a:cubicBezTo>
                    <a:pt x="242" y="2"/>
                    <a:pt x="253" y="0"/>
                    <a:pt x="264" y="1"/>
                  </a:cubicBezTo>
                  <a:cubicBezTo>
                    <a:pt x="267" y="1"/>
                    <a:pt x="274" y="7"/>
                    <a:pt x="268" y="10"/>
                  </a:cubicBezTo>
                  <a:cubicBezTo>
                    <a:pt x="258" y="17"/>
                    <a:pt x="246" y="18"/>
                    <a:pt x="235" y="21"/>
                  </a:cubicBezTo>
                  <a:cubicBezTo>
                    <a:pt x="204" y="26"/>
                    <a:pt x="173" y="29"/>
                    <a:pt x="143" y="36"/>
                  </a:cubicBezTo>
                  <a:cubicBezTo>
                    <a:pt x="134" y="38"/>
                    <a:pt x="125" y="38"/>
                    <a:pt x="117" y="42"/>
                  </a:cubicBezTo>
                  <a:cubicBezTo>
                    <a:pt x="113" y="45"/>
                    <a:pt x="126" y="45"/>
                    <a:pt x="117" y="48"/>
                  </a:cubicBezTo>
                  <a:cubicBezTo>
                    <a:pt x="108" y="54"/>
                    <a:pt x="98" y="51"/>
                    <a:pt x="89" y="51"/>
                  </a:cubicBezTo>
                  <a:cubicBezTo>
                    <a:pt x="80" y="54"/>
                    <a:pt x="89" y="57"/>
                    <a:pt x="88" y="59"/>
                  </a:cubicBezTo>
                  <a:cubicBezTo>
                    <a:pt x="85" y="62"/>
                    <a:pt x="80" y="64"/>
                    <a:pt x="76" y="65"/>
                  </a:cubicBezTo>
                  <a:cubicBezTo>
                    <a:pt x="72" y="63"/>
                    <a:pt x="67" y="62"/>
                    <a:pt x="63" y="66"/>
                  </a:cubicBezTo>
                  <a:cubicBezTo>
                    <a:pt x="66" y="67"/>
                    <a:pt x="74" y="70"/>
                    <a:pt x="68" y="74"/>
                  </a:cubicBezTo>
                  <a:cubicBezTo>
                    <a:pt x="64" y="78"/>
                    <a:pt x="59" y="80"/>
                    <a:pt x="55" y="8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77" name="Freeform 298">
              <a:extLst>
                <a:ext uri="{FF2B5EF4-FFF2-40B4-BE49-F238E27FC236}">
                  <a16:creationId xmlns:a16="http://schemas.microsoft.com/office/drawing/2014/main" id="{0CCEE465-4152-401D-B895-B01FDCCAB2E4}"/>
                </a:ext>
              </a:extLst>
            </p:cNvPr>
            <p:cNvSpPr>
              <a:spLocks/>
            </p:cNvSpPr>
            <p:nvPr/>
          </p:nvSpPr>
          <p:spPr bwMode="auto">
            <a:xfrm>
              <a:off x="3038798" y="3303393"/>
              <a:ext cx="56800" cy="36645"/>
            </a:xfrm>
            <a:custGeom>
              <a:avLst/>
              <a:gdLst/>
              <a:ahLst/>
              <a:cxnLst>
                <a:cxn ang="0">
                  <a:pos x="22" y="15"/>
                </a:cxn>
                <a:cxn ang="0">
                  <a:pos x="39" y="6"/>
                </a:cxn>
                <a:cxn ang="0">
                  <a:pos x="61" y="3"/>
                </a:cxn>
                <a:cxn ang="0">
                  <a:pos x="91" y="5"/>
                </a:cxn>
                <a:cxn ang="0">
                  <a:pos x="84" y="14"/>
                </a:cxn>
                <a:cxn ang="0">
                  <a:pos x="75" y="25"/>
                </a:cxn>
                <a:cxn ang="0">
                  <a:pos x="79" y="41"/>
                </a:cxn>
                <a:cxn ang="0">
                  <a:pos x="103" y="57"/>
                </a:cxn>
                <a:cxn ang="0">
                  <a:pos x="98" y="61"/>
                </a:cxn>
                <a:cxn ang="0">
                  <a:pos x="70" y="64"/>
                </a:cxn>
                <a:cxn ang="0">
                  <a:pos x="58" y="60"/>
                </a:cxn>
                <a:cxn ang="0">
                  <a:pos x="42" y="60"/>
                </a:cxn>
                <a:cxn ang="0">
                  <a:pos x="52" y="53"/>
                </a:cxn>
                <a:cxn ang="0">
                  <a:pos x="45" y="47"/>
                </a:cxn>
                <a:cxn ang="0">
                  <a:pos x="20" y="41"/>
                </a:cxn>
                <a:cxn ang="0">
                  <a:pos x="2" y="39"/>
                </a:cxn>
                <a:cxn ang="0">
                  <a:pos x="12" y="31"/>
                </a:cxn>
                <a:cxn ang="0">
                  <a:pos x="31" y="20"/>
                </a:cxn>
                <a:cxn ang="0">
                  <a:pos x="22" y="15"/>
                </a:cxn>
                <a:cxn ang="0">
                  <a:pos x="22" y="15"/>
                </a:cxn>
              </a:cxnLst>
              <a:rect l="0" t="0" r="r" b="b"/>
              <a:pathLst>
                <a:path w="110" h="68">
                  <a:moveTo>
                    <a:pt x="22" y="15"/>
                  </a:moveTo>
                  <a:cubicBezTo>
                    <a:pt x="28" y="13"/>
                    <a:pt x="33" y="8"/>
                    <a:pt x="39" y="6"/>
                  </a:cubicBezTo>
                  <a:cubicBezTo>
                    <a:pt x="46" y="6"/>
                    <a:pt x="54" y="5"/>
                    <a:pt x="61" y="3"/>
                  </a:cubicBezTo>
                  <a:cubicBezTo>
                    <a:pt x="71" y="3"/>
                    <a:pt x="82" y="0"/>
                    <a:pt x="91" y="5"/>
                  </a:cubicBezTo>
                  <a:cubicBezTo>
                    <a:pt x="93" y="7"/>
                    <a:pt x="88" y="14"/>
                    <a:pt x="84" y="14"/>
                  </a:cubicBezTo>
                  <a:cubicBezTo>
                    <a:pt x="79" y="13"/>
                    <a:pt x="73" y="18"/>
                    <a:pt x="75" y="25"/>
                  </a:cubicBezTo>
                  <a:cubicBezTo>
                    <a:pt x="74" y="31"/>
                    <a:pt x="77" y="37"/>
                    <a:pt x="79" y="41"/>
                  </a:cubicBezTo>
                  <a:cubicBezTo>
                    <a:pt x="86" y="49"/>
                    <a:pt x="94" y="54"/>
                    <a:pt x="103" y="57"/>
                  </a:cubicBezTo>
                  <a:cubicBezTo>
                    <a:pt x="110" y="60"/>
                    <a:pt x="103" y="63"/>
                    <a:pt x="98" y="61"/>
                  </a:cubicBezTo>
                  <a:cubicBezTo>
                    <a:pt x="89" y="61"/>
                    <a:pt x="79" y="59"/>
                    <a:pt x="70" y="64"/>
                  </a:cubicBezTo>
                  <a:cubicBezTo>
                    <a:pt x="65" y="68"/>
                    <a:pt x="62" y="61"/>
                    <a:pt x="58" y="60"/>
                  </a:cubicBezTo>
                  <a:cubicBezTo>
                    <a:pt x="53" y="60"/>
                    <a:pt x="48" y="62"/>
                    <a:pt x="42" y="60"/>
                  </a:cubicBezTo>
                  <a:cubicBezTo>
                    <a:pt x="41" y="53"/>
                    <a:pt x="49" y="55"/>
                    <a:pt x="52" y="53"/>
                  </a:cubicBezTo>
                  <a:cubicBezTo>
                    <a:pt x="57" y="49"/>
                    <a:pt x="47" y="48"/>
                    <a:pt x="45" y="47"/>
                  </a:cubicBezTo>
                  <a:cubicBezTo>
                    <a:pt x="37" y="44"/>
                    <a:pt x="29" y="41"/>
                    <a:pt x="20" y="41"/>
                  </a:cubicBezTo>
                  <a:cubicBezTo>
                    <a:pt x="15" y="45"/>
                    <a:pt x="6" y="45"/>
                    <a:pt x="2" y="39"/>
                  </a:cubicBezTo>
                  <a:cubicBezTo>
                    <a:pt x="0" y="32"/>
                    <a:pt x="8" y="27"/>
                    <a:pt x="12" y="31"/>
                  </a:cubicBezTo>
                  <a:cubicBezTo>
                    <a:pt x="20" y="32"/>
                    <a:pt x="26" y="25"/>
                    <a:pt x="31" y="20"/>
                  </a:cubicBezTo>
                  <a:cubicBezTo>
                    <a:pt x="35" y="15"/>
                    <a:pt x="25" y="17"/>
                    <a:pt x="22" y="15"/>
                  </a:cubicBezTo>
                  <a:cubicBezTo>
                    <a:pt x="22" y="15"/>
                    <a:pt x="22" y="15"/>
                    <a:pt x="22" y="1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78" name="Freeform 299">
              <a:extLst>
                <a:ext uri="{FF2B5EF4-FFF2-40B4-BE49-F238E27FC236}">
                  <a16:creationId xmlns:a16="http://schemas.microsoft.com/office/drawing/2014/main" id="{8DFA7386-963C-44CA-89EE-5CF40F9B3228}"/>
                </a:ext>
              </a:extLst>
            </p:cNvPr>
            <p:cNvSpPr>
              <a:spLocks noEditPoints="1"/>
            </p:cNvSpPr>
            <p:nvPr/>
          </p:nvSpPr>
          <p:spPr bwMode="auto">
            <a:xfrm>
              <a:off x="2813431" y="3673511"/>
              <a:ext cx="170399" cy="73291"/>
            </a:xfrm>
            <a:custGeom>
              <a:avLst/>
              <a:gdLst/>
              <a:ahLst/>
              <a:cxnLst>
                <a:cxn ang="0">
                  <a:pos x="329" y="117"/>
                </a:cxn>
                <a:cxn ang="0">
                  <a:pos x="309" y="110"/>
                </a:cxn>
                <a:cxn ang="0">
                  <a:pos x="289" y="115"/>
                </a:cxn>
                <a:cxn ang="0">
                  <a:pos x="244" y="125"/>
                </a:cxn>
                <a:cxn ang="0">
                  <a:pos x="195" y="123"/>
                </a:cxn>
                <a:cxn ang="0">
                  <a:pos x="185" y="141"/>
                </a:cxn>
                <a:cxn ang="0">
                  <a:pos x="183" y="126"/>
                </a:cxn>
                <a:cxn ang="0">
                  <a:pos x="165" y="128"/>
                </a:cxn>
                <a:cxn ang="0">
                  <a:pos x="142" y="137"/>
                </a:cxn>
                <a:cxn ang="0">
                  <a:pos x="109" y="130"/>
                </a:cxn>
                <a:cxn ang="0">
                  <a:pos x="82" y="131"/>
                </a:cxn>
                <a:cxn ang="0">
                  <a:pos x="58" y="130"/>
                </a:cxn>
                <a:cxn ang="0">
                  <a:pos x="38" y="125"/>
                </a:cxn>
                <a:cxn ang="0">
                  <a:pos x="24" y="116"/>
                </a:cxn>
                <a:cxn ang="0">
                  <a:pos x="21" y="95"/>
                </a:cxn>
                <a:cxn ang="0">
                  <a:pos x="13" y="85"/>
                </a:cxn>
                <a:cxn ang="0">
                  <a:pos x="18" y="72"/>
                </a:cxn>
                <a:cxn ang="0">
                  <a:pos x="16" y="57"/>
                </a:cxn>
                <a:cxn ang="0">
                  <a:pos x="5" y="48"/>
                </a:cxn>
                <a:cxn ang="0">
                  <a:pos x="25" y="39"/>
                </a:cxn>
                <a:cxn ang="0">
                  <a:pos x="36" y="39"/>
                </a:cxn>
                <a:cxn ang="0">
                  <a:pos x="54" y="33"/>
                </a:cxn>
                <a:cxn ang="0">
                  <a:pos x="59" y="28"/>
                </a:cxn>
                <a:cxn ang="0">
                  <a:pos x="78" y="21"/>
                </a:cxn>
                <a:cxn ang="0">
                  <a:pos x="106" y="14"/>
                </a:cxn>
                <a:cxn ang="0">
                  <a:pos x="163" y="1"/>
                </a:cxn>
                <a:cxn ang="0">
                  <a:pos x="182" y="13"/>
                </a:cxn>
                <a:cxn ang="0">
                  <a:pos x="209" y="24"/>
                </a:cxn>
                <a:cxn ang="0">
                  <a:pos x="259" y="26"/>
                </a:cxn>
                <a:cxn ang="0">
                  <a:pos x="291" y="16"/>
                </a:cxn>
                <a:cxn ang="0">
                  <a:pos x="323" y="31"/>
                </a:cxn>
                <a:cxn ang="0">
                  <a:pos x="337" y="52"/>
                </a:cxn>
                <a:cxn ang="0">
                  <a:pos x="329" y="72"/>
                </a:cxn>
                <a:cxn ang="0">
                  <a:pos x="330" y="96"/>
                </a:cxn>
                <a:cxn ang="0">
                  <a:pos x="340" y="113"/>
                </a:cxn>
                <a:cxn ang="0">
                  <a:pos x="42" y="14"/>
                </a:cxn>
                <a:cxn ang="0">
                  <a:pos x="46" y="25"/>
                </a:cxn>
                <a:cxn ang="0">
                  <a:pos x="23" y="32"/>
                </a:cxn>
                <a:cxn ang="0">
                  <a:pos x="4" y="41"/>
                </a:cxn>
                <a:cxn ang="0">
                  <a:pos x="4" y="26"/>
                </a:cxn>
                <a:cxn ang="0">
                  <a:pos x="12" y="5"/>
                </a:cxn>
                <a:cxn ang="0">
                  <a:pos x="35" y="3"/>
                </a:cxn>
              </a:cxnLst>
              <a:rect l="0" t="0" r="r" b="b"/>
              <a:pathLst>
                <a:path w="341" h="143">
                  <a:moveTo>
                    <a:pt x="340" y="113"/>
                  </a:moveTo>
                  <a:cubicBezTo>
                    <a:pt x="335" y="110"/>
                    <a:pt x="334" y="120"/>
                    <a:pt x="329" y="117"/>
                  </a:cubicBezTo>
                  <a:cubicBezTo>
                    <a:pt x="330" y="112"/>
                    <a:pt x="325" y="106"/>
                    <a:pt x="322" y="111"/>
                  </a:cubicBezTo>
                  <a:cubicBezTo>
                    <a:pt x="318" y="112"/>
                    <a:pt x="313" y="108"/>
                    <a:pt x="309" y="110"/>
                  </a:cubicBezTo>
                  <a:cubicBezTo>
                    <a:pt x="306" y="105"/>
                    <a:pt x="300" y="114"/>
                    <a:pt x="299" y="109"/>
                  </a:cubicBezTo>
                  <a:cubicBezTo>
                    <a:pt x="296" y="107"/>
                    <a:pt x="293" y="115"/>
                    <a:pt x="289" y="115"/>
                  </a:cubicBezTo>
                  <a:cubicBezTo>
                    <a:pt x="282" y="117"/>
                    <a:pt x="275" y="117"/>
                    <a:pt x="268" y="115"/>
                  </a:cubicBezTo>
                  <a:cubicBezTo>
                    <a:pt x="259" y="117"/>
                    <a:pt x="253" y="125"/>
                    <a:pt x="244" y="125"/>
                  </a:cubicBezTo>
                  <a:cubicBezTo>
                    <a:pt x="235" y="128"/>
                    <a:pt x="228" y="120"/>
                    <a:pt x="219" y="120"/>
                  </a:cubicBezTo>
                  <a:cubicBezTo>
                    <a:pt x="212" y="125"/>
                    <a:pt x="203" y="126"/>
                    <a:pt x="195" y="123"/>
                  </a:cubicBezTo>
                  <a:cubicBezTo>
                    <a:pt x="189" y="121"/>
                    <a:pt x="192" y="130"/>
                    <a:pt x="194" y="133"/>
                  </a:cubicBezTo>
                  <a:cubicBezTo>
                    <a:pt x="192" y="135"/>
                    <a:pt x="188" y="138"/>
                    <a:pt x="185" y="141"/>
                  </a:cubicBezTo>
                  <a:cubicBezTo>
                    <a:pt x="182" y="143"/>
                    <a:pt x="177" y="141"/>
                    <a:pt x="175" y="136"/>
                  </a:cubicBezTo>
                  <a:cubicBezTo>
                    <a:pt x="175" y="131"/>
                    <a:pt x="183" y="130"/>
                    <a:pt x="183" y="126"/>
                  </a:cubicBezTo>
                  <a:cubicBezTo>
                    <a:pt x="181" y="118"/>
                    <a:pt x="177" y="124"/>
                    <a:pt x="173" y="125"/>
                  </a:cubicBezTo>
                  <a:cubicBezTo>
                    <a:pt x="173" y="127"/>
                    <a:pt x="169" y="131"/>
                    <a:pt x="165" y="128"/>
                  </a:cubicBezTo>
                  <a:cubicBezTo>
                    <a:pt x="161" y="125"/>
                    <a:pt x="155" y="121"/>
                    <a:pt x="150" y="127"/>
                  </a:cubicBezTo>
                  <a:cubicBezTo>
                    <a:pt x="146" y="129"/>
                    <a:pt x="144" y="134"/>
                    <a:pt x="142" y="137"/>
                  </a:cubicBezTo>
                  <a:cubicBezTo>
                    <a:pt x="139" y="133"/>
                    <a:pt x="134" y="139"/>
                    <a:pt x="130" y="139"/>
                  </a:cubicBezTo>
                  <a:cubicBezTo>
                    <a:pt x="122" y="140"/>
                    <a:pt x="115" y="137"/>
                    <a:pt x="109" y="130"/>
                  </a:cubicBezTo>
                  <a:cubicBezTo>
                    <a:pt x="104" y="124"/>
                    <a:pt x="96" y="121"/>
                    <a:pt x="88" y="120"/>
                  </a:cubicBezTo>
                  <a:cubicBezTo>
                    <a:pt x="83" y="119"/>
                    <a:pt x="82" y="125"/>
                    <a:pt x="82" y="131"/>
                  </a:cubicBezTo>
                  <a:cubicBezTo>
                    <a:pt x="82" y="139"/>
                    <a:pt x="76" y="133"/>
                    <a:pt x="72" y="135"/>
                  </a:cubicBezTo>
                  <a:cubicBezTo>
                    <a:pt x="67" y="137"/>
                    <a:pt x="60" y="138"/>
                    <a:pt x="58" y="130"/>
                  </a:cubicBezTo>
                  <a:cubicBezTo>
                    <a:pt x="56" y="121"/>
                    <a:pt x="54" y="126"/>
                    <a:pt x="50" y="125"/>
                  </a:cubicBezTo>
                  <a:cubicBezTo>
                    <a:pt x="46" y="121"/>
                    <a:pt x="41" y="121"/>
                    <a:pt x="38" y="125"/>
                  </a:cubicBezTo>
                  <a:cubicBezTo>
                    <a:pt x="32" y="127"/>
                    <a:pt x="40" y="117"/>
                    <a:pt x="35" y="118"/>
                  </a:cubicBezTo>
                  <a:cubicBezTo>
                    <a:pt x="32" y="117"/>
                    <a:pt x="26" y="120"/>
                    <a:pt x="24" y="116"/>
                  </a:cubicBezTo>
                  <a:cubicBezTo>
                    <a:pt x="27" y="114"/>
                    <a:pt x="30" y="109"/>
                    <a:pt x="23" y="108"/>
                  </a:cubicBezTo>
                  <a:cubicBezTo>
                    <a:pt x="18" y="107"/>
                    <a:pt x="23" y="99"/>
                    <a:pt x="21" y="95"/>
                  </a:cubicBezTo>
                  <a:cubicBezTo>
                    <a:pt x="17" y="95"/>
                    <a:pt x="14" y="89"/>
                    <a:pt x="10" y="91"/>
                  </a:cubicBezTo>
                  <a:cubicBezTo>
                    <a:pt x="5" y="91"/>
                    <a:pt x="9" y="78"/>
                    <a:pt x="13" y="85"/>
                  </a:cubicBezTo>
                  <a:cubicBezTo>
                    <a:pt x="17" y="88"/>
                    <a:pt x="20" y="83"/>
                    <a:pt x="16" y="80"/>
                  </a:cubicBezTo>
                  <a:cubicBezTo>
                    <a:pt x="8" y="76"/>
                    <a:pt x="23" y="77"/>
                    <a:pt x="18" y="72"/>
                  </a:cubicBezTo>
                  <a:cubicBezTo>
                    <a:pt x="13" y="72"/>
                    <a:pt x="17" y="68"/>
                    <a:pt x="13" y="65"/>
                  </a:cubicBezTo>
                  <a:cubicBezTo>
                    <a:pt x="8" y="65"/>
                    <a:pt x="22" y="58"/>
                    <a:pt x="16" y="57"/>
                  </a:cubicBezTo>
                  <a:cubicBezTo>
                    <a:pt x="11" y="58"/>
                    <a:pt x="6" y="60"/>
                    <a:pt x="2" y="60"/>
                  </a:cubicBezTo>
                  <a:cubicBezTo>
                    <a:pt x="4" y="56"/>
                    <a:pt x="2" y="50"/>
                    <a:pt x="5" y="48"/>
                  </a:cubicBezTo>
                  <a:cubicBezTo>
                    <a:pt x="8" y="46"/>
                    <a:pt x="10" y="41"/>
                    <a:pt x="14" y="39"/>
                  </a:cubicBezTo>
                  <a:cubicBezTo>
                    <a:pt x="18" y="41"/>
                    <a:pt x="22" y="34"/>
                    <a:pt x="25" y="39"/>
                  </a:cubicBezTo>
                  <a:cubicBezTo>
                    <a:pt x="27" y="42"/>
                    <a:pt x="37" y="42"/>
                    <a:pt x="32" y="38"/>
                  </a:cubicBezTo>
                  <a:cubicBezTo>
                    <a:pt x="31" y="34"/>
                    <a:pt x="39" y="37"/>
                    <a:pt x="36" y="39"/>
                  </a:cubicBezTo>
                  <a:cubicBezTo>
                    <a:pt x="42" y="38"/>
                    <a:pt x="49" y="38"/>
                    <a:pt x="56" y="40"/>
                  </a:cubicBezTo>
                  <a:cubicBezTo>
                    <a:pt x="60" y="35"/>
                    <a:pt x="45" y="37"/>
                    <a:pt x="54" y="33"/>
                  </a:cubicBezTo>
                  <a:cubicBezTo>
                    <a:pt x="59" y="32"/>
                    <a:pt x="65" y="33"/>
                    <a:pt x="71" y="31"/>
                  </a:cubicBezTo>
                  <a:cubicBezTo>
                    <a:pt x="67" y="29"/>
                    <a:pt x="61" y="33"/>
                    <a:pt x="59" y="28"/>
                  </a:cubicBezTo>
                  <a:cubicBezTo>
                    <a:pt x="53" y="27"/>
                    <a:pt x="57" y="17"/>
                    <a:pt x="61" y="20"/>
                  </a:cubicBezTo>
                  <a:cubicBezTo>
                    <a:pt x="67" y="21"/>
                    <a:pt x="73" y="22"/>
                    <a:pt x="78" y="21"/>
                  </a:cubicBezTo>
                  <a:cubicBezTo>
                    <a:pt x="84" y="23"/>
                    <a:pt x="91" y="26"/>
                    <a:pt x="97" y="22"/>
                  </a:cubicBezTo>
                  <a:cubicBezTo>
                    <a:pt x="98" y="18"/>
                    <a:pt x="101" y="16"/>
                    <a:pt x="106" y="14"/>
                  </a:cubicBezTo>
                  <a:cubicBezTo>
                    <a:pt x="118" y="6"/>
                    <a:pt x="132" y="0"/>
                    <a:pt x="146" y="4"/>
                  </a:cubicBezTo>
                  <a:cubicBezTo>
                    <a:pt x="152" y="5"/>
                    <a:pt x="158" y="6"/>
                    <a:pt x="163" y="1"/>
                  </a:cubicBezTo>
                  <a:cubicBezTo>
                    <a:pt x="164" y="5"/>
                    <a:pt x="167" y="10"/>
                    <a:pt x="171" y="10"/>
                  </a:cubicBezTo>
                  <a:cubicBezTo>
                    <a:pt x="175" y="12"/>
                    <a:pt x="181" y="6"/>
                    <a:pt x="182" y="13"/>
                  </a:cubicBezTo>
                  <a:cubicBezTo>
                    <a:pt x="184" y="18"/>
                    <a:pt x="189" y="21"/>
                    <a:pt x="193" y="18"/>
                  </a:cubicBezTo>
                  <a:cubicBezTo>
                    <a:pt x="199" y="18"/>
                    <a:pt x="202" y="26"/>
                    <a:pt x="209" y="24"/>
                  </a:cubicBezTo>
                  <a:cubicBezTo>
                    <a:pt x="217" y="24"/>
                    <a:pt x="226" y="29"/>
                    <a:pt x="235" y="25"/>
                  </a:cubicBezTo>
                  <a:cubicBezTo>
                    <a:pt x="243" y="21"/>
                    <a:pt x="251" y="27"/>
                    <a:pt x="259" y="26"/>
                  </a:cubicBezTo>
                  <a:cubicBezTo>
                    <a:pt x="266" y="24"/>
                    <a:pt x="272" y="21"/>
                    <a:pt x="278" y="17"/>
                  </a:cubicBezTo>
                  <a:cubicBezTo>
                    <a:pt x="281" y="13"/>
                    <a:pt x="287" y="16"/>
                    <a:pt x="291" y="16"/>
                  </a:cubicBezTo>
                  <a:cubicBezTo>
                    <a:pt x="297" y="19"/>
                    <a:pt x="302" y="8"/>
                    <a:pt x="307" y="14"/>
                  </a:cubicBezTo>
                  <a:cubicBezTo>
                    <a:pt x="312" y="19"/>
                    <a:pt x="319" y="24"/>
                    <a:pt x="323" y="31"/>
                  </a:cubicBezTo>
                  <a:cubicBezTo>
                    <a:pt x="323" y="36"/>
                    <a:pt x="317" y="42"/>
                    <a:pt x="321" y="46"/>
                  </a:cubicBezTo>
                  <a:cubicBezTo>
                    <a:pt x="326" y="50"/>
                    <a:pt x="333" y="45"/>
                    <a:pt x="337" y="52"/>
                  </a:cubicBezTo>
                  <a:cubicBezTo>
                    <a:pt x="340" y="57"/>
                    <a:pt x="329" y="53"/>
                    <a:pt x="332" y="61"/>
                  </a:cubicBezTo>
                  <a:cubicBezTo>
                    <a:pt x="327" y="62"/>
                    <a:pt x="326" y="67"/>
                    <a:pt x="329" y="72"/>
                  </a:cubicBezTo>
                  <a:cubicBezTo>
                    <a:pt x="328" y="76"/>
                    <a:pt x="329" y="84"/>
                    <a:pt x="332" y="83"/>
                  </a:cubicBezTo>
                  <a:cubicBezTo>
                    <a:pt x="337" y="86"/>
                    <a:pt x="330" y="91"/>
                    <a:pt x="330" y="96"/>
                  </a:cubicBezTo>
                  <a:cubicBezTo>
                    <a:pt x="334" y="98"/>
                    <a:pt x="333" y="100"/>
                    <a:pt x="335" y="106"/>
                  </a:cubicBezTo>
                  <a:cubicBezTo>
                    <a:pt x="336" y="110"/>
                    <a:pt x="341" y="108"/>
                    <a:pt x="340" y="113"/>
                  </a:cubicBezTo>
                  <a:close/>
                  <a:moveTo>
                    <a:pt x="35" y="3"/>
                  </a:moveTo>
                  <a:cubicBezTo>
                    <a:pt x="38" y="5"/>
                    <a:pt x="36" y="12"/>
                    <a:pt x="42" y="14"/>
                  </a:cubicBezTo>
                  <a:cubicBezTo>
                    <a:pt x="46" y="17"/>
                    <a:pt x="52" y="17"/>
                    <a:pt x="56" y="20"/>
                  </a:cubicBezTo>
                  <a:cubicBezTo>
                    <a:pt x="55" y="26"/>
                    <a:pt x="50" y="28"/>
                    <a:pt x="46" y="25"/>
                  </a:cubicBezTo>
                  <a:cubicBezTo>
                    <a:pt x="42" y="23"/>
                    <a:pt x="37" y="24"/>
                    <a:pt x="33" y="26"/>
                  </a:cubicBezTo>
                  <a:cubicBezTo>
                    <a:pt x="29" y="25"/>
                    <a:pt x="24" y="26"/>
                    <a:pt x="23" y="32"/>
                  </a:cubicBezTo>
                  <a:cubicBezTo>
                    <a:pt x="18" y="35"/>
                    <a:pt x="13" y="37"/>
                    <a:pt x="9" y="42"/>
                  </a:cubicBezTo>
                  <a:cubicBezTo>
                    <a:pt x="4" y="46"/>
                    <a:pt x="3" y="48"/>
                    <a:pt x="4" y="41"/>
                  </a:cubicBezTo>
                  <a:cubicBezTo>
                    <a:pt x="7" y="39"/>
                    <a:pt x="14" y="34"/>
                    <a:pt x="7" y="34"/>
                  </a:cubicBezTo>
                  <a:cubicBezTo>
                    <a:pt x="1" y="35"/>
                    <a:pt x="0" y="30"/>
                    <a:pt x="4" y="26"/>
                  </a:cubicBezTo>
                  <a:cubicBezTo>
                    <a:pt x="6" y="21"/>
                    <a:pt x="11" y="18"/>
                    <a:pt x="12" y="14"/>
                  </a:cubicBezTo>
                  <a:cubicBezTo>
                    <a:pt x="7" y="10"/>
                    <a:pt x="6" y="9"/>
                    <a:pt x="12" y="5"/>
                  </a:cubicBezTo>
                  <a:cubicBezTo>
                    <a:pt x="15" y="1"/>
                    <a:pt x="20" y="1"/>
                    <a:pt x="25" y="2"/>
                  </a:cubicBezTo>
                  <a:cubicBezTo>
                    <a:pt x="28" y="2"/>
                    <a:pt x="32" y="2"/>
                    <a:pt x="35" y="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79" name="Freeform 300">
              <a:extLst>
                <a:ext uri="{FF2B5EF4-FFF2-40B4-BE49-F238E27FC236}">
                  <a16:creationId xmlns:a16="http://schemas.microsoft.com/office/drawing/2014/main" id="{C806CDCF-B2A9-4AC2-931C-CF25432DAE2E}"/>
                </a:ext>
              </a:extLst>
            </p:cNvPr>
            <p:cNvSpPr>
              <a:spLocks/>
            </p:cNvSpPr>
            <p:nvPr/>
          </p:nvSpPr>
          <p:spPr bwMode="auto">
            <a:xfrm>
              <a:off x="2938025" y="3653355"/>
              <a:ext cx="62296" cy="31149"/>
            </a:xfrm>
            <a:custGeom>
              <a:avLst/>
              <a:gdLst/>
              <a:ahLst/>
              <a:cxnLst>
                <a:cxn ang="0">
                  <a:pos x="0" y="7"/>
                </a:cxn>
                <a:cxn ang="0">
                  <a:pos x="10" y="3"/>
                </a:cxn>
                <a:cxn ang="0">
                  <a:pos x="25" y="7"/>
                </a:cxn>
                <a:cxn ang="0">
                  <a:pos x="45" y="10"/>
                </a:cxn>
                <a:cxn ang="0">
                  <a:pos x="55" y="14"/>
                </a:cxn>
                <a:cxn ang="0">
                  <a:pos x="69" y="21"/>
                </a:cxn>
                <a:cxn ang="0">
                  <a:pos x="76" y="24"/>
                </a:cxn>
                <a:cxn ang="0">
                  <a:pos x="86" y="23"/>
                </a:cxn>
                <a:cxn ang="0">
                  <a:pos x="96" y="24"/>
                </a:cxn>
                <a:cxn ang="0">
                  <a:pos x="103" y="30"/>
                </a:cxn>
                <a:cxn ang="0">
                  <a:pos x="111" y="38"/>
                </a:cxn>
                <a:cxn ang="0">
                  <a:pos x="113" y="45"/>
                </a:cxn>
                <a:cxn ang="0">
                  <a:pos x="121" y="53"/>
                </a:cxn>
                <a:cxn ang="0">
                  <a:pos x="113" y="57"/>
                </a:cxn>
                <a:cxn ang="0">
                  <a:pos x="102" y="52"/>
                </a:cxn>
                <a:cxn ang="0">
                  <a:pos x="90" y="54"/>
                </a:cxn>
                <a:cxn ang="0">
                  <a:pos x="75" y="56"/>
                </a:cxn>
                <a:cxn ang="0">
                  <a:pos x="61" y="59"/>
                </a:cxn>
                <a:cxn ang="0">
                  <a:pos x="47" y="48"/>
                </a:cxn>
                <a:cxn ang="0">
                  <a:pos x="34" y="52"/>
                </a:cxn>
                <a:cxn ang="0">
                  <a:pos x="28" y="46"/>
                </a:cxn>
                <a:cxn ang="0">
                  <a:pos x="25" y="23"/>
                </a:cxn>
                <a:cxn ang="0">
                  <a:pos x="9" y="12"/>
                </a:cxn>
                <a:cxn ang="0">
                  <a:pos x="0" y="7"/>
                </a:cxn>
              </a:cxnLst>
              <a:rect l="0" t="0" r="r" b="b"/>
              <a:pathLst>
                <a:path w="123" h="60">
                  <a:moveTo>
                    <a:pt x="0" y="7"/>
                  </a:moveTo>
                  <a:cubicBezTo>
                    <a:pt x="1" y="0"/>
                    <a:pt x="6" y="3"/>
                    <a:pt x="10" y="3"/>
                  </a:cubicBezTo>
                  <a:cubicBezTo>
                    <a:pt x="15" y="2"/>
                    <a:pt x="20" y="9"/>
                    <a:pt x="25" y="7"/>
                  </a:cubicBezTo>
                  <a:cubicBezTo>
                    <a:pt x="31" y="13"/>
                    <a:pt x="38" y="10"/>
                    <a:pt x="45" y="10"/>
                  </a:cubicBezTo>
                  <a:cubicBezTo>
                    <a:pt x="48" y="14"/>
                    <a:pt x="53" y="9"/>
                    <a:pt x="55" y="14"/>
                  </a:cubicBezTo>
                  <a:cubicBezTo>
                    <a:pt x="59" y="19"/>
                    <a:pt x="65" y="17"/>
                    <a:pt x="69" y="21"/>
                  </a:cubicBezTo>
                  <a:cubicBezTo>
                    <a:pt x="65" y="26"/>
                    <a:pt x="74" y="25"/>
                    <a:pt x="76" y="24"/>
                  </a:cubicBezTo>
                  <a:cubicBezTo>
                    <a:pt x="78" y="20"/>
                    <a:pt x="83" y="19"/>
                    <a:pt x="86" y="23"/>
                  </a:cubicBezTo>
                  <a:cubicBezTo>
                    <a:pt x="89" y="18"/>
                    <a:pt x="93" y="23"/>
                    <a:pt x="96" y="24"/>
                  </a:cubicBezTo>
                  <a:cubicBezTo>
                    <a:pt x="98" y="27"/>
                    <a:pt x="107" y="24"/>
                    <a:pt x="103" y="30"/>
                  </a:cubicBezTo>
                  <a:cubicBezTo>
                    <a:pt x="101" y="35"/>
                    <a:pt x="108" y="37"/>
                    <a:pt x="111" y="38"/>
                  </a:cubicBezTo>
                  <a:cubicBezTo>
                    <a:pt x="116" y="37"/>
                    <a:pt x="118" y="42"/>
                    <a:pt x="113" y="45"/>
                  </a:cubicBezTo>
                  <a:cubicBezTo>
                    <a:pt x="113" y="50"/>
                    <a:pt x="118" y="51"/>
                    <a:pt x="121" y="53"/>
                  </a:cubicBezTo>
                  <a:cubicBezTo>
                    <a:pt x="123" y="60"/>
                    <a:pt x="116" y="60"/>
                    <a:pt x="113" y="57"/>
                  </a:cubicBezTo>
                  <a:cubicBezTo>
                    <a:pt x="109" y="58"/>
                    <a:pt x="105" y="56"/>
                    <a:pt x="102" y="52"/>
                  </a:cubicBezTo>
                  <a:cubicBezTo>
                    <a:pt x="98" y="49"/>
                    <a:pt x="94" y="51"/>
                    <a:pt x="90" y="54"/>
                  </a:cubicBezTo>
                  <a:cubicBezTo>
                    <a:pt x="85" y="56"/>
                    <a:pt x="80" y="56"/>
                    <a:pt x="75" y="56"/>
                  </a:cubicBezTo>
                  <a:cubicBezTo>
                    <a:pt x="70" y="58"/>
                    <a:pt x="65" y="58"/>
                    <a:pt x="61" y="59"/>
                  </a:cubicBezTo>
                  <a:cubicBezTo>
                    <a:pt x="56" y="55"/>
                    <a:pt x="53" y="48"/>
                    <a:pt x="47" y="48"/>
                  </a:cubicBezTo>
                  <a:cubicBezTo>
                    <a:pt x="43" y="51"/>
                    <a:pt x="38" y="53"/>
                    <a:pt x="34" y="52"/>
                  </a:cubicBezTo>
                  <a:cubicBezTo>
                    <a:pt x="30" y="51"/>
                    <a:pt x="22" y="53"/>
                    <a:pt x="28" y="46"/>
                  </a:cubicBezTo>
                  <a:cubicBezTo>
                    <a:pt x="30" y="39"/>
                    <a:pt x="27" y="31"/>
                    <a:pt x="25" y="23"/>
                  </a:cubicBezTo>
                  <a:cubicBezTo>
                    <a:pt x="22" y="15"/>
                    <a:pt x="15" y="13"/>
                    <a:pt x="9" y="12"/>
                  </a:cubicBezTo>
                  <a:cubicBezTo>
                    <a:pt x="6" y="11"/>
                    <a:pt x="2" y="9"/>
                    <a:pt x="0" y="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80" name="Freeform 301">
              <a:extLst>
                <a:ext uri="{FF2B5EF4-FFF2-40B4-BE49-F238E27FC236}">
                  <a16:creationId xmlns:a16="http://schemas.microsoft.com/office/drawing/2014/main" id="{ADC707D4-3B7D-4E34-8C1C-9E4C487B933F}"/>
                </a:ext>
              </a:extLst>
            </p:cNvPr>
            <p:cNvSpPr>
              <a:spLocks/>
            </p:cNvSpPr>
            <p:nvPr/>
          </p:nvSpPr>
          <p:spPr bwMode="auto">
            <a:xfrm>
              <a:off x="2897715" y="3726646"/>
              <a:ext cx="64128" cy="64130"/>
            </a:xfrm>
            <a:custGeom>
              <a:avLst/>
              <a:gdLst/>
              <a:ahLst/>
              <a:cxnLst>
                <a:cxn ang="0">
                  <a:pos x="7" y="109"/>
                </a:cxn>
                <a:cxn ang="0">
                  <a:pos x="6" y="99"/>
                </a:cxn>
                <a:cxn ang="0">
                  <a:pos x="10" y="89"/>
                </a:cxn>
                <a:cxn ang="0">
                  <a:pos x="17" y="83"/>
                </a:cxn>
                <a:cxn ang="0">
                  <a:pos x="19" y="73"/>
                </a:cxn>
                <a:cxn ang="0">
                  <a:pos x="13" y="69"/>
                </a:cxn>
                <a:cxn ang="0">
                  <a:pos x="9" y="58"/>
                </a:cxn>
                <a:cxn ang="0">
                  <a:pos x="6" y="45"/>
                </a:cxn>
                <a:cxn ang="0">
                  <a:pos x="12" y="37"/>
                </a:cxn>
                <a:cxn ang="0">
                  <a:pos x="22" y="31"/>
                </a:cxn>
                <a:cxn ang="0">
                  <a:pos x="22" y="20"/>
                </a:cxn>
                <a:cxn ang="0">
                  <a:pos x="34" y="21"/>
                </a:cxn>
                <a:cxn ang="0">
                  <a:pos x="52" y="16"/>
                </a:cxn>
                <a:cxn ang="0">
                  <a:pos x="75" y="21"/>
                </a:cxn>
                <a:cxn ang="0">
                  <a:pos x="99" y="11"/>
                </a:cxn>
                <a:cxn ang="0">
                  <a:pos x="126" y="7"/>
                </a:cxn>
                <a:cxn ang="0">
                  <a:pos x="127" y="13"/>
                </a:cxn>
                <a:cxn ang="0">
                  <a:pos x="113" y="24"/>
                </a:cxn>
                <a:cxn ang="0">
                  <a:pos x="109" y="38"/>
                </a:cxn>
                <a:cxn ang="0">
                  <a:pos x="105" y="70"/>
                </a:cxn>
                <a:cxn ang="0">
                  <a:pos x="27" y="121"/>
                </a:cxn>
                <a:cxn ang="0">
                  <a:pos x="10" y="111"/>
                </a:cxn>
                <a:cxn ang="0">
                  <a:pos x="7" y="109"/>
                </a:cxn>
              </a:cxnLst>
              <a:rect l="0" t="0" r="r" b="b"/>
              <a:pathLst>
                <a:path w="132" h="121">
                  <a:moveTo>
                    <a:pt x="7" y="109"/>
                  </a:moveTo>
                  <a:cubicBezTo>
                    <a:pt x="8" y="105"/>
                    <a:pt x="0" y="101"/>
                    <a:pt x="6" y="99"/>
                  </a:cubicBezTo>
                  <a:cubicBezTo>
                    <a:pt x="10" y="95"/>
                    <a:pt x="11" y="93"/>
                    <a:pt x="10" y="89"/>
                  </a:cubicBezTo>
                  <a:cubicBezTo>
                    <a:pt x="15" y="86"/>
                    <a:pt x="16" y="89"/>
                    <a:pt x="17" y="83"/>
                  </a:cubicBezTo>
                  <a:cubicBezTo>
                    <a:pt x="21" y="81"/>
                    <a:pt x="22" y="77"/>
                    <a:pt x="19" y="73"/>
                  </a:cubicBezTo>
                  <a:cubicBezTo>
                    <a:pt x="14" y="72"/>
                    <a:pt x="20" y="66"/>
                    <a:pt x="13" y="69"/>
                  </a:cubicBezTo>
                  <a:cubicBezTo>
                    <a:pt x="8" y="71"/>
                    <a:pt x="7" y="62"/>
                    <a:pt x="9" y="58"/>
                  </a:cubicBezTo>
                  <a:cubicBezTo>
                    <a:pt x="12" y="52"/>
                    <a:pt x="3" y="49"/>
                    <a:pt x="6" y="45"/>
                  </a:cubicBezTo>
                  <a:cubicBezTo>
                    <a:pt x="7" y="42"/>
                    <a:pt x="8" y="36"/>
                    <a:pt x="12" y="37"/>
                  </a:cubicBezTo>
                  <a:cubicBezTo>
                    <a:pt x="17" y="41"/>
                    <a:pt x="18" y="33"/>
                    <a:pt x="22" y="31"/>
                  </a:cubicBezTo>
                  <a:cubicBezTo>
                    <a:pt x="28" y="32"/>
                    <a:pt x="20" y="24"/>
                    <a:pt x="22" y="20"/>
                  </a:cubicBezTo>
                  <a:cubicBezTo>
                    <a:pt x="24" y="16"/>
                    <a:pt x="30" y="21"/>
                    <a:pt x="34" y="21"/>
                  </a:cubicBezTo>
                  <a:cubicBezTo>
                    <a:pt x="40" y="22"/>
                    <a:pt x="46" y="18"/>
                    <a:pt x="52" y="16"/>
                  </a:cubicBezTo>
                  <a:cubicBezTo>
                    <a:pt x="60" y="17"/>
                    <a:pt x="67" y="24"/>
                    <a:pt x="75" y="21"/>
                  </a:cubicBezTo>
                  <a:cubicBezTo>
                    <a:pt x="84" y="20"/>
                    <a:pt x="91" y="13"/>
                    <a:pt x="99" y="11"/>
                  </a:cubicBezTo>
                  <a:cubicBezTo>
                    <a:pt x="108" y="14"/>
                    <a:pt x="118" y="13"/>
                    <a:pt x="126" y="7"/>
                  </a:cubicBezTo>
                  <a:cubicBezTo>
                    <a:pt x="130" y="0"/>
                    <a:pt x="132" y="12"/>
                    <a:pt x="127" y="13"/>
                  </a:cubicBezTo>
                  <a:cubicBezTo>
                    <a:pt x="123" y="18"/>
                    <a:pt x="119" y="24"/>
                    <a:pt x="113" y="24"/>
                  </a:cubicBezTo>
                  <a:cubicBezTo>
                    <a:pt x="108" y="25"/>
                    <a:pt x="106" y="33"/>
                    <a:pt x="109" y="38"/>
                  </a:cubicBezTo>
                  <a:cubicBezTo>
                    <a:pt x="109" y="49"/>
                    <a:pt x="106" y="59"/>
                    <a:pt x="105" y="70"/>
                  </a:cubicBezTo>
                  <a:cubicBezTo>
                    <a:pt x="79" y="87"/>
                    <a:pt x="53" y="103"/>
                    <a:pt x="27" y="121"/>
                  </a:cubicBezTo>
                  <a:cubicBezTo>
                    <a:pt x="21" y="121"/>
                    <a:pt x="16" y="114"/>
                    <a:pt x="10" y="111"/>
                  </a:cubicBezTo>
                  <a:cubicBezTo>
                    <a:pt x="9" y="111"/>
                    <a:pt x="8" y="110"/>
                    <a:pt x="7" y="10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81" name="Freeform 302">
              <a:extLst>
                <a:ext uri="{FF2B5EF4-FFF2-40B4-BE49-F238E27FC236}">
                  <a16:creationId xmlns:a16="http://schemas.microsoft.com/office/drawing/2014/main" id="{44AD5F40-7B9D-4DDA-820D-1C110D252B86}"/>
                </a:ext>
              </a:extLst>
            </p:cNvPr>
            <p:cNvSpPr>
              <a:spLocks/>
            </p:cNvSpPr>
            <p:nvPr/>
          </p:nvSpPr>
          <p:spPr bwMode="auto">
            <a:xfrm>
              <a:off x="2894050" y="3777949"/>
              <a:ext cx="38477" cy="49472"/>
            </a:xfrm>
            <a:custGeom>
              <a:avLst/>
              <a:gdLst/>
              <a:ahLst/>
              <a:cxnLst>
                <a:cxn ang="0">
                  <a:pos x="2" y="91"/>
                </a:cxn>
                <a:cxn ang="0">
                  <a:pos x="3" y="77"/>
                </a:cxn>
                <a:cxn ang="0">
                  <a:pos x="6" y="60"/>
                </a:cxn>
                <a:cxn ang="0">
                  <a:pos x="11" y="40"/>
                </a:cxn>
                <a:cxn ang="0">
                  <a:pos x="13" y="17"/>
                </a:cxn>
                <a:cxn ang="0">
                  <a:pos x="20" y="15"/>
                </a:cxn>
                <a:cxn ang="0">
                  <a:pos x="34" y="23"/>
                </a:cxn>
                <a:cxn ang="0">
                  <a:pos x="69" y="0"/>
                </a:cxn>
                <a:cxn ang="0">
                  <a:pos x="79" y="24"/>
                </a:cxn>
                <a:cxn ang="0">
                  <a:pos x="60" y="35"/>
                </a:cxn>
                <a:cxn ang="0">
                  <a:pos x="39" y="42"/>
                </a:cxn>
                <a:cxn ang="0">
                  <a:pos x="54" y="65"/>
                </a:cxn>
                <a:cxn ang="0">
                  <a:pos x="37" y="78"/>
                </a:cxn>
                <a:cxn ang="0">
                  <a:pos x="27" y="87"/>
                </a:cxn>
                <a:cxn ang="0">
                  <a:pos x="16" y="93"/>
                </a:cxn>
                <a:cxn ang="0">
                  <a:pos x="2" y="91"/>
                </a:cxn>
              </a:cxnLst>
              <a:rect l="0" t="0" r="r" b="b"/>
              <a:pathLst>
                <a:path w="79" h="96">
                  <a:moveTo>
                    <a:pt x="2" y="91"/>
                  </a:moveTo>
                  <a:cubicBezTo>
                    <a:pt x="2" y="85"/>
                    <a:pt x="0" y="83"/>
                    <a:pt x="3" y="77"/>
                  </a:cubicBezTo>
                  <a:cubicBezTo>
                    <a:pt x="5" y="71"/>
                    <a:pt x="3" y="65"/>
                    <a:pt x="6" y="60"/>
                  </a:cubicBezTo>
                  <a:cubicBezTo>
                    <a:pt x="9" y="54"/>
                    <a:pt x="11" y="47"/>
                    <a:pt x="11" y="40"/>
                  </a:cubicBezTo>
                  <a:cubicBezTo>
                    <a:pt x="13" y="33"/>
                    <a:pt x="12" y="25"/>
                    <a:pt x="13" y="17"/>
                  </a:cubicBezTo>
                  <a:cubicBezTo>
                    <a:pt x="11" y="9"/>
                    <a:pt x="17" y="12"/>
                    <a:pt x="20" y="15"/>
                  </a:cubicBezTo>
                  <a:cubicBezTo>
                    <a:pt x="25" y="18"/>
                    <a:pt x="29" y="23"/>
                    <a:pt x="34" y="23"/>
                  </a:cubicBezTo>
                  <a:cubicBezTo>
                    <a:pt x="46" y="15"/>
                    <a:pt x="57" y="7"/>
                    <a:pt x="69" y="0"/>
                  </a:cubicBezTo>
                  <a:cubicBezTo>
                    <a:pt x="72" y="8"/>
                    <a:pt x="76" y="17"/>
                    <a:pt x="79" y="24"/>
                  </a:cubicBezTo>
                  <a:cubicBezTo>
                    <a:pt x="75" y="32"/>
                    <a:pt x="67" y="33"/>
                    <a:pt x="60" y="35"/>
                  </a:cubicBezTo>
                  <a:cubicBezTo>
                    <a:pt x="53" y="37"/>
                    <a:pt x="46" y="39"/>
                    <a:pt x="39" y="42"/>
                  </a:cubicBezTo>
                  <a:cubicBezTo>
                    <a:pt x="44" y="49"/>
                    <a:pt x="50" y="57"/>
                    <a:pt x="54" y="65"/>
                  </a:cubicBezTo>
                  <a:cubicBezTo>
                    <a:pt x="49" y="70"/>
                    <a:pt x="45" y="77"/>
                    <a:pt x="37" y="78"/>
                  </a:cubicBezTo>
                  <a:cubicBezTo>
                    <a:pt x="32" y="78"/>
                    <a:pt x="30" y="83"/>
                    <a:pt x="27" y="87"/>
                  </a:cubicBezTo>
                  <a:cubicBezTo>
                    <a:pt x="24" y="90"/>
                    <a:pt x="21" y="96"/>
                    <a:pt x="16" y="93"/>
                  </a:cubicBezTo>
                  <a:cubicBezTo>
                    <a:pt x="12" y="93"/>
                    <a:pt x="7" y="92"/>
                    <a:pt x="2" y="9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82" name="Freeform 303">
              <a:extLst>
                <a:ext uri="{FF2B5EF4-FFF2-40B4-BE49-F238E27FC236}">
                  <a16:creationId xmlns:a16="http://schemas.microsoft.com/office/drawing/2014/main" id="{3BA357E1-C162-4D4D-8D05-477147447487}"/>
                </a:ext>
              </a:extLst>
            </p:cNvPr>
            <p:cNvSpPr>
              <a:spLocks/>
            </p:cNvSpPr>
            <p:nvPr/>
          </p:nvSpPr>
          <p:spPr bwMode="auto">
            <a:xfrm>
              <a:off x="2892218" y="3761459"/>
              <a:ext cx="16490" cy="20154"/>
            </a:xfrm>
            <a:custGeom>
              <a:avLst/>
              <a:gdLst/>
              <a:ahLst/>
              <a:cxnLst>
                <a:cxn ang="0">
                  <a:pos x="18" y="3"/>
                </a:cxn>
                <a:cxn ang="0">
                  <a:pos x="25" y="6"/>
                </a:cxn>
                <a:cxn ang="0">
                  <a:pos x="29" y="15"/>
                </a:cxn>
                <a:cxn ang="0">
                  <a:pos x="22" y="21"/>
                </a:cxn>
                <a:cxn ang="0">
                  <a:pos x="17" y="30"/>
                </a:cxn>
                <a:cxn ang="0">
                  <a:pos x="10" y="38"/>
                </a:cxn>
                <a:cxn ang="0">
                  <a:pos x="5" y="34"/>
                </a:cxn>
                <a:cxn ang="0">
                  <a:pos x="9" y="20"/>
                </a:cxn>
                <a:cxn ang="0">
                  <a:pos x="15" y="8"/>
                </a:cxn>
                <a:cxn ang="0">
                  <a:pos x="18" y="3"/>
                </a:cxn>
              </a:cxnLst>
              <a:rect l="0" t="0" r="r" b="b"/>
              <a:pathLst>
                <a:path w="32" h="40">
                  <a:moveTo>
                    <a:pt x="18" y="3"/>
                  </a:moveTo>
                  <a:cubicBezTo>
                    <a:pt x="21" y="4"/>
                    <a:pt x="29" y="0"/>
                    <a:pt x="25" y="6"/>
                  </a:cubicBezTo>
                  <a:cubicBezTo>
                    <a:pt x="29" y="6"/>
                    <a:pt x="32" y="12"/>
                    <a:pt x="29" y="15"/>
                  </a:cubicBezTo>
                  <a:cubicBezTo>
                    <a:pt x="23" y="17"/>
                    <a:pt x="27" y="23"/>
                    <a:pt x="22" y="21"/>
                  </a:cubicBezTo>
                  <a:cubicBezTo>
                    <a:pt x="15" y="23"/>
                    <a:pt x="23" y="28"/>
                    <a:pt x="17" y="30"/>
                  </a:cubicBezTo>
                  <a:cubicBezTo>
                    <a:pt x="14" y="34"/>
                    <a:pt x="10" y="34"/>
                    <a:pt x="10" y="38"/>
                  </a:cubicBezTo>
                  <a:cubicBezTo>
                    <a:pt x="7" y="38"/>
                    <a:pt x="0" y="40"/>
                    <a:pt x="5" y="34"/>
                  </a:cubicBezTo>
                  <a:cubicBezTo>
                    <a:pt x="6" y="29"/>
                    <a:pt x="10" y="25"/>
                    <a:pt x="9" y="20"/>
                  </a:cubicBezTo>
                  <a:cubicBezTo>
                    <a:pt x="14" y="20"/>
                    <a:pt x="11" y="10"/>
                    <a:pt x="15" y="8"/>
                  </a:cubicBezTo>
                  <a:cubicBezTo>
                    <a:pt x="16" y="6"/>
                    <a:pt x="20" y="6"/>
                    <a:pt x="18" y="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83" name="Freeform 304">
              <a:extLst>
                <a:ext uri="{FF2B5EF4-FFF2-40B4-BE49-F238E27FC236}">
                  <a16:creationId xmlns:a16="http://schemas.microsoft.com/office/drawing/2014/main" id="{AAF75E69-B81C-47BB-99C4-5401A94157EC}"/>
                </a:ext>
              </a:extLst>
            </p:cNvPr>
            <p:cNvSpPr>
              <a:spLocks/>
            </p:cNvSpPr>
            <p:nvPr/>
          </p:nvSpPr>
          <p:spPr bwMode="auto">
            <a:xfrm>
              <a:off x="2888552" y="3776118"/>
              <a:ext cx="12826" cy="45806"/>
            </a:xfrm>
            <a:custGeom>
              <a:avLst/>
              <a:gdLst/>
              <a:ahLst/>
              <a:cxnLst>
                <a:cxn ang="0">
                  <a:pos x="14" y="89"/>
                </a:cxn>
                <a:cxn ang="0">
                  <a:pos x="0" y="48"/>
                </a:cxn>
                <a:cxn ang="0">
                  <a:pos x="12" y="15"/>
                </a:cxn>
                <a:cxn ang="0">
                  <a:pos x="19" y="10"/>
                </a:cxn>
                <a:cxn ang="0">
                  <a:pos x="26" y="9"/>
                </a:cxn>
                <a:cxn ang="0">
                  <a:pos x="27" y="20"/>
                </a:cxn>
                <a:cxn ang="0">
                  <a:pos x="25" y="45"/>
                </a:cxn>
                <a:cxn ang="0">
                  <a:pos x="18" y="70"/>
                </a:cxn>
                <a:cxn ang="0">
                  <a:pos x="14" y="89"/>
                </a:cxn>
              </a:cxnLst>
              <a:rect l="0" t="0" r="r" b="b"/>
              <a:pathLst>
                <a:path w="30" h="89">
                  <a:moveTo>
                    <a:pt x="14" y="89"/>
                  </a:moveTo>
                  <a:cubicBezTo>
                    <a:pt x="9" y="76"/>
                    <a:pt x="4" y="62"/>
                    <a:pt x="0" y="48"/>
                  </a:cubicBezTo>
                  <a:cubicBezTo>
                    <a:pt x="7" y="40"/>
                    <a:pt x="10" y="27"/>
                    <a:pt x="12" y="15"/>
                  </a:cubicBezTo>
                  <a:cubicBezTo>
                    <a:pt x="15" y="15"/>
                    <a:pt x="14" y="5"/>
                    <a:pt x="19" y="10"/>
                  </a:cubicBezTo>
                  <a:cubicBezTo>
                    <a:pt x="23" y="12"/>
                    <a:pt x="23" y="0"/>
                    <a:pt x="26" y="9"/>
                  </a:cubicBezTo>
                  <a:cubicBezTo>
                    <a:pt x="30" y="12"/>
                    <a:pt x="25" y="16"/>
                    <a:pt x="27" y="20"/>
                  </a:cubicBezTo>
                  <a:cubicBezTo>
                    <a:pt x="26" y="28"/>
                    <a:pt x="27" y="37"/>
                    <a:pt x="25" y="45"/>
                  </a:cubicBezTo>
                  <a:cubicBezTo>
                    <a:pt x="25" y="54"/>
                    <a:pt x="19" y="62"/>
                    <a:pt x="18" y="70"/>
                  </a:cubicBezTo>
                  <a:cubicBezTo>
                    <a:pt x="18" y="77"/>
                    <a:pt x="17" y="84"/>
                    <a:pt x="14" y="8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84" name="Freeform 305">
              <a:extLst>
                <a:ext uri="{FF2B5EF4-FFF2-40B4-BE49-F238E27FC236}">
                  <a16:creationId xmlns:a16="http://schemas.microsoft.com/office/drawing/2014/main" id="{A669EFED-5498-4C38-9665-1958AA885B75}"/>
                </a:ext>
              </a:extLst>
            </p:cNvPr>
            <p:cNvSpPr>
              <a:spLocks/>
            </p:cNvSpPr>
            <p:nvPr/>
          </p:nvSpPr>
          <p:spPr bwMode="auto">
            <a:xfrm>
              <a:off x="2996657" y="3818259"/>
              <a:ext cx="18323" cy="16491"/>
            </a:xfrm>
            <a:custGeom>
              <a:avLst/>
              <a:gdLst/>
              <a:ahLst/>
              <a:cxnLst>
                <a:cxn ang="0">
                  <a:pos x="25" y="0"/>
                </a:cxn>
                <a:cxn ang="0">
                  <a:pos x="22" y="12"/>
                </a:cxn>
                <a:cxn ang="0">
                  <a:pos x="28" y="15"/>
                </a:cxn>
                <a:cxn ang="0">
                  <a:pos x="34" y="29"/>
                </a:cxn>
                <a:cxn ang="0">
                  <a:pos x="26" y="34"/>
                </a:cxn>
                <a:cxn ang="0">
                  <a:pos x="17" y="25"/>
                </a:cxn>
                <a:cxn ang="0">
                  <a:pos x="0" y="21"/>
                </a:cxn>
                <a:cxn ang="0">
                  <a:pos x="11" y="2"/>
                </a:cxn>
                <a:cxn ang="0">
                  <a:pos x="25" y="0"/>
                </a:cxn>
              </a:cxnLst>
              <a:rect l="0" t="0" r="r" b="b"/>
              <a:pathLst>
                <a:path w="38" h="36">
                  <a:moveTo>
                    <a:pt x="25" y="0"/>
                  </a:moveTo>
                  <a:cubicBezTo>
                    <a:pt x="27" y="7"/>
                    <a:pt x="27" y="9"/>
                    <a:pt x="22" y="12"/>
                  </a:cubicBezTo>
                  <a:cubicBezTo>
                    <a:pt x="17" y="17"/>
                    <a:pt x="26" y="16"/>
                    <a:pt x="28" y="15"/>
                  </a:cubicBezTo>
                  <a:cubicBezTo>
                    <a:pt x="31" y="17"/>
                    <a:pt x="32" y="25"/>
                    <a:pt x="34" y="29"/>
                  </a:cubicBezTo>
                  <a:cubicBezTo>
                    <a:pt x="38" y="36"/>
                    <a:pt x="29" y="33"/>
                    <a:pt x="26" y="34"/>
                  </a:cubicBezTo>
                  <a:cubicBezTo>
                    <a:pt x="21" y="35"/>
                    <a:pt x="19" y="30"/>
                    <a:pt x="17" y="25"/>
                  </a:cubicBezTo>
                  <a:cubicBezTo>
                    <a:pt x="12" y="23"/>
                    <a:pt x="6" y="23"/>
                    <a:pt x="0" y="21"/>
                  </a:cubicBezTo>
                  <a:cubicBezTo>
                    <a:pt x="4" y="16"/>
                    <a:pt x="8" y="10"/>
                    <a:pt x="11" y="2"/>
                  </a:cubicBezTo>
                  <a:cubicBezTo>
                    <a:pt x="15" y="0"/>
                    <a:pt x="20" y="1"/>
                    <a:pt x="25"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85" name="Freeform 306">
              <a:extLst>
                <a:ext uri="{FF2B5EF4-FFF2-40B4-BE49-F238E27FC236}">
                  <a16:creationId xmlns:a16="http://schemas.microsoft.com/office/drawing/2014/main" id="{32868E2C-E86E-4EA6-96DD-B5F076EF1A56}"/>
                </a:ext>
              </a:extLst>
            </p:cNvPr>
            <p:cNvSpPr>
              <a:spLocks/>
            </p:cNvSpPr>
            <p:nvPr/>
          </p:nvSpPr>
          <p:spPr bwMode="auto">
            <a:xfrm>
              <a:off x="2892218" y="3790776"/>
              <a:ext cx="188723" cy="201549"/>
            </a:xfrm>
            <a:custGeom>
              <a:avLst/>
              <a:gdLst/>
              <a:ahLst/>
              <a:cxnLst>
                <a:cxn ang="0">
                  <a:pos x="147" y="361"/>
                </a:cxn>
                <a:cxn ang="0">
                  <a:pos x="132" y="328"/>
                </a:cxn>
                <a:cxn ang="0">
                  <a:pos x="119" y="305"/>
                </a:cxn>
                <a:cxn ang="0">
                  <a:pos x="108" y="279"/>
                </a:cxn>
                <a:cxn ang="0">
                  <a:pos x="88" y="262"/>
                </a:cxn>
                <a:cxn ang="0">
                  <a:pos x="81" y="242"/>
                </a:cxn>
                <a:cxn ang="0">
                  <a:pos x="77" y="213"/>
                </a:cxn>
                <a:cxn ang="0">
                  <a:pos x="56" y="181"/>
                </a:cxn>
                <a:cxn ang="0">
                  <a:pos x="46" y="171"/>
                </a:cxn>
                <a:cxn ang="0">
                  <a:pos x="43" y="153"/>
                </a:cxn>
                <a:cxn ang="0">
                  <a:pos x="19" y="110"/>
                </a:cxn>
                <a:cxn ang="0">
                  <a:pos x="7" y="94"/>
                </a:cxn>
                <a:cxn ang="0">
                  <a:pos x="5" y="85"/>
                </a:cxn>
                <a:cxn ang="0">
                  <a:pos x="7" y="68"/>
                </a:cxn>
                <a:cxn ang="0">
                  <a:pos x="26" y="71"/>
                </a:cxn>
                <a:cxn ang="0">
                  <a:pos x="37" y="57"/>
                </a:cxn>
                <a:cxn ang="0">
                  <a:pos x="55" y="46"/>
                </a:cxn>
                <a:cxn ang="0">
                  <a:pos x="54" y="34"/>
                </a:cxn>
                <a:cxn ang="0">
                  <a:pos x="44" y="19"/>
                </a:cxn>
                <a:cxn ang="0">
                  <a:pos x="80" y="7"/>
                </a:cxn>
                <a:cxn ang="0">
                  <a:pos x="90" y="4"/>
                </a:cxn>
                <a:cxn ang="0">
                  <a:pos x="115" y="17"/>
                </a:cxn>
                <a:cxn ang="0">
                  <a:pos x="148" y="36"/>
                </a:cxn>
                <a:cxn ang="0">
                  <a:pos x="157" y="43"/>
                </a:cxn>
                <a:cxn ang="0">
                  <a:pos x="161" y="56"/>
                </a:cxn>
                <a:cxn ang="0">
                  <a:pos x="168" y="65"/>
                </a:cxn>
                <a:cxn ang="0">
                  <a:pos x="188" y="72"/>
                </a:cxn>
                <a:cxn ang="0">
                  <a:pos x="229" y="76"/>
                </a:cxn>
                <a:cxn ang="0">
                  <a:pos x="238" y="85"/>
                </a:cxn>
                <a:cxn ang="0">
                  <a:pos x="249" y="87"/>
                </a:cxn>
                <a:cxn ang="0">
                  <a:pos x="256" y="105"/>
                </a:cxn>
                <a:cxn ang="0">
                  <a:pos x="263" y="111"/>
                </a:cxn>
                <a:cxn ang="0">
                  <a:pos x="272" y="119"/>
                </a:cxn>
                <a:cxn ang="0">
                  <a:pos x="277" y="127"/>
                </a:cxn>
                <a:cxn ang="0">
                  <a:pos x="277" y="140"/>
                </a:cxn>
                <a:cxn ang="0">
                  <a:pos x="281" y="150"/>
                </a:cxn>
                <a:cxn ang="0">
                  <a:pos x="287" y="163"/>
                </a:cxn>
                <a:cxn ang="0">
                  <a:pos x="292" y="176"/>
                </a:cxn>
                <a:cxn ang="0">
                  <a:pos x="301" y="186"/>
                </a:cxn>
                <a:cxn ang="0">
                  <a:pos x="312" y="221"/>
                </a:cxn>
                <a:cxn ang="0">
                  <a:pos x="374" y="230"/>
                </a:cxn>
                <a:cxn ang="0">
                  <a:pos x="383" y="231"/>
                </a:cxn>
                <a:cxn ang="0">
                  <a:pos x="386" y="249"/>
                </a:cxn>
                <a:cxn ang="0">
                  <a:pos x="306" y="302"/>
                </a:cxn>
                <a:cxn ang="0">
                  <a:pos x="235" y="332"/>
                </a:cxn>
                <a:cxn ang="0">
                  <a:pos x="226" y="344"/>
                </a:cxn>
                <a:cxn ang="0">
                  <a:pos x="197" y="390"/>
                </a:cxn>
                <a:cxn ang="0">
                  <a:pos x="176" y="337"/>
                </a:cxn>
                <a:cxn ang="0">
                  <a:pos x="160" y="335"/>
                </a:cxn>
                <a:cxn ang="0">
                  <a:pos x="154" y="347"/>
                </a:cxn>
                <a:cxn ang="0">
                  <a:pos x="148" y="360"/>
                </a:cxn>
                <a:cxn ang="0">
                  <a:pos x="147" y="361"/>
                </a:cxn>
              </a:cxnLst>
              <a:rect l="0" t="0" r="r" b="b"/>
              <a:pathLst>
                <a:path w="386" h="390">
                  <a:moveTo>
                    <a:pt x="147" y="361"/>
                  </a:moveTo>
                  <a:cubicBezTo>
                    <a:pt x="146" y="348"/>
                    <a:pt x="139" y="338"/>
                    <a:pt x="132" y="328"/>
                  </a:cubicBezTo>
                  <a:cubicBezTo>
                    <a:pt x="125" y="323"/>
                    <a:pt x="122" y="314"/>
                    <a:pt x="119" y="305"/>
                  </a:cubicBezTo>
                  <a:cubicBezTo>
                    <a:pt x="116" y="296"/>
                    <a:pt x="113" y="286"/>
                    <a:pt x="108" y="279"/>
                  </a:cubicBezTo>
                  <a:cubicBezTo>
                    <a:pt x="101" y="273"/>
                    <a:pt x="92" y="271"/>
                    <a:pt x="88" y="262"/>
                  </a:cubicBezTo>
                  <a:cubicBezTo>
                    <a:pt x="85" y="256"/>
                    <a:pt x="80" y="250"/>
                    <a:pt x="81" y="242"/>
                  </a:cubicBezTo>
                  <a:cubicBezTo>
                    <a:pt x="79" y="233"/>
                    <a:pt x="82" y="222"/>
                    <a:pt x="77" y="213"/>
                  </a:cubicBezTo>
                  <a:cubicBezTo>
                    <a:pt x="72" y="201"/>
                    <a:pt x="67" y="187"/>
                    <a:pt x="56" y="181"/>
                  </a:cubicBezTo>
                  <a:cubicBezTo>
                    <a:pt x="51" y="181"/>
                    <a:pt x="49" y="176"/>
                    <a:pt x="46" y="171"/>
                  </a:cubicBezTo>
                  <a:cubicBezTo>
                    <a:pt x="48" y="165"/>
                    <a:pt x="46" y="158"/>
                    <a:pt x="43" y="153"/>
                  </a:cubicBezTo>
                  <a:cubicBezTo>
                    <a:pt x="36" y="138"/>
                    <a:pt x="25" y="126"/>
                    <a:pt x="19" y="110"/>
                  </a:cubicBezTo>
                  <a:cubicBezTo>
                    <a:pt x="16" y="104"/>
                    <a:pt x="12" y="98"/>
                    <a:pt x="7" y="94"/>
                  </a:cubicBezTo>
                  <a:cubicBezTo>
                    <a:pt x="0" y="95"/>
                    <a:pt x="2" y="90"/>
                    <a:pt x="5" y="85"/>
                  </a:cubicBezTo>
                  <a:cubicBezTo>
                    <a:pt x="6" y="79"/>
                    <a:pt x="7" y="73"/>
                    <a:pt x="7" y="68"/>
                  </a:cubicBezTo>
                  <a:cubicBezTo>
                    <a:pt x="14" y="68"/>
                    <a:pt x="20" y="71"/>
                    <a:pt x="26" y="71"/>
                  </a:cubicBezTo>
                  <a:cubicBezTo>
                    <a:pt x="30" y="66"/>
                    <a:pt x="35" y="63"/>
                    <a:pt x="37" y="57"/>
                  </a:cubicBezTo>
                  <a:cubicBezTo>
                    <a:pt x="44" y="55"/>
                    <a:pt x="51" y="54"/>
                    <a:pt x="55" y="46"/>
                  </a:cubicBezTo>
                  <a:cubicBezTo>
                    <a:pt x="61" y="43"/>
                    <a:pt x="58" y="38"/>
                    <a:pt x="54" y="34"/>
                  </a:cubicBezTo>
                  <a:cubicBezTo>
                    <a:pt x="51" y="29"/>
                    <a:pt x="48" y="24"/>
                    <a:pt x="44" y="19"/>
                  </a:cubicBezTo>
                  <a:cubicBezTo>
                    <a:pt x="56" y="13"/>
                    <a:pt x="68" y="12"/>
                    <a:pt x="80" y="7"/>
                  </a:cubicBezTo>
                  <a:cubicBezTo>
                    <a:pt x="83" y="2"/>
                    <a:pt x="86" y="0"/>
                    <a:pt x="90" y="4"/>
                  </a:cubicBezTo>
                  <a:cubicBezTo>
                    <a:pt x="98" y="8"/>
                    <a:pt x="107" y="12"/>
                    <a:pt x="115" y="17"/>
                  </a:cubicBezTo>
                  <a:cubicBezTo>
                    <a:pt x="126" y="23"/>
                    <a:pt x="137" y="29"/>
                    <a:pt x="148" y="36"/>
                  </a:cubicBezTo>
                  <a:cubicBezTo>
                    <a:pt x="150" y="41"/>
                    <a:pt x="152" y="46"/>
                    <a:pt x="157" y="43"/>
                  </a:cubicBezTo>
                  <a:cubicBezTo>
                    <a:pt x="164" y="42"/>
                    <a:pt x="160" y="51"/>
                    <a:pt x="161" y="56"/>
                  </a:cubicBezTo>
                  <a:cubicBezTo>
                    <a:pt x="160" y="62"/>
                    <a:pt x="165" y="63"/>
                    <a:pt x="168" y="65"/>
                  </a:cubicBezTo>
                  <a:cubicBezTo>
                    <a:pt x="175" y="68"/>
                    <a:pt x="181" y="74"/>
                    <a:pt x="188" y="72"/>
                  </a:cubicBezTo>
                  <a:cubicBezTo>
                    <a:pt x="202" y="73"/>
                    <a:pt x="215" y="73"/>
                    <a:pt x="229" y="76"/>
                  </a:cubicBezTo>
                  <a:cubicBezTo>
                    <a:pt x="233" y="76"/>
                    <a:pt x="232" y="87"/>
                    <a:pt x="238" y="85"/>
                  </a:cubicBezTo>
                  <a:cubicBezTo>
                    <a:pt x="241" y="87"/>
                    <a:pt x="247" y="84"/>
                    <a:pt x="249" y="87"/>
                  </a:cubicBezTo>
                  <a:cubicBezTo>
                    <a:pt x="251" y="93"/>
                    <a:pt x="255" y="98"/>
                    <a:pt x="256" y="105"/>
                  </a:cubicBezTo>
                  <a:cubicBezTo>
                    <a:pt x="259" y="107"/>
                    <a:pt x="264" y="105"/>
                    <a:pt x="263" y="111"/>
                  </a:cubicBezTo>
                  <a:cubicBezTo>
                    <a:pt x="265" y="115"/>
                    <a:pt x="268" y="118"/>
                    <a:pt x="272" y="119"/>
                  </a:cubicBezTo>
                  <a:cubicBezTo>
                    <a:pt x="276" y="118"/>
                    <a:pt x="282" y="125"/>
                    <a:pt x="277" y="127"/>
                  </a:cubicBezTo>
                  <a:cubicBezTo>
                    <a:pt x="274" y="131"/>
                    <a:pt x="281" y="135"/>
                    <a:pt x="277" y="140"/>
                  </a:cubicBezTo>
                  <a:cubicBezTo>
                    <a:pt x="275" y="142"/>
                    <a:pt x="279" y="152"/>
                    <a:pt x="281" y="150"/>
                  </a:cubicBezTo>
                  <a:cubicBezTo>
                    <a:pt x="286" y="152"/>
                    <a:pt x="283" y="159"/>
                    <a:pt x="287" y="163"/>
                  </a:cubicBezTo>
                  <a:cubicBezTo>
                    <a:pt x="289" y="167"/>
                    <a:pt x="287" y="174"/>
                    <a:pt x="292" y="176"/>
                  </a:cubicBezTo>
                  <a:cubicBezTo>
                    <a:pt x="298" y="175"/>
                    <a:pt x="299" y="181"/>
                    <a:pt x="301" y="186"/>
                  </a:cubicBezTo>
                  <a:cubicBezTo>
                    <a:pt x="305" y="198"/>
                    <a:pt x="310" y="209"/>
                    <a:pt x="312" y="221"/>
                  </a:cubicBezTo>
                  <a:cubicBezTo>
                    <a:pt x="333" y="223"/>
                    <a:pt x="353" y="227"/>
                    <a:pt x="374" y="230"/>
                  </a:cubicBezTo>
                  <a:cubicBezTo>
                    <a:pt x="377" y="225"/>
                    <a:pt x="381" y="223"/>
                    <a:pt x="383" y="231"/>
                  </a:cubicBezTo>
                  <a:cubicBezTo>
                    <a:pt x="386" y="236"/>
                    <a:pt x="385" y="243"/>
                    <a:pt x="386" y="249"/>
                  </a:cubicBezTo>
                  <a:cubicBezTo>
                    <a:pt x="360" y="267"/>
                    <a:pt x="334" y="287"/>
                    <a:pt x="306" y="302"/>
                  </a:cubicBezTo>
                  <a:cubicBezTo>
                    <a:pt x="282" y="312"/>
                    <a:pt x="259" y="322"/>
                    <a:pt x="235" y="332"/>
                  </a:cubicBezTo>
                  <a:cubicBezTo>
                    <a:pt x="231" y="334"/>
                    <a:pt x="229" y="340"/>
                    <a:pt x="226" y="344"/>
                  </a:cubicBezTo>
                  <a:cubicBezTo>
                    <a:pt x="215" y="359"/>
                    <a:pt x="206" y="374"/>
                    <a:pt x="197" y="390"/>
                  </a:cubicBezTo>
                  <a:cubicBezTo>
                    <a:pt x="190" y="372"/>
                    <a:pt x="183" y="354"/>
                    <a:pt x="176" y="337"/>
                  </a:cubicBezTo>
                  <a:cubicBezTo>
                    <a:pt x="171" y="337"/>
                    <a:pt x="166" y="338"/>
                    <a:pt x="160" y="335"/>
                  </a:cubicBezTo>
                  <a:cubicBezTo>
                    <a:pt x="155" y="332"/>
                    <a:pt x="153" y="342"/>
                    <a:pt x="154" y="347"/>
                  </a:cubicBezTo>
                  <a:cubicBezTo>
                    <a:pt x="155" y="353"/>
                    <a:pt x="152" y="357"/>
                    <a:pt x="148" y="360"/>
                  </a:cubicBezTo>
                  <a:cubicBezTo>
                    <a:pt x="148" y="361"/>
                    <a:pt x="148" y="361"/>
                    <a:pt x="147" y="36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86" name="Freeform 307">
              <a:extLst>
                <a:ext uri="{FF2B5EF4-FFF2-40B4-BE49-F238E27FC236}">
                  <a16:creationId xmlns:a16="http://schemas.microsoft.com/office/drawing/2014/main" id="{4077BC39-CE08-4CEC-9529-F7E2A559D246}"/>
                </a:ext>
              </a:extLst>
            </p:cNvPr>
            <p:cNvSpPr>
              <a:spLocks/>
            </p:cNvSpPr>
            <p:nvPr/>
          </p:nvSpPr>
          <p:spPr bwMode="auto">
            <a:xfrm>
              <a:off x="3036967" y="3862235"/>
              <a:ext cx="49470" cy="47639"/>
            </a:xfrm>
            <a:custGeom>
              <a:avLst/>
              <a:gdLst/>
              <a:ahLst/>
              <a:cxnLst>
                <a:cxn ang="0">
                  <a:pos x="0" y="38"/>
                </a:cxn>
                <a:cxn ang="0">
                  <a:pos x="9" y="43"/>
                </a:cxn>
                <a:cxn ang="0">
                  <a:pos x="17" y="48"/>
                </a:cxn>
                <a:cxn ang="0">
                  <a:pos x="28" y="46"/>
                </a:cxn>
                <a:cxn ang="0">
                  <a:pos x="40" y="46"/>
                </a:cxn>
                <a:cxn ang="0">
                  <a:pos x="52" y="46"/>
                </a:cxn>
                <a:cxn ang="0">
                  <a:pos x="60" y="42"/>
                </a:cxn>
                <a:cxn ang="0">
                  <a:pos x="67" y="30"/>
                </a:cxn>
                <a:cxn ang="0">
                  <a:pos x="79" y="15"/>
                </a:cxn>
                <a:cxn ang="0">
                  <a:pos x="88" y="7"/>
                </a:cxn>
                <a:cxn ang="0">
                  <a:pos x="90" y="10"/>
                </a:cxn>
                <a:cxn ang="0">
                  <a:pos x="96" y="19"/>
                </a:cxn>
                <a:cxn ang="0">
                  <a:pos x="90" y="26"/>
                </a:cxn>
                <a:cxn ang="0">
                  <a:pos x="88" y="41"/>
                </a:cxn>
                <a:cxn ang="0">
                  <a:pos x="82" y="58"/>
                </a:cxn>
                <a:cxn ang="0">
                  <a:pos x="83" y="86"/>
                </a:cxn>
                <a:cxn ang="0">
                  <a:pos x="71" y="90"/>
                </a:cxn>
                <a:cxn ang="0">
                  <a:pos x="15" y="82"/>
                </a:cxn>
                <a:cxn ang="0">
                  <a:pos x="0" y="38"/>
                </a:cxn>
              </a:cxnLst>
              <a:rect l="0" t="0" r="r" b="b"/>
              <a:pathLst>
                <a:path w="97" h="93">
                  <a:moveTo>
                    <a:pt x="0" y="38"/>
                  </a:moveTo>
                  <a:cubicBezTo>
                    <a:pt x="4" y="36"/>
                    <a:pt x="4" y="45"/>
                    <a:pt x="9" y="43"/>
                  </a:cubicBezTo>
                  <a:cubicBezTo>
                    <a:pt x="7" y="49"/>
                    <a:pt x="13" y="48"/>
                    <a:pt x="17" y="48"/>
                  </a:cubicBezTo>
                  <a:cubicBezTo>
                    <a:pt x="21" y="48"/>
                    <a:pt x="23" y="44"/>
                    <a:pt x="28" y="46"/>
                  </a:cubicBezTo>
                  <a:cubicBezTo>
                    <a:pt x="32" y="48"/>
                    <a:pt x="36" y="45"/>
                    <a:pt x="40" y="46"/>
                  </a:cubicBezTo>
                  <a:cubicBezTo>
                    <a:pt x="44" y="48"/>
                    <a:pt x="48" y="48"/>
                    <a:pt x="52" y="46"/>
                  </a:cubicBezTo>
                  <a:cubicBezTo>
                    <a:pt x="51" y="41"/>
                    <a:pt x="59" y="49"/>
                    <a:pt x="60" y="42"/>
                  </a:cubicBezTo>
                  <a:cubicBezTo>
                    <a:pt x="63" y="39"/>
                    <a:pt x="65" y="34"/>
                    <a:pt x="67" y="30"/>
                  </a:cubicBezTo>
                  <a:cubicBezTo>
                    <a:pt x="71" y="25"/>
                    <a:pt x="75" y="20"/>
                    <a:pt x="79" y="15"/>
                  </a:cubicBezTo>
                  <a:cubicBezTo>
                    <a:pt x="82" y="17"/>
                    <a:pt x="85" y="9"/>
                    <a:pt x="88" y="7"/>
                  </a:cubicBezTo>
                  <a:cubicBezTo>
                    <a:pt x="92" y="0"/>
                    <a:pt x="93" y="5"/>
                    <a:pt x="90" y="10"/>
                  </a:cubicBezTo>
                  <a:cubicBezTo>
                    <a:pt x="87" y="17"/>
                    <a:pt x="97" y="11"/>
                    <a:pt x="96" y="19"/>
                  </a:cubicBezTo>
                  <a:cubicBezTo>
                    <a:pt x="97" y="25"/>
                    <a:pt x="95" y="29"/>
                    <a:pt x="90" y="26"/>
                  </a:cubicBezTo>
                  <a:cubicBezTo>
                    <a:pt x="86" y="28"/>
                    <a:pt x="88" y="37"/>
                    <a:pt x="88" y="41"/>
                  </a:cubicBezTo>
                  <a:cubicBezTo>
                    <a:pt x="89" y="48"/>
                    <a:pt x="80" y="51"/>
                    <a:pt x="82" y="58"/>
                  </a:cubicBezTo>
                  <a:cubicBezTo>
                    <a:pt x="82" y="67"/>
                    <a:pt x="82" y="77"/>
                    <a:pt x="83" y="86"/>
                  </a:cubicBezTo>
                  <a:cubicBezTo>
                    <a:pt x="79" y="89"/>
                    <a:pt x="76" y="93"/>
                    <a:pt x="71" y="90"/>
                  </a:cubicBezTo>
                  <a:cubicBezTo>
                    <a:pt x="53" y="87"/>
                    <a:pt x="34" y="84"/>
                    <a:pt x="15" y="82"/>
                  </a:cubicBezTo>
                  <a:cubicBezTo>
                    <a:pt x="12" y="67"/>
                    <a:pt x="5" y="53"/>
                    <a:pt x="0" y="3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87" name="Freeform 308">
              <a:extLst>
                <a:ext uri="{FF2B5EF4-FFF2-40B4-BE49-F238E27FC236}">
                  <a16:creationId xmlns:a16="http://schemas.microsoft.com/office/drawing/2014/main" id="{17D0645F-521E-4D04-90E2-0037FB6D1F5F}"/>
                </a:ext>
              </a:extLst>
            </p:cNvPr>
            <p:cNvSpPr>
              <a:spLocks/>
            </p:cNvSpPr>
            <p:nvPr/>
          </p:nvSpPr>
          <p:spPr bwMode="auto">
            <a:xfrm>
              <a:off x="3035134" y="3862235"/>
              <a:ext cx="9162" cy="21987"/>
            </a:xfrm>
            <a:custGeom>
              <a:avLst/>
              <a:gdLst/>
              <a:ahLst/>
              <a:cxnLst>
                <a:cxn ang="0">
                  <a:pos x="9" y="40"/>
                </a:cxn>
                <a:cxn ang="0">
                  <a:pos x="3" y="31"/>
                </a:cxn>
                <a:cxn ang="0">
                  <a:pos x="4" y="13"/>
                </a:cxn>
                <a:cxn ang="0">
                  <a:pos x="10" y="3"/>
                </a:cxn>
                <a:cxn ang="0">
                  <a:pos x="14" y="16"/>
                </a:cxn>
                <a:cxn ang="0">
                  <a:pos x="13" y="32"/>
                </a:cxn>
                <a:cxn ang="0">
                  <a:pos x="9" y="40"/>
                </a:cxn>
              </a:cxnLst>
              <a:rect l="0" t="0" r="r" b="b"/>
              <a:pathLst>
                <a:path w="17" h="43">
                  <a:moveTo>
                    <a:pt x="9" y="40"/>
                  </a:moveTo>
                  <a:cubicBezTo>
                    <a:pt x="3" y="43"/>
                    <a:pt x="3" y="36"/>
                    <a:pt x="3" y="31"/>
                  </a:cubicBezTo>
                  <a:cubicBezTo>
                    <a:pt x="1" y="25"/>
                    <a:pt x="0" y="17"/>
                    <a:pt x="4" y="13"/>
                  </a:cubicBezTo>
                  <a:cubicBezTo>
                    <a:pt x="3" y="9"/>
                    <a:pt x="6" y="0"/>
                    <a:pt x="10" y="3"/>
                  </a:cubicBezTo>
                  <a:cubicBezTo>
                    <a:pt x="11" y="8"/>
                    <a:pt x="16" y="10"/>
                    <a:pt x="14" y="16"/>
                  </a:cubicBezTo>
                  <a:cubicBezTo>
                    <a:pt x="13" y="22"/>
                    <a:pt x="17" y="28"/>
                    <a:pt x="13" y="32"/>
                  </a:cubicBezTo>
                  <a:cubicBezTo>
                    <a:pt x="12" y="35"/>
                    <a:pt x="11" y="37"/>
                    <a:pt x="9" y="4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88" name="Freeform 309">
              <a:extLst>
                <a:ext uri="{FF2B5EF4-FFF2-40B4-BE49-F238E27FC236}">
                  <a16:creationId xmlns:a16="http://schemas.microsoft.com/office/drawing/2014/main" id="{5F00D090-EC40-4E67-8595-A5DBA91A4DAE}"/>
                </a:ext>
              </a:extLst>
            </p:cNvPr>
            <p:cNvSpPr>
              <a:spLocks/>
            </p:cNvSpPr>
            <p:nvPr/>
          </p:nvSpPr>
          <p:spPr bwMode="auto">
            <a:xfrm>
              <a:off x="2961843" y="3944686"/>
              <a:ext cx="93446" cy="76955"/>
            </a:xfrm>
            <a:custGeom>
              <a:avLst/>
              <a:gdLst/>
              <a:ahLst/>
              <a:cxnLst>
                <a:cxn ang="0">
                  <a:pos x="186" y="54"/>
                </a:cxn>
                <a:cxn ang="0">
                  <a:pos x="170" y="75"/>
                </a:cxn>
                <a:cxn ang="0">
                  <a:pos x="153" y="86"/>
                </a:cxn>
                <a:cxn ang="0">
                  <a:pos x="118" y="100"/>
                </a:cxn>
                <a:cxn ang="0">
                  <a:pos x="105" y="113"/>
                </a:cxn>
                <a:cxn ang="0">
                  <a:pos x="90" y="117"/>
                </a:cxn>
                <a:cxn ang="0">
                  <a:pos x="60" y="128"/>
                </a:cxn>
                <a:cxn ang="0">
                  <a:pos x="46" y="136"/>
                </a:cxn>
                <a:cxn ang="0">
                  <a:pos x="34" y="141"/>
                </a:cxn>
                <a:cxn ang="0">
                  <a:pos x="19" y="143"/>
                </a:cxn>
                <a:cxn ang="0">
                  <a:pos x="11" y="126"/>
                </a:cxn>
                <a:cxn ang="0">
                  <a:pos x="7" y="105"/>
                </a:cxn>
                <a:cxn ang="0">
                  <a:pos x="1" y="75"/>
                </a:cxn>
                <a:cxn ang="0">
                  <a:pos x="3" y="60"/>
                </a:cxn>
                <a:cxn ang="0">
                  <a:pos x="8" y="47"/>
                </a:cxn>
                <a:cxn ang="0">
                  <a:pos x="15" y="35"/>
                </a:cxn>
                <a:cxn ang="0">
                  <a:pos x="30" y="37"/>
                </a:cxn>
                <a:cxn ang="0">
                  <a:pos x="51" y="90"/>
                </a:cxn>
                <a:cxn ang="0">
                  <a:pos x="86" y="35"/>
                </a:cxn>
                <a:cxn ang="0">
                  <a:pos x="100" y="27"/>
                </a:cxn>
                <a:cxn ang="0">
                  <a:pos x="164" y="0"/>
                </a:cxn>
                <a:cxn ang="0">
                  <a:pos x="180" y="40"/>
                </a:cxn>
                <a:cxn ang="0">
                  <a:pos x="186" y="54"/>
                </a:cxn>
              </a:cxnLst>
              <a:rect l="0" t="0" r="r" b="b"/>
              <a:pathLst>
                <a:path w="186" h="146">
                  <a:moveTo>
                    <a:pt x="186" y="54"/>
                  </a:moveTo>
                  <a:cubicBezTo>
                    <a:pt x="178" y="57"/>
                    <a:pt x="170" y="64"/>
                    <a:pt x="170" y="75"/>
                  </a:cubicBezTo>
                  <a:cubicBezTo>
                    <a:pt x="166" y="81"/>
                    <a:pt x="159" y="83"/>
                    <a:pt x="153" y="86"/>
                  </a:cubicBezTo>
                  <a:cubicBezTo>
                    <a:pt x="142" y="90"/>
                    <a:pt x="129" y="94"/>
                    <a:pt x="118" y="100"/>
                  </a:cubicBezTo>
                  <a:cubicBezTo>
                    <a:pt x="114" y="104"/>
                    <a:pt x="112" y="113"/>
                    <a:pt x="105" y="113"/>
                  </a:cubicBezTo>
                  <a:cubicBezTo>
                    <a:pt x="100" y="112"/>
                    <a:pt x="94" y="112"/>
                    <a:pt x="90" y="117"/>
                  </a:cubicBezTo>
                  <a:cubicBezTo>
                    <a:pt x="81" y="124"/>
                    <a:pt x="71" y="129"/>
                    <a:pt x="60" y="128"/>
                  </a:cubicBezTo>
                  <a:cubicBezTo>
                    <a:pt x="54" y="125"/>
                    <a:pt x="50" y="132"/>
                    <a:pt x="46" y="136"/>
                  </a:cubicBezTo>
                  <a:cubicBezTo>
                    <a:pt x="43" y="140"/>
                    <a:pt x="38" y="141"/>
                    <a:pt x="34" y="141"/>
                  </a:cubicBezTo>
                  <a:cubicBezTo>
                    <a:pt x="30" y="146"/>
                    <a:pt x="23" y="146"/>
                    <a:pt x="19" y="143"/>
                  </a:cubicBezTo>
                  <a:cubicBezTo>
                    <a:pt x="14" y="140"/>
                    <a:pt x="8" y="133"/>
                    <a:pt x="11" y="126"/>
                  </a:cubicBezTo>
                  <a:cubicBezTo>
                    <a:pt x="13" y="118"/>
                    <a:pt x="7" y="112"/>
                    <a:pt x="7" y="105"/>
                  </a:cubicBezTo>
                  <a:cubicBezTo>
                    <a:pt x="5" y="95"/>
                    <a:pt x="1" y="85"/>
                    <a:pt x="1" y="75"/>
                  </a:cubicBezTo>
                  <a:cubicBezTo>
                    <a:pt x="4" y="70"/>
                    <a:pt x="0" y="64"/>
                    <a:pt x="3" y="60"/>
                  </a:cubicBezTo>
                  <a:cubicBezTo>
                    <a:pt x="7" y="57"/>
                    <a:pt x="9" y="52"/>
                    <a:pt x="8" y="47"/>
                  </a:cubicBezTo>
                  <a:cubicBezTo>
                    <a:pt x="7" y="41"/>
                    <a:pt x="9" y="32"/>
                    <a:pt x="15" y="35"/>
                  </a:cubicBezTo>
                  <a:cubicBezTo>
                    <a:pt x="20" y="38"/>
                    <a:pt x="25" y="37"/>
                    <a:pt x="30" y="37"/>
                  </a:cubicBezTo>
                  <a:cubicBezTo>
                    <a:pt x="37" y="55"/>
                    <a:pt x="44" y="72"/>
                    <a:pt x="51" y="90"/>
                  </a:cubicBezTo>
                  <a:cubicBezTo>
                    <a:pt x="62" y="71"/>
                    <a:pt x="73" y="52"/>
                    <a:pt x="86" y="35"/>
                  </a:cubicBezTo>
                  <a:cubicBezTo>
                    <a:pt x="89" y="30"/>
                    <a:pt x="95" y="30"/>
                    <a:pt x="100" y="27"/>
                  </a:cubicBezTo>
                  <a:cubicBezTo>
                    <a:pt x="121" y="18"/>
                    <a:pt x="142" y="9"/>
                    <a:pt x="164" y="0"/>
                  </a:cubicBezTo>
                  <a:cubicBezTo>
                    <a:pt x="164" y="16"/>
                    <a:pt x="174" y="27"/>
                    <a:pt x="180" y="40"/>
                  </a:cubicBezTo>
                  <a:cubicBezTo>
                    <a:pt x="179" y="45"/>
                    <a:pt x="184" y="49"/>
                    <a:pt x="186" y="5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89" name="Freeform 310">
              <a:extLst>
                <a:ext uri="{FF2B5EF4-FFF2-40B4-BE49-F238E27FC236}">
                  <a16:creationId xmlns:a16="http://schemas.microsoft.com/office/drawing/2014/main" id="{F4F68F60-23E0-448E-9822-BCBC4FCB7437}"/>
                </a:ext>
              </a:extLst>
            </p:cNvPr>
            <p:cNvSpPr>
              <a:spLocks noEditPoints="1"/>
            </p:cNvSpPr>
            <p:nvPr/>
          </p:nvSpPr>
          <p:spPr bwMode="auto">
            <a:xfrm>
              <a:off x="3044294" y="3858569"/>
              <a:ext cx="71458" cy="115433"/>
            </a:xfrm>
            <a:custGeom>
              <a:avLst/>
              <a:gdLst/>
              <a:ahLst/>
              <a:cxnLst>
                <a:cxn ang="0">
                  <a:pos x="78" y="8"/>
                </a:cxn>
                <a:cxn ang="0">
                  <a:pos x="83" y="10"/>
                </a:cxn>
                <a:cxn ang="0">
                  <a:pos x="76" y="17"/>
                </a:cxn>
                <a:cxn ang="0">
                  <a:pos x="78" y="8"/>
                </a:cxn>
                <a:cxn ang="0">
                  <a:pos x="83" y="32"/>
                </a:cxn>
                <a:cxn ang="0">
                  <a:pos x="96" y="53"/>
                </a:cxn>
                <a:cxn ang="0">
                  <a:pos x="120" y="64"/>
                </a:cxn>
                <a:cxn ang="0">
                  <a:pos x="132" y="78"/>
                </a:cxn>
                <a:cxn ang="0">
                  <a:pos x="144" y="89"/>
                </a:cxn>
                <a:cxn ang="0">
                  <a:pos x="139" y="103"/>
                </a:cxn>
                <a:cxn ang="0">
                  <a:pos x="124" y="125"/>
                </a:cxn>
                <a:cxn ang="0">
                  <a:pos x="116" y="135"/>
                </a:cxn>
                <a:cxn ang="0">
                  <a:pos x="108" y="142"/>
                </a:cxn>
                <a:cxn ang="0">
                  <a:pos x="109" y="165"/>
                </a:cxn>
                <a:cxn ang="0">
                  <a:pos x="90" y="172"/>
                </a:cxn>
                <a:cxn ang="0">
                  <a:pos x="80" y="189"/>
                </a:cxn>
                <a:cxn ang="0">
                  <a:pos x="64" y="194"/>
                </a:cxn>
                <a:cxn ang="0">
                  <a:pos x="58" y="211"/>
                </a:cxn>
                <a:cxn ang="0">
                  <a:pos x="42" y="211"/>
                </a:cxn>
                <a:cxn ang="0">
                  <a:pos x="22" y="220"/>
                </a:cxn>
                <a:cxn ang="0">
                  <a:pos x="15" y="205"/>
                </a:cxn>
                <a:cxn ang="0">
                  <a:pos x="0" y="167"/>
                </a:cxn>
                <a:cxn ang="0">
                  <a:pos x="76" y="115"/>
                </a:cxn>
                <a:cxn ang="0">
                  <a:pos x="71" y="93"/>
                </a:cxn>
                <a:cxn ang="0">
                  <a:pos x="69" y="71"/>
                </a:cxn>
                <a:cxn ang="0">
                  <a:pos x="72" y="54"/>
                </a:cxn>
                <a:cxn ang="0">
                  <a:pos x="75" y="31"/>
                </a:cxn>
                <a:cxn ang="0">
                  <a:pos x="83" y="32"/>
                </a:cxn>
              </a:cxnLst>
              <a:rect l="0" t="0" r="r" b="b"/>
              <a:pathLst>
                <a:path w="145" h="220">
                  <a:moveTo>
                    <a:pt x="78" y="8"/>
                  </a:moveTo>
                  <a:cubicBezTo>
                    <a:pt x="81" y="0"/>
                    <a:pt x="83" y="2"/>
                    <a:pt x="83" y="10"/>
                  </a:cubicBezTo>
                  <a:cubicBezTo>
                    <a:pt x="81" y="12"/>
                    <a:pt x="78" y="23"/>
                    <a:pt x="76" y="17"/>
                  </a:cubicBezTo>
                  <a:cubicBezTo>
                    <a:pt x="76" y="13"/>
                    <a:pt x="81" y="10"/>
                    <a:pt x="78" y="8"/>
                  </a:cubicBezTo>
                  <a:close/>
                  <a:moveTo>
                    <a:pt x="83" y="32"/>
                  </a:moveTo>
                  <a:cubicBezTo>
                    <a:pt x="84" y="41"/>
                    <a:pt x="90" y="47"/>
                    <a:pt x="96" y="53"/>
                  </a:cubicBezTo>
                  <a:cubicBezTo>
                    <a:pt x="103" y="58"/>
                    <a:pt x="111" y="66"/>
                    <a:pt x="120" y="64"/>
                  </a:cubicBezTo>
                  <a:cubicBezTo>
                    <a:pt x="125" y="65"/>
                    <a:pt x="128" y="73"/>
                    <a:pt x="132" y="78"/>
                  </a:cubicBezTo>
                  <a:cubicBezTo>
                    <a:pt x="135" y="83"/>
                    <a:pt x="139" y="87"/>
                    <a:pt x="144" y="89"/>
                  </a:cubicBezTo>
                  <a:cubicBezTo>
                    <a:pt x="145" y="95"/>
                    <a:pt x="141" y="99"/>
                    <a:pt x="139" y="103"/>
                  </a:cubicBezTo>
                  <a:cubicBezTo>
                    <a:pt x="134" y="111"/>
                    <a:pt x="127" y="116"/>
                    <a:pt x="124" y="125"/>
                  </a:cubicBezTo>
                  <a:cubicBezTo>
                    <a:pt x="122" y="129"/>
                    <a:pt x="121" y="137"/>
                    <a:pt x="116" y="135"/>
                  </a:cubicBezTo>
                  <a:cubicBezTo>
                    <a:pt x="111" y="132"/>
                    <a:pt x="108" y="136"/>
                    <a:pt x="108" y="142"/>
                  </a:cubicBezTo>
                  <a:cubicBezTo>
                    <a:pt x="108" y="150"/>
                    <a:pt x="107" y="158"/>
                    <a:pt x="109" y="165"/>
                  </a:cubicBezTo>
                  <a:cubicBezTo>
                    <a:pt x="102" y="169"/>
                    <a:pt x="95" y="166"/>
                    <a:pt x="90" y="172"/>
                  </a:cubicBezTo>
                  <a:cubicBezTo>
                    <a:pt x="85" y="176"/>
                    <a:pt x="87" y="187"/>
                    <a:pt x="80" y="189"/>
                  </a:cubicBezTo>
                  <a:cubicBezTo>
                    <a:pt x="75" y="193"/>
                    <a:pt x="68" y="187"/>
                    <a:pt x="64" y="194"/>
                  </a:cubicBezTo>
                  <a:cubicBezTo>
                    <a:pt x="60" y="199"/>
                    <a:pt x="64" y="208"/>
                    <a:pt x="58" y="211"/>
                  </a:cubicBezTo>
                  <a:cubicBezTo>
                    <a:pt x="53" y="216"/>
                    <a:pt x="47" y="208"/>
                    <a:pt x="42" y="211"/>
                  </a:cubicBezTo>
                  <a:cubicBezTo>
                    <a:pt x="35" y="213"/>
                    <a:pt x="28" y="217"/>
                    <a:pt x="22" y="220"/>
                  </a:cubicBezTo>
                  <a:cubicBezTo>
                    <a:pt x="19" y="215"/>
                    <a:pt x="15" y="211"/>
                    <a:pt x="15" y="205"/>
                  </a:cubicBezTo>
                  <a:cubicBezTo>
                    <a:pt x="10" y="193"/>
                    <a:pt x="0" y="182"/>
                    <a:pt x="0" y="167"/>
                  </a:cubicBezTo>
                  <a:cubicBezTo>
                    <a:pt x="26" y="151"/>
                    <a:pt x="51" y="133"/>
                    <a:pt x="76" y="115"/>
                  </a:cubicBezTo>
                  <a:cubicBezTo>
                    <a:pt x="75" y="108"/>
                    <a:pt x="76" y="99"/>
                    <a:pt x="71" y="93"/>
                  </a:cubicBezTo>
                  <a:cubicBezTo>
                    <a:pt x="68" y="87"/>
                    <a:pt x="70" y="78"/>
                    <a:pt x="69" y="71"/>
                  </a:cubicBezTo>
                  <a:cubicBezTo>
                    <a:pt x="70" y="65"/>
                    <a:pt x="67" y="58"/>
                    <a:pt x="72" y="54"/>
                  </a:cubicBezTo>
                  <a:cubicBezTo>
                    <a:pt x="78" y="48"/>
                    <a:pt x="73" y="39"/>
                    <a:pt x="75" y="31"/>
                  </a:cubicBezTo>
                  <a:cubicBezTo>
                    <a:pt x="78" y="32"/>
                    <a:pt x="80" y="32"/>
                    <a:pt x="83" y="3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90" name="Freeform 311">
              <a:extLst>
                <a:ext uri="{FF2B5EF4-FFF2-40B4-BE49-F238E27FC236}">
                  <a16:creationId xmlns:a16="http://schemas.microsoft.com/office/drawing/2014/main" id="{C0CCE973-5A75-4FEB-AA2D-E66D45490D7A}"/>
                </a:ext>
              </a:extLst>
            </p:cNvPr>
            <p:cNvSpPr>
              <a:spLocks/>
            </p:cNvSpPr>
            <p:nvPr/>
          </p:nvSpPr>
          <p:spPr bwMode="auto">
            <a:xfrm>
              <a:off x="2927030" y="3726646"/>
              <a:ext cx="87949" cy="102607"/>
            </a:xfrm>
            <a:custGeom>
              <a:avLst/>
              <a:gdLst/>
              <a:ahLst/>
              <a:cxnLst>
                <a:cxn ang="0">
                  <a:pos x="0" y="96"/>
                </a:cxn>
                <a:cxn ang="0">
                  <a:pos x="43" y="68"/>
                </a:cxn>
                <a:cxn ang="0">
                  <a:pos x="47" y="36"/>
                </a:cxn>
                <a:cxn ang="0">
                  <a:pos x="51" y="22"/>
                </a:cxn>
                <a:cxn ang="0">
                  <a:pos x="69" y="8"/>
                </a:cxn>
                <a:cxn ang="0">
                  <a:pos x="78" y="4"/>
                </a:cxn>
                <a:cxn ang="0">
                  <a:pos x="90" y="5"/>
                </a:cxn>
                <a:cxn ang="0">
                  <a:pos x="98" y="11"/>
                </a:cxn>
                <a:cxn ang="0">
                  <a:pos x="109" y="7"/>
                </a:cxn>
                <a:cxn ang="0">
                  <a:pos x="119" y="33"/>
                </a:cxn>
                <a:cxn ang="0">
                  <a:pos x="132" y="37"/>
                </a:cxn>
                <a:cxn ang="0">
                  <a:pos x="131" y="48"/>
                </a:cxn>
                <a:cxn ang="0">
                  <a:pos x="128" y="60"/>
                </a:cxn>
                <a:cxn ang="0">
                  <a:pos x="122" y="83"/>
                </a:cxn>
                <a:cxn ang="0">
                  <a:pos x="133" y="97"/>
                </a:cxn>
                <a:cxn ang="0">
                  <a:pos x="138" y="105"/>
                </a:cxn>
                <a:cxn ang="0">
                  <a:pos x="153" y="116"/>
                </a:cxn>
                <a:cxn ang="0">
                  <a:pos x="163" y="133"/>
                </a:cxn>
                <a:cxn ang="0">
                  <a:pos x="161" y="149"/>
                </a:cxn>
                <a:cxn ang="0">
                  <a:pos x="169" y="156"/>
                </a:cxn>
                <a:cxn ang="0">
                  <a:pos x="176" y="168"/>
                </a:cxn>
                <a:cxn ang="0">
                  <a:pos x="167" y="170"/>
                </a:cxn>
                <a:cxn ang="0">
                  <a:pos x="151" y="173"/>
                </a:cxn>
                <a:cxn ang="0">
                  <a:pos x="144" y="186"/>
                </a:cxn>
                <a:cxn ang="0">
                  <a:pos x="133" y="192"/>
                </a:cxn>
                <a:cxn ang="0">
                  <a:pos x="106" y="191"/>
                </a:cxn>
                <a:cxn ang="0">
                  <a:pos x="88" y="181"/>
                </a:cxn>
                <a:cxn ang="0">
                  <a:pos x="87" y="165"/>
                </a:cxn>
                <a:cxn ang="0">
                  <a:pos x="76" y="161"/>
                </a:cxn>
                <a:cxn ang="0">
                  <a:pos x="58" y="146"/>
                </a:cxn>
                <a:cxn ang="0">
                  <a:pos x="24" y="127"/>
                </a:cxn>
                <a:cxn ang="0">
                  <a:pos x="9" y="120"/>
                </a:cxn>
                <a:cxn ang="0">
                  <a:pos x="0" y="96"/>
                </a:cxn>
              </a:cxnLst>
              <a:rect l="0" t="0" r="r" b="b"/>
              <a:pathLst>
                <a:path w="177" h="194">
                  <a:moveTo>
                    <a:pt x="0" y="96"/>
                  </a:moveTo>
                  <a:cubicBezTo>
                    <a:pt x="14" y="87"/>
                    <a:pt x="28" y="78"/>
                    <a:pt x="43" y="68"/>
                  </a:cubicBezTo>
                  <a:cubicBezTo>
                    <a:pt x="44" y="57"/>
                    <a:pt x="47" y="47"/>
                    <a:pt x="47" y="36"/>
                  </a:cubicBezTo>
                  <a:cubicBezTo>
                    <a:pt x="44" y="31"/>
                    <a:pt x="46" y="24"/>
                    <a:pt x="51" y="22"/>
                  </a:cubicBezTo>
                  <a:cubicBezTo>
                    <a:pt x="59" y="22"/>
                    <a:pt x="63" y="13"/>
                    <a:pt x="69" y="8"/>
                  </a:cubicBezTo>
                  <a:cubicBezTo>
                    <a:pt x="68" y="4"/>
                    <a:pt x="75" y="1"/>
                    <a:pt x="78" y="4"/>
                  </a:cubicBezTo>
                  <a:cubicBezTo>
                    <a:pt x="82" y="3"/>
                    <a:pt x="86" y="5"/>
                    <a:pt x="90" y="5"/>
                  </a:cubicBezTo>
                  <a:cubicBezTo>
                    <a:pt x="94" y="0"/>
                    <a:pt x="99" y="5"/>
                    <a:pt x="98" y="11"/>
                  </a:cubicBezTo>
                  <a:cubicBezTo>
                    <a:pt x="102" y="15"/>
                    <a:pt x="104" y="4"/>
                    <a:pt x="109" y="7"/>
                  </a:cubicBezTo>
                  <a:cubicBezTo>
                    <a:pt x="112" y="15"/>
                    <a:pt x="116" y="24"/>
                    <a:pt x="119" y="33"/>
                  </a:cubicBezTo>
                  <a:cubicBezTo>
                    <a:pt x="122" y="37"/>
                    <a:pt x="128" y="36"/>
                    <a:pt x="132" y="37"/>
                  </a:cubicBezTo>
                  <a:cubicBezTo>
                    <a:pt x="139" y="37"/>
                    <a:pt x="127" y="43"/>
                    <a:pt x="131" y="48"/>
                  </a:cubicBezTo>
                  <a:cubicBezTo>
                    <a:pt x="136" y="53"/>
                    <a:pt x="132" y="57"/>
                    <a:pt x="128" y="60"/>
                  </a:cubicBezTo>
                  <a:cubicBezTo>
                    <a:pt x="122" y="65"/>
                    <a:pt x="123" y="75"/>
                    <a:pt x="122" y="83"/>
                  </a:cubicBezTo>
                  <a:cubicBezTo>
                    <a:pt x="125" y="88"/>
                    <a:pt x="130" y="92"/>
                    <a:pt x="133" y="97"/>
                  </a:cubicBezTo>
                  <a:cubicBezTo>
                    <a:pt x="131" y="104"/>
                    <a:pt x="133" y="107"/>
                    <a:pt x="138" y="105"/>
                  </a:cubicBezTo>
                  <a:cubicBezTo>
                    <a:pt x="144" y="107"/>
                    <a:pt x="148" y="114"/>
                    <a:pt x="153" y="116"/>
                  </a:cubicBezTo>
                  <a:cubicBezTo>
                    <a:pt x="157" y="121"/>
                    <a:pt x="165" y="125"/>
                    <a:pt x="163" y="133"/>
                  </a:cubicBezTo>
                  <a:cubicBezTo>
                    <a:pt x="162" y="138"/>
                    <a:pt x="161" y="144"/>
                    <a:pt x="161" y="149"/>
                  </a:cubicBezTo>
                  <a:cubicBezTo>
                    <a:pt x="166" y="147"/>
                    <a:pt x="170" y="150"/>
                    <a:pt x="169" y="156"/>
                  </a:cubicBezTo>
                  <a:cubicBezTo>
                    <a:pt x="167" y="162"/>
                    <a:pt x="174" y="164"/>
                    <a:pt x="176" y="168"/>
                  </a:cubicBezTo>
                  <a:cubicBezTo>
                    <a:pt x="177" y="171"/>
                    <a:pt x="169" y="169"/>
                    <a:pt x="167" y="170"/>
                  </a:cubicBezTo>
                  <a:cubicBezTo>
                    <a:pt x="163" y="174"/>
                    <a:pt x="156" y="170"/>
                    <a:pt x="151" y="173"/>
                  </a:cubicBezTo>
                  <a:cubicBezTo>
                    <a:pt x="149" y="176"/>
                    <a:pt x="148" y="182"/>
                    <a:pt x="144" y="186"/>
                  </a:cubicBezTo>
                  <a:cubicBezTo>
                    <a:pt x="142" y="191"/>
                    <a:pt x="138" y="194"/>
                    <a:pt x="133" y="192"/>
                  </a:cubicBezTo>
                  <a:cubicBezTo>
                    <a:pt x="124" y="191"/>
                    <a:pt x="115" y="192"/>
                    <a:pt x="106" y="191"/>
                  </a:cubicBezTo>
                  <a:cubicBezTo>
                    <a:pt x="100" y="187"/>
                    <a:pt x="94" y="183"/>
                    <a:pt x="88" y="181"/>
                  </a:cubicBezTo>
                  <a:cubicBezTo>
                    <a:pt x="86" y="176"/>
                    <a:pt x="87" y="170"/>
                    <a:pt x="87" y="165"/>
                  </a:cubicBezTo>
                  <a:cubicBezTo>
                    <a:pt x="86" y="158"/>
                    <a:pt x="78" y="166"/>
                    <a:pt x="76" y="161"/>
                  </a:cubicBezTo>
                  <a:cubicBezTo>
                    <a:pt x="73" y="151"/>
                    <a:pt x="64" y="150"/>
                    <a:pt x="58" y="146"/>
                  </a:cubicBezTo>
                  <a:cubicBezTo>
                    <a:pt x="47" y="140"/>
                    <a:pt x="36" y="133"/>
                    <a:pt x="24" y="127"/>
                  </a:cubicBezTo>
                  <a:cubicBezTo>
                    <a:pt x="19" y="125"/>
                    <a:pt x="14" y="123"/>
                    <a:pt x="9" y="120"/>
                  </a:cubicBezTo>
                  <a:cubicBezTo>
                    <a:pt x="7" y="112"/>
                    <a:pt x="3" y="104"/>
                    <a:pt x="0" y="9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91" name="Freeform 312">
              <a:extLst>
                <a:ext uri="{FF2B5EF4-FFF2-40B4-BE49-F238E27FC236}">
                  <a16:creationId xmlns:a16="http://schemas.microsoft.com/office/drawing/2014/main" id="{81F7FAE3-F5A1-4504-BCDE-4739A71BC5D8}"/>
                </a:ext>
              </a:extLst>
            </p:cNvPr>
            <p:cNvSpPr>
              <a:spLocks/>
            </p:cNvSpPr>
            <p:nvPr/>
          </p:nvSpPr>
          <p:spPr bwMode="auto">
            <a:xfrm>
              <a:off x="2974669" y="3699162"/>
              <a:ext cx="172233" cy="174065"/>
            </a:xfrm>
            <a:custGeom>
              <a:avLst/>
              <a:gdLst/>
              <a:ahLst/>
              <a:cxnLst>
                <a:cxn ang="0">
                  <a:pos x="8" y="51"/>
                </a:cxn>
                <a:cxn ang="0">
                  <a:pos x="5" y="31"/>
                </a:cxn>
                <a:cxn ang="0">
                  <a:pos x="7" y="5"/>
                </a:cxn>
                <a:cxn ang="0">
                  <a:pos x="25" y="17"/>
                </a:cxn>
                <a:cxn ang="0">
                  <a:pos x="50" y="17"/>
                </a:cxn>
                <a:cxn ang="0">
                  <a:pos x="73" y="5"/>
                </a:cxn>
                <a:cxn ang="0">
                  <a:pos x="76" y="20"/>
                </a:cxn>
                <a:cxn ang="0">
                  <a:pos x="88" y="36"/>
                </a:cxn>
                <a:cxn ang="0">
                  <a:pos x="110" y="60"/>
                </a:cxn>
                <a:cxn ang="0">
                  <a:pos x="153" y="75"/>
                </a:cxn>
                <a:cxn ang="0">
                  <a:pos x="181" y="57"/>
                </a:cxn>
                <a:cxn ang="0">
                  <a:pos x="220" y="41"/>
                </a:cxn>
                <a:cxn ang="0">
                  <a:pos x="244" y="43"/>
                </a:cxn>
                <a:cxn ang="0">
                  <a:pos x="292" y="70"/>
                </a:cxn>
                <a:cxn ang="0">
                  <a:pos x="310" y="91"/>
                </a:cxn>
                <a:cxn ang="0">
                  <a:pos x="301" y="128"/>
                </a:cxn>
                <a:cxn ang="0">
                  <a:pos x="302" y="150"/>
                </a:cxn>
                <a:cxn ang="0">
                  <a:pos x="305" y="190"/>
                </a:cxn>
                <a:cxn ang="0">
                  <a:pos x="317" y="210"/>
                </a:cxn>
                <a:cxn ang="0">
                  <a:pos x="320" y="255"/>
                </a:cxn>
                <a:cxn ang="0">
                  <a:pos x="342" y="286"/>
                </a:cxn>
                <a:cxn ang="0">
                  <a:pos x="339" y="304"/>
                </a:cxn>
                <a:cxn ang="0">
                  <a:pos x="318" y="337"/>
                </a:cxn>
                <a:cxn ang="0">
                  <a:pos x="277" y="330"/>
                </a:cxn>
                <a:cxn ang="0">
                  <a:pos x="251" y="325"/>
                </a:cxn>
                <a:cxn ang="0">
                  <a:pos x="235" y="306"/>
                </a:cxn>
                <a:cxn ang="0">
                  <a:pos x="220" y="290"/>
                </a:cxn>
                <a:cxn ang="0">
                  <a:pos x="199" y="301"/>
                </a:cxn>
                <a:cxn ang="0">
                  <a:pos x="175" y="298"/>
                </a:cxn>
                <a:cxn ang="0">
                  <a:pos x="151" y="278"/>
                </a:cxn>
                <a:cxn ang="0">
                  <a:pos x="124" y="248"/>
                </a:cxn>
                <a:cxn ang="0">
                  <a:pos x="111" y="223"/>
                </a:cxn>
                <a:cxn ang="0">
                  <a:pos x="91" y="214"/>
                </a:cxn>
                <a:cxn ang="0">
                  <a:pos x="75" y="213"/>
                </a:cxn>
                <a:cxn ang="0">
                  <a:pos x="68" y="190"/>
                </a:cxn>
                <a:cxn ang="0">
                  <a:pos x="47" y="161"/>
                </a:cxn>
                <a:cxn ang="0">
                  <a:pos x="31" y="142"/>
                </a:cxn>
                <a:cxn ang="0">
                  <a:pos x="36" y="114"/>
                </a:cxn>
                <a:cxn ang="0">
                  <a:pos x="35" y="92"/>
                </a:cxn>
                <a:cxn ang="0">
                  <a:pos x="15" y="62"/>
                </a:cxn>
              </a:cxnLst>
              <a:rect l="0" t="0" r="r" b="b"/>
              <a:pathLst>
                <a:path w="350" h="337">
                  <a:moveTo>
                    <a:pt x="15" y="62"/>
                  </a:moveTo>
                  <a:cubicBezTo>
                    <a:pt x="15" y="57"/>
                    <a:pt x="8" y="57"/>
                    <a:pt x="8" y="51"/>
                  </a:cubicBezTo>
                  <a:cubicBezTo>
                    <a:pt x="12" y="45"/>
                    <a:pt x="0" y="47"/>
                    <a:pt x="6" y="40"/>
                  </a:cubicBezTo>
                  <a:cubicBezTo>
                    <a:pt x="10" y="36"/>
                    <a:pt x="9" y="31"/>
                    <a:pt x="5" y="31"/>
                  </a:cubicBezTo>
                  <a:cubicBezTo>
                    <a:pt x="2" y="26"/>
                    <a:pt x="5" y="21"/>
                    <a:pt x="2" y="16"/>
                  </a:cubicBezTo>
                  <a:cubicBezTo>
                    <a:pt x="0" y="10"/>
                    <a:pt x="9" y="12"/>
                    <a:pt x="7" y="5"/>
                  </a:cubicBezTo>
                  <a:cubicBezTo>
                    <a:pt x="11" y="4"/>
                    <a:pt x="14" y="0"/>
                    <a:pt x="16" y="6"/>
                  </a:cubicBezTo>
                  <a:cubicBezTo>
                    <a:pt x="17" y="12"/>
                    <a:pt x="22" y="13"/>
                    <a:pt x="25" y="17"/>
                  </a:cubicBezTo>
                  <a:cubicBezTo>
                    <a:pt x="28" y="23"/>
                    <a:pt x="35" y="22"/>
                    <a:pt x="40" y="22"/>
                  </a:cubicBezTo>
                  <a:cubicBezTo>
                    <a:pt x="45" y="26"/>
                    <a:pt x="47" y="19"/>
                    <a:pt x="50" y="17"/>
                  </a:cubicBezTo>
                  <a:cubicBezTo>
                    <a:pt x="55" y="17"/>
                    <a:pt x="57" y="10"/>
                    <a:pt x="61" y="9"/>
                  </a:cubicBezTo>
                  <a:cubicBezTo>
                    <a:pt x="65" y="8"/>
                    <a:pt x="69" y="1"/>
                    <a:pt x="73" y="5"/>
                  </a:cubicBezTo>
                  <a:cubicBezTo>
                    <a:pt x="74" y="8"/>
                    <a:pt x="84" y="10"/>
                    <a:pt x="78" y="13"/>
                  </a:cubicBezTo>
                  <a:cubicBezTo>
                    <a:pt x="69" y="14"/>
                    <a:pt x="80" y="17"/>
                    <a:pt x="76" y="20"/>
                  </a:cubicBezTo>
                  <a:cubicBezTo>
                    <a:pt x="70" y="23"/>
                    <a:pt x="75" y="27"/>
                    <a:pt x="78" y="29"/>
                  </a:cubicBezTo>
                  <a:cubicBezTo>
                    <a:pt x="80" y="33"/>
                    <a:pt x="86" y="31"/>
                    <a:pt x="88" y="36"/>
                  </a:cubicBezTo>
                  <a:cubicBezTo>
                    <a:pt x="88" y="42"/>
                    <a:pt x="84" y="49"/>
                    <a:pt x="89" y="53"/>
                  </a:cubicBezTo>
                  <a:cubicBezTo>
                    <a:pt x="95" y="58"/>
                    <a:pt x="103" y="58"/>
                    <a:pt x="110" y="60"/>
                  </a:cubicBezTo>
                  <a:cubicBezTo>
                    <a:pt x="113" y="68"/>
                    <a:pt x="120" y="73"/>
                    <a:pt x="127" y="74"/>
                  </a:cubicBezTo>
                  <a:cubicBezTo>
                    <a:pt x="135" y="78"/>
                    <a:pt x="144" y="78"/>
                    <a:pt x="153" y="75"/>
                  </a:cubicBezTo>
                  <a:cubicBezTo>
                    <a:pt x="161" y="73"/>
                    <a:pt x="170" y="73"/>
                    <a:pt x="178" y="72"/>
                  </a:cubicBezTo>
                  <a:cubicBezTo>
                    <a:pt x="184" y="70"/>
                    <a:pt x="182" y="62"/>
                    <a:pt x="181" y="57"/>
                  </a:cubicBezTo>
                  <a:cubicBezTo>
                    <a:pt x="188" y="59"/>
                    <a:pt x="194" y="52"/>
                    <a:pt x="198" y="46"/>
                  </a:cubicBezTo>
                  <a:cubicBezTo>
                    <a:pt x="204" y="39"/>
                    <a:pt x="212" y="42"/>
                    <a:pt x="220" y="41"/>
                  </a:cubicBezTo>
                  <a:cubicBezTo>
                    <a:pt x="223" y="37"/>
                    <a:pt x="228" y="35"/>
                    <a:pt x="232" y="37"/>
                  </a:cubicBezTo>
                  <a:cubicBezTo>
                    <a:pt x="237" y="36"/>
                    <a:pt x="241" y="39"/>
                    <a:pt x="244" y="43"/>
                  </a:cubicBezTo>
                  <a:cubicBezTo>
                    <a:pt x="250" y="46"/>
                    <a:pt x="256" y="49"/>
                    <a:pt x="263" y="49"/>
                  </a:cubicBezTo>
                  <a:cubicBezTo>
                    <a:pt x="275" y="50"/>
                    <a:pt x="283" y="62"/>
                    <a:pt x="292" y="70"/>
                  </a:cubicBezTo>
                  <a:cubicBezTo>
                    <a:pt x="296" y="76"/>
                    <a:pt x="303" y="73"/>
                    <a:pt x="308" y="73"/>
                  </a:cubicBezTo>
                  <a:cubicBezTo>
                    <a:pt x="311" y="78"/>
                    <a:pt x="309" y="85"/>
                    <a:pt x="310" y="91"/>
                  </a:cubicBezTo>
                  <a:cubicBezTo>
                    <a:pt x="312" y="97"/>
                    <a:pt x="310" y="101"/>
                    <a:pt x="309" y="106"/>
                  </a:cubicBezTo>
                  <a:cubicBezTo>
                    <a:pt x="307" y="114"/>
                    <a:pt x="306" y="122"/>
                    <a:pt x="301" y="128"/>
                  </a:cubicBezTo>
                  <a:cubicBezTo>
                    <a:pt x="296" y="129"/>
                    <a:pt x="296" y="136"/>
                    <a:pt x="299" y="140"/>
                  </a:cubicBezTo>
                  <a:cubicBezTo>
                    <a:pt x="304" y="141"/>
                    <a:pt x="307" y="145"/>
                    <a:pt x="302" y="150"/>
                  </a:cubicBezTo>
                  <a:cubicBezTo>
                    <a:pt x="297" y="155"/>
                    <a:pt x="301" y="162"/>
                    <a:pt x="301" y="168"/>
                  </a:cubicBezTo>
                  <a:cubicBezTo>
                    <a:pt x="303" y="175"/>
                    <a:pt x="302" y="184"/>
                    <a:pt x="305" y="190"/>
                  </a:cubicBezTo>
                  <a:cubicBezTo>
                    <a:pt x="310" y="192"/>
                    <a:pt x="316" y="192"/>
                    <a:pt x="320" y="196"/>
                  </a:cubicBezTo>
                  <a:cubicBezTo>
                    <a:pt x="323" y="201"/>
                    <a:pt x="321" y="207"/>
                    <a:pt x="317" y="210"/>
                  </a:cubicBezTo>
                  <a:cubicBezTo>
                    <a:pt x="312" y="215"/>
                    <a:pt x="308" y="221"/>
                    <a:pt x="304" y="228"/>
                  </a:cubicBezTo>
                  <a:cubicBezTo>
                    <a:pt x="310" y="236"/>
                    <a:pt x="314" y="247"/>
                    <a:pt x="320" y="255"/>
                  </a:cubicBezTo>
                  <a:cubicBezTo>
                    <a:pt x="325" y="260"/>
                    <a:pt x="333" y="260"/>
                    <a:pt x="338" y="266"/>
                  </a:cubicBezTo>
                  <a:cubicBezTo>
                    <a:pt x="341" y="272"/>
                    <a:pt x="338" y="280"/>
                    <a:pt x="342" y="286"/>
                  </a:cubicBezTo>
                  <a:cubicBezTo>
                    <a:pt x="347" y="285"/>
                    <a:pt x="350" y="290"/>
                    <a:pt x="348" y="296"/>
                  </a:cubicBezTo>
                  <a:cubicBezTo>
                    <a:pt x="349" y="303"/>
                    <a:pt x="343" y="304"/>
                    <a:pt x="339" y="304"/>
                  </a:cubicBezTo>
                  <a:cubicBezTo>
                    <a:pt x="333" y="305"/>
                    <a:pt x="326" y="308"/>
                    <a:pt x="322" y="315"/>
                  </a:cubicBezTo>
                  <a:cubicBezTo>
                    <a:pt x="320" y="322"/>
                    <a:pt x="319" y="329"/>
                    <a:pt x="318" y="337"/>
                  </a:cubicBezTo>
                  <a:cubicBezTo>
                    <a:pt x="313" y="337"/>
                    <a:pt x="308" y="337"/>
                    <a:pt x="304" y="334"/>
                  </a:cubicBezTo>
                  <a:cubicBezTo>
                    <a:pt x="296" y="327"/>
                    <a:pt x="286" y="332"/>
                    <a:pt x="277" y="330"/>
                  </a:cubicBezTo>
                  <a:cubicBezTo>
                    <a:pt x="272" y="333"/>
                    <a:pt x="270" y="326"/>
                    <a:pt x="265" y="325"/>
                  </a:cubicBezTo>
                  <a:cubicBezTo>
                    <a:pt x="261" y="325"/>
                    <a:pt x="255" y="326"/>
                    <a:pt x="251" y="325"/>
                  </a:cubicBezTo>
                  <a:cubicBezTo>
                    <a:pt x="248" y="321"/>
                    <a:pt x="243" y="322"/>
                    <a:pt x="240" y="320"/>
                  </a:cubicBezTo>
                  <a:cubicBezTo>
                    <a:pt x="240" y="314"/>
                    <a:pt x="237" y="311"/>
                    <a:pt x="235" y="306"/>
                  </a:cubicBezTo>
                  <a:cubicBezTo>
                    <a:pt x="233" y="302"/>
                    <a:pt x="235" y="295"/>
                    <a:pt x="231" y="293"/>
                  </a:cubicBezTo>
                  <a:cubicBezTo>
                    <a:pt x="229" y="290"/>
                    <a:pt x="224" y="289"/>
                    <a:pt x="220" y="290"/>
                  </a:cubicBezTo>
                  <a:cubicBezTo>
                    <a:pt x="216" y="288"/>
                    <a:pt x="213" y="293"/>
                    <a:pt x="209" y="293"/>
                  </a:cubicBezTo>
                  <a:cubicBezTo>
                    <a:pt x="206" y="296"/>
                    <a:pt x="202" y="297"/>
                    <a:pt x="199" y="301"/>
                  </a:cubicBezTo>
                  <a:cubicBezTo>
                    <a:pt x="197" y="306"/>
                    <a:pt x="192" y="307"/>
                    <a:pt x="188" y="303"/>
                  </a:cubicBezTo>
                  <a:cubicBezTo>
                    <a:pt x="184" y="299"/>
                    <a:pt x="180" y="298"/>
                    <a:pt x="175" y="298"/>
                  </a:cubicBezTo>
                  <a:cubicBezTo>
                    <a:pt x="171" y="293"/>
                    <a:pt x="165" y="293"/>
                    <a:pt x="161" y="290"/>
                  </a:cubicBezTo>
                  <a:cubicBezTo>
                    <a:pt x="157" y="286"/>
                    <a:pt x="155" y="281"/>
                    <a:pt x="151" y="278"/>
                  </a:cubicBezTo>
                  <a:cubicBezTo>
                    <a:pt x="147" y="276"/>
                    <a:pt x="143" y="274"/>
                    <a:pt x="138" y="273"/>
                  </a:cubicBezTo>
                  <a:cubicBezTo>
                    <a:pt x="131" y="268"/>
                    <a:pt x="129" y="257"/>
                    <a:pt x="124" y="248"/>
                  </a:cubicBezTo>
                  <a:cubicBezTo>
                    <a:pt x="120" y="244"/>
                    <a:pt x="123" y="238"/>
                    <a:pt x="119" y="234"/>
                  </a:cubicBezTo>
                  <a:cubicBezTo>
                    <a:pt x="116" y="231"/>
                    <a:pt x="114" y="225"/>
                    <a:pt x="111" y="223"/>
                  </a:cubicBezTo>
                  <a:cubicBezTo>
                    <a:pt x="107" y="223"/>
                    <a:pt x="102" y="225"/>
                    <a:pt x="98" y="222"/>
                  </a:cubicBezTo>
                  <a:cubicBezTo>
                    <a:pt x="93" y="222"/>
                    <a:pt x="98" y="209"/>
                    <a:pt x="91" y="214"/>
                  </a:cubicBezTo>
                  <a:cubicBezTo>
                    <a:pt x="88" y="216"/>
                    <a:pt x="88" y="226"/>
                    <a:pt x="83" y="224"/>
                  </a:cubicBezTo>
                  <a:cubicBezTo>
                    <a:pt x="82" y="220"/>
                    <a:pt x="74" y="218"/>
                    <a:pt x="75" y="213"/>
                  </a:cubicBezTo>
                  <a:cubicBezTo>
                    <a:pt x="75" y="208"/>
                    <a:pt x="74" y="202"/>
                    <a:pt x="69" y="204"/>
                  </a:cubicBezTo>
                  <a:cubicBezTo>
                    <a:pt x="65" y="203"/>
                    <a:pt x="68" y="194"/>
                    <a:pt x="68" y="190"/>
                  </a:cubicBezTo>
                  <a:cubicBezTo>
                    <a:pt x="71" y="184"/>
                    <a:pt x="68" y="178"/>
                    <a:pt x="64" y="175"/>
                  </a:cubicBezTo>
                  <a:cubicBezTo>
                    <a:pt x="58" y="170"/>
                    <a:pt x="52" y="166"/>
                    <a:pt x="47" y="161"/>
                  </a:cubicBezTo>
                  <a:cubicBezTo>
                    <a:pt x="44" y="157"/>
                    <a:pt x="37" y="164"/>
                    <a:pt x="38" y="156"/>
                  </a:cubicBezTo>
                  <a:cubicBezTo>
                    <a:pt x="40" y="149"/>
                    <a:pt x="34" y="147"/>
                    <a:pt x="31" y="142"/>
                  </a:cubicBezTo>
                  <a:cubicBezTo>
                    <a:pt x="27" y="139"/>
                    <a:pt x="28" y="134"/>
                    <a:pt x="29" y="128"/>
                  </a:cubicBezTo>
                  <a:cubicBezTo>
                    <a:pt x="29" y="122"/>
                    <a:pt x="31" y="117"/>
                    <a:pt x="36" y="114"/>
                  </a:cubicBezTo>
                  <a:cubicBezTo>
                    <a:pt x="42" y="110"/>
                    <a:pt x="39" y="106"/>
                    <a:pt x="37" y="100"/>
                  </a:cubicBezTo>
                  <a:cubicBezTo>
                    <a:pt x="39" y="94"/>
                    <a:pt x="43" y="91"/>
                    <a:pt x="35" y="92"/>
                  </a:cubicBezTo>
                  <a:cubicBezTo>
                    <a:pt x="31" y="91"/>
                    <a:pt x="25" y="91"/>
                    <a:pt x="24" y="86"/>
                  </a:cubicBezTo>
                  <a:cubicBezTo>
                    <a:pt x="21" y="78"/>
                    <a:pt x="18" y="70"/>
                    <a:pt x="15" y="6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92" name="Freeform 313">
              <a:extLst>
                <a:ext uri="{FF2B5EF4-FFF2-40B4-BE49-F238E27FC236}">
                  <a16:creationId xmlns:a16="http://schemas.microsoft.com/office/drawing/2014/main" id="{13E4B311-0FE9-47AA-8A12-DD130D0C3429}"/>
                </a:ext>
              </a:extLst>
            </p:cNvPr>
            <p:cNvSpPr>
              <a:spLocks/>
            </p:cNvSpPr>
            <p:nvPr/>
          </p:nvSpPr>
          <p:spPr bwMode="auto">
            <a:xfrm>
              <a:off x="2969172" y="3682672"/>
              <a:ext cx="31149" cy="29316"/>
            </a:xfrm>
            <a:custGeom>
              <a:avLst/>
              <a:gdLst/>
              <a:ahLst/>
              <a:cxnLst>
                <a:cxn ang="0">
                  <a:pos x="59" y="54"/>
                </a:cxn>
                <a:cxn ang="0">
                  <a:pos x="50" y="51"/>
                </a:cxn>
                <a:cxn ang="0">
                  <a:pos x="46" y="41"/>
                </a:cxn>
                <a:cxn ang="0">
                  <a:pos x="35" y="38"/>
                </a:cxn>
                <a:cxn ang="0">
                  <a:pos x="24" y="36"/>
                </a:cxn>
                <a:cxn ang="0">
                  <a:pos x="13" y="31"/>
                </a:cxn>
                <a:cxn ang="0">
                  <a:pos x="7" y="21"/>
                </a:cxn>
                <a:cxn ang="0">
                  <a:pos x="4" y="8"/>
                </a:cxn>
                <a:cxn ang="0">
                  <a:pos x="12" y="4"/>
                </a:cxn>
                <a:cxn ang="0">
                  <a:pos x="25" y="3"/>
                </a:cxn>
                <a:cxn ang="0">
                  <a:pos x="35" y="4"/>
                </a:cxn>
                <a:cxn ang="0">
                  <a:pos x="42" y="11"/>
                </a:cxn>
                <a:cxn ang="0">
                  <a:pos x="43" y="21"/>
                </a:cxn>
                <a:cxn ang="0">
                  <a:pos x="47" y="30"/>
                </a:cxn>
                <a:cxn ang="0">
                  <a:pos x="49" y="36"/>
                </a:cxn>
                <a:cxn ang="0">
                  <a:pos x="58" y="42"/>
                </a:cxn>
                <a:cxn ang="0">
                  <a:pos x="58" y="50"/>
                </a:cxn>
                <a:cxn ang="0">
                  <a:pos x="59" y="54"/>
                </a:cxn>
              </a:cxnLst>
              <a:rect l="0" t="0" r="r" b="b"/>
              <a:pathLst>
                <a:path w="63" h="60">
                  <a:moveTo>
                    <a:pt x="59" y="54"/>
                  </a:moveTo>
                  <a:cubicBezTo>
                    <a:pt x="56" y="60"/>
                    <a:pt x="51" y="57"/>
                    <a:pt x="50" y="51"/>
                  </a:cubicBezTo>
                  <a:cubicBezTo>
                    <a:pt x="51" y="46"/>
                    <a:pt x="45" y="45"/>
                    <a:pt x="46" y="41"/>
                  </a:cubicBezTo>
                  <a:cubicBezTo>
                    <a:pt x="42" y="40"/>
                    <a:pt x="37" y="43"/>
                    <a:pt x="35" y="38"/>
                  </a:cubicBezTo>
                  <a:cubicBezTo>
                    <a:pt x="32" y="33"/>
                    <a:pt x="27" y="38"/>
                    <a:pt x="24" y="36"/>
                  </a:cubicBezTo>
                  <a:cubicBezTo>
                    <a:pt x="21" y="31"/>
                    <a:pt x="17" y="31"/>
                    <a:pt x="13" y="31"/>
                  </a:cubicBezTo>
                  <a:cubicBezTo>
                    <a:pt x="8" y="32"/>
                    <a:pt x="3" y="26"/>
                    <a:pt x="7" y="21"/>
                  </a:cubicBezTo>
                  <a:cubicBezTo>
                    <a:pt x="11" y="16"/>
                    <a:pt x="8" y="11"/>
                    <a:pt x="4" y="8"/>
                  </a:cubicBezTo>
                  <a:cubicBezTo>
                    <a:pt x="0" y="4"/>
                    <a:pt x="10" y="6"/>
                    <a:pt x="12" y="4"/>
                  </a:cubicBezTo>
                  <a:cubicBezTo>
                    <a:pt x="16" y="3"/>
                    <a:pt x="20" y="3"/>
                    <a:pt x="25" y="3"/>
                  </a:cubicBezTo>
                  <a:cubicBezTo>
                    <a:pt x="29" y="2"/>
                    <a:pt x="32" y="0"/>
                    <a:pt x="35" y="4"/>
                  </a:cubicBezTo>
                  <a:cubicBezTo>
                    <a:pt x="32" y="9"/>
                    <a:pt x="42" y="6"/>
                    <a:pt x="42" y="11"/>
                  </a:cubicBezTo>
                  <a:cubicBezTo>
                    <a:pt x="39" y="12"/>
                    <a:pt x="38" y="19"/>
                    <a:pt x="43" y="21"/>
                  </a:cubicBezTo>
                  <a:cubicBezTo>
                    <a:pt x="46" y="24"/>
                    <a:pt x="52" y="26"/>
                    <a:pt x="47" y="30"/>
                  </a:cubicBezTo>
                  <a:cubicBezTo>
                    <a:pt x="40" y="28"/>
                    <a:pt x="47" y="35"/>
                    <a:pt x="49" y="36"/>
                  </a:cubicBezTo>
                  <a:cubicBezTo>
                    <a:pt x="51" y="41"/>
                    <a:pt x="59" y="38"/>
                    <a:pt x="58" y="42"/>
                  </a:cubicBezTo>
                  <a:cubicBezTo>
                    <a:pt x="55" y="45"/>
                    <a:pt x="63" y="49"/>
                    <a:pt x="58" y="50"/>
                  </a:cubicBezTo>
                  <a:cubicBezTo>
                    <a:pt x="59" y="50"/>
                    <a:pt x="59" y="52"/>
                    <a:pt x="59" y="5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93" name="Freeform 314">
              <a:extLst>
                <a:ext uri="{FF2B5EF4-FFF2-40B4-BE49-F238E27FC236}">
                  <a16:creationId xmlns:a16="http://schemas.microsoft.com/office/drawing/2014/main" id="{367FE59A-C0C9-4830-AA08-34701D92AA84}"/>
                </a:ext>
              </a:extLst>
            </p:cNvPr>
            <p:cNvSpPr>
              <a:spLocks/>
            </p:cNvSpPr>
            <p:nvPr/>
          </p:nvSpPr>
          <p:spPr bwMode="auto">
            <a:xfrm>
              <a:off x="2996657" y="3515936"/>
              <a:ext cx="362787" cy="174065"/>
            </a:xfrm>
            <a:custGeom>
              <a:avLst/>
              <a:gdLst/>
              <a:ahLst/>
              <a:cxnLst>
                <a:cxn ang="0">
                  <a:pos x="588" y="288"/>
                </a:cxn>
                <a:cxn ang="0">
                  <a:pos x="532" y="285"/>
                </a:cxn>
                <a:cxn ang="0">
                  <a:pos x="488" y="295"/>
                </a:cxn>
                <a:cxn ang="0">
                  <a:pos x="441" y="301"/>
                </a:cxn>
                <a:cxn ang="0">
                  <a:pos x="408" y="324"/>
                </a:cxn>
                <a:cxn ang="0">
                  <a:pos x="383" y="325"/>
                </a:cxn>
                <a:cxn ang="0">
                  <a:pos x="354" y="299"/>
                </a:cxn>
                <a:cxn ang="0">
                  <a:pos x="337" y="270"/>
                </a:cxn>
                <a:cxn ang="0">
                  <a:pos x="280" y="269"/>
                </a:cxn>
                <a:cxn ang="0">
                  <a:pos x="173" y="238"/>
                </a:cxn>
                <a:cxn ang="0">
                  <a:pos x="153" y="307"/>
                </a:cxn>
                <a:cxn ang="0">
                  <a:pos x="111" y="299"/>
                </a:cxn>
                <a:cxn ang="0">
                  <a:pos x="89" y="279"/>
                </a:cxn>
                <a:cxn ang="0">
                  <a:pos x="69" y="250"/>
                </a:cxn>
                <a:cxn ang="0">
                  <a:pos x="83" y="240"/>
                </a:cxn>
                <a:cxn ang="0">
                  <a:pos x="122" y="230"/>
                </a:cxn>
                <a:cxn ang="0">
                  <a:pos x="122" y="199"/>
                </a:cxn>
                <a:cxn ang="0">
                  <a:pos x="78" y="194"/>
                </a:cxn>
                <a:cxn ang="0">
                  <a:pos x="39" y="201"/>
                </a:cxn>
                <a:cxn ang="0">
                  <a:pos x="31" y="176"/>
                </a:cxn>
                <a:cxn ang="0">
                  <a:pos x="2" y="161"/>
                </a:cxn>
                <a:cxn ang="0">
                  <a:pos x="12" y="125"/>
                </a:cxn>
                <a:cxn ang="0">
                  <a:pos x="44" y="120"/>
                </a:cxn>
                <a:cxn ang="0">
                  <a:pos x="71" y="93"/>
                </a:cxn>
                <a:cxn ang="0">
                  <a:pos x="110" y="89"/>
                </a:cxn>
                <a:cxn ang="0">
                  <a:pos x="145" y="105"/>
                </a:cxn>
                <a:cxn ang="0">
                  <a:pos x="168" y="111"/>
                </a:cxn>
                <a:cxn ang="0">
                  <a:pos x="210" y="99"/>
                </a:cxn>
                <a:cxn ang="0">
                  <a:pos x="245" y="108"/>
                </a:cxn>
                <a:cxn ang="0">
                  <a:pos x="270" y="91"/>
                </a:cxn>
                <a:cxn ang="0">
                  <a:pos x="255" y="75"/>
                </a:cxn>
                <a:cxn ang="0">
                  <a:pos x="283" y="56"/>
                </a:cxn>
                <a:cxn ang="0">
                  <a:pos x="270" y="32"/>
                </a:cxn>
                <a:cxn ang="0">
                  <a:pos x="338" y="25"/>
                </a:cxn>
                <a:cxn ang="0">
                  <a:pos x="395" y="7"/>
                </a:cxn>
                <a:cxn ang="0">
                  <a:pos x="442" y="6"/>
                </a:cxn>
                <a:cxn ang="0">
                  <a:pos x="458" y="28"/>
                </a:cxn>
                <a:cxn ang="0">
                  <a:pos x="490" y="33"/>
                </a:cxn>
                <a:cxn ang="0">
                  <a:pos x="507" y="43"/>
                </a:cxn>
                <a:cxn ang="0">
                  <a:pos x="545" y="29"/>
                </a:cxn>
                <a:cxn ang="0">
                  <a:pos x="600" y="93"/>
                </a:cxn>
                <a:cxn ang="0">
                  <a:pos x="628" y="101"/>
                </a:cxn>
                <a:cxn ang="0">
                  <a:pos x="675" y="106"/>
                </a:cxn>
                <a:cxn ang="0">
                  <a:pos x="708" y="134"/>
                </a:cxn>
                <a:cxn ang="0">
                  <a:pos x="737" y="143"/>
                </a:cxn>
                <a:cxn ang="0">
                  <a:pos x="707" y="174"/>
                </a:cxn>
                <a:cxn ang="0">
                  <a:pos x="663" y="186"/>
                </a:cxn>
                <a:cxn ang="0">
                  <a:pos x="646" y="233"/>
                </a:cxn>
                <a:cxn ang="0">
                  <a:pos x="610" y="244"/>
                </a:cxn>
                <a:cxn ang="0">
                  <a:pos x="609" y="294"/>
                </a:cxn>
              </a:cxnLst>
              <a:rect l="0" t="0" r="r" b="b"/>
              <a:pathLst>
                <a:path w="740" h="339">
                  <a:moveTo>
                    <a:pt x="609" y="301"/>
                  </a:moveTo>
                  <a:cubicBezTo>
                    <a:pt x="607" y="295"/>
                    <a:pt x="601" y="295"/>
                    <a:pt x="597" y="296"/>
                  </a:cubicBezTo>
                  <a:cubicBezTo>
                    <a:pt x="594" y="292"/>
                    <a:pt x="593" y="286"/>
                    <a:pt x="588" y="288"/>
                  </a:cubicBezTo>
                  <a:cubicBezTo>
                    <a:pt x="583" y="287"/>
                    <a:pt x="578" y="285"/>
                    <a:pt x="573" y="287"/>
                  </a:cubicBezTo>
                  <a:cubicBezTo>
                    <a:pt x="566" y="287"/>
                    <a:pt x="559" y="287"/>
                    <a:pt x="552" y="283"/>
                  </a:cubicBezTo>
                  <a:cubicBezTo>
                    <a:pt x="545" y="286"/>
                    <a:pt x="538" y="284"/>
                    <a:pt x="532" y="285"/>
                  </a:cubicBezTo>
                  <a:cubicBezTo>
                    <a:pt x="528" y="290"/>
                    <a:pt x="522" y="285"/>
                    <a:pt x="517" y="285"/>
                  </a:cubicBezTo>
                  <a:cubicBezTo>
                    <a:pt x="509" y="282"/>
                    <a:pt x="500" y="275"/>
                    <a:pt x="493" y="282"/>
                  </a:cubicBezTo>
                  <a:cubicBezTo>
                    <a:pt x="489" y="284"/>
                    <a:pt x="489" y="293"/>
                    <a:pt x="488" y="295"/>
                  </a:cubicBezTo>
                  <a:cubicBezTo>
                    <a:pt x="481" y="293"/>
                    <a:pt x="474" y="291"/>
                    <a:pt x="467" y="289"/>
                  </a:cubicBezTo>
                  <a:cubicBezTo>
                    <a:pt x="461" y="286"/>
                    <a:pt x="454" y="288"/>
                    <a:pt x="448" y="289"/>
                  </a:cubicBezTo>
                  <a:cubicBezTo>
                    <a:pt x="445" y="293"/>
                    <a:pt x="443" y="299"/>
                    <a:pt x="441" y="301"/>
                  </a:cubicBezTo>
                  <a:cubicBezTo>
                    <a:pt x="438" y="305"/>
                    <a:pt x="435" y="302"/>
                    <a:pt x="431" y="306"/>
                  </a:cubicBezTo>
                  <a:cubicBezTo>
                    <a:pt x="428" y="310"/>
                    <a:pt x="425" y="313"/>
                    <a:pt x="420" y="313"/>
                  </a:cubicBezTo>
                  <a:cubicBezTo>
                    <a:pt x="416" y="316"/>
                    <a:pt x="409" y="317"/>
                    <a:pt x="408" y="324"/>
                  </a:cubicBezTo>
                  <a:cubicBezTo>
                    <a:pt x="405" y="326"/>
                    <a:pt x="398" y="329"/>
                    <a:pt x="402" y="335"/>
                  </a:cubicBezTo>
                  <a:cubicBezTo>
                    <a:pt x="400" y="339"/>
                    <a:pt x="393" y="337"/>
                    <a:pt x="392" y="332"/>
                  </a:cubicBezTo>
                  <a:cubicBezTo>
                    <a:pt x="394" y="326"/>
                    <a:pt x="387" y="323"/>
                    <a:pt x="383" y="325"/>
                  </a:cubicBezTo>
                  <a:cubicBezTo>
                    <a:pt x="378" y="325"/>
                    <a:pt x="373" y="326"/>
                    <a:pt x="367" y="325"/>
                  </a:cubicBezTo>
                  <a:cubicBezTo>
                    <a:pt x="366" y="319"/>
                    <a:pt x="364" y="312"/>
                    <a:pt x="363" y="306"/>
                  </a:cubicBezTo>
                  <a:cubicBezTo>
                    <a:pt x="358" y="306"/>
                    <a:pt x="353" y="307"/>
                    <a:pt x="354" y="299"/>
                  </a:cubicBezTo>
                  <a:cubicBezTo>
                    <a:pt x="356" y="294"/>
                    <a:pt x="356" y="289"/>
                    <a:pt x="356" y="284"/>
                  </a:cubicBezTo>
                  <a:cubicBezTo>
                    <a:pt x="353" y="286"/>
                    <a:pt x="349" y="287"/>
                    <a:pt x="347" y="279"/>
                  </a:cubicBezTo>
                  <a:cubicBezTo>
                    <a:pt x="346" y="274"/>
                    <a:pt x="340" y="275"/>
                    <a:pt x="337" y="270"/>
                  </a:cubicBezTo>
                  <a:cubicBezTo>
                    <a:pt x="335" y="263"/>
                    <a:pt x="330" y="269"/>
                    <a:pt x="326" y="270"/>
                  </a:cubicBezTo>
                  <a:cubicBezTo>
                    <a:pt x="315" y="270"/>
                    <a:pt x="304" y="267"/>
                    <a:pt x="293" y="270"/>
                  </a:cubicBezTo>
                  <a:cubicBezTo>
                    <a:pt x="288" y="270"/>
                    <a:pt x="283" y="275"/>
                    <a:pt x="280" y="269"/>
                  </a:cubicBezTo>
                  <a:cubicBezTo>
                    <a:pt x="272" y="262"/>
                    <a:pt x="265" y="253"/>
                    <a:pt x="256" y="249"/>
                  </a:cubicBezTo>
                  <a:cubicBezTo>
                    <a:pt x="244" y="241"/>
                    <a:pt x="232" y="233"/>
                    <a:pt x="219" y="225"/>
                  </a:cubicBezTo>
                  <a:cubicBezTo>
                    <a:pt x="204" y="229"/>
                    <a:pt x="189" y="233"/>
                    <a:pt x="173" y="238"/>
                  </a:cubicBezTo>
                  <a:cubicBezTo>
                    <a:pt x="173" y="266"/>
                    <a:pt x="173" y="293"/>
                    <a:pt x="173" y="321"/>
                  </a:cubicBezTo>
                  <a:cubicBezTo>
                    <a:pt x="169" y="322"/>
                    <a:pt x="164" y="324"/>
                    <a:pt x="161" y="319"/>
                  </a:cubicBezTo>
                  <a:cubicBezTo>
                    <a:pt x="157" y="316"/>
                    <a:pt x="156" y="310"/>
                    <a:pt x="153" y="307"/>
                  </a:cubicBezTo>
                  <a:cubicBezTo>
                    <a:pt x="147" y="303"/>
                    <a:pt x="141" y="296"/>
                    <a:pt x="134" y="298"/>
                  </a:cubicBezTo>
                  <a:cubicBezTo>
                    <a:pt x="125" y="299"/>
                    <a:pt x="116" y="303"/>
                    <a:pt x="109" y="311"/>
                  </a:cubicBezTo>
                  <a:cubicBezTo>
                    <a:pt x="111" y="306"/>
                    <a:pt x="107" y="303"/>
                    <a:pt x="111" y="299"/>
                  </a:cubicBezTo>
                  <a:cubicBezTo>
                    <a:pt x="112" y="294"/>
                    <a:pt x="116" y="289"/>
                    <a:pt x="110" y="287"/>
                  </a:cubicBezTo>
                  <a:cubicBezTo>
                    <a:pt x="106" y="287"/>
                    <a:pt x="103" y="287"/>
                    <a:pt x="99" y="286"/>
                  </a:cubicBezTo>
                  <a:cubicBezTo>
                    <a:pt x="97" y="282"/>
                    <a:pt x="94" y="278"/>
                    <a:pt x="89" y="279"/>
                  </a:cubicBezTo>
                  <a:cubicBezTo>
                    <a:pt x="88" y="277"/>
                    <a:pt x="90" y="270"/>
                    <a:pt x="85" y="269"/>
                  </a:cubicBezTo>
                  <a:cubicBezTo>
                    <a:pt x="83" y="265"/>
                    <a:pt x="82" y="259"/>
                    <a:pt x="79" y="256"/>
                  </a:cubicBezTo>
                  <a:cubicBezTo>
                    <a:pt x="76" y="253"/>
                    <a:pt x="69" y="257"/>
                    <a:pt x="69" y="250"/>
                  </a:cubicBezTo>
                  <a:cubicBezTo>
                    <a:pt x="69" y="244"/>
                    <a:pt x="76" y="246"/>
                    <a:pt x="79" y="246"/>
                  </a:cubicBezTo>
                  <a:cubicBezTo>
                    <a:pt x="83" y="248"/>
                    <a:pt x="87" y="251"/>
                    <a:pt x="91" y="248"/>
                  </a:cubicBezTo>
                  <a:cubicBezTo>
                    <a:pt x="90" y="245"/>
                    <a:pt x="83" y="244"/>
                    <a:pt x="83" y="240"/>
                  </a:cubicBezTo>
                  <a:cubicBezTo>
                    <a:pt x="86" y="237"/>
                    <a:pt x="88" y="234"/>
                    <a:pt x="90" y="229"/>
                  </a:cubicBezTo>
                  <a:cubicBezTo>
                    <a:pt x="94" y="229"/>
                    <a:pt x="98" y="228"/>
                    <a:pt x="102" y="229"/>
                  </a:cubicBezTo>
                  <a:cubicBezTo>
                    <a:pt x="109" y="228"/>
                    <a:pt x="115" y="230"/>
                    <a:pt x="122" y="230"/>
                  </a:cubicBezTo>
                  <a:cubicBezTo>
                    <a:pt x="120" y="227"/>
                    <a:pt x="112" y="228"/>
                    <a:pt x="115" y="222"/>
                  </a:cubicBezTo>
                  <a:cubicBezTo>
                    <a:pt x="118" y="219"/>
                    <a:pt x="121" y="216"/>
                    <a:pt x="121" y="211"/>
                  </a:cubicBezTo>
                  <a:cubicBezTo>
                    <a:pt x="122" y="206"/>
                    <a:pt x="118" y="202"/>
                    <a:pt x="122" y="199"/>
                  </a:cubicBezTo>
                  <a:cubicBezTo>
                    <a:pt x="121" y="192"/>
                    <a:pt x="114" y="194"/>
                    <a:pt x="110" y="193"/>
                  </a:cubicBezTo>
                  <a:cubicBezTo>
                    <a:pt x="106" y="196"/>
                    <a:pt x="99" y="197"/>
                    <a:pt x="95" y="192"/>
                  </a:cubicBezTo>
                  <a:cubicBezTo>
                    <a:pt x="89" y="190"/>
                    <a:pt x="83" y="189"/>
                    <a:pt x="78" y="194"/>
                  </a:cubicBezTo>
                  <a:cubicBezTo>
                    <a:pt x="72" y="194"/>
                    <a:pt x="68" y="201"/>
                    <a:pt x="62" y="202"/>
                  </a:cubicBezTo>
                  <a:cubicBezTo>
                    <a:pt x="58" y="203"/>
                    <a:pt x="54" y="201"/>
                    <a:pt x="51" y="206"/>
                  </a:cubicBezTo>
                  <a:cubicBezTo>
                    <a:pt x="47" y="207"/>
                    <a:pt x="43" y="203"/>
                    <a:pt x="39" y="201"/>
                  </a:cubicBezTo>
                  <a:cubicBezTo>
                    <a:pt x="36" y="195"/>
                    <a:pt x="44" y="198"/>
                    <a:pt x="47" y="199"/>
                  </a:cubicBezTo>
                  <a:cubicBezTo>
                    <a:pt x="49" y="196"/>
                    <a:pt x="42" y="191"/>
                    <a:pt x="41" y="187"/>
                  </a:cubicBezTo>
                  <a:cubicBezTo>
                    <a:pt x="39" y="181"/>
                    <a:pt x="34" y="180"/>
                    <a:pt x="31" y="176"/>
                  </a:cubicBezTo>
                  <a:cubicBezTo>
                    <a:pt x="27" y="172"/>
                    <a:pt x="22" y="176"/>
                    <a:pt x="18" y="173"/>
                  </a:cubicBezTo>
                  <a:cubicBezTo>
                    <a:pt x="18" y="179"/>
                    <a:pt x="11" y="172"/>
                    <a:pt x="13" y="167"/>
                  </a:cubicBezTo>
                  <a:cubicBezTo>
                    <a:pt x="13" y="161"/>
                    <a:pt x="6" y="163"/>
                    <a:pt x="2" y="161"/>
                  </a:cubicBezTo>
                  <a:cubicBezTo>
                    <a:pt x="0" y="158"/>
                    <a:pt x="5" y="151"/>
                    <a:pt x="7" y="148"/>
                  </a:cubicBezTo>
                  <a:cubicBezTo>
                    <a:pt x="12" y="146"/>
                    <a:pt x="13" y="140"/>
                    <a:pt x="7" y="139"/>
                  </a:cubicBezTo>
                  <a:cubicBezTo>
                    <a:pt x="9" y="134"/>
                    <a:pt x="6" y="125"/>
                    <a:pt x="12" y="125"/>
                  </a:cubicBezTo>
                  <a:cubicBezTo>
                    <a:pt x="17" y="126"/>
                    <a:pt x="17" y="118"/>
                    <a:pt x="20" y="115"/>
                  </a:cubicBezTo>
                  <a:cubicBezTo>
                    <a:pt x="27" y="113"/>
                    <a:pt x="30" y="125"/>
                    <a:pt x="35" y="127"/>
                  </a:cubicBezTo>
                  <a:cubicBezTo>
                    <a:pt x="39" y="128"/>
                    <a:pt x="45" y="126"/>
                    <a:pt x="44" y="120"/>
                  </a:cubicBezTo>
                  <a:cubicBezTo>
                    <a:pt x="42" y="115"/>
                    <a:pt x="41" y="109"/>
                    <a:pt x="46" y="108"/>
                  </a:cubicBezTo>
                  <a:cubicBezTo>
                    <a:pt x="51" y="107"/>
                    <a:pt x="54" y="104"/>
                    <a:pt x="56" y="100"/>
                  </a:cubicBezTo>
                  <a:cubicBezTo>
                    <a:pt x="61" y="96"/>
                    <a:pt x="67" y="97"/>
                    <a:pt x="71" y="93"/>
                  </a:cubicBezTo>
                  <a:cubicBezTo>
                    <a:pt x="76" y="90"/>
                    <a:pt x="80" y="84"/>
                    <a:pt x="86" y="87"/>
                  </a:cubicBezTo>
                  <a:cubicBezTo>
                    <a:pt x="90" y="86"/>
                    <a:pt x="93" y="92"/>
                    <a:pt x="98" y="88"/>
                  </a:cubicBezTo>
                  <a:cubicBezTo>
                    <a:pt x="102" y="85"/>
                    <a:pt x="108" y="81"/>
                    <a:pt x="110" y="89"/>
                  </a:cubicBezTo>
                  <a:cubicBezTo>
                    <a:pt x="113" y="92"/>
                    <a:pt x="119" y="90"/>
                    <a:pt x="123" y="90"/>
                  </a:cubicBezTo>
                  <a:cubicBezTo>
                    <a:pt x="129" y="90"/>
                    <a:pt x="130" y="93"/>
                    <a:pt x="133" y="96"/>
                  </a:cubicBezTo>
                  <a:cubicBezTo>
                    <a:pt x="137" y="99"/>
                    <a:pt x="143" y="100"/>
                    <a:pt x="145" y="105"/>
                  </a:cubicBezTo>
                  <a:cubicBezTo>
                    <a:pt x="143" y="112"/>
                    <a:pt x="152" y="112"/>
                    <a:pt x="149" y="105"/>
                  </a:cubicBezTo>
                  <a:cubicBezTo>
                    <a:pt x="145" y="98"/>
                    <a:pt x="155" y="101"/>
                    <a:pt x="156" y="105"/>
                  </a:cubicBezTo>
                  <a:cubicBezTo>
                    <a:pt x="159" y="109"/>
                    <a:pt x="165" y="108"/>
                    <a:pt x="168" y="111"/>
                  </a:cubicBezTo>
                  <a:cubicBezTo>
                    <a:pt x="175" y="111"/>
                    <a:pt x="178" y="101"/>
                    <a:pt x="183" y="99"/>
                  </a:cubicBezTo>
                  <a:cubicBezTo>
                    <a:pt x="189" y="100"/>
                    <a:pt x="195" y="99"/>
                    <a:pt x="199" y="104"/>
                  </a:cubicBezTo>
                  <a:cubicBezTo>
                    <a:pt x="205" y="107"/>
                    <a:pt x="205" y="97"/>
                    <a:pt x="210" y="99"/>
                  </a:cubicBezTo>
                  <a:cubicBezTo>
                    <a:pt x="214" y="99"/>
                    <a:pt x="220" y="97"/>
                    <a:pt x="222" y="102"/>
                  </a:cubicBezTo>
                  <a:cubicBezTo>
                    <a:pt x="223" y="107"/>
                    <a:pt x="229" y="107"/>
                    <a:pt x="233" y="109"/>
                  </a:cubicBezTo>
                  <a:cubicBezTo>
                    <a:pt x="238" y="110"/>
                    <a:pt x="241" y="113"/>
                    <a:pt x="245" y="108"/>
                  </a:cubicBezTo>
                  <a:cubicBezTo>
                    <a:pt x="247" y="100"/>
                    <a:pt x="251" y="110"/>
                    <a:pt x="255" y="108"/>
                  </a:cubicBezTo>
                  <a:cubicBezTo>
                    <a:pt x="261" y="109"/>
                    <a:pt x="266" y="106"/>
                    <a:pt x="272" y="104"/>
                  </a:cubicBezTo>
                  <a:cubicBezTo>
                    <a:pt x="274" y="100"/>
                    <a:pt x="276" y="91"/>
                    <a:pt x="270" y="91"/>
                  </a:cubicBezTo>
                  <a:cubicBezTo>
                    <a:pt x="265" y="92"/>
                    <a:pt x="262" y="88"/>
                    <a:pt x="258" y="86"/>
                  </a:cubicBezTo>
                  <a:cubicBezTo>
                    <a:pt x="253" y="87"/>
                    <a:pt x="253" y="82"/>
                    <a:pt x="249" y="81"/>
                  </a:cubicBezTo>
                  <a:cubicBezTo>
                    <a:pt x="243" y="78"/>
                    <a:pt x="252" y="78"/>
                    <a:pt x="255" y="75"/>
                  </a:cubicBezTo>
                  <a:cubicBezTo>
                    <a:pt x="257" y="73"/>
                    <a:pt x="266" y="72"/>
                    <a:pt x="262" y="67"/>
                  </a:cubicBezTo>
                  <a:cubicBezTo>
                    <a:pt x="256" y="63"/>
                    <a:pt x="261" y="59"/>
                    <a:pt x="265" y="57"/>
                  </a:cubicBezTo>
                  <a:cubicBezTo>
                    <a:pt x="271" y="53"/>
                    <a:pt x="277" y="58"/>
                    <a:pt x="283" y="56"/>
                  </a:cubicBezTo>
                  <a:cubicBezTo>
                    <a:pt x="285" y="51"/>
                    <a:pt x="277" y="51"/>
                    <a:pt x="274" y="50"/>
                  </a:cubicBezTo>
                  <a:cubicBezTo>
                    <a:pt x="269" y="51"/>
                    <a:pt x="266" y="47"/>
                    <a:pt x="269" y="44"/>
                  </a:cubicBezTo>
                  <a:cubicBezTo>
                    <a:pt x="266" y="42"/>
                    <a:pt x="266" y="34"/>
                    <a:pt x="270" y="32"/>
                  </a:cubicBezTo>
                  <a:cubicBezTo>
                    <a:pt x="276" y="32"/>
                    <a:pt x="283" y="34"/>
                    <a:pt x="289" y="34"/>
                  </a:cubicBezTo>
                  <a:cubicBezTo>
                    <a:pt x="296" y="31"/>
                    <a:pt x="304" y="26"/>
                    <a:pt x="312" y="27"/>
                  </a:cubicBezTo>
                  <a:cubicBezTo>
                    <a:pt x="320" y="26"/>
                    <a:pt x="329" y="25"/>
                    <a:pt x="338" y="25"/>
                  </a:cubicBezTo>
                  <a:cubicBezTo>
                    <a:pt x="341" y="23"/>
                    <a:pt x="344" y="17"/>
                    <a:pt x="349" y="18"/>
                  </a:cubicBezTo>
                  <a:cubicBezTo>
                    <a:pt x="360" y="18"/>
                    <a:pt x="371" y="12"/>
                    <a:pt x="382" y="13"/>
                  </a:cubicBezTo>
                  <a:cubicBezTo>
                    <a:pt x="386" y="12"/>
                    <a:pt x="393" y="14"/>
                    <a:pt x="395" y="7"/>
                  </a:cubicBezTo>
                  <a:cubicBezTo>
                    <a:pt x="395" y="3"/>
                    <a:pt x="404" y="7"/>
                    <a:pt x="405" y="1"/>
                  </a:cubicBezTo>
                  <a:cubicBezTo>
                    <a:pt x="413" y="0"/>
                    <a:pt x="422" y="3"/>
                    <a:pt x="430" y="6"/>
                  </a:cubicBezTo>
                  <a:cubicBezTo>
                    <a:pt x="434" y="5"/>
                    <a:pt x="439" y="3"/>
                    <a:pt x="442" y="6"/>
                  </a:cubicBezTo>
                  <a:cubicBezTo>
                    <a:pt x="445" y="9"/>
                    <a:pt x="443" y="16"/>
                    <a:pt x="449" y="16"/>
                  </a:cubicBezTo>
                  <a:cubicBezTo>
                    <a:pt x="448" y="22"/>
                    <a:pt x="445" y="26"/>
                    <a:pt x="446" y="28"/>
                  </a:cubicBezTo>
                  <a:cubicBezTo>
                    <a:pt x="450" y="30"/>
                    <a:pt x="454" y="28"/>
                    <a:pt x="458" y="28"/>
                  </a:cubicBezTo>
                  <a:cubicBezTo>
                    <a:pt x="461" y="29"/>
                    <a:pt x="465" y="24"/>
                    <a:pt x="468" y="29"/>
                  </a:cubicBezTo>
                  <a:cubicBezTo>
                    <a:pt x="471" y="36"/>
                    <a:pt x="474" y="30"/>
                    <a:pt x="478" y="31"/>
                  </a:cubicBezTo>
                  <a:cubicBezTo>
                    <a:pt x="482" y="32"/>
                    <a:pt x="486" y="37"/>
                    <a:pt x="490" y="33"/>
                  </a:cubicBezTo>
                  <a:cubicBezTo>
                    <a:pt x="497" y="32"/>
                    <a:pt x="489" y="37"/>
                    <a:pt x="487" y="40"/>
                  </a:cubicBezTo>
                  <a:cubicBezTo>
                    <a:pt x="484" y="45"/>
                    <a:pt x="492" y="43"/>
                    <a:pt x="495" y="42"/>
                  </a:cubicBezTo>
                  <a:cubicBezTo>
                    <a:pt x="499" y="40"/>
                    <a:pt x="504" y="45"/>
                    <a:pt x="507" y="43"/>
                  </a:cubicBezTo>
                  <a:cubicBezTo>
                    <a:pt x="512" y="37"/>
                    <a:pt x="518" y="36"/>
                    <a:pt x="524" y="34"/>
                  </a:cubicBezTo>
                  <a:cubicBezTo>
                    <a:pt x="530" y="29"/>
                    <a:pt x="537" y="27"/>
                    <a:pt x="543" y="24"/>
                  </a:cubicBezTo>
                  <a:cubicBezTo>
                    <a:pt x="548" y="20"/>
                    <a:pt x="552" y="28"/>
                    <a:pt x="545" y="29"/>
                  </a:cubicBezTo>
                  <a:cubicBezTo>
                    <a:pt x="541" y="34"/>
                    <a:pt x="549" y="36"/>
                    <a:pt x="552" y="38"/>
                  </a:cubicBezTo>
                  <a:cubicBezTo>
                    <a:pt x="562" y="43"/>
                    <a:pt x="570" y="50"/>
                    <a:pt x="577" y="59"/>
                  </a:cubicBezTo>
                  <a:cubicBezTo>
                    <a:pt x="585" y="71"/>
                    <a:pt x="592" y="83"/>
                    <a:pt x="600" y="93"/>
                  </a:cubicBezTo>
                  <a:cubicBezTo>
                    <a:pt x="603" y="97"/>
                    <a:pt x="605" y="104"/>
                    <a:pt x="608" y="106"/>
                  </a:cubicBezTo>
                  <a:cubicBezTo>
                    <a:pt x="612" y="104"/>
                    <a:pt x="616" y="100"/>
                    <a:pt x="618" y="95"/>
                  </a:cubicBezTo>
                  <a:cubicBezTo>
                    <a:pt x="621" y="95"/>
                    <a:pt x="628" y="94"/>
                    <a:pt x="628" y="101"/>
                  </a:cubicBezTo>
                  <a:cubicBezTo>
                    <a:pt x="629" y="103"/>
                    <a:pt x="634" y="104"/>
                    <a:pt x="637" y="107"/>
                  </a:cubicBezTo>
                  <a:cubicBezTo>
                    <a:pt x="646" y="108"/>
                    <a:pt x="654" y="106"/>
                    <a:pt x="663" y="103"/>
                  </a:cubicBezTo>
                  <a:cubicBezTo>
                    <a:pt x="667" y="102"/>
                    <a:pt x="672" y="101"/>
                    <a:pt x="675" y="106"/>
                  </a:cubicBezTo>
                  <a:cubicBezTo>
                    <a:pt x="679" y="109"/>
                    <a:pt x="684" y="113"/>
                    <a:pt x="685" y="119"/>
                  </a:cubicBezTo>
                  <a:cubicBezTo>
                    <a:pt x="690" y="120"/>
                    <a:pt x="695" y="120"/>
                    <a:pt x="697" y="126"/>
                  </a:cubicBezTo>
                  <a:cubicBezTo>
                    <a:pt x="701" y="129"/>
                    <a:pt x="703" y="135"/>
                    <a:pt x="708" y="134"/>
                  </a:cubicBezTo>
                  <a:cubicBezTo>
                    <a:pt x="713" y="134"/>
                    <a:pt x="718" y="137"/>
                    <a:pt x="722" y="132"/>
                  </a:cubicBezTo>
                  <a:cubicBezTo>
                    <a:pt x="728" y="127"/>
                    <a:pt x="726" y="133"/>
                    <a:pt x="730" y="136"/>
                  </a:cubicBezTo>
                  <a:cubicBezTo>
                    <a:pt x="730" y="143"/>
                    <a:pt x="740" y="140"/>
                    <a:pt x="737" y="143"/>
                  </a:cubicBezTo>
                  <a:cubicBezTo>
                    <a:pt x="733" y="143"/>
                    <a:pt x="726" y="144"/>
                    <a:pt x="727" y="151"/>
                  </a:cubicBezTo>
                  <a:cubicBezTo>
                    <a:pt x="728" y="159"/>
                    <a:pt x="720" y="158"/>
                    <a:pt x="715" y="158"/>
                  </a:cubicBezTo>
                  <a:cubicBezTo>
                    <a:pt x="709" y="158"/>
                    <a:pt x="704" y="166"/>
                    <a:pt x="707" y="174"/>
                  </a:cubicBezTo>
                  <a:cubicBezTo>
                    <a:pt x="707" y="178"/>
                    <a:pt x="710" y="185"/>
                    <a:pt x="706" y="188"/>
                  </a:cubicBezTo>
                  <a:cubicBezTo>
                    <a:pt x="700" y="194"/>
                    <a:pt x="691" y="191"/>
                    <a:pt x="684" y="191"/>
                  </a:cubicBezTo>
                  <a:cubicBezTo>
                    <a:pt x="677" y="190"/>
                    <a:pt x="670" y="188"/>
                    <a:pt x="663" y="186"/>
                  </a:cubicBezTo>
                  <a:cubicBezTo>
                    <a:pt x="658" y="193"/>
                    <a:pt x="656" y="204"/>
                    <a:pt x="652" y="212"/>
                  </a:cubicBezTo>
                  <a:cubicBezTo>
                    <a:pt x="649" y="217"/>
                    <a:pt x="648" y="223"/>
                    <a:pt x="653" y="226"/>
                  </a:cubicBezTo>
                  <a:cubicBezTo>
                    <a:pt x="658" y="231"/>
                    <a:pt x="650" y="236"/>
                    <a:pt x="646" y="233"/>
                  </a:cubicBezTo>
                  <a:cubicBezTo>
                    <a:pt x="641" y="233"/>
                    <a:pt x="636" y="228"/>
                    <a:pt x="630" y="231"/>
                  </a:cubicBezTo>
                  <a:cubicBezTo>
                    <a:pt x="622" y="234"/>
                    <a:pt x="613" y="233"/>
                    <a:pt x="606" y="237"/>
                  </a:cubicBezTo>
                  <a:cubicBezTo>
                    <a:pt x="601" y="242"/>
                    <a:pt x="605" y="245"/>
                    <a:pt x="610" y="244"/>
                  </a:cubicBezTo>
                  <a:cubicBezTo>
                    <a:pt x="615" y="245"/>
                    <a:pt x="611" y="254"/>
                    <a:pt x="612" y="259"/>
                  </a:cubicBezTo>
                  <a:cubicBezTo>
                    <a:pt x="614" y="264"/>
                    <a:pt x="619" y="269"/>
                    <a:pt x="618" y="275"/>
                  </a:cubicBezTo>
                  <a:cubicBezTo>
                    <a:pt x="615" y="282"/>
                    <a:pt x="606" y="284"/>
                    <a:pt x="609" y="294"/>
                  </a:cubicBezTo>
                  <a:cubicBezTo>
                    <a:pt x="609" y="296"/>
                    <a:pt x="609" y="298"/>
                    <a:pt x="609" y="30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94" name="Freeform 315">
              <a:extLst>
                <a:ext uri="{FF2B5EF4-FFF2-40B4-BE49-F238E27FC236}">
                  <a16:creationId xmlns:a16="http://schemas.microsoft.com/office/drawing/2014/main" id="{9465D457-D98F-40BF-BEDE-204097E5F783}"/>
                </a:ext>
              </a:extLst>
            </p:cNvPr>
            <p:cNvSpPr>
              <a:spLocks/>
            </p:cNvSpPr>
            <p:nvPr/>
          </p:nvSpPr>
          <p:spPr bwMode="auto">
            <a:xfrm>
              <a:off x="3080941" y="3631368"/>
              <a:ext cx="155741" cy="102607"/>
            </a:xfrm>
            <a:custGeom>
              <a:avLst/>
              <a:gdLst/>
              <a:ahLst/>
              <a:cxnLst>
                <a:cxn ang="0">
                  <a:pos x="200" y="190"/>
                </a:cxn>
                <a:cxn ang="0">
                  <a:pos x="192" y="172"/>
                </a:cxn>
                <a:cxn ang="0">
                  <a:pos x="151" y="150"/>
                </a:cxn>
                <a:cxn ang="0">
                  <a:pos x="123" y="130"/>
                </a:cxn>
                <a:cxn ang="0">
                  <a:pos x="109" y="106"/>
                </a:cxn>
                <a:cxn ang="0">
                  <a:pos x="84" y="99"/>
                </a:cxn>
                <a:cxn ang="0">
                  <a:pos x="73" y="81"/>
                </a:cxn>
                <a:cxn ang="0">
                  <a:pos x="51" y="66"/>
                </a:cxn>
                <a:cxn ang="0">
                  <a:pos x="37" y="70"/>
                </a:cxn>
                <a:cxn ang="0">
                  <a:pos x="19" y="85"/>
                </a:cxn>
                <a:cxn ang="0">
                  <a:pos x="0" y="96"/>
                </a:cxn>
                <a:cxn ang="0">
                  <a:pos x="47" y="0"/>
                </a:cxn>
                <a:cxn ang="0">
                  <a:pos x="109" y="47"/>
                </a:cxn>
                <a:cxn ang="0">
                  <a:pos x="159" y="43"/>
                </a:cxn>
                <a:cxn ang="0">
                  <a:pos x="178" y="61"/>
                </a:cxn>
                <a:cxn ang="0">
                  <a:pos x="183" y="81"/>
                </a:cxn>
                <a:cxn ang="0">
                  <a:pos x="198" y="101"/>
                </a:cxn>
                <a:cxn ang="0">
                  <a:pos x="222" y="111"/>
                </a:cxn>
                <a:cxn ang="0">
                  <a:pos x="237" y="94"/>
                </a:cxn>
                <a:cxn ang="0">
                  <a:pos x="264" y="80"/>
                </a:cxn>
                <a:cxn ang="0">
                  <a:pos x="268" y="83"/>
                </a:cxn>
                <a:cxn ang="0">
                  <a:pos x="266" y="94"/>
                </a:cxn>
                <a:cxn ang="0">
                  <a:pos x="283" y="92"/>
                </a:cxn>
                <a:cxn ang="0">
                  <a:pos x="302" y="106"/>
                </a:cxn>
                <a:cxn ang="0">
                  <a:pos x="297" y="115"/>
                </a:cxn>
                <a:cxn ang="0">
                  <a:pos x="277" y="120"/>
                </a:cxn>
                <a:cxn ang="0">
                  <a:pos x="264" y="113"/>
                </a:cxn>
                <a:cxn ang="0">
                  <a:pos x="251" y="110"/>
                </a:cxn>
                <a:cxn ang="0">
                  <a:pos x="239" y="121"/>
                </a:cxn>
                <a:cxn ang="0">
                  <a:pos x="231" y="127"/>
                </a:cxn>
                <a:cxn ang="0">
                  <a:pos x="210" y="135"/>
                </a:cxn>
                <a:cxn ang="0">
                  <a:pos x="219" y="152"/>
                </a:cxn>
                <a:cxn ang="0">
                  <a:pos x="218" y="178"/>
                </a:cxn>
                <a:cxn ang="0">
                  <a:pos x="211" y="196"/>
                </a:cxn>
              </a:cxnLst>
              <a:rect l="0" t="0" r="r" b="b"/>
              <a:pathLst>
                <a:path w="313" h="196">
                  <a:moveTo>
                    <a:pt x="211" y="196"/>
                  </a:moveTo>
                  <a:cubicBezTo>
                    <a:pt x="209" y="191"/>
                    <a:pt x="205" y="189"/>
                    <a:pt x="200" y="190"/>
                  </a:cubicBezTo>
                  <a:cubicBezTo>
                    <a:pt x="198" y="188"/>
                    <a:pt x="190" y="192"/>
                    <a:pt x="191" y="186"/>
                  </a:cubicBezTo>
                  <a:cubicBezTo>
                    <a:pt x="191" y="181"/>
                    <a:pt x="190" y="176"/>
                    <a:pt x="192" y="172"/>
                  </a:cubicBezTo>
                  <a:cubicBezTo>
                    <a:pt x="186" y="171"/>
                    <a:pt x="182" y="164"/>
                    <a:pt x="175" y="167"/>
                  </a:cubicBezTo>
                  <a:cubicBezTo>
                    <a:pt x="168" y="160"/>
                    <a:pt x="159" y="157"/>
                    <a:pt x="151" y="150"/>
                  </a:cubicBezTo>
                  <a:cubicBezTo>
                    <a:pt x="147" y="151"/>
                    <a:pt x="143" y="147"/>
                    <a:pt x="139" y="144"/>
                  </a:cubicBezTo>
                  <a:cubicBezTo>
                    <a:pt x="135" y="137"/>
                    <a:pt x="128" y="136"/>
                    <a:pt x="123" y="130"/>
                  </a:cubicBezTo>
                  <a:cubicBezTo>
                    <a:pt x="119" y="127"/>
                    <a:pt x="116" y="125"/>
                    <a:pt x="115" y="119"/>
                  </a:cubicBezTo>
                  <a:cubicBezTo>
                    <a:pt x="113" y="115"/>
                    <a:pt x="109" y="112"/>
                    <a:pt x="109" y="106"/>
                  </a:cubicBezTo>
                  <a:cubicBezTo>
                    <a:pt x="109" y="100"/>
                    <a:pt x="104" y="98"/>
                    <a:pt x="99" y="97"/>
                  </a:cubicBezTo>
                  <a:cubicBezTo>
                    <a:pt x="95" y="102"/>
                    <a:pt x="89" y="96"/>
                    <a:pt x="84" y="99"/>
                  </a:cubicBezTo>
                  <a:cubicBezTo>
                    <a:pt x="81" y="99"/>
                    <a:pt x="73" y="96"/>
                    <a:pt x="75" y="92"/>
                  </a:cubicBezTo>
                  <a:cubicBezTo>
                    <a:pt x="74" y="88"/>
                    <a:pt x="77" y="83"/>
                    <a:pt x="73" y="81"/>
                  </a:cubicBezTo>
                  <a:cubicBezTo>
                    <a:pt x="74" y="74"/>
                    <a:pt x="67" y="74"/>
                    <a:pt x="62" y="73"/>
                  </a:cubicBezTo>
                  <a:cubicBezTo>
                    <a:pt x="59" y="70"/>
                    <a:pt x="55" y="69"/>
                    <a:pt x="51" y="66"/>
                  </a:cubicBezTo>
                  <a:cubicBezTo>
                    <a:pt x="49" y="63"/>
                    <a:pt x="42" y="65"/>
                    <a:pt x="41" y="67"/>
                  </a:cubicBezTo>
                  <a:cubicBezTo>
                    <a:pt x="47" y="75"/>
                    <a:pt x="42" y="71"/>
                    <a:pt x="37" y="70"/>
                  </a:cubicBezTo>
                  <a:cubicBezTo>
                    <a:pt x="35" y="74"/>
                    <a:pt x="32" y="78"/>
                    <a:pt x="28" y="76"/>
                  </a:cubicBezTo>
                  <a:cubicBezTo>
                    <a:pt x="24" y="77"/>
                    <a:pt x="19" y="80"/>
                    <a:pt x="19" y="85"/>
                  </a:cubicBezTo>
                  <a:cubicBezTo>
                    <a:pt x="16" y="89"/>
                    <a:pt x="24" y="96"/>
                    <a:pt x="18" y="97"/>
                  </a:cubicBezTo>
                  <a:cubicBezTo>
                    <a:pt x="12" y="97"/>
                    <a:pt x="6" y="97"/>
                    <a:pt x="0" y="96"/>
                  </a:cubicBezTo>
                  <a:cubicBezTo>
                    <a:pt x="0" y="69"/>
                    <a:pt x="0" y="41"/>
                    <a:pt x="1" y="13"/>
                  </a:cubicBezTo>
                  <a:cubicBezTo>
                    <a:pt x="16" y="8"/>
                    <a:pt x="31" y="4"/>
                    <a:pt x="47" y="0"/>
                  </a:cubicBezTo>
                  <a:cubicBezTo>
                    <a:pt x="62" y="10"/>
                    <a:pt x="79" y="20"/>
                    <a:pt x="94" y="31"/>
                  </a:cubicBezTo>
                  <a:cubicBezTo>
                    <a:pt x="99" y="37"/>
                    <a:pt x="104" y="42"/>
                    <a:pt x="109" y="47"/>
                  </a:cubicBezTo>
                  <a:cubicBezTo>
                    <a:pt x="120" y="46"/>
                    <a:pt x="130" y="42"/>
                    <a:pt x="141" y="45"/>
                  </a:cubicBezTo>
                  <a:cubicBezTo>
                    <a:pt x="147" y="45"/>
                    <a:pt x="153" y="47"/>
                    <a:pt x="159" y="43"/>
                  </a:cubicBezTo>
                  <a:cubicBezTo>
                    <a:pt x="163" y="39"/>
                    <a:pt x="165" y="48"/>
                    <a:pt x="169" y="49"/>
                  </a:cubicBezTo>
                  <a:cubicBezTo>
                    <a:pt x="174" y="50"/>
                    <a:pt x="175" y="57"/>
                    <a:pt x="178" y="61"/>
                  </a:cubicBezTo>
                  <a:cubicBezTo>
                    <a:pt x="183" y="56"/>
                    <a:pt x="184" y="60"/>
                    <a:pt x="183" y="67"/>
                  </a:cubicBezTo>
                  <a:cubicBezTo>
                    <a:pt x="182" y="71"/>
                    <a:pt x="179" y="79"/>
                    <a:pt x="183" y="81"/>
                  </a:cubicBezTo>
                  <a:cubicBezTo>
                    <a:pt x="188" y="79"/>
                    <a:pt x="191" y="82"/>
                    <a:pt x="192" y="89"/>
                  </a:cubicBezTo>
                  <a:cubicBezTo>
                    <a:pt x="193" y="93"/>
                    <a:pt x="193" y="102"/>
                    <a:pt x="198" y="101"/>
                  </a:cubicBezTo>
                  <a:cubicBezTo>
                    <a:pt x="204" y="101"/>
                    <a:pt x="210" y="98"/>
                    <a:pt x="216" y="100"/>
                  </a:cubicBezTo>
                  <a:cubicBezTo>
                    <a:pt x="221" y="102"/>
                    <a:pt x="217" y="109"/>
                    <a:pt x="222" y="111"/>
                  </a:cubicBezTo>
                  <a:cubicBezTo>
                    <a:pt x="226" y="114"/>
                    <a:pt x="230" y="111"/>
                    <a:pt x="228" y="105"/>
                  </a:cubicBezTo>
                  <a:cubicBezTo>
                    <a:pt x="231" y="101"/>
                    <a:pt x="236" y="101"/>
                    <a:pt x="237" y="94"/>
                  </a:cubicBezTo>
                  <a:cubicBezTo>
                    <a:pt x="242" y="90"/>
                    <a:pt x="249" y="89"/>
                    <a:pt x="254" y="86"/>
                  </a:cubicBezTo>
                  <a:cubicBezTo>
                    <a:pt x="257" y="83"/>
                    <a:pt x="260" y="76"/>
                    <a:pt x="264" y="80"/>
                  </a:cubicBezTo>
                  <a:cubicBezTo>
                    <a:pt x="266" y="76"/>
                    <a:pt x="271" y="73"/>
                    <a:pt x="275" y="76"/>
                  </a:cubicBezTo>
                  <a:cubicBezTo>
                    <a:pt x="279" y="79"/>
                    <a:pt x="268" y="79"/>
                    <a:pt x="268" y="83"/>
                  </a:cubicBezTo>
                  <a:cubicBezTo>
                    <a:pt x="263" y="83"/>
                    <a:pt x="260" y="88"/>
                    <a:pt x="257" y="91"/>
                  </a:cubicBezTo>
                  <a:cubicBezTo>
                    <a:pt x="258" y="94"/>
                    <a:pt x="264" y="94"/>
                    <a:pt x="266" y="94"/>
                  </a:cubicBezTo>
                  <a:cubicBezTo>
                    <a:pt x="268" y="99"/>
                    <a:pt x="272" y="101"/>
                    <a:pt x="276" y="100"/>
                  </a:cubicBezTo>
                  <a:cubicBezTo>
                    <a:pt x="279" y="99"/>
                    <a:pt x="281" y="97"/>
                    <a:pt x="283" y="92"/>
                  </a:cubicBezTo>
                  <a:cubicBezTo>
                    <a:pt x="287" y="94"/>
                    <a:pt x="287" y="102"/>
                    <a:pt x="292" y="99"/>
                  </a:cubicBezTo>
                  <a:cubicBezTo>
                    <a:pt x="293" y="105"/>
                    <a:pt x="299" y="103"/>
                    <a:pt x="302" y="106"/>
                  </a:cubicBezTo>
                  <a:cubicBezTo>
                    <a:pt x="306" y="107"/>
                    <a:pt x="313" y="108"/>
                    <a:pt x="306" y="111"/>
                  </a:cubicBezTo>
                  <a:cubicBezTo>
                    <a:pt x="304" y="116"/>
                    <a:pt x="297" y="111"/>
                    <a:pt x="297" y="115"/>
                  </a:cubicBezTo>
                  <a:cubicBezTo>
                    <a:pt x="295" y="117"/>
                    <a:pt x="290" y="117"/>
                    <a:pt x="288" y="121"/>
                  </a:cubicBezTo>
                  <a:cubicBezTo>
                    <a:pt x="284" y="124"/>
                    <a:pt x="281" y="121"/>
                    <a:pt x="277" y="120"/>
                  </a:cubicBezTo>
                  <a:cubicBezTo>
                    <a:pt x="273" y="121"/>
                    <a:pt x="270" y="121"/>
                    <a:pt x="266" y="121"/>
                  </a:cubicBezTo>
                  <a:cubicBezTo>
                    <a:pt x="262" y="119"/>
                    <a:pt x="257" y="116"/>
                    <a:pt x="264" y="113"/>
                  </a:cubicBezTo>
                  <a:cubicBezTo>
                    <a:pt x="269" y="109"/>
                    <a:pt x="264" y="105"/>
                    <a:pt x="261" y="103"/>
                  </a:cubicBezTo>
                  <a:cubicBezTo>
                    <a:pt x="259" y="105"/>
                    <a:pt x="255" y="110"/>
                    <a:pt x="251" y="110"/>
                  </a:cubicBezTo>
                  <a:cubicBezTo>
                    <a:pt x="248" y="115"/>
                    <a:pt x="244" y="104"/>
                    <a:pt x="242" y="109"/>
                  </a:cubicBezTo>
                  <a:cubicBezTo>
                    <a:pt x="238" y="112"/>
                    <a:pt x="243" y="119"/>
                    <a:pt x="239" y="121"/>
                  </a:cubicBezTo>
                  <a:cubicBezTo>
                    <a:pt x="236" y="120"/>
                    <a:pt x="229" y="122"/>
                    <a:pt x="228" y="123"/>
                  </a:cubicBezTo>
                  <a:cubicBezTo>
                    <a:pt x="233" y="124"/>
                    <a:pt x="237" y="123"/>
                    <a:pt x="231" y="127"/>
                  </a:cubicBezTo>
                  <a:cubicBezTo>
                    <a:pt x="229" y="130"/>
                    <a:pt x="227" y="133"/>
                    <a:pt x="225" y="137"/>
                  </a:cubicBezTo>
                  <a:cubicBezTo>
                    <a:pt x="220" y="137"/>
                    <a:pt x="215" y="135"/>
                    <a:pt x="210" y="135"/>
                  </a:cubicBezTo>
                  <a:cubicBezTo>
                    <a:pt x="206" y="136"/>
                    <a:pt x="205" y="144"/>
                    <a:pt x="210" y="146"/>
                  </a:cubicBezTo>
                  <a:cubicBezTo>
                    <a:pt x="212" y="151"/>
                    <a:pt x="219" y="146"/>
                    <a:pt x="219" y="152"/>
                  </a:cubicBezTo>
                  <a:cubicBezTo>
                    <a:pt x="217" y="157"/>
                    <a:pt x="219" y="164"/>
                    <a:pt x="223" y="166"/>
                  </a:cubicBezTo>
                  <a:cubicBezTo>
                    <a:pt x="227" y="172"/>
                    <a:pt x="218" y="173"/>
                    <a:pt x="218" y="178"/>
                  </a:cubicBezTo>
                  <a:cubicBezTo>
                    <a:pt x="214" y="182"/>
                    <a:pt x="214" y="186"/>
                    <a:pt x="213" y="191"/>
                  </a:cubicBezTo>
                  <a:cubicBezTo>
                    <a:pt x="212" y="193"/>
                    <a:pt x="212" y="195"/>
                    <a:pt x="211" y="19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95" name="Freeform 316">
              <a:extLst>
                <a:ext uri="{FF2B5EF4-FFF2-40B4-BE49-F238E27FC236}">
                  <a16:creationId xmlns:a16="http://schemas.microsoft.com/office/drawing/2014/main" id="{25B39817-946D-4F8C-B677-89D86B53D538}"/>
                </a:ext>
              </a:extLst>
            </p:cNvPr>
            <p:cNvSpPr>
              <a:spLocks noEditPoints="1"/>
            </p:cNvSpPr>
            <p:nvPr/>
          </p:nvSpPr>
          <p:spPr bwMode="auto">
            <a:xfrm>
              <a:off x="2980166" y="3675342"/>
              <a:ext cx="54968" cy="42143"/>
            </a:xfrm>
            <a:custGeom>
              <a:avLst/>
              <a:gdLst/>
              <a:ahLst/>
              <a:cxnLst>
                <a:cxn ang="0">
                  <a:pos x="75" y="82"/>
                </a:cxn>
                <a:cxn ang="0">
                  <a:pos x="64" y="75"/>
                </a:cxn>
                <a:cxn ang="0">
                  <a:pos x="64" y="66"/>
                </a:cxn>
                <a:cxn ang="0">
                  <a:pos x="66" y="60"/>
                </a:cxn>
                <a:cxn ang="0">
                  <a:pos x="58" y="51"/>
                </a:cxn>
                <a:cxn ang="0">
                  <a:pos x="46" y="57"/>
                </a:cxn>
                <a:cxn ang="0">
                  <a:pos x="36" y="65"/>
                </a:cxn>
                <a:cxn ang="0">
                  <a:pos x="36" y="61"/>
                </a:cxn>
                <a:cxn ang="0">
                  <a:pos x="32" y="53"/>
                </a:cxn>
                <a:cxn ang="0">
                  <a:pos x="22" y="45"/>
                </a:cxn>
                <a:cxn ang="0">
                  <a:pos x="25" y="39"/>
                </a:cxn>
                <a:cxn ang="0">
                  <a:pos x="15" y="29"/>
                </a:cxn>
                <a:cxn ang="0">
                  <a:pos x="14" y="20"/>
                </a:cxn>
                <a:cxn ang="0">
                  <a:pos x="9" y="13"/>
                </a:cxn>
                <a:cxn ang="0">
                  <a:pos x="22" y="15"/>
                </a:cxn>
                <a:cxn ang="0">
                  <a:pos x="33" y="19"/>
                </a:cxn>
                <a:cxn ang="0">
                  <a:pos x="35" y="11"/>
                </a:cxn>
                <a:cxn ang="0">
                  <a:pos x="32" y="2"/>
                </a:cxn>
                <a:cxn ang="0">
                  <a:pos x="41" y="5"/>
                </a:cxn>
                <a:cxn ang="0">
                  <a:pos x="49" y="14"/>
                </a:cxn>
                <a:cxn ang="0">
                  <a:pos x="61" y="13"/>
                </a:cxn>
                <a:cxn ang="0">
                  <a:pos x="72" y="3"/>
                </a:cxn>
                <a:cxn ang="0">
                  <a:pos x="80" y="11"/>
                </a:cxn>
                <a:cxn ang="0">
                  <a:pos x="87" y="25"/>
                </a:cxn>
                <a:cxn ang="0">
                  <a:pos x="97" y="30"/>
                </a:cxn>
                <a:cxn ang="0">
                  <a:pos x="103" y="37"/>
                </a:cxn>
                <a:cxn ang="0">
                  <a:pos x="92" y="38"/>
                </a:cxn>
                <a:cxn ang="0">
                  <a:pos x="86" y="50"/>
                </a:cxn>
                <a:cxn ang="0">
                  <a:pos x="84" y="60"/>
                </a:cxn>
                <a:cxn ang="0">
                  <a:pos x="79" y="64"/>
                </a:cxn>
                <a:cxn ang="0">
                  <a:pos x="76" y="77"/>
                </a:cxn>
                <a:cxn ang="0">
                  <a:pos x="75" y="82"/>
                </a:cxn>
                <a:cxn ang="0">
                  <a:pos x="0" y="49"/>
                </a:cxn>
                <a:cxn ang="0">
                  <a:pos x="11" y="51"/>
                </a:cxn>
                <a:cxn ang="0">
                  <a:pos x="21" y="54"/>
                </a:cxn>
                <a:cxn ang="0">
                  <a:pos x="26" y="63"/>
                </a:cxn>
                <a:cxn ang="0">
                  <a:pos x="23" y="69"/>
                </a:cxn>
                <a:cxn ang="0">
                  <a:pos x="11" y="62"/>
                </a:cxn>
                <a:cxn ang="0">
                  <a:pos x="0" y="49"/>
                </a:cxn>
              </a:cxnLst>
              <a:rect l="0" t="0" r="r" b="b"/>
              <a:pathLst>
                <a:path w="107" h="82">
                  <a:moveTo>
                    <a:pt x="75" y="82"/>
                  </a:moveTo>
                  <a:cubicBezTo>
                    <a:pt x="71" y="79"/>
                    <a:pt x="66" y="80"/>
                    <a:pt x="64" y="75"/>
                  </a:cubicBezTo>
                  <a:cubicBezTo>
                    <a:pt x="58" y="74"/>
                    <a:pt x="60" y="68"/>
                    <a:pt x="64" y="66"/>
                  </a:cubicBezTo>
                  <a:cubicBezTo>
                    <a:pt x="62" y="63"/>
                    <a:pt x="59" y="60"/>
                    <a:pt x="66" y="60"/>
                  </a:cubicBezTo>
                  <a:cubicBezTo>
                    <a:pt x="68" y="55"/>
                    <a:pt x="60" y="54"/>
                    <a:pt x="58" y="51"/>
                  </a:cubicBezTo>
                  <a:cubicBezTo>
                    <a:pt x="54" y="50"/>
                    <a:pt x="50" y="55"/>
                    <a:pt x="46" y="57"/>
                  </a:cubicBezTo>
                  <a:cubicBezTo>
                    <a:pt x="43" y="60"/>
                    <a:pt x="40" y="63"/>
                    <a:pt x="36" y="65"/>
                  </a:cubicBezTo>
                  <a:cubicBezTo>
                    <a:pt x="35" y="69"/>
                    <a:pt x="31" y="59"/>
                    <a:pt x="36" y="61"/>
                  </a:cubicBezTo>
                  <a:cubicBezTo>
                    <a:pt x="29" y="58"/>
                    <a:pt x="38" y="53"/>
                    <a:pt x="32" y="53"/>
                  </a:cubicBezTo>
                  <a:cubicBezTo>
                    <a:pt x="28" y="52"/>
                    <a:pt x="24" y="49"/>
                    <a:pt x="22" y="45"/>
                  </a:cubicBezTo>
                  <a:cubicBezTo>
                    <a:pt x="15" y="41"/>
                    <a:pt x="27" y="45"/>
                    <a:pt x="25" y="39"/>
                  </a:cubicBezTo>
                  <a:cubicBezTo>
                    <a:pt x="22" y="37"/>
                    <a:pt x="17" y="34"/>
                    <a:pt x="15" y="29"/>
                  </a:cubicBezTo>
                  <a:cubicBezTo>
                    <a:pt x="17" y="25"/>
                    <a:pt x="20" y="22"/>
                    <a:pt x="14" y="20"/>
                  </a:cubicBezTo>
                  <a:cubicBezTo>
                    <a:pt x="10" y="20"/>
                    <a:pt x="8" y="16"/>
                    <a:pt x="9" y="13"/>
                  </a:cubicBezTo>
                  <a:cubicBezTo>
                    <a:pt x="13" y="9"/>
                    <a:pt x="19" y="10"/>
                    <a:pt x="22" y="15"/>
                  </a:cubicBezTo>
                  <a:cubicBezTo>
                    <a:pt x="25" y="18"/>
                    <a:pt x="30" y="15"/>
                    <a:pt x="33" y="19"/>
                  </a:cubicBezTo>
                  <a:cubicBezTo>
                    <a:pt x="37" y="23"/>
                    <a:pt x="41" y="11"/>
                    <a:pt x="35" y="11"/>
                  </a:cubicBezTo>
                  <a:cubicBezTo>
                    <a:pt x="31" y="11"/>
                    <a:pt x="28" y="4"/>
                    <a:pt x="32" y="2"/>
                  </a:cubicBezTo>
                  <a:cubicBezTo>
                    <a:pt x="36" y="0"/>
                    <a:pt x="38" y="2"/>
                    <a:pt x="41" y="5"/>
                  </a:cubicBezTo>
                  <a:cubicBezTo>
                    <a:pt x="45" y="7"/>
                    <a:pt x="48" y="10"/>
                    <a:pt x="49" y="14"/>
                  </a:cubicBezTo>
                  <a:cubicBezTo>
                    <a:pt x="53" y="14"/>
                    <a:pt x="59" y="19"/>
                    <a:pt x="61" y="13"/>
                  </a:cubicBezTo>
                  <a:cubicBezTo>
                    <a:pt x="64" y="8"/>
                    <a:pt x="70" y="9"/>
                    <a:pt x="72" y="3"/>
                  </a:cubicBezTo>
                  <a:cubicBezTo>
                    <a:pt x="75" y="1"/>
                    <a:pt x="77" y="9"/>
                    <a:pt x="80" y="11"/>
                  </a:cubicBezTo>
                  <a:cubicBezTo>
                    <a:pt x="84" y="14"/>
                    <a:pt x="82" y="22"/>
                    <a:pt x="87" y="25"/>
                  </a:cubicBezTo>
                  <a:cubicBezTo>
                    <a:pt x="89" y="28"/>
                    <a:pt x="92" y="32"/>
                    <a:pt x="97" y="30"/>
                  </a:cubicBezTo>
                  <a:cubicBezTo>
                    <a:pt x="100" y="29"/>
                    <a:pt x="107" y="37"/>
                    <a:pt x="103" y="37"/>
                  </a:cubicBezTo>
                  <a:cubicBezTo>
                    <a:pt x="99" y="35"/>
                    <a:pt x="95" y="36"/>
                    <a:pt x="92" y="38"/>
                  </a:cubicBezTo>
                  <a:cubicBezTo>
                    <a:pt x="86" y="38"/>
                    <a:pt x="89" y="46"/>
                    <a:pt x="86" y="50"/>
                  </a:cubicBezTo>
                  <a:cubicBezTo>
                    <a:pt x="83" y="54"/>
                    <a:pt x="90" y="60"/>
                    <a:pt x="84" y="60"/>
                  </a:cubicBezTo>
                  <a:cubicBezTo>
                    <a:pt x="84" y="70"/>
                    <a:pt x="81" y="60"/>
                    <a:pt x="79" y="64"/>
                  </a:cubicBezTo>
                  <a:cubicBezTo>
                    <a:pt x="78" y="69"/>
                    <a:pt x="78" y="72"/>
                    <a:pt x="76" y="77"/>
                  </a:cubicBezTo>
                  <a:cubicBezTo>
                    <a:pt x="76" y="79"/>
                    <a:pt x="75" y="80"/>
                    <a:pt x="75" y="82"/>
                  </a:cubicBezTo>
                  <a:close/>
                  <a:moveTo>
                    <a:pt x="0" y="49"/>
                  </a:moveTo>
                  <a:cubicBezTo>
                    <a:pt x="3" y="51"/>
                    <a:pt x="8" y="46"/>
                    <a:pt x="11" y="51"/>
                  </a:cubicBezTo>
                  <a:cubicBezTo>
                    <a:pt x="13" y="56"/>
                    <a:pt x="18" y="54"/>
                    <a:pt x="21" y="54"/>
                  </a:cubicBezTo>
                  <a:cubicBezTo>
                    <a:pt x="21" y="57"/>
                    <a:pt x="26" y="59"/>
                    <a:pt x="26" y="63"/>
                  </a:cubicBezTo>
                  <a:cubicBezTo>
                    <a:pt x="29" y="70"/>
                    <a:pt x="29" y="70"/>
                    <a:pt x="23" y="69"/>
                  </a:cubicBezTo>
                  <a:cubicBezTo>
                    <a:pt x="18" y="70"/>
                    <a:pt x="13" y="67"/>
                    <a:pt x="11" y="62"/>
                  </a:cubicBezTo>
                  <a:cubicBezTo>
                    <a:pt x="5" y="60"/>
                    <a:pt x="4" y="53"/>
                    <a:pt x="0" y="4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96" name="Freeform 317">
              <a:extLst>
                <a:ext uri="{FF2B5EF4-FFF2-40B4-BE49-F238E27FC236}">
                  <a16:creationId xmlns:a16="http://schemas.microsoft.com/office/drawing/2014/main" id="{806CC0D5-C29D-4243-8989-5090DC096A6D}"/>
                </a:ext>
              </a:extLst>
            </p:cNvPr>
            <p:cNvSpPr>
              <a:spLocks/>
            </p:cNvSpPr>
            <p:nvPr/>
          </p:nvSpPr>
          <p:spPr bwMode="auto">
            <a:xfrm>
              <a:off x="3049792" y="3662517"/>
              <a:ext cx="126427" cy="91613"/>
            </a:xfrm>
            <a:custGeom>
              <a:avLst/>
              <a:gdLst/>
              <a:ahLst/>
              <a:cxnLst>
                <a:cxn ang="0">
                  <a:pos x="158" y="165"/>
                </a:cxn>
                <a:cxn ang="0">
                  <a:pos x="155" y="142"/>
                </a:cxn>
                <a:cxn ang="0">
                  <a:pos x="142" y="142"/>
                </a:cxn>
                <a:cxn ang="0">
                  <a:pos x="116" y="119"/>
                </a:cxn>
                <a:cxn ang="0">
                  <a:pos x="94" y="113"/>
                </a:cxn>
                <a:cxn ang="0">
                  <a:pos x="83" y="105"/>
                </a:cxn>
                <a:cxn ang="0">
                  <a:pos x="67" y="108"/>
                </a:cxn>
                <a:cxn ang="0">
                  <a:pos x="46" y="113"/>
                </a:cxn>
                <a:cxn ang="0">
                  <a:pos x="30" y="125"/>
                </a:cxn>
                <a:cxn ang="0">
                  <a:pos x="25" y="111"/>
                </a:cxn>
                <a:cxn ang="0">
                  <a:pos x="26" y="96"/>
                </a:cxn>
                <a:cxn ang="0">
                  <a:pos x="24" y="85"/>
                </a:cxn>
                <a:cxn ang="0">
                  <a:pos x="15" y="79"/>
                </a:cxn>
                <a:cxn ang="0">
                  <a:pos x="19" y="75"/>
                </a:cxn>
                <a:cxn ang="0">
                  <a:pos x="19" y="71"/>
                </a:cxn>
                <a:cxn ang="0">
                  <a:pos x="16" y="65"/>
                </a:cxn>
                <a:cxn ang="0">
                  <a:pos x="7" y="61"/>
                </a:cxn>
                <a:cxn ang="0">
                  <a:pos x="8" y="47"/>
                </a:cxn>
                <a:cxn ang="0">
                  <a:pos x="14" y="47"/>
                </a:cxn>
                <a:cxn ang="0">
                  <a:pos x="23" y="46"/>
                </a:cxn>
                <a:cxn ang="0">
                  <a:pos x="32" y="48"/>
                </a:cxn>
                <a:cxn ang="0">
                  <a:pos x="36" y="45"/>
                </a:cxn>
                <a:cxn ang="0">
                  <a:pos x="40" y="38"/>
                </a:cxn>
                <a:cxn ang="0">
                  <a:pos x="30" y="29"/>
                </a:cxn>
                <a:cxn ang="0">
                  <a:pos x="26" y="17"/>
                </a:cxn>
                <a:cxn ang="0">
                  <a:pos x="10" y="18"/>
                </a:cxn>
                <a:cxn ang="0">
                  <a:pos x="8" y="33"/>
                </a:cxn>
                <a:cxn ang="0">
                  <a:pos x="4" y="31"/>
                </a:cxn>
                <a:cxn ang="0">
                  <a:pos x="5" y="20"/>
                </a:cxn>
                <a:cxn ang="0">
                  <a:pos x="31" y="11"/>
                </a:cxn>
                <a:cxn ang="0">
                  <a:pos x="46" y="22"/>
                </a:cxn>
                <a:cxn ang="0">
                  <a:pos x="58" y="36"/>
                </a:cxn>
                <a:cxn ang="0">
                  <a:pos x="72" y="35"/>
                </a:cxn>
                <a:cxn ang="0">
                  <a:pos x="85" y="35"/>
                </a:cxn>
                <a:cxn ang="0">
                  <a:pos x="84" y="20"/>
                </a:cxn>
                <a:cxn ang="0">
                  <a:pos x="97" y="14"/>
                </a:cxn>
                <a:cxn ang="0">
                  <a:pos x="106" y="9"/>
                </a:cxn>
                <a:cxn ang="0">
                  <a:pos x="109" y="3"/>
                </a:cxn>
                <a:cxn ang="0">
                  <a:pos x="123" y="7"/>
                </a:cxn>
                <a:cxn ang="0">
                  <a:pos x="137" y="16"/>
                </a:cxn>
                <a:cxn ang="0">
                  <a:pos x="140" y="27"/>
                </a:cxn>
                <a:cxn ang="0">
                  <a:pos x="146" y="36"/>
                </a:cxn>
                <a:cxn ang="0">
                  <a:pos x="159" y="37"/>
                </a:cxn>
                <a:cxn ang="0">
                  <a:pos x="171" y="37"/>
                </a:cxn>
                <a:cxn ang="0">
                  <a:pos x="178" y="54"/>
                </a:cxn>
                <a:cxn ang="0">
                  <a:pos x="185" y="66"/>
                </a:cxn>
                <a:cxn ang="0">
                  <a:pos x="203" y="79"/>
                </a:cxn>
                <a:cxn ang="0">
                  <a:pos x="214" y="88"/>
                </a:cxn>
                <a:cxn ang="0">
                  <a:pos x="226" y="95"/>
                </a:cxn>
                <a:cxn ang="0">
                  <a:pos x="241" y="104"/>
                </a:cxn>
                <a:cxn ang="0">
                  <a:pos x="257" y="110"/>
                </a:cxn>
                <a:cxn ang="0">
                  <a:pos x="255" y="125"/>
                </a:cxn>
                <a:cxn ang="0">
                  <a:pos x="244" y="125"/>
                </a:cxn>
                <a:cxn ang="0">
                  <a:pos x="233" y="126"/>
                </a:cxn>
                <a:cxn ang="0">
                  <a:pos x="221" y="133"/>
                </a:cxn>
                <a:cxn ang="0">
                  <a:pos x="216" y="150"/>
                </a:cxn>
                <a:cxn ang="0">
                  <a:pos x="192" y="160"/>
                </a:cxn>
                <a:cxn ang="0">
                  <a:pos x="185" y="172"/>
                </a:cxn>
                <a:cxn ang="0">
                  <a:pos x="159" y="166"/>
                </a:cxn>
                <a:cxn ang="0">
                  <a:pos x="158" y="165"/>
                </a:cxn>
              </a:cxnLst>
              <a:rect l="0" t="0" r="r" b="b"/>
              <a:pathLst>
                <a:path w="257" h="175">
                  <a:moveTo>
                    <a:pt x="158" y="165"/>
                  </a:moveTo>
                  <a:cubicBezTo>
                    <a:pt x="154" y="159"/>
                    <a:pt x="157" y="149"/>
                    <a:pt x="155" y="142"/>
                  </a:cubicBezTo>
                  <a:cubicBezTo>
                    <a:pt x="152" y="139"/>
                    <a:pt x="146" y="143"/>
                    <a:pt x="142" y="142"/>
                  </a:cubicBezTo>
                  <a:cubicBezTo>
                    <a:pt x="133" y="135"/>
                    <a:pt x="126" y="124"/>
                    <a:pt x="116" y="119"/>
                  </a:cubicBezTo>
                  <a:cubicBezTo>
                    <a:pt x="109" y="116"/>
                    <a:pt x="101" y="118"/>
                    <a:pt x="94" y="113"/>
                  </a:cubicBezTo>
                  <a:cubicBezTo>
                    <a:pt x="90" y="113"/>
                    <a:pt x="87" y="106"/>
                    <a:pt x="83" y="105"/>
                  </a:cubicBezTo>
                  <a:cubicBezTo>
                    <a:pt x="78" y="105"/>
                    <a:pt x="71" y="102"/>
                    <a:pt x="67" y="108"/>
                  </a:cubicBezTo>
                  <a:cubicBezTo>
                    <a:pt x="60" y="111"/>
                    <a:pt x="52" y="106"/>
                    <a:pt x="46" y="113"/>
                  </a:cubicBezTo>
                  <a:cubicBezTo>
                    <a:pt x="41" y="118"/>
                    <a:pt x="37" y="126"/>
                    <a:pt x="30" y="125"/>
                  </a:cubicBezTo>
                  <a:cubicBezTo>
                    <a:pt x="25" y="125"/>
                    <a:pt x="27" y="115"/>
                    <a:pt x="25" y="111"/>
                  </a:cubicBezTo>
                  <a:cubicBezTo>
                    <a:pt x="26" y="107"/>
                    <a:pt x="26" y="101"/>
                    <a:pt x="26" y="96"/>
                  </a:cubicBezTo>
                  <a:cubicBezTo>
                    <a:pt x="29" y="92"/>
                    <a:pt x="29" y="86"/>
                    <a:pt x="24" y="85"/>
                  </a:cubicBezTo>
                  <a:cubicBezTo>
                    <a:pt x="22" y="81"/>
                    <a:pt x="18" y="78"/>
                    <a:pt x="15" y="79"/>
                  </a:cubicBezTo>
                  <a:cubicBezTo>
                    <a:pt x="11" y="81"/>
                    <a:pt x="15" y="72"/>
                    <a:pt x="19" y="75"/>
                  </a:cubicBezTo>
                  <a:cubicBezTo>
                    <a:pt x="27" y="78"/>
                    <a:pt x="22" y="73"/>
                    <a:pt x="19" y="71"/>
                  </a:cubicBezTo>
                  <a:cubicBezTo>
                    <a:pt x="21" y="65"/>
                    <a:pt x="22" y="63"/>
                    <a:pt x="16" y="65"/>
                  </a:cubicBezTo>
                  <a:cubicBezTo>
                    <a:pt x="11" y="64"/>
                    <a:pt x="8" y="68"/>
                    <a:pt x="7" y="61"/>
                  </a:cubicBezTo>
                  <a:cubicBezTo>
                    <a:pt x="5" y="56"/>
                    <a:pt x="8" y="52"/>
                    <a:pt x="8" y="47"/>
                  </a:cubicBezTo>
                  <a:cubicBezTo>
                    <a:pt x="10" y="37"/>
                    <a:pt x="11" y="45"/>
                    <a:pt x="14" y="47"/>
                  </a:cubicBezTo>
                  <a:cubicBezTo>
                    <a:pt x="19" y="48"/>
                    <a:pt x="21" y="44"/>
                    <a:pt x="23" y="46"/>
                  </a:cubicBezTo>
                  <a:cubicBezTo>
                    <a:pt x="23" y="53"/>
                    <a:pt x="29" y="49"/>
                    <a:pt x="32" y="48"/>
                  </a:cubicBezTo>
                  <a:cubicBezTo>
                    <a:pt x="38" y="54"/>
                    <a:pt x="31" y="40"/>
                    <a:pt x="36" y="45"/>
                  </a:cubicBezTo>
                  <a:cubicBezTo>
                    <a:pt x="40" y="48"/>
                    <a:pt x="45" y="42"/>
                    <a:pt x="40" y="38"/>
                  </a:cubicBezTo>
                  <a:cubicBezTo>
                    <a:pt x="37" y="34"/>
                    <a:pt x="32" y="34"/>
                    <a:pt x="30" y="29"/>
                  </a:cubicBezTo>
                  <a:cubicBezTo>
                    <a:pt x="29" y="25"/>
                    <a:pt x="28" y="20"/>
                    <a:pt x="26" y="17"/>
                  </a:cubicBezTo>
                  <a:cubicBezTo>
                    <a:pt x="21" y="16"/>
                    <a:pt x="15" y="17"/>
                    <a:pt x="10" y="18"/>
                  </a:cubicBezTo>
                  <a:cubicBezTo>
                    <a:pt x="7" y="23"/>
                    <a:pt x="10" y="28"/>
                    <a:pt x="8" y="33"/>
                  </a:cubicBezTo>
                  <a:cubicBezTo>
                    <a:pt x="9" y="43"/>
                    <a:pt x="8" y="34"/>
                    <a:pt x="4" y="31"/>
                  </a:cubicBezTo>
                  <a:cubicBezTo>
                    <a:pt x="3" y="26"/>
                    <a:pt x="0" y="24"/>
                    <a:pt x="5" y="20"/>
                  </a:cubicBezTo>
                  <a:cubicBezTo>
                    <a:pt x="13" y="13"/>
                    <a:pt x="22" y="11"/>
                    <a:pt x="31" y="11"/>
                  </a:cubicBezTo>
                  <a:cubicBezTo>
                    <a:pt x="37" y="14"/>
                    <a:pt x="42" y="17"/>
                    <a:pt x="46" y="22"/>
                  </a:cubicBezTo>
                  <a:cubicBezTo>
                    <a:pt x="49" y="28"/>
                    <a:pt x="53" y="34"/>
                    <a:pt x="58" y="36"/>
                  </a:cubicBezTo>
                  <a:cubicBezTo>
                    <a:pt x="62" y="35"/>
                    <a:pt x="67" y="34"/>
                    <a:pt x="72" y="35"/>
                  </a:cubicBezTo>
                  <a:cubicBezTo>
                    <a:pt x="76" y="35"/>
                    <a:pt x="80" y="35"/>
                    <a:pt x="85" y="35"/>
                  </a:cubicBezTo>
                  <a:cubicBezTo>
                    <a:pt x="87" y="30"/>
                    <a:pt x="81" y="26"/>
                    <a:pt x="84" y="20"/>
                  </a:cubicBezTo>
                  <a:cubicBezTo>
                    <a:pt x="88" y="16"/>
                    <a:pt x="92" y="13"/>
                    <a:pt x="97" y="14"/>
                  </a:cubicBezTo>
                  <a:cubicBezTo>
                    <a:pt x="101" y="13"/>
                    <a:pt x="102" y="5"/>
                    <a:pt x="106" y="9"/>
                  </a:cubicBezTo>
                  <a:cubicBezTo>
                    <a:pt x="114" y="14"/>
                    <a:pt x="101" y="2"/>
                    <a:pt x="109" y="3"/>
                  </a:cubicBezTo>
                  <a:cubicBezTo>
                    <a:pt x="114" y="0"/>
                    <a:pt x="118" y="8"/>
                    <a:pt x="123" y="7"/>
                  </a:cubicBezTo>
                  <a:cubicBezTo>
                    <a:pt x="126" y="15"/>
                    <a:pt x="135" y="9"/>
                    <a:pt x="137" y="16"/>
                  </a:cubicBezTo>
                  <a:cubicBezTo>
                    <a:pt x="138" y="22"/>
                    <a:pt x="141" y="22"/>
                    <a:pt x="140" y="27"/>
                  </a:cubicBezTo>
                  <a:cubicBezTo>
                    <a:pt x="138" y="32"/>
                    <a:pt x="141" y="34"/>
                    <a:pt x="146" y="36"/>
                  </a:cubicBezTo>
                  <a:cubicBezTo>
                    <a:pt x="150" y="38"/>
                    <a:pt x="155" y="34"/>
                    <a:pt x="159" y="37"/>
                  </a:cubicBezTo>
                  <a:cubicBezTo>
                    <a:pt x="163" y="36"/>
                    <a:pt x="167" y="35"/>
                    <a:pt x="171" y="37"/>
                  </a:cubicBezTo>
                  <a:cubicBezTo>
                    <a:pt x="174" y="42"/>
                    <a:pt x="174" y="50"/>
                    <a:pt x="178" y="54"/>
                  </a:cubicBezTo>
                  <a:cubicBezTo>
                    <a:pt x="182" y="56"/>
                    <a:pt x="180" y="64"/>
                    <a:pt x="185" y="66"/>
                  </a:cubicBezTo>
                  <a:cubicBezTo>
                    <a:pt x="190" y="71"/>
                    <a:pt x="197" y="75"/>
                    <a:pt x="203" y="79"/>
                  </a:cubicBezTo>
                  <a:cubicBezTo>
                    <a:pt x="205" y="84"/>
                    <a:pt x="210" y="86"/>
                    <a:pt x="214" y="88"/>
                  </a:cubicBezTo>
                  <a:cubicBezTo>
                    <a:pt x="219" y="87"/>
                    <a:pt x="222" y="94"/>
                    <a:pt x="226" y="95"/>
                  </a:cubicBezTo>
                  <a:cubicBezTo>
                    <a:pt x="231" y="97"/>
                    <a:pt x="236" y="102"/>
                    <a:pt x="241" y="104"/>
                  </a:cubicBezTo>
                  <a:cubicBezTo>
                    <a:pt x="247" y="102"/>
                    <a:pt x="252" y="110"/>
                    <a:pt x="257" y="110"/>
                  </a:cubicBezTo>
                  <a:cubicBezTo>
                    <a:pt x="255" y="114"/>
                    <a:pt x="256" y="120"/>
                    <a:pt x="255" y="125"/>
                  </a:cubicBezTo>
                  <a:cubicBezTo>
                    <a:pt x="254" y="130"/>
                    <a:pt x="247" y="124"/>
                    <a:pt x="244" y="125"/>
                  </a:cubicBezTo>
                  <a:cubicBezTo>
                    <a:pt x="240" y="120"/>
                    <a:pt x="237" y="123"/>
                    <a:pt x="233" y="126"/>
                  </a:cubicBezTo>
                  <a:cubicBezTo>
                    <a:pt x="229" y="130"/>
                    <a:pt x="222" y="126"/>
                    <a:pt x="221" y="133"/>
                  </a:cubicBezTo>
                  <a:cubicBezTo>
                    <a:pt x="218" y="138"/>
                    <a:pt x="220" y="146"/>
                    <a:pt x="216" y="150"/>
                  </a:cubicBezTo>
                  <a:cubicBezTo>
                    <a:pt x="208" y="154"/>
                    <a:pt x="200" y="157"/>
                    <a:pt x="192" y="160"/>
                  </a:cubicBezTo>
                  <a:cubicBezTo>
                    <a:pt x="191" y="165"/>
                    <a:pt x="190" y="170"/>
                    <a:pt x="185" y="172"/>
                  </a:cubicBezTo>
                  <a:cubicBezTo>
                    <a:pt x="176" y="175"/>
                    <a:pt x="168" y="167"/>
                    <a:pt x="159" y="166"/>
                  </a:cubicBezTo>
                  <a:cubicBezTo>
                    <a:pt x="159" y="166"/>
                    <a:pt x="158" y="165"/>
                    <a:pt x="158" y="16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97" name="Freeform 318">
              <a:extLst>
                <a:ext uri="{FF2B5EF4-FFF2-40B4-BE49-F238E27FC236}">
                  <a16:creationId xmlns:a16="http://schemas.microsoft.com/office/drawing/2014/main" id="{1AF39BC1-5B20-48CA-9A6F-09D121F29190}"/>
                </a:ext>
              </a:extLst>
            </p:cNvPr>
            <p:cNvSpPr>
              <a:spLocks/>
            </p:cNvSpPr>
            <p:nvPr/>
          </p:nvSpPr>
          <p:spPr bwMode="auto">
            <a:xfrm>
              <a:off x="3183547" y="3682672"/>
              <a:ext cx="67793" cy="53136"/>
            </a:xfrm>
            <a:custGeom>
              <a:avLst/>
              <a:gdLst/>
              <a:ahLst/>
              <a:cxnLst>
                <a:cxn ang="0">
                  <a:pos x="132" y="90"/>
                </a:cxn>
                <a:cxn ang="0">
                  <a:pos x="119" y="87"/>
                </a:cxn>
                <a:cxn ang="0">
                  <a:pos x="107" y="90"/>
                </a:cxn>
                <a:cxn ang="0">
                  <a:pos x="98" y="89"/>
                </a:cxn>
                <a:cxn ang="0">
                  <a:pos x="86" y="96"/>
                </a:cxn>
                <a:cxn ang="0">
                  <a:pos x="73" y="100"/>
                </a:cxn>
                <a:cxn ang="0">
                  <a:pos x="71" y="85"/>
                </a:cxn>
                <a:cxn ang="0">
                  <a:pos x="67" y="75"/>
                </a:cxn>
                <a:cxn ang="0">
                  <a:pos x="62" y="63"/>
                </a:cxn>
                <a:cxn ang="0">
                  <a:pos x="53" y="72"/>
                </a:cxn>
                <a:cxn ang="0">
                  <a:pos x="47" y="84"/>
                </a:cxn>
                <a:cxn ang="0">
                  <a:pos x="38" y="87"/>
                </a:cxn>
                <a:cxn ang="0">
                  <a:pos x="27" y="91"/>
                </a:cxn>
                <a:cxn ang="0">
                  <a:pos x="7" y="98"/>
                </a:cxn>
                <a:cxn ang="0">
                  <a:pos x="9" y="84"/>
                </a:cxn>
                <a:cxn ang="0">
                  <a:pos x="18" y="71"/>
                </a:cxn>
                <a:cxn ang="0">
                  <a:pos x="14" y="59"/>
                </a:cxn>
                <a:cxn ang="0">
                  <a:pos x="9" y="49"/>
                </a:cxn>
                <a:cxn ang="0">
                  <a:pos x="2" y="40"/>
                </a:cxn>
                <a:cxn ang="0">
                  <a:pos x="12" y="36"/>
                </a:cxn>
                <a:cxn ang="0">
                  <a:pos x="22" y="32"/>
                </a:cxn>
                <a:cxn ang="0">
                  <a:pos x="30" y="24"/>
                </a:cxn>
                <a:cxn ang="0">
                  <a:pos x="27" y="21"/>
                </a:cxn>
                <a:cxn ang="0">
                  <a:pos x="36" y="17"/>
                </a:cxn>
                <a:cxn ang="0">
                  <a:pos x="40" y="9"/>
                </a:cxn>
                <a:cxn ang="0">
                  <a:pos x="50" y="8"/>
                </a:cxn>
                <a:cxn ang="0">
                  <a:pos x="60" y="7"/>
                </a:cxn>
                <a:cxn ang="0">
                  <a:pos x="55" y="16"/>
                </a:cxn>
                <a:cxn ang="0">
                  <a:pos x="65" y="21"/>
                </a:cxn>
                <a:cxn ang="0">
                  <a:pos x="57" y="25"/>
                </a:cxn>
                <a:cxn ang="0">
                  <a:pos x="43" y="23"/>
                </a:cxn>
                <a:cxn ang="0">
                  <a:pos x="37" y="27"/>
                </a:cxn>
                <a:cxn ang="0">
                  <a:pos x="39" y="37"/>
                </a:cxn>
                <a:cxn ang="0">
                  <a:pos x="54" y="36"/>
                </a:cxn>
                <a:cxn ang="0">
                  <a:pos x="65" y="40"/>
                </a:cxn>
                <a:cxn ang="0">
                  <a:pos x="74" y="36"/>
                </a:cxn>
                <a:cxn ang="0">
                  <a:pos x="82" y="41"/>
                </a:cxn>
                <a:cxn ang="0">
                  <a:pos x="91" y="42"/>
                </a:cxn>
                <a:cxn ang="0">
                  <a:pos x="107" y="41"/>
                </a:cxn>
                <a:cxn ang="0">
                  <a:pos x="114" y="44"/>
                </a:cxn>
                <a:cxn ang="0">
                  <a:pos x="115" y="58"/>
                </a:cxn>
                <a:cxn ang="0">
                  <a:pos x="126" y="58"/>
                </a:cxn>
                <a:cxn ang="0">
                  <a:pos x="134" y="71"/>
                </a:cxn>
                <a:cxn ang="0">
                  <a:pos x="135" y="82"/>
                </a:cxn>
                <a:cxn ang="0">
                  <a:pos x="132" y="90"/>
                </a:cxn>
              </a:cxnLst>
              <a:rect l="0" t="0" r="r" b="b"/>
              <a:pathLst>
                <a:path w="138" h="104">
                  <a:moveTo>
                    <a:pt x="132" y="90"/>
                  </a:moveTo>
                  <a:cubicBezTo>
                    <a:pt x="128" y="89"/>
                    <a:pt x="123" y="87"/>
                    <a:pt x="119" y="87"/>
                  </a:cubicBezTo>
                  <a:cubicBezTo>
                    <a:pt x="116" y="89"/>
                    <a:pt x="111" y="90"/>
                    <a:pt x="107" y="90"/>
                  </a:cubicBezTo>
                  <a:cubicBezTo>
                    <a:pt x="109" y="85"/>
                    <a:pt x="100" y="87"/>
                    <a:pt x="98" y="89"/>
                  </a:cubicBezTo>
                  <a:cubicBezTo>
                    <a:pt x="93" y="91"/>
                    <a:pt x="91" y="97"/>
                    <a:pt x="86" y="96"/>
                  </a:cubicBezTo>
                  <a:cubicBezTo>
                    <a:pt x="82" y="100"/>
                    <a:pt x="77" y="104"/>
                    <a:pt x="73" y="100"/>
                  </a:cubicBezTo>
                  <a:cubicBezTo>
                    <a:pt x="71" y="95"/>
                    <a:pt x="69" y="90"/>
                    <a:pt x="71" y="85"/>
                  </a:cubicBezTo>
                  <a:cubicBezTo>
                    <a:pt x="72" y="81"/>
                    <a:pt x="74" y="71"/>
                    <a:pt x="67" y="75"/>
                  </a:cubicBezTo>
                  <a:cubicBezTo>
                    <a:pt x="69" y="70"/>
                    <a:pt x="67" y="65"/>
                    <a:pt x="62" y="63"/>
                  </a:cubicBezTo>
                  <a:cubicBezTo>
                    <a:pt x="57" y="62"/>
                    <a:pt x="56" y="69"/>
                    <a:pt x="53" y="72"/>
                  </a:cubicBezTo>
                  <a:cubicBezTo>
                    <a:pt x="51" y="76"/>
                    <a:pt x="53" y="84"/>
                    <a:pt x="47" y="84"/>
                  </a:cubicBezTo>
                  <a:cubicBezTo>
                    <a:pt x="44" y="84"/>
                    <a:pt x="37" y="80"/>
                    <a:pt x="38" y="87"/>
                  </a:cubicBezTo>
                  <a:cubicBezTo>
                    <a:pt x="37" y="93"/>
                    <a:pt x="31" y="95"/>
                    <a:pt x="27" y="91"/>
                  </a:cubicBezTo>
                  <a:cubicBezTo>
                    <a:pt x="20" y="87"/>
                    <a:pt x="15" y="100"/>
                    <a:pt x="7" y="98"/>
                  </a:cubicBezTo>
                  <a:cubicBezTo>
                    <a:pt x="4" y="94"/>
                    <a:pt x="11" y="89"/>
                    <a:pt x="9" y="84"/>
                  </a:cubicBezTo>
                  <a:cubicBezTo>
                    <a:pt x="12" y="80"/>
                    <a:pt x="13" y="73"/>
                    <a:pt x="18" y="71"/>
                  </a:cubicBezTo>
                  <a:cubicBezTo>
                    <a:pt x="22" y="66"/>
                    <a:pt x="13" y="65"/>
                    <a:pt x="14" y="59"/>
                  </a:cubicBezTo>
                  <a:cubicBezTo>
                    <a:pt x="13" y="54"/>
                    <a:pt x="16" y="47"/>
                    <a:pt x="9" y="49"/>
                  </a:cubicBezTo>
                  <a:cubicBezTo>
                    <a:pt x="6" y="48"/>
                    <a:pt x="0" y="45"/>
                    <a:pt x="2" y="40"/>
                  </a:cubicBezTo>
                  <a:cubicBezTo>
                    <a:pt x="3" y="34"/>
                    <a:pt x="8" y="35"/>
                    <a:pt x="12" y="36"/>
                  </a:cubicBezTo>
                  <a:cubicBezTo>
                    <a:pt x="15" y="36"/>
                    <a:pt x="22" y="39"/>
                    <a:pt x="22" y="32"/>
                  </a:cubicBezTo>
                  <a:cubicBezTo>
                    <a:pt x="26" y="30"/>
                    <a:pt x="26" y="26"/>
                    <a:pt x="30" y="24"/>
                  </a:cubicBezTo>
                  <a:cubicBezTo>
                    <a:pt x="27" y="23"/>
                    <a:pt x="19" y="23"/>
                    <a:pt x="27" y="21"/>
                  </a:cubicBezTo>
                  <a:cubicBezTo>
                    <a:pt x="30" y="19"/>
                    <a:pt x="37" y="25"/>
                    <a:pt x="36" y="17"/>
                  </a:cubicBezTo>
                  <a:cubicBezTo>
                    <a:pt x="33" y="13"/>
                    <a:pt x="37" y="5"/>
                    <a:pt x="40" y="9"/>
                  </a:cubicBezTo>
                  <a:cubicBezTo>
                    <a:pt x="43" y="14"/>
                    <a:pt x="47" y="8"/>
                    <a:pt x="50" y="8"/>
                  </a:cubicBezTo>
                  <a:cubicBezTo>
                    <a:pt x="54" y="5"/>
                    <a:pt x="57" y="0"/>
                    <a:pt x="60" y="7"/>
                  </a:cubicBezTo>
                  <a:cubicBezTo>
                    <a:pt x="64" y="10"/>
                    <a:pt x="57" y="14"/>
                    <a:pt x="55" y="16"/>
                  </a:cubicBezTo>
                  <a:cubicBezTo>
                    <a:pt x="58" y="20"/>
                    <a:pt x="61" y="22"/>
                    <a:pt x="65" y="21"/>
                  </a:cubicBezTo>
                  <a:cubicBezTo>
                    <a:pt x="61" y="21"/>
                    <a:pt x="59" y="30"/>
                    <a:pt x="57" y="25"/>
                  </a:cubicBezTo>
                  <a:cubicBezTo>
                    <a:pt x="52" y="23"/>
                    <a:pt x="48" y="21"/>
                    <a:pt x="43" y="23"/>
                  </a:cubicBezTo>
                  <a:cubicBezTo>
                    <a:pt x="38" y="21"/>
                    <a:pt x="40" y="33"/>
                    <a:pt x="37" y="27"/>
                  </a:cubicBezTo>
                  <a:cubicBezTo>
                    <a:pt x="33" y="29"/>
                    <a:pt x="35" y="39"/>
                    <a:pt x="39" y="37"/>
                  </a:cubicBezTo>
                  <a:cubicBezTo>
                    <a:pt x="44" y="36"/>
                    <a:pt x="50" y="36"/>
                    <a:pt x="54" y="36"/>
                  </a:cubicBezTo>
                  <a:cubicBezTo>
                    <a:pt x="59" y="33"/>
                    <a:pt x="61" y="40"/>
                    <a:pt x="65" y="40"/>
                  </a:cubicBezTo>
                  <a:cubicBezTo>
                    <a:pt x="68" y="40"/>
                    <a:pt x="69" y="36"/>
                    <a:pt x="74" y="36"/>
                  </a:cubicBezTo>
                  <a:cubicBezTo>
                    <a:pt x="78" y="37"/>
                    <a:pt x="80" y="43"/>
                    <a:pt x="82" y="41"/>
                  </a:cubicBezTo>
                  <a:cubicBezTo>
                    <a:pt x="86" y="38"/>
                    <a:pt x="87" y="48"/>
                    <a:pt x="91" y="42"/>
                  </a:cubicBezTo>
                  <a:cubicBezTo>
                    <a:pt x="96" y="39"/>
                    <a:pt x="102" y="41"/>
                    <a:pt x="107" y="41"/>
                  </a:cubicBezTo>
                  <a:cubicBezTo>
                    <a:pt x="110" y="38"/>
                    <a:pt x="116" y="37"/>
                    <a:pt x="114" y="44"/>
                  </a:cubicBezTo>
                  <a:cubicBezTo>
                    <a:pt x="115" y="50"/>
                    <a:pt x="110" y="54"/>
                    <a:pt x="115" y="58"/>
                  </a:cubicBezTo>
                  <a:cubicBezTo>
                    <a:pt x="118" y="62"/>
                    <a:pt x="122" y="56"/>
                    <a:pt x="126" y="58"/>
                  </a:cubicBezTo>
                  <a:cubicBezTo>
                    <a:pt x="131" y="57"/>
                    <a:pt x="134" y="65"/>
                    <a:pt x="134" y="71"/>
                  </a:cubicBezTo>
                  <a:cubicBezTo>
                    <a:pt x="135" y="73"/>
                    <a:pt x="136" y="79"/>
                    <a:pt x="135" y="82"/>
                  </a:cubicBezTo>
                  <a:cubicBezTo>
                    <a:pt x="138" y="84"/>
                    <a:pt x="134" y="90"/>
                    <a:pt x="132" y="9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98" name="Freeform 319">
              <a:extLst>
                <a:ext uri="{FF2B5EF4-FFF2-40B4-BE49-F238E27FC236}">
                  <a16:creationId xmlns:a16="http://schemas.microsoft.com/office/drawing/2014/main" id="{5126AD50-5D9C-4A52-BD46-FBFC4FE7CB8A}"/>
                </a:ext>
              </a:extLst>
            </p:cNvPr>
            <p:cNvSpPr>
              <a:spLocks/>
            </p:cNvSpPr>
            <p:nvPr/>
          </p:nvSpPr>
          <p:spPr bwMode="auto">
            <a:xfrm>
              <a:off x="3200037" y="3660684"/>
              <a:ext cx="97110" cy="45807"/>
            </a:xfrm>
            <a:custGeom>
              <a:avLst/>
              <a:gdLst/>
              <a:ahLst/>
              <a:cxnLst>
                <a:cxn ang="0">
                  <a:pos x="32" y="68"/>
                </a:cxn>
                <a:cxn ang="0">
                  <a:pos x="43" y="68"/>
                </a:cxn>
                <a:cxn ang="0">
                  <a:pos x="52" y="65"/>
                </a:cxn>
                <a:cxn ang="0">
                  <a:pos x="60" y="60"/>
                </a:cxn>
                <a:cxn ang="0">
                  <a:pos x="70" y="55"/>
                </a:cxn>
                <a:cxn ang="0">
                  <a:pos x="59" y="51"/>
                </a:cxn>
                <a:cxn ang="0">
                  <a:pos x="49" y="46"/>
                </a:cxn>
                <a:cxn ang="0">
                  <a:pos x="42" y="44"/>
                </a:cxn>
                <a:cxn ang="0">
                  <a:pos x="32" y="47"/>
                </a:cxn>
                <a:cxn ang="0">
                  <a:pos x="23" y="41"/>
                </a:cxn>
                <a:cxn ang="0">
                  <a:pos x="21" y="35"/>
                </a:cxn>
                <a:cxn ang="0">
                  <a:pos x="31" y="27"/>
                </a:cxn>
                <a:cxn ang="0">
                  <a:pos x="32" y="22"/>
                </a:cxn>
                <a:cxn ang="0">
                  <a:pos x="36" y="12"/>
                </a:cxn>
                <a:cxn ang="0">
                  <a:pos x="58" y="12"/>
                </a:cxn>
                <a:cxn ang="0">
                  <a:pos x="77" y="18"/>
                </a:cxn>
                <a:cxn ang="0">
                  <a:pos x="86" y="1"/>
                </a:cxn>
                <a:cxn ang="0">
                  <a:pos x="111" y="8"/>
                </a:cxn>
                <a:cxn ang="0">
                  <a:pos x="123" y="7"/>
                </a:cxn>
                <a:cxn ang="0">
                  <a:pos x="141" y="5"/>
                </a:cxn>
                <a:cxn ang="0">
                  <a:pos x="169" y="8"/>
                </a:cxn>
                <a:cxn ang="0">
                  <a:pos x="181" y="12"/>
                </a:cxn>
                <a:cxn ang="0">
                  <a:pos x="190" y="18"/>
                </a:cxn>
                <a:cxn ang="0">
                  <a:pos x="197" y="27"/>
                </a:cxn>
                <a:cxn ang="0">
                  <a:pos x="172" y="36"/>
                </a:cxn>
                <a:cxn ang="0">
                  <a:pos x="156" y="50"/>
                </a:cxn>
                <a:cxn ang="0">
                  <a:pos x="138" y="49"/>
                </a:cxn>
                <a:cxn ang="0">
                  <a:pos x="126" y="64"/>
                </a:cxn>
                <a:cxn ang="0">
                  <a:pos x="114" y="63"/>
                </a:cxn>
                <a:cxn ang="0">
                  <a:pos x="105" y="62"/>
                </a:cxn>
                <a:cxn ang="0">
                  <a:pos x="82" y="77"/>
                </a:cxn>
                <a:cxn ang="0">
                  <a:pos x="76" y="86"/>
                </a:cxn>
                <a:cxn ang="0">
                  <a:pos x="58" y="89"/>
                </a:cxn>
                <a:cxn ang="0">
                  <a:pos x="49" y="88"/>
                </a:cxn>
                <a:cxn ang="0">
                  <a:pos x="41" y="83"/>
                </a:cxn>
                <a:cxn ang="0">
                  <a:pos x="31" y="87"/>
                </a:cxn>
                <a:cxn ang="0">
                  <a:pos x="22" y="83"/>
                </a:cxn>
                <a:cxn ang="0">
                  <a:pos x="9" y="83"/>
                </a:cxn>
                <a:cxn ang="0">
                  <a:pos x="1" y="78"/>
                </a:cxn>
                <a:cxn ang="0">
                  <a:pos x="6" y="71"/>
                </a:cxn>
                <a:cxn ang="0">
                  <a:pos x="20" y="71"/>
                </a:cxn>
                <a:cxn ang="0">
                  <a:pos x="29" y="70"/>
                </a:cxn>
                <a:cxn ang="0">
                  <a:pos x="32" y="68"/>
                </a:cxn>
              </a:cxnLst>
              <a:rect l="0" t="0" r="r" b="b"/>
              <a:pathLst>
                <a:path w="200" h="94">
                  <a:moveTo>
                    <a:pt x="32" y="68"/>
                  </a:moveTo>
                  <a:cubicBezTo>
                    <a:pt x="34" y="67"/>
                    <a:pt x="39" y="66"/>
                    <a:pt x="43" y="68"/>
                  </a:cubicBezTo>
                  <a:cubicBezTo>
                    <a:pt x="46" y="72"/>
                    <a:pt x="49" y="67"/>
                    <a:pt x="52" y="65"/>
                  </a:cubicBezTo>
                  <a:cubicBezTo>
                    <a:pt x="57" y="64"/>
                    <a:pt x="57" y="60"/>
                    <a:pt x="60" y="60"/>
                  </a:cubicBezTo>
                  <a:cubicBezTo>
                    <a:pt x="64" y="62"/>
                    <a:pt x="69" y="56"/>
                    <a:pt x="70" y="55"/>
                  </a:cubicBezTo>
                  <a:cubicBezTo>
                    <a:pt x="67" y="53"/>
                    <a:pt x="62" y="55"/>
                    <a:pt x="59" y="51"/>
                  </a:cubicBezTo>
                  <a:cubicBezTo>
                    <a:pt x="54" y="51"/>
                    <a:pt x="54" y="45"/>
                    <a:pt x="49" y="46"/>
                  </a:cubicBezTo>
                  <a:cubicBezTo>
                    <a:pt x="47" y="41"/>
                    <a:pt x="44" y="36"/>
                    <a:pt x="42" y="44"/>
                  </a:cubicBezTo>
                  <a:cubicBezTo>
                    <a:pt x="40" y="45"/>
                    <a:pt x="38" y="49"/>
                    <a:pt x="32" y="47"/>
                  </a:cubicBezTo>
                  <a:cubicBezTo>
                    <a:pt x="28" y="46"/>
                    <a:pt x="28" y="37"/>
                    <a:pt x="23" y="41"/>
                  </a:cubicBezTo>
                  <a:cubicBezTo>
                    <a:pt x="20" y="39"/>
                    <a:pt x="14" y="39"/>
                    <a:pt x="21" y="35"/>
                  </a:cubicBezTo>
                  <a:cubicBezTo>
                    <a:pt x="24" y="31"/>
                    <a:pt x="28" y="30"/>
                    <a:pt x="31" y="27"/>
                  </a:cubicBezTo>
                  <a:cubicBezTo>
                    <a:pt x="36" y="26"/>
                    <a:pt x="39" y="21"/>
                    <a:pt x="32" y="22"/>
                  </a:cubicBezTo>
                  <a:cubicBezTo>
                    <a:pt x="27" y="22"/>
                    <a:pt x="35" y="14"/>
                    <a:pt x="36" y="12"/>
                  </a:cubicBezTo>
                  <a:cubicBezTo>
                    <a:pt x="43" y="9"/>
                    <a:pt x="51" y="9"/>
                    <a:pt x="58" y="12"/>
                  </a:cubicBezTo>
                  <a:cubicBezTo>
                    <a:pt x="64" y="15"/>
                    <a:pt x="71" y="15"/>
                    <a:pt x="77" y="18"/>
                  </a:cubicBezTo>
                  <a:cubicBezTo>
                    <a:pt x="76" y="10"/>
                    <a:pt x="79" y="1"/>
                    <a:pt x="86" y="1"/>
                  </a:cubicBezTo>
                  <a:cubicBezTo>
                    <a:pt x="95" y="0"/>
                    <a:pt x="103" y="7"/>
                    <a:pt x="111" y="8"/>
                  </a:cubicBezTo>
                  <a:cubicBezTo>
                    <a:pt x="116" y="12"/>
                    <a:pt x="119" y="7"/>
                    <a:pt x="123" y="7"/>
                  </a:cubicBezTo>
                  <a:cubicBezTo>
                    <a:pt x="129" y="7"/>
                    <a:pt x="135" y="6"/>
                    <a:pt x="141" y="5"/>
                  </a:cubicBezTo>
                  <a:cubicBezTo>
                    <a:pt x="150" y="10"/>
                    <a:pt x="160" y="8"/>
                    <a:pt x="169" y="8"/>
                  </a:cubicBezTo>
                  <a:cubicBezTo>
                    <a:pt x="172" y="11"/>
                    <a:pt x="178" y="8"/>
                    <a:pt x="181" y="12"/>
                  </a:cubicBezTo>
                  <a:cubicBezTo>
                    <a:pt x="183" y="16"/>
                    <a:pt x="186" y="19"/>
                    <a:pt x="190" y="18"/>
                  </a:cubicBezTo>
                  <a:cubicBezTo>
                    <a:pt x="194" y="18"/>
                    <a:pt x="200" y="22"/>
                    <a:pt x="197" y="27"/>
                  </a:cubicBezTo>
                  <a:cubicBezTo>
                    <a:pt x="189" y="31"/>
                    <a:pt x="180" y="31"/>
                    <a:pt x="172" y="36"/>
                  </a:cubicBezTo>
                  <a:cubicBezTo>
                    <a:pt x="166" y="41"/>
                    <a:pt x="163" y="49"/>
                    <a:pt x="156" y="50"/>
                  </a:cubicBezTo>
                  <a:cubicBezTo>
                    <a:pt x="150" y="52"/>
                    <a:pt x="144" y="46"/>
                    <a:pt x="138" y="49"/>
                  </a:cubicBezTo>
                  <a:cubicBezTo>
                    <a:pt x="133" y="53"/>
                    <a:pt x="133" y="65"/>
                    <a:pt x="126" y="64"/>
                  </a:cubicBezTo>
                  <a:cubicBezTo>
                    <a:pt x="122" y="64"/>
                    <a:pt x="116" y="70"/>
                    <a:pt x="114" y="63"/>
                  </a:cubicBezTo>
                  <a:cubicBezTo>
                    <a:pt x="114" y="56"/>
                    <a:pt x="108" y="61"/>
                    <a:pt x="105" y="62"/>
                  </a:cubicBezTo>
                  <a:cubicBezTo>
                    <a:pt x="97" y="67"/>
                    <a:pt x="89" y="70"/>
                    <a:pt x="82" y="77"/>
                  </a:cubicBezTo>
                  <a:cubicBezTo>
                    <a:pt x="80" y="82"/>
                    <a:pt x="81" y="87"/>
                    <a:pt x="76" y="86"/>
                  </a:cubicBezTo>
                  <a:cubicBezTo>
                    <a:pt x="70" y="91"/>
                    <a:pt x="64" y="85"/>
                    <a:pt x="58" y="89"/>
                  </a:cubicBezTo>
                  <a:cubicBezTo>
                    <a:pt x="54" y="94"/>
                    <a:pt x="53" y="87"/>
                    <a:pt x="49" y="88"/>
                  </a:cubicBezTo>
                  <a:cubicBezTo>
                    <a:pt x="46" y="91"/>
                    <a:pt x="45" y="84"/>
                    <a:pt x="41" y="83"/>
                  </a:cubicBezTo>
                  <a:cubicBezTo>
                    <a:pt x="37" y="82"/>
                    <a:pt x="34" y="86"/>
                    <a:pt x="31" y="87"/>
                  </a:cubicBezTo>
                  <a:cubicBezTo>
                    <a:pt x="27" y="88"/>
                    <a:pt x="26" y="80"/>
                    <a:pt x="22" y="83"/>
                  </a:cubicBezTo>
                  <a:cubicBezTo>
                    <a:pt x="18" y="84"/>
                    <a:pt x="13" y="83"/>
                    <a:pt x="9" y="83"/>
                  </a:cubicBezTo>
                  <a:cubicBezTo>
                    <a:pt x="5" y="84"/>
                    <a:pt x="0" y="84"/>
                    <a:pt x="1" y="78"/>
                  </a:cubicBezTo>
                  <a:cubicBezTo>
                    <a:pt x="3" y="71"/>
                    <a:pt x="5" y="79"/>
                    <a:pt x="6" y="71"/>
                  </a:cubicBezTo>
                  <a:cubicBezTo>
                    <a:pt x="10" y="70"/>
                    <a:pt x="15" y="67"/>
                    <a:pt x="20" y="71"/>
                  </a:cubicBezTo>
                  <a:cubicBezTo>
                    <a:pt x="25" y="75"/>
                    <a:pt x="25" y="73"/>
                    <a:pt x="29" y="70"/>
                  </a:cubicBezTo>
                  <a:cubicBezTo>
                    <a:pt x="30" y="69"/>
                    <a:pt x="31" y="68"/>
                    <a:pt x="32" y="6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99" name="Freeform 320">
              <a:extLst>
                <a:ext uri="{FF2B5EF4-FFF2-40B4-BE49-F238E27FC236}">
                  <a16:creationId xmlns:a16="http://schemas.microsoft.com/office/drawing/2014/main" id="{8AC23897-5015-407D-84D3-71DC8EA732EA}"/>
                </a:ext>
              </a:extLst>
            </p:cNvPr>
            <p:cNvSpPr>
              <a:spLocks/>
            </p:cNvSpPr>
            <p:nvPr/>
          </p:nvSpPr>
          <p:spPr bwMode="auto">
            <a:xfrm>
              <a:off x="3123081" y="3732144"/>
              <a:ext cx="150245" cy="155742"/>
            </a:xfrm>
            <a:custGeom>
              <a:avLst/>
              <a:gdLst/>
              <a:ahLst/>
              <a:cxnLst>
                <a:cxn ang="0">
                  <a:pos x="117" y="288"/>
                </a:cxn>
                <a:cxn ang="0">
                  <a:pos x="105" y="268"/>
                </a:cxn>
                <a:cxn ang="0">
                  <a:pos x="72" y="269"/>
                </a:cxn>
                <a:cxn ang="0">
                  <a:pos x="47" y="270"/>
                </a:cxn>
                <a:cxn ang="0">
                  <a:pos x="15" y="265"/>
                </a:cxn>
                <a:cxn ang="0">
                  <a:pos x="43" y="238"/>
                </a:cxn>
                <a:cxn ang="0">
                  <a:pos x="36" y="213"/>
                </a:cxn>
                <a:cxn ang="0">
                  <a:pos x="11" y="183"/>
                </a:cxn>
                <a:cxn ang="0">
                  <a:pos x="31" y="174"/>
                </a:cxn>
                <a:cxn ang="0">
                  <a:pos x="89" y="168"/>
                </a:cxn>
                <a:cxn ang="0">
                  <a:pos x="107" y="135"/>
                </a:cxn>
                <a:cxn ang="0">
                  <a:pos x="131" y="122"/>
                </a:cxn>
                <a:cxn ang="0">
                  <a:pos x="154" y="102"/>
                </a:cxn>
                <a:cxn ang="0">
                  <a:pos x="170" y="80"/>
                </a:cxn>
                <a:cxn ang="0">
                  <a:pos x="187" y="66"/>
                </a:cxn>
                <a:cxn ang="0">
                  <a:pos x="195" y="40"/>
                </a:cxn>
                <a:cxn ang="0">
                  <a:pos x="197" y="16"/>
                </a:cxn>
                <a:cxn ang="0">
                  <a:pos x="234" y="7"/>
                </a:cxn>
                <a:cxn ang="0">
                  <a:pos x="256" y="2"/>
                </a:cxn>
                <a:cxn ang="0">
                  <a:pos x="272" y="15"/>
                </a:cxn>
                <a:cxn ang="0">
                  <a:pos x="284" y="29"/>
                </a:cxn>
                <a:cxn ang="0">
                  <a:pos x="301" y="39"/>
                </a:cxn>
                <a:cxn ang="0">
                  <a:pos x="283" y="52"/>
                </a:cxn>
                <a:cxn ang="0">
                  <a:pos x="252" y="53"/>
                </a:cxn>
                <a:cxn ang="0">
                  <a:pos x="238" y="63"/>
                </a:cxn>
                <a:cxn ang="0">
                  <a:pos x="241" y="81"/>
                </a:cxn>
                <a:cxn ang="0">
                  <a:pos x="250" y="101"/>
                </a:cxn>
                <a:cxn ang="0">
                  <a:pos x="255" y="115"/>
                </a:cxn>
                <a:cxn ang="0">
                  <a:pos x="246" y="139"/>
                </a:cxn>
                <a:cxn ang="0">
                  <a:pos x="230" y="160"/>
                </a:cxn>
                <a:cxn ang="0">
                  <a:pos x="206" y="195"/>
                </a:cxn>
                <a:cxn ang="0">
                  <a:pos x="184" y="211"/>
                </a:cxn>
                <a:cxn ang="0">
                  <a:pos x="166" y="215"/>
                </a:cxn>
                <a:cxn ang="0">
                  <a:pos x="166" y="239"/>
                </a:cxn>
                <a:cxn ang="0">
                  <a:pos x="177" y="258"/>
                </a:cxn>
                <a:cxn ang="0">
                  <a:pos x="184" y="284"/>
                </a:cxn>
                <a:cxn ang="0">
                  <a:pos x="168" y="290"/>
                </a:cxn>
                <a:cxn ang="0">
                  <a:pos x="143" y="289"/>
                </a:cxn>
                <a:cxn ang="0">
                  <a:pos x="131" y="302"/>
                </a:cxn>
              </a:cxnLst>
              <a:rect l="0" t="0" r="r" b="b"/>
              <a:pathLst>
                <a:path w="307" h="302">
                  <a:moveTo>
                    <a:pt x="131" y="302"/>
                  </a:moveTo>
                  <a:cubicBezTo>
                    <a:pt x="124" y="302"/>
                    <a:pt x="117" y="297"/>
                    <a:pt x="117" y="288"/>
                  </a:cubicBezTo>
                  <a:cubicBezTo>
                    <a:pt x="117" y="282"/>
                    <a:pt x="113" y="279"/>
                    <a:pt x="108" y="280"/>
                  </a:cubicBezTo>
                  <a:cubicBezTo>
                    <a:pt x="102" y="280"/>
                    <a:pt x="108" y="271"/>
                    <a:pt x="105" y="268"/>
                  </a:cubicBezTo>
                  <a:cubicBezTo>
                    <a:pt x="104" y="262"/>
                    <a:pt x="99" y="261"/>
                    <a:pt x="95" y="264"/>
                  </a:cubicBezTo>
                  <a:cubicBezTo>
                    <a:pt x="88" y="268"/>
                    <a:pt x="80" y="267"/>
                    <a:pt x="72" y="269"/>
                  </a:cubicBezTo>
                  <a:cubicBezTo>
                    <a:pt x="68" y="270"/>
                    <a:pt x="61" y="271"/>
                    <a:pt x="59" y="265"/>
                  </a:cubicBezTo>
                  <a:cubicBezTo>
                    <a:pt x="55" y="265"/>
                    <a:pt x="50" y="266"/>
                    <a:pt x="47" y="270"/>
                  </a:cubicBezTo>
                  <a:cubicBezTo>
                    <a:pt x="38" y="270"/>
                    <a:pt x="29" y="269"/>
                    <a:pt x="20" y="272"/>
                  </a:cubicBezTo>
                  <a:cubicBezTo>
                    <a:pt x="14" y="275"/>
                    <a:pt x="13" y="271"/>
                    <a:pt x="15" y="265"/>
                  </a:cubicBezTo>
                  <a:cubicBezTo>
                    <a:pt x="16" y="256"/>
                    <a:pt x="19" y="247"/>
                    <a:pt x="26" y="244"/>
                  </a:cubicBezTo>
                  <a:cubicBezTo>
                    <a:pt x="31" y="239"/>
                    <a:pt x="37" y="240"/>
                    <a:pt x="43" y="238"/>
                  </a:cubicBezTo>
                  <a:cubicBezTo>
                    <a:pt x="45" y="234"/>
                    <a:pt x="45" y="227"/>
                    <a:pt x="43" y="223"/>
                  </a:cubicBezTo>
                  <a:cubicBezTo>
                    <a:pt x="37" y="225"/>
                    <a:pt x="35" y="219"/>
                    <a:pt x="36" y="213"/>
                  </a:cubicBezTo>
                  <a:cubicBezTo>
                    <a:pt x="36" y="207"/>
                    <a:pt x="35" y="200"/>
                    <a:pt x="30" y="198"/>
                  </a:cubicBezTo>
                  <a:cubicBezTo>
                    <a:pt x="22" y="195"/>
                    <a:pt x="14" y="192"/>
                    <a:pt x="11" y="183"/>
                  </a:cubicBezTo>
                  <a:cubicBezTo>
                    <a:pt x="8" y="176"/>
                    <a:pt x="4" y="170"/>
                    <a:pt x="0" y="164"/>
                  </a:cubicBezTo>
                  <a:cubicBezTo>
                    <a:pt x="10" y="169"/>
                    <a:pt x="21" y="172"/>
                    <a:pt x="31" y="174"/>
                  </a:cubicBezTo>
                  <a:cubicBezTo>
                    <a:pt x="40" y="176"/>
                    <a:pt x="48" y="170"/>
                    <a:pt x="57" y="173"/>
                  </a:cubicBezTo>
                  <a:cubicBezTo>
                    <a:pt x="68" y="174"/>
                    <a:pt x="78" y="170"/>
                    <a:pt x="89" y="168"/>
                  </a:cubicBezTo>
                  <a:cubicBezTo>
                    <a:pt x="93" y="167"/>
                    <a:pt x="99" y="166"/>
                    <a:pt x="98" y="159"/>
                  </a:cubicBezTo>
                  <a:cubicBezTo>
                    <a:pt x="99" y="150"/>
                    <a:pt x="101" y="140"/>
                    <a:pt x="107" y="135"/>
                  </a:cubicBezTo>
                  <a:cubicBezTo>
                    <a:pt x="112" y="129"/>
                    <a:pt x="118" y="134"/>
                    <a:pt x="124" y="132"/>
                  </a:cubicBezTo>
                  <a:cubicBezTo>
                    <a:pt x="126" y="129"/>
                    <a:pt x="127" y="123"/>
                    <a:pt x="131" y="122"/>
                  </a:cubicBezTo>
                  <a:cubicBezTo>
                    <a:pt x="136" y="117"/>
                    <a:pt x="142" y="122"/>
                    <a:pt x="147" y="124"/>
                  </a:cubicBezTo>
                  <a:cubicBezTo>
                    <a:pt x="155" y="121"/>
                    <a:pt x="151" y="109"/>
                    <a:pt x="154" y="102"/>
                  </a:cubicBezTo>
                  <a:cubicBezTo>
                    <a:pt x="155" y="96"/>
                    <a:pt x="158" y="89"/>
                    <a:pt x="164" y="89"/>
                  </a:cubicBezTo>
                  <a:cubicBezTo>
                    <a:pt x="169" y="90"/>
                    <a:pt x="173" y="85"/>
                    <a:pt x="170" y="80"/>
                  </a:cubicBezTo>
                  <a:cubicBezTo>
                    <a:pt x="170" y="76"/>
                    <a:pt x="161" y="71"/>
                    <a:pt x="166" y="69"/>
                  </a:cubicBezTo>
                  <a:cubicBezTo>
                    <a:pt x="173" y="69"/>
                    <a:pt x="181" y="74"/>
                    <a:pt x="187" y="66"/>
                  </a:cubicBezTo>
                  <a:cubicBezTo>
                    <a:pt x="186" y="61"/>
                    <a:pt x="183" y="55"/>
                    <a:pt x="189" y="52"/>
                  </a:cubicBezTo>
                  <a:cubicBezTo>
                    <a:pt x="191" y="49"/>
                    <a:pt x="198" y="46"/>
                    <a:pt x="195" y="40"/>
                  </a:cubicBezTo>
                  <a:cubicBezTo>
                    <a:pt x="195" y="35"/>
                    <a:pt x="195" y="30"/>
                    <a:pt x="192" y="27"/>
                  </a:cubicBezTo>
                  <a:cubicBezTo>
                    <a:pt x="187" y="23"/>
                    <a:pt x="194" y="17"/>
                    <a:pt x="197" y="16"/>
                  </a:cubicBezTo>
                  <a:cubicBezTo>
                    <a:pt x="202" y="15"/>
                    <a:pt x="206" y="6"/>
                    <a:pt x="213" y="7"/>
                  </a:cubicBezTo>
                  <a:cubicBezTo>
                    <a:pt x="220" y="5"/>
                    <a:pt x="227" y="4"/>
                    <a:pt x="234" y="7"/>
                  </a:cubicBezTo>
                  <a:cubicBezTo>
                    <a:pt x="238" y="5"/>
                    <a:pt x="242" y="3"/>
                    <a:pt x="246" y="2"/>
                  </a:cubicBezTo>
                  <a:cubicBezTo>
                    <a:pt x="249" y="0"/>
                    <a:pt x="252" y="3"/>
                    <a:pt x="256" y="2"/>
                  </a:cubicBezTo>
                  <a:cubicBezTo>
                    <a:pt x="262" y="0"/>
                    <a:pt x="258" y="10"/>
                    <a:pt x="264" y="6"/>
                  </a:cubicBezTo>
                  <a:cubicBezTo>
                    <a:pt x="268" y="5"/>
                    <a:pt x="273" y="10"/>
                    <a:pt x="272" y="15"/>
                  </a:cubicBezTo>
                  <a:cubicBezTo>
                    <a:pt x="271" y="21"/>
                    <a:pt x="269" y="22"/>
                    <a:pt x="275" y="26"/>
                  </a:cubicBezTo>
                  <a:cubicBezTo>
                    <a:pt x="277" y="31"/>
                    <a:pt x="282" y="22"/>
                    <a:pt x="284" y="29"/>
                  </a:cubicBezTo>
                  <a:cubicBezTo>
                    <a:pt x="287" y="33"/>
                    <a:pt x="291" y="34"/>
                    <a:pt x="296" y="34"/>
                  </a:cubicBezTo>
                  <a:cubicBezTo>
                    <a:pt x="298" y="34"/>
                    <a:pt x="307" y="36"/>
                    <a:pt x="301" y="39"/>
                  </a:cubicBezTo>
                  <a:cubicBezTo>
                    <a:pt x="297" y="42"/>
                    <a:pt x="291" y="43"/>
                    <a:pt x="292" y="50"/>
                  </a:cubicBezTo>
                  <a:cubicBezTo>
                    <a:pt x="291" y="58"/>
                    <a:pt x="286" y="50"/>
                    <a:pt x="283" y="52"/>
                  </a:cubicBezTo>
                  <a:cubicBezTo>
                    <a:pt x="279" y="55"/>
                    <a:pt x="276" y="55"/>
                    <a:pt x="272" y="57"/>
                  </a:cubicBezTo>
                  <a:cubicBezTo>
                    <a:pt x="266" y="58"/>
                    <a:pt x="259" y="54"/>
                    <a:pt x="252" y="53"/>
                  </a:cubicBezTo>
                  <a:cubicBezTo>
                    <a:pt x="248" y="51"/>
                    <a:pt x="243" y="51"/>
                    <a:pt x="239" y="54"/>
                  </a:cubicBezTo>
                  <a:cubicBezTo>
                    <a:pt x="235" y="56"/>
                    <a:pt x="233" y="63"/>
                    <a:pt x="238" y="63"/>
                  </a:cubicBezTo>
                  <a:cubicBezTo>
                    <a:pt x="234" y="71"/>
                    <a:pt x="242" y="66"/>
                    <a:pt x="242" y="71"/>
                  </a:cubicBezTo>
                  <a:cubicBezTo>
                    <a:pt x="237" y="73"/>
                    <a:pt x="239" y="78"/>
                    <a:pt x="241" y="81"/>
                  </a:cubicBezTo>
                  <a:cubicBezTo>
                    <a:pt x="237" y="87"/>
                    <a:pt x="241" y="89"/>
                    <a:pt x="244" y="92"/>
                  </a:cubicBezTo>
                  <a:cubicBezTo>
                    <a:pt x="242" y="101"/>
                    <a:pt x="253" y="93"/>
                    <a:pt x="250" y="101"/>
                  </a:cubicBezTo>
                  <a:cubicBezTo>
                    <a:pt x="253" y="107"/>
                    <a:pt x="259" y="101"/>
                    <a:pt x="262" y="107"/>
                  </a:cubicBezTo>
                  <a:cubicBezTo>
                    <a:pt x="265" y="111"/>
                    <a:pt x="258" y="114"/>
                    <a:pt x="255" y="115"/>
                  </a:cubicBezTo>
                  <a:cubicBezTo>
                    <a:pt x="252" y="116"/>
                    <a:pt x="245" y="118"/>
                    <a:pt x="249" y="124"/>
                  </a:cubicBezTo>
                  <a:cubicBezTo>
                    <a:pt x="250" y="129"/>
                    <a:pt x="249" y="135"/>
                    <a:pt x="246" y="139"/>
                  </a:cubicBezTo>
                  <a:cubicBezTo>
                    <a:pt x="242" y="143"/>
                    <a:pt x="239" y="147"/>
                    <a:pt x="235" y="152"/>
                  </a:cubicBezTo>
                  <a:cubicBezTo>
                    <a:pt x="240" y="157"/>
                    <a:pt x="233" y="159"/>
                    <a:pt x="230" y="160"/>
                  </a:cubicBezTo>
                  <a:cubicBezTo>
                    <a:pt x="224" y="167"/>
                    <a:pt x="224" y="181"/>
                    <a:pt x="215" y="184"/>
                  </a:cubicBezTo>
                  <a:cubicBezTo>
                    <a:pt x="211" y="186"/>
                    <a:pt x="208" y="189"/>
                    <a:pt x="206" y="195"/>
                  </a:cubicBezTo>
                  <a:cubicBezTo>
                    <a:pt x="204" y="199"/>
                    <a:pt x="201" y="202"/>
                    <a:pt x="200" y="207"/>
                  </a:cubicBezTo>
                  <a:cubicBezTo>
                    <a:pt x="195" y="211"/>
                    <a:pt x="189" y="207"/>
                    <a:pt x="184" y="211"/>
                  </a:cubicBezTo>
                  <a:cubicBezTo>
                    <a:pt x="178" y="215"/>
                    <a:pt x="178" y="207"/>
                    <a:pt x="175" y="205"/>
                  </a:cubicBezTo>
                  <a:cubicBezTo>
                    <a:pt x="171" y="205"/>
                    <a:pt x="167" y="209"/>
                    <a:pt x="166" y="215"/>
                  </a:cubicBezTo>
                  <a:cubicBezTo>
                    <a:pt x="162" y="220"/>
                    <a:pt x="157" y="224"/>
                    <a:pt x="157" y="231"/>
                  </a:cubicBezTo>
                  <a:cubicBezTo>
                    <a:pt x="155" y="238"/>
                    <a:pt x="162" y="238"/>
                    <a:pt x="166" y="239"/>
                  </a:cubicBezTo>
                  <a:cubicBezTo>
                    <a:pt x="172" y="237"/>
                    <a:pt x="167" y="247"/>
                    <a:pt x="167" y="251"/>
                  </a:cubicBezTo>
                  <a:cubicBezTo>
                    <a:pt x="167" y="256"/>
                    <a:pt x="173" y="260"/>
                    <a:pt x="177" y="258"/>
                  </a:cubicBezTo>
                  <a:cubicBezTo>
                    <a:pt x="179" y="260"/>
                    <a:pt x="179" y="267"/>
                    <a:pt x="181" y="270"/>
                  </a:cubicBezTo>
                  <a:cubicBezTo>
                    <a:pt x="184" y="275"/>
                    <a:pt x="186" y="280"/>
                    <a:pt x="184" y="284"/>
                  </a:cubicBezTo>
                  <a:cubicBezTo>
                    <a:pt x="187" y="288"/>
                    <a:pt x="181" y="291"/>
                    <a:pt x="177" y="291"/>
                  </a:cubicBezTo>
                  <a:cubicBezTo>
                    <a:pt x="177" y="285"/>
                    <a:pt x="170" y="288"/>
                    <a:pt x="168" y="290"/>
                  </a:cubicBezTo>
                  <a:cubicBezTo>
                    <a:pt x="166" y="296"/>
                    <a:pt x="161" y="290"/>
                    <a:pt x="157" y="290"/>
                  </a:cubicBezTo>
                  <a:cubicBezTo>
                    <a:pt x="153" y="290"/>
                    <a:pt x="148" y="290"/>
                    <a:pt x="143" y="289"/>
                  </a:cubicBezTo>
                  <a:cubicBezTo>
                    <a:pt x="145" y="297"/>
                    <a:pt x="141" y="298"/>
                    <a:pt x="136" y="297"/>
                  </a:cubicBezTo>
                  <a:cubicBezTo>
                    <a:pt x="135" y="300"/>
                    <a:pt x="134" y="302"/>
                    <a:pt x="131" y="30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00" name="Freeform 321">
              <a:extLst>
                <a:ext uri="{FF2B5EF4-FFF2-40B4-BE49-F238E27FC236}">
                  <a16:creationId xmlns:a16="http://schemas.microsoft.com/office/drawing/2014/main" id="{2EAA326F-4F08-4118-ADF9-DF8BEFDDED3A}"/>
                </a:ext>
              </a:extLst>
            </p:cNvPr>
            <p:cNvSpPr>
              <a:spLocks/>
            </p:cNvSpPr>
            <p:nvPr/>
          </p:nvSpPr>
          <p:spPr bwMode="auto">
            <a:xfrm>
              <a:off x="3187213" y="3748633"/>
              <a:ext cx="262013" cy="326144"/>
            </a:xfrm>
            <a:custGeom>
              <a:avLst/>
              <a:gdLst/>
              <a:ahLst/>
              <a:cxnLst>
                <a:cxn ang="0">
                  <a:pos x="431" y="282"/>
                </a:cxn>
                <a:cxn ang="0">
                  <a:pos x="434" y="258"/>
                </a:cxn>
                <a:cxn ang="0">
                  <a:pos x="404" y="238"/>
                </a:cxn>
                <a:cxn ang="0">
                  <a:pos x="377" y="213"/>
                </a:cxn>
                <a:cxn ang="0">
                  <a:pos x="379" y="238"/>
                </a:cxn>
                <a:cxn ang="0">
                  <a:pos x="373" y="268"/>
                </a:cxn>
                <a:cxn ang="0">
                  <a:pos x="376" y="318"/>
                </a:cxn>
                <a:cxn ang="0">
                  <a:pos x="342" y="328"/>
                </a:cxn>
                <a:cxn ang="0">
                  <a:pos x="320" y="363"/>
                </a:cxn>
                <a:cxn ang="0">
                  <a:pos x="267" y="417"/>
                </a:cxn>
                <a:cxn ang="0">
                  <a:pos x="236" y="453"/>
                </a:cxn>
                <a:cxn ang="0">
                  <a:pos x="224" y="511"/>
                </a:cxn>
                <a:cxn ang="0">
                  <a:pos x="204" y="582"/>
                </a:cxn>
                <a:cxn ang="0">
                  <a:pos x="185" y="614"/>
                </a:cxn>
                <a:cxn ang="0">
                  <a:pos x="156" y="602"/>
                </a:cxn>
                <a:cxn ang="0">
                  <a:pos x="118" y="484"/>
                </a:cxn>
                <a:cxn ang="0">
                  <a:pos x="94" y="337"/>
                </a:cxn>
                <a:cxn ang="0">
                  <a:pos x="77" y="315"/>
                </a:cxn>
                <a:cxn ang="0">
                  <a:pos x="33" y="323"/>
                </a:cxn>
                <a:cxn ang="0">
                  <a:pos x="45" y="293"/>
                </a:cxn>
                <a:cxn ang="0">
                  <a:pos x="10" y="265"/>
                </a:cxn>
                <a:cxn ang="0">
                  <a:pos x="44" y="256"/>
                </a:cxn>
                <a:cxn ang="0">
                  <a:pos x="49" y="226"/>
                </a:cxn>
                <a:cxn ang="0">
                  <a:pos x="28" y="200"/>
                </a:cxn>
                <a:cxn ang="0">
                  <a:pos x="52" y="180"/>
                </a:cxn>
                <a:cxn ang="0">
                  <a:pos x="82" y="155"/>
                </a:cxn>
                <a:cxn ang="0">
                  <a:pos x="110" y="116"/>
                </a:cxn>
                <a:cxn ang="0">
                  <a:pos x="135" y="76"/>
                </a:cxn>
                <a:cxn ang="0">
                  <a:pos x="112" y="52"/>
                </a:cxn>
                <a:cxn ang="0">
                  <a:pos x="110" y="22"/>
                </a:cxn>
                <a:cxn ang="0">
                  <a:pos x="155" y="20"/>
                </a:cxn>
                <a:cxn ang="0">
                  <a:pos x="180" y="8"/>
                </a:cxn>
                <a:cxn ang="0">
                  <a:pos x="194" y="44"/>
                </a:cxn>
                <a:cxn ang="0">
                  <a:pos x="204" y="72"/>
                </a:cxn>
                <a:cxn ang="0">
                  <a:pos x="198" y="90"/>
                </a:cxn>
                <a:cxn ang="0">
                  <a:pos x="223" y="110"/>
                </a:cxn>
                <a:cxn ang="0">
                  <a:pos x="225" y="138"/>
                </a:cxn>
                <a:cxn ang="0">
                  <a:pos x="241" y="165"/>
                </a:cxn>
                <a:cxn ang="0">
                  <a:pos x="275" y="185"/>
                </a:cxn>
                <a:cxn ang="0">
                  <a:pos x="303" y="195"/>
                </a:cxn>
                <a:cxn ang="0">
                  <a:pos x="334" y="205"/>
                </a:cxn>
                <a:cxn ang="0">
                  <a:pos x="367" y="204"/>
                </a:cxn>
                <a:cxn ang="0">
                  <a:pos x="376" y="181"/>
                </a:cxn>
                <a:cxn ang="0">
                  <a:pos x="405" y="199"/>
                </a:cxn>
                <a:cxn ang="0">
                  <a:pos x="434" y="180"/>
                </a:cxn>
                <a:cxn ang="0">
                  <a:pos x="485" y="148"/>
                </a:cxn>
                <a:cxn ang="0">
                  <a:pos x="515" y="160"/>
                </a:cxn>
                <a:cxn ang="0">
                  <a:pos x="526" y="183"/>
                </a:cxn>
                <a:cxn ang="0">
                  <a:pos x="492" y="208"/>
                </a:cxn>
                <a:cxn ang="0">
                  <a:pos x="478" y="258"/>
                </a:cxn>
                <a:cxn ang="0">
                  <a:pos x="460" y="286"/>
                </a:cxn>
                <a:cxn ang="0">
                  <a:pos x="445" y="307"/>
                </a:cxn>
              </a:cxnLst>
              <a:rect l="0" t="0" r="r" b="b"/>
              <a:pathLst>
                <a:path w="533" h="628">
                  <a:moveTo>
                    <a:pt x="445" y="307"/>
                  </a:moveTo>
                  <a:cubicBezTo>
                    <a:pt x="444" y="295"/>
                    <a:pt x="439" y="284"/>
                    <a:pt x="439" y="271"/>
                  </a:cubicBezTo>
                  <a:cubicBezTo>
                    <a:pt x="433" y="270"/>
                    <a:pt x="432" y="276"/>
                    <a:pt x="431" y="282"/>
                  </a:cubicBezTo>
                  <a:cubicBezTo>
                    <a:pt x="430" y="290"/>
                    <a:pt x="426" y="288"/>
                    <a:pt x="423" y="283"/>
                  </a:cubicBezTo>
                  <a:cubicBezTo>
                    <a:pt x="419" y="279"/>
                    <a:pt x="420" y="273"/>
                    <a:pt x="420" y="268"/>
                  </a:cubicBezTo>
                  <a:cubicBezTo>
                    <a:pt x="423" y="262"/>
                    <a:pt x="430" y="263"/>
                    <a:pt x="434" y="258"/>
                  </a:cubicBezTo>
                  <a:cubicBezTo>
                    <a:pt x="438" y="255"/>
                    <a:pt x="440" y="250"/>
                    <a:pt x="439" y="243"/>
                  </a:cubicBezTo>
                  <a:cubicBezTo>
                    <a:pt x="439" y="237"/>
                    <a:pt x="432" y="240"/>
                    <a:pt x="429" y="238"/>
                  </a:cubicBezTo>
                  <a:cubicBezTo>
                    <a:pt x="420" y="237"/>
                    <a:pt x="412" y="238"/>
                    <a:pt x="404" y="238"/>
                  </a:cubicBezTo>
                  <a:cubicBezTo>
                    <a:pt x="400" y="238"/>
                    <a:pt x="395" y="237"/>
                    <a:pt x="396" y="230"/>
                  </a:cubicBezTo>
                  <a:cubicBezTo>
                    <a:pt x="395" y="225"/>
                    <a:pt x="395" y="218"/>
                    <a:pt x="390" y="219"/>
                  </a:cubicBezTo>
                  <a:cubicBezTo>
                    <a:pt x="385" y="222"/>
                    <a:pt x="382" y="213"/>
                    <a:pt x="377" y="213"/>
                  </a:cubicBezTo>
                  <a:cubicBezTo>
                    <a:pt x="372" y="210"/>
                    <a:pt x="369" y="212"/>
                    <a:pt x="366" y="217"/>
                  </a:cubicBezTo>
                  <a:cubicBezTo>
                    <a:pt x="360" y="222"/>
                    <a:pt x="367" y="224"/>
                    <a:pt x="370" y="227"/>
                  </a:cubicBezTo>
                  <a:cubicBezTo>
                    <a:pt x="372" y="231"/>
                    <a:pt x="379" y="233"/>
                    <a:pt x="379" y="238"/>
                  </a:cubicBezTo>
                  <a:cubicBezTo>
                    <a:pt x="373" y="239"/>
                    <a:pt x="368" y="242"/>
                    <a:pt x="365" y="248"/>
                  </a:cubicBezTo>
                  <a:cubicBezTo>
                    <a:pt x="363" y="252"/>
                    <a:pt x="371" y="254"/>
                    <a:pt x="373" y="256"/>
                  </a:cubicBezTo>
                  <a:cubicBezTo>
                    <a:pt x="379" y="258"/>
                    <a:pt x="376" y="265"/>
                    <a:pt x="373" y="268"/>
                  </a:cubicBezTo>
                  <a:cubicBezTo>
                    <a:pt x="370" y="273"/>
                    <a:pt x="377" y="277"/>
                    <a:pt x="376" y="282"/>
                  </a:cubicBezTo>
                  <a:cubicBezTo>
                    <a:pt x="378" y="293"/>
                    <a:pt x="380" y="304"/>
                    <a:pt x="382" y="315"/>
                  </a:cubicBezTo>
                  <a:cubicBezTo>
                    <a:pt x="383" y="320"/>
                    <a:pt x="377" y="324"/>
                    <a:pt x="376" y="318"/>
                  </a:cubicBezTo>
                  <a:cubicBezTo>
                    <a:pt x="376" y="309"/>
                    <a:pt x="371" y="314"/>
                    <a:pt x="370" y="320"/>
                  </a:cubicBezTo>
                  <a:cubicBezTo>
                    <a:pt x="366" y="323"/>
                    <a:pt x="366" y="307"/>
                    <a:pt x="363" y="313"/>
                  </a:cubicBezTo>
                  <a:cubicBezTo>
                    <a:pt x="358" y="322"/>
                    <a:pt x="348" y="322"/>
                    <a:pt x="342" y="328"/>
                  </a:cubicBezTo>
                  <a:cubicBezTo>
                    <a:pt x="340" y="333"/>
                    <a:pt x="346" y="339"/>
                    <a:pt x="342" y="343"/>
                  </a:cubicBezTo>
                  <a:cubicBezTo>
                    <a:pt x="339" y="347"/>
                    <a:pt x="339" y="352"/>
                    <a:pt x="334" y="355"/>
                  </a:cubicBezTo>
                  <a:cubicBezTo>
                    <a:pt x="330" y="360"/>
                    <a:pt x="325" y="362"/>
                    <a:pt x="320" y="363"/>
                  </a:cubicBezTo>
                  <a:cubicBezTo>
                    <a:pt x="312" y="364"/>
                    <a:pt x="308" y="374"/>
                    <a:pt x="302" y="380"/>
                  </a:cubicBezTo>
                  <a:cubicBezTo>
                    <a:pt x="297" y="388"/>
                    <a:pt x="293" y="397"/>
                    <a:pt x="285" y="399"/>
                  </a:cubicBezTo>
                  <a:cubicBezTo>
                    <a:pt x="281" y="408"/>
                    <a:pt x="274" y="413"/>
                    <a:pt x="267" y="417"/>
                  </a:cubicBezTo>
                  <a:cubicBezTo>
                    <a:pt x="262" y="419"/>
                    <a:pt x="259" y="425"/>
                    <a:pt x="259" y="432"/>
                  </a:cubicBezTo>
                  <a:cubicBezTo>
                    <a:pt x="256" y="438"/>
                    <a:pt x="249" y="441"/>
                    <a:pt x="243" y="439"/>
                  </a:cubicBezTo>
                  <a:cubicBezTo>
                    <a:pt x="239" y="442"/>
                    <a:pt x="240" y="450"/>
                    <a:pt x="236" y="453"/>
                  </a:cubicBezTo>
                  <a:cubicBezTo>
                    <a:pt x="231" y="448"/>
                    <a:pt x="224" y="452"/>
                    <a:pt x="222" y="458"/>
                  </a:cubicBezTo>
                  <a:cubicBezTo>
                    <a:pt x="217" y="470"/>
                    <a:pt x="224" y="484"/>
                    <a:pt x="221" y="496"/>
                  </a:cubicBezTo>
                  <a:cubicBezTo>
                    <a:pt x="218" y="502"/>
                    <a:pt x="226" y="505"/>
                    <a:pt x="224" y="511"/>
                  </a:cubicBezTo>
                  <a:cubicBezTo>
                    <a:pt x="222" y="525"/>
                    <a:pt x="215" y="537"/>
                    <a:pt x="213" y="551"/>
                  </a:cubicBezTo>
                  <a:cubicBezTo>
                    <a:pt x="213" y="560"/>
                    <a:pt x="216" y="569"/>
                    <a:pt x="215" y="577"/>
                  </a:cubicBezTo>
                  <a:cubicBezTo>
                    <a:pt x="211" y="578"/>
                    <a:pt x="204" y="574"/>
                    <a:pt x="204" y="582"/>
                  </a:cubicBezTo>
                  <a:cubicBezTo>
                    <a:pt x="204" y="587"/>
                    <a:pt x="198" y="592"/>
                    <a:pt x="200" y="596"/>
                  </a:cubicBezTo>
                  <a:cubicBezTo>
                    <a:pt x="207" y="600"/>
                    <a:pt x="198" y="602"/>
                    <a:pt x="195" y="603"/>
                  </a:cubicBezTo>
                  <a:cubicBezTo>
                    <a:pt x="190" y="604"/>
                    <a:pt x="185" y="607"/>
                    <a:pt x="185" y="614"/>
                  </a:cubicBezTo>
                  <a:cubicBezTo>
                    <a:pt x="185" y="622"/>
                    <a:pt x="178" y="623"/>
                    <a:pt x="173" y="628"/>
                  </a:cubicBezTo>
                  <a:cubicBezTo>
                    <a:pt x="168" y="627"/>
                    <a:pt x="166" y="620"/>
                    <a:pt x="163" y="617"/>
                  </a:cubicBezTo>
                  <a:cubicBezTo>
                    <a:pt x="159" y="613"/>
                    <a:pt x="158" y="607"/>
                    <a:pt x="156" y="602"/>
                  </a:cubicBezTo>
                  <a:cubicBezTo>
                    <a:pt x="153" y="582"/>
                    <a:pt x="146" y="564"/>
                    <a:pt x="138" y="547"/>
                  </a:cubicBezTo>
                  <a:cubicBezTo>
                    <a:pt x="134" y="540"/>
                    <a:pt x="131" y="532"/>
                    <a:pt x="129" y="523"/>
                  </a:cubicBezTo>
                  <a:cubicBezTo>
                    <a:pt x="126" y="510"/>
                    <a:pt x="123" y="496"/>
                    <a:pt x="118" y="484"/>
                  </a:cubicBezTo>
                  <a:cubicBezTo>
                    <a:pt x="112" y="469"/>
                    <a:pt x="104" y="455"/>
                    <a:pt x="101" y="438"/>
                  </a:cubicBezTo>
                  <a:cubicBezTo>
                    <a:pt x="95" y="411"/>
                    <a:pt x="90" y="383"/>
                    <a:pt x="88" y="355"/>
                  </a:cubicBezTo>
                  <a:cubicBezTo>
                    <a:pt x="88" y="348"/>
                    <a:pt x="94" y="343"/>
                    <a:pt x="94" y="337"/>
                  </a:cubicBezTo>
                  <a:cubicBezTo>
                    <a:pt x="89" y="334"/>
                    <a:pt x="87" y="328"/>
                    <a:pt x="87" y="321"/>
                  </a:cubicBezTo>
                  <a:cubicBezTo>
                    <a:pt x="85" y="317"/>
                    <a:pt x="88" y="308"/>
                    <a:pt x="85" y="307"/>
                  </a:cubicBezTo>
                  <a:cubicBezTo>
                    <a:pt x="81" y="306"/>
                    <a:pt x="77" y="309"/>
                    <a:pt x="77" y="315"/>
                  </a:cubicBezTo>
                  <a:cubicBezTo>
                    <a:pt x="79" y="318"/>
                    <a:pt x="81" y="324"/>
                    <a:pt x="77" y="328"/>
                  </a:cubicBezTo>
                  <a:cubicBezTo>
                    <a:pt x="72" y="336"/>
                    <a:pt x="63" y="337"/>
                    <a:pt x="56" y="341"/>
                  </a:cubicBezTo>
                  <a:cubicBezTo>
                    <a:pt x="46" y="341"/>
                    <a:pt x="39" y="331"/>
                    <a:pt x="33" y="323"/>
                  </a:cubicBezTo>
                  <a:cubicBezTo>
                    <a:pt x="28" y="317"/>
                    <a:pt x="22" y="311"/>
                    <a:pt x="18" y="303"/>
                  </a:cubicBezTo>
                  <a:cubicBezTo>
                    <a:pt x="24" y="303"/>
                    <a:pt x="31" y="306"/>
                    <a:pt x="37" y="302"/>
                  </a:cubicBezTo>
                  <a:cubicBezTo>
                    <a:pt x="41" y="301"/>
                    <a:pt x="43" y="297"/>
                    <a:pt x="45" y="293"/>
                  </a:cubicBezTo>
                  <a:cubicBezTo>
                    <a:pt x="44" y="288"/>
                    <a:pt x="38" y="294"/>
                    <a:pt x="34" y="292"/>
                  </a:cubicBezTo>
                  <a:cubicBezTo>
                    <a:pt x="23" y="291"/>
                    <a:pt x="11" y="285"/>
                    <a:pt x="4" y="274"/>
                  </a:cubicBezTo>
                  <a:cubicBezTo>
                    <a:pt x="0" y="269"/>
                    <a:pt x="8" y="268"/>
                    <a:pt x="10" y="265"/>
                  </a:cubicBezTo>
                  <a:cubicBezTo>
                    <a:pt x="17" y="269"/>
                    <a:pt x="14" y="259"/>
                    <a:pt x="17" y="258"/>
                  </a:cubicBezTo>
                  <a:cubicBezTo>
                    <a:pt x="22" y="259"/>
                    <a:pt x="28" y="257"/>
                    <a:pt x="33" y="260"/>
                  </a:cubicBezTo>
                  <a:cubicBezTo>
                    <a:pt x="39" y="263"/>
                    <a:pt x="40" y="256"/>
                    <a:pt x="44" y="256"/>
                  </a:cubicBezTo>
                  <a:cubicBezTo>
                    <a:pt x="49" y="253"/>
                    <a:pt x="49" y="263"/>
                    <a:pt x="54" y="258"/>
                  </a:cubicBezTo>
                  <a:cubicBezTo>
                    <a:pt x="58" y="255"/>
                    <a:pt x="55" y="252"/>
                    <a:pt x="57" y="248"/>
                  </a:cubicBezTo>
                  <a:cubicBezTo>
                    <a:pt x="54" y="241"/>
                    <a:pt x="51" y="234"/>
                    <a:pt x="49" y="226"/>
                  </a:cubicBezTo>
                  <a:cubicBezTo>
                    <a:pt x="46" y="228"/>
                    <a:pt x="40" y="226"/>
                    <a:pt x="39" y="220"/>
                  </a:cubicBezTo>
                  <a:cubicBezTo>
                    <a:pt x="39" y="216"/>
                    <a:pt x="44" y="207"/>
                    <a:pt x="39" y="207"/>
                  </a:cubicBezTo>
                  <a:cubicBezTo>
                    <a:pt x="35" y="206"/>
                    <a:pt x="29" y="207"/>
                    <a:pt x="28" y="200"/>
                  </a:cubicBezTo>
                  <a:cubicBezTo>
                    <a:pt x="29" y="194"/>
                    <a:pt x="31" y="190"/>
                    <a:pt x="35" y="186"/>
                  </a:cubicBezTo>
                  <a:cubicBezTo>
                    <a:pt x="39" y="183"/>
                    <a:pt x="39" y="177"/>
                    <a:pt x="44" y="174"/>
                  </a:cubicBezTo>
                  <a:cubicBezTo>
                    <a:pt x="49" y="169"/>
                    <a:pt x="49" y="179"/>
                    <a:pt x="52" y="180"/>
                  </a:cubicBezTo>
                  <a:cubicBezTo>
                    <a:pt x="57" y="180"/>
                    <a:pt x="61" y="176"/>
                    <a:pt x="66" y="177"/>
                  </a:cubicBezTo>
                  <a:cubicBezTo>
                    <a:pt x="70" y="177"/>
                    <a:pt x="73" y="173"/>
                    <a:pt x="74" y="169"/>
                  </a:cubicBezTo>
                  <a:cubicBezTo>
                    <a:pt x="78" y="165"/>
                    <a:pt x="79" y="159"/>
                    <a:pt x="82" y="155"/>
                  </a:cubicBezTo>
                  <a:cubicBezTo>
                    <a:pt x="87" y="153"/>
                    <a:pt x="94" y="150"/>
                    <a:pt x="96" y="142"/>
                  </a:cubicBezTo>
                  <a:cubicBezTo>
                    <a:pt x="98" y="136"/>
                    <a:pt x="99" y="127"/>
                    <a:pt x="106" y="127"/>
                  </a:cubicBezTo>
                  <a:cubicBezTo>
                    <a:pt x="113" y="125"/>
                    <a:pt x="105" y="119"/>
                    <a:pt x="110" y="116"/>
                  </a:cubicBezTo>
                  <a:cubicBezTo>
                    <a:pt x="114" y="110"/>
                    <a:pt x="121" y="106"/>
                    <a:pt x="121" y="97"/>
                  </a:cubicBezTo>
                  <a:cubicBezTo>
                    <a:pt x="123" y="93"/>
                    <a:pt x="117" y="86"/>
                    <a:pt x="123" y="85"/>
                  </a:cubicBezTo>
                  <a:cubicBezTo>
                    <a:pt x="127" y="82"/>
                    <a:pt x="135" y="83"/>
                    <a:pt x="135" y="76"/>
                  </a:cubicBezTo>
                  <a:cubicBezTo>
                    <a:pt x="132" y="71"/>
                    <a:pt x="127" y="72"/>
                    <a:pt x="123" y="71"/>
                  </a:cubicBezTo>
                  <a:cubicBezTo>
                    <a:pt x="124" y="63"/>
                    <a:pt x="118" y="67"/>
                    <a:pt x="116" y="63"/>
                  </a:cubicBezTo>
                  <a:cubicBezTo>
                    <a:pt x="118" y="57"/>
                    <a:pt x="107" y="57"/>
                    <a:pt x="112" y="52"/>
                  </a:cubicBezTo>
                  <a:cubicBezTo>
                    <a:pt x="115" y="47"/>
                    <a:pt x="106" y="43"/>
                    <a:pt x="113" y="40"/>
                  </a:cubicBezTo>
                  <a:cubicBezTo>
                    <a:pt x="119" y="35"/>
                    <a:pt x="105" y="38"/>
                    <a:pt x="110" y="33"/>
                  </a:cubicBezTo>
                  <a:cubicBezTo>
                    <a:pt x="109" y="29"/>
                    <a:pt x="104" y="28"/>
                    <a:pt x="110" y="22"/>
                  </a:cubicBezTo>
                  <a:cubicBezTo>
                    <a:pt x="114" y="20"/>
                    <a:pt x="119" y="19"/>
                    <a:pt x="123" y="21"/>
                  </a:cubicBezTo>
                  <a:cubicBezTo>
                    <a:pt x="130" y="22"/>
                    <a:pt x="137" y="25"/>
                    <a:pt x="144" y="25"/>
                  </a:cubicBezTo>
                  <a:cubicBezTo>
                    <a:pt x="148" y="23"/>
                    <a:pt x="150" y="23"/>
                    <a:pt x="155" y="20"/>
                  </a:cubicBezTo>
                  <a:cubicBezTo>
                    <a:pt x="158" y="18"/>
                    <a:pt x="163" y="26"/>
                    <a:pt x="164" y="19"/>
                  </a:cubicBezTo>
                  <a:cubicBezTo>
                    <a:pt x="163" y="13"/>
                    <a:pt x="167" y="10"/>
                    <a:pt x="171" y="8"/>
                  </a:cubicBezTo>
                  <a:cubicBezTo>
                    <a:pt x="174" y="6"/>
                    <a:pt x="181" y="0"/>
                    <a:pt x="180" y="8"/>
                  </a:cubicBezTo>
                  <a:cubicBezTo>
                    <a:pt x="181" y="14"/>
                    <a:pt x="183" y="19"/>
                    <a:pt x="185" y="25"/>
                  </a:cubicBezTo>
                  <a:cubicBezTo>
                    <a:pt x="190" y="25"/>
                    <a:pt x="194" y="26"/>
                    <a:pt x="196" y="31"/>
                  </a:cubicBezTo>
                  <a:cubicBezTo>
                    <a:pt x="196" y="34"/>
                    <a:pt x="191" y="38"/>
                    <a:pt x="194" y="44"/>
                  </a:cubicBezTo>
                  <a:cubicBezTo>
                    <a:pt x="193" y="51"/>
                    <a:pt x="199" y="51"/>
                    <a:pt x="202" y="52"/>
                  </a:cubicBezTo>
                  <a:cubicBezTo>
                    <a:pt x="204" y="57"/>
                    <a:pt x="211" y="53"/>
                    <a:pt x="208" y="60"/>
                  </a:cubicBezTo>
                  <a:cubicBezTo>
                    <a:pt x="213" y="66"/>
                    <a:pt x="209" y="69"/>
                    <a:pt x="204" y="72"/>
                  </a:cubicBezTo>
                  <a:cubicBezTo>
                    <a:pt x="201" y="77"/>
                    <a:pt x="197" y="70"/>
                    <a:pt x="196" y="67"/>
                  </a:cubicBezTo>
                  <a:cubicBezTo>
                    <a:pt x="191" y="67"/>
                    <a:pt x="190" y="72"/>
                    <a:pt x="192" y="77"/>
                  </a:cubicBezTo>
                  <a:cubicBezTo>
                    <a:pt x="198" y="80"/>
                    <a:pt x="195" y="86"/>
                    <a:pt x="198" y="90"/>
                  </a:cubicBezTo>
                  <a:cubicBezTo>
                    <a:pt x="195" y="93"/>
                    <a:pt x="197" y="102"/>
                    <a:pt x="202" y="96"/>
                  </a:cubicBezTo>
                  <a:cubicBezTo>
                    <a:pt x="206" y="95"/>
                    <a:pt x="208" y="102"/>
                    <a:pt x="211" y="105"/>
                  </a:cubicBezTo>
                  <a:cubicBezTo>
                    <a:pt x="215" y="105"/>
                    <a:pt x="219" y="107"/>
                    <a:pt x="223" y="110"/>
                  </a:cubicBezTo>
                  <a:cubicBezTo>
                    <a:pt x="222" y="115"/>
                    <a:pt x="226" y="117"/>
                    <a:pt x="231" y="117"/>
                  </a:cubicBezTo>
                  <a:cubicBezTo>
                    <a:pt x="235" y="120"/>
                    <a:pt x="239" y="123"/>
                    <a:pt x="233" y="127"/>
                  </a:cubicBezTo>
                  <a:cubicBezTo>
                    <a:pt x="229" y="131"/>
                    <a:pt x="226" y="132"/>
                    <a:pt x="225" y="138"/>
                  </a:cubicBezTo>
                  <a:cubicBezTo>
                    <a:pt x="225" y="143"/>
                    <a:pt x="223" y="147"/>
                    <a:pt x="220" y="152"/>
                  </a:cubicBezTo>
                  <a:cubicBezTo>
                    <a:pt x="221" y="157"/>
                    <a:pt x="227" y="158"/>
                    <a:pt x="230" y="158"/>
                  </a:cubicBezTo>
                  <a:cubicBezTo>
                    <a:pt x="233" y="162"/>
                    <a:pt x="238" y="163"/>
                    <a:pt x="241" y="165"/>
                  </a:cubicBezTo>
                  <a:cubicBezTo>
                    <a:pt x="243" y="171"/>
                    <a:pt x="249" y="173"/>
                    <a:pt x="253" y="176"/>
                  </a:cubicBezTo>
                  <a:cubicBezTo>
                    <a:pt x="257" y="172"/>
                    <a:pt x="260" y="181"/>
                    <a:pt x="264" y="181"/>
                  </a:cubicBezTo>
                  <a:cubicBezTo>
                    <a:pt x="269" y="178"/>
                    <a:pt x="269" y="187"/>
                    <a:pt x="275" y="185"/>
                  </a:cubicBezTo>
                  <a:cubicBezTo>
                    <a:pt x="279" y="191"/>
                    <a:pt x="281" y="182"/>
                    <a:pt x="285" y="185"/>
                  </a:cubicBezTo>
                  <a:cubicBezTo>
                    <a:pt x="289" y="191"/>
                    <a:pt x="293" y="180"/>
                    <a:pt x="296" y="186"/>
                  </a:cubicBezTo>
                  <a:cubicBezTo>
                    <a:pt x="300" y="187"/>
                    <a:pt x="306" y="188"/>
                    <a:pt x="303" y="195"/>
                  </a:cubicBezTo>
                  <a:cubicBezTo>
                    <a:pt x="307" y="195"/>
                    <a:pt x="310" y="199"/>
                    <a:pt x="314" y="201"/>
                  </a:cubicBezTo>
                  <a:cubicBezTo>
                    <a:pt x="317" y="203"/>
                    <a:pt x="324" y="194"/>
                    <a:pt x="323" y="203"/>
                  </a:cubicBezTo>
                  <a:cubicBezTo>
                    <a:pt x="326" y="208"/>
                    <a:pt x="330" y="201"/>
                    <a:pt x="334" y="205"/>
                  </a:cubicBezTo>
                  <a:cubicBezTo>
                    <a:pt x="338" y="207"/>
                    <a:pt x="342" y="210"/>
                    <a:pt x="346" y="205"/>
                  </a:cubicBezTo>
                  <a:cubicBezTo>
                    <a:pt x="348" y="212"/>
                    <a:pt x="353" y="209"/>
                    <a:pt x="356" y="210"/>
                  </a:cubicBezTo>
                  <a:cubicBezTo>
                    <a:pt x="360" y="208"/>
                    <a:pt x="366" y="211"/>
                    <a:pt x="367" y="204"/>
                  </a:cubicBezTo>
                  <a:cubicBezTo>
                    <a:pt x="368" y="199"/>
                    <a:pt x="362" y="195"/>
                    <a:pt x="364" y="189"/>
                  </a:cubicBezTo>
                  <a:cubicBezTo>
                    <a:pt x="365" y="184"/>
                    <a:pt x="365" y="177"/>
                    <a:pt x="369" y="175"/>
                  </a:cubicBezTo>
                  <a:cubicBezTo>
                    <a:pt x="372" y="173"/>
                    <a:pt x="378" y="175"/>
                    <a:pt x="376" y="181"/>
                  </a:cubicBezTo>
                  <a:cubicBezTo>
                    <a:pt x="376" y="187"/>
                    <a:pt x="377" y="192"/>
                    <a:pt x="378" y="197"/>
                  </a:cubicBezTo>
                  <a:cubicBezTo>
                    <a:pt x="380" y="201"/>
                    <a:pt x="386" y="200"/>
                    <a:pt x="390" y="201"/>
                  </a:cubicBezTo>
                  <a:cubicBezTo>
                    <a:pt x="395" y="204"/>
                    <a:pt x="401" y="204"/>
                    <a:pt x="405" y="199"/>
                  </a:cubicBezTo>
                  <a:cubicBezTo>
                    <a:pt x="414" y="203"/>
                    <a:pt x="424" y="202"/>
                    <a:pt x="434" y="201"/>
                  </a:cubicBezTo>
                  <a:cubicBezTo>
                    <a:pt x="436" y="196"/>
                    <a:pt x="436" y="189"/>
                    <a:pt x="431" y="189"/>
                  </a:cubicBezTo>
                  <a:cubicBezTo>
                    <a:pt x="425" y="185"/>
                    <a:pt x="429" y="178"/>
                    <a:pt x="434" y="180"/>
                  </a:cubicBezTo>
                  <a:cubicBezTo>
                    <a:pt x="444" y="181"/>
                    <a:pt x="449" y="170"/>
                    <a:pt x="456" y="163"/>
                  </a:cubicBezTo>
                  <a:cubicBezTo>
                    <a:pt x="460" y="158"/>
                    <a:pt x="467" y="158"/>
                    <a:pt x="471" y="153"/>
                  </a:cubicBezTo>
                  <a:cubicBezTo>
                    <a:pt x="475" y="150"/>
                    <a:pt x="480" y="143"/>
                    <a:pt x="485" y="148"/>
                  </a:cubicBezTo>
                  <a:cubicBezTo>
                    <a:pt x="489" y="150"/>
                    <a:pt x="495" y="153"/>
                    <a:pt x="499" y="148"/>
                  </a:cubicBezTo>
                  <a:cubicBezTo>
                    <a:pt x="502" y="146"/>
                    <a:pt x="506" y="139"/>
                    <a:pt x="510" y="146"/>
                  </a:cubicBezTo>
                  <a:cubicBezTo>
                    <a:pt x="512" y="149"/>
                    <a:pt x="519" y="154"/>
                    <a:pt x="515" y="160"/>
                  </a:cubicBezTo>
                  <a:cubicBezTo>
                    <a:pt x="510" y="165"/>
                    <a:pt x="515" y="167"/>
                    <a:pt x="519" y="166"/>
                  </a:cubicBezTo>
                  <a:cubicBezTo>
                    <a:pt x="523" y="167"/>
                    <a:pt x="527" y="169"/>
                    <a:pt x="532" y="169"/>
                  </a:cubicBezTo>
                  <a:cubicBezTo>
                    <a:pt x="533" y="175"/>
                    <a:pt x="529" y="179"/>
                    <a:pt x="526" y="183"/>
                  </a:cubicBezTo>
                  <a:cubicBezTo>
                    <a:pt x="524" y="187"/>
                    <a:pt x="530" y="196"/>
                    <a:pt x="523" y="193"/>
                  </a:cubicBezTo>
                  <a:cubicBezTo>
                    <a:pt x="518" y="192"/>
                    <a:pt x="512" y="189"/>
                    <a:pt x="507" y="195"/>
                  </a:cubicBezTo>
                  <a:cubicBezTo>
                    <a:pt x="503" y="200"/>
                    <a:pt x="496" y="202"/>
                    <a:pt x="492" y="208"/>
                  </a:cubicBezTo>
                  <a:cubicBezTo>
                    <a:pt x="490" y="213"/>
                    <a:pt x="493" y="220"/>
                    <a:pt x="489" y="224"/>
                  </a:cubicBezTo>
                  <a:cubicBezTo>
                    <a:pt x="487" y="228"/>
                    <a:pt x="480" y="233"/>
                    <a:pt x="484" y="239"/>
                  </a:cubicBezTo>
                  <a:cubicBezTo>
                    <a:pt x="485" y="246"/>
                    <a:pt x="480" y="251"/>
                    <a:pt x="478" y="258"/>
                  </a:cubicBezTo>
                  <a:cubicBezTo>
                    <a:pt x="476" y="261"/>
                    <a:pt x="475" y="269"/>
                    <a:pt x="470" y="267"/>
                  </a:cubicBezTo>
                  <a:cubicBezTo>
                    <a:pt x="467" y="267"/>
                    <a:pt x="460" y="259"/>
                    <a:pt x="460" y="267"/>
                  </a:cubicBezTo>
                  <a:cubicBezTo>
                    <a:pt x="460" y="273"/>
                    <a:pt x="463" y="280"/>
                    <a:pt x="460" y="286"/>
                  </a:cubicBezTo>
                  <a:cubicBezTo>
                    <a:pt x="454" y="286"/>
                    <a:pt x="454" y="292"/>
                    <a:pt x="456" y="298"/>
                  </a:cubicBezTo>
                  <a:cubicBezTo>
                    <a:pt x="456" y="303"/>
                    <a:pt x="456" y="309"/>
                    <a:pt x="451" y="310"/>
                  </a:cubicBezTo>
                  <a:cubicBezTo>
                    <a:pt x="449" y="309"/>
                    <a:pt x="447" y="308"/>
                    <a:pt x="445" y="30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01" name="Freeform 322">
              <a:extLst>
                <a:ext uri="{FF2B5EF4-FFF2-40B4-BE49-F238E27FC236}">
                  <a16:creationId xmlns:a16="http://schemas.microsoft.com/office/drawing/2014/main" id="{9075FB69-954C-4F9D-AA07-758843A72914}"/>
                </a:ext>
              </a:extLst>
            </p:cNvPr>
            <p:cNvSpPr>
              <a:spLocks/>
            </p:cNvSpPr>
            <p:nvPr/>
          </p:nvSpPr>
          <p:spPr bwMode="auto">
            <a:xfrm>
              <a:off x="3289818" y="4052789"/>
              <a:ext cx="21987" cy="47639"/>
            </a:xfrm>
            <a:custGeom>
              <a:avLst/>
              <a:gdLst/>
              <a:ahLst/>
              <a:cxnLst>
                <a:cxn ang="0">
                  <a:pos x="19" y="88"/>
                </a:cxn>
                <a:cxn ang="0">
                  <a:pos x="8" y="69"/>
                </a:cxn>
                <a:cxn ang="0">
                  <a:pos x="4" y="32"/>
                </a:cxn>
                <a:cxn ang="0">
                  <a:pos x="5" y="20"/>
                </a:cxn>
                <a:cxn ang="0">
                  <a:pos x="12" y="9"/>
                </a:cxn>
                <a:cxn ang="0">
                  <a:pos x="16" y="9"/>
                </a:cxn>
                <a:cxn ang="0">
                  <a:pos x="27" y="25"/>
                </a:cxn>
                <a:cxn ang="0">
                  <a:pos x="33" y="36"/>
                </a:cxn>
                <a:cxn ang="0">
                  <a:pos x="42" y="63"/>
                </a:cxn>
                <a:cxn ang="0">
                  <a:pos x="19" y="88"/>
                </a:cxn>
              </a:cxnLst>
              <a:rect l="0" t="0" r="r" b="b"/>
              <a:pathLst>
                <a:path w="42" h="89">
                  <a:moveTo>
                    <a:pt x="19" y="88"/>
                  </a:moveTo>
                  <a:cubicBezTo>
                    <a:pt x="11" y="89"/>
                    <a:pt x="10" y="77"/>
                    <a:pt x="8" y="69"/>
                  </a:cubicBezTo>
                  <a:cubicBezTo>
                    <a:pt x="4" y="57"/>
                    <a:pt x="8" y="44"/>
                    <a:pt x="4" y="32"/>
                  </a:cubicBezTo>
                  <a:cubicBezTo>
                    <a:pt x="8" y="28"/>
                    <a:pt x="0" y="21"/>
                    <a:pt x="5" y="20"/>
                  </a:cubicBezTo>
                  <a:cubicBezTo>
                    <a:pt x="10" y="21"/>
                    <a:pt x="9" y="13"/>
                    <a:pt x="12" y="9"/>
                  </a:cubicBezTo>
                  <a:cubicBezTo>
                    <a:pt x="10" y="0"/>
                    <a:pt x="12" y="5"/>
                    <a:pt x="16" y="9"/>
                  </a:cubicBezTo>
                  <a:cubicBezTo>
                    <a:pt x="22" y="11"/>
                    <a:pt x="24" y="19"/>
                    <a:pt x="27" y="25"/>
                  </a:cubicBezTo>
                  <a:cubicBezTo>
                    <a:pt x="28" y="30"/>
                    <a:pt x="28" y="34"/>
                    <a:pt x="33" y="36"/>
                  </a:cubicBezTo>
                  <a:cubicBezTo>
                    <a:pt x="34" y="46"/>
                    <a:pt x="42" y="53"/>
                    <a:pt x="42" y="63"/>
                  </a:cubicBezTo>
                  <a:cubicBezTo>
                    <a:pt x="40" y="77"/>
                    <a:pt x="30" y="89"/>
                    <a:pt x="19" y="8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02" name="Freeform 323">
              <a:extLst>
                <a:ext uri="{FF2B5EF4-FFF2-40B4-BE49-F238E27FC236}">
                  <a16:creationId xmlns:a16="http://schemas.microsoft.com/office/drawing/2014/main" id="{0E974638-36CE-47BB-96D4-E19043A57DE0}"/>
                </a:ext>
              </a:extLst>
            </p:cNvPr>
            <p:cNvSpPr>
              <a:spLocks/>
            </p:cNvSpPr>
            <p:nvPr/>
          </p:nvSpPr>
          <p:spPr bwMode="auto">
            <a:xfrm>
              <a:off x="3295314" y="3810930"/>
              <a:ext cx="71459" cy="47639"/>
            </a:xfrm>
            <a:custGeom>
              <a:avLst/>
              <a:gdLst/>
              <a:ahLst/>
              <a:cxnLst>
                <a:cxn ang="0">
                  <a:pos x="19" y="4"/>
                </a:cxn>
                <a:cxn ang="0">
                  <a:pos x="26" y="3"/>
                </a:cxn>
                <a:cxn ang="0">
                  <a:pos x="38" y="1"/>
                </a:cxn>
                <a:cxn ang="0">
                  <a:pos x="46" y="10"/>
                </a:cxn>
                <a:cxn ang="0">
                  <a:pos x="58" y="18"/>
                </a:cxn>
                <a:cxn ang="0">
                  <a:pos x="67" y="27"/>
                </a:cxn>
                <a:cxn ang="0">
                  <a:pos x="77" y="28"/>
                </a:cxn>
                <a:cxn ang="0">
                  <a:pos x="84" y="39"/>
                </a:cxn>
                <a:cxn ang="0">
                  <a:pos x="95" y="42"/>
                </a:cxn>
                <a:cxn ang="0">
                  <a:pos x="102" y="48"/>
                </a:cxn>
                <a:cxn ang="0">
                  <a:pos x="110" y="57"/>
                </a:cxn>
                <a:cxn ang="0">
                  <a:pos x="118" y="56"/>
                </a:cxn>
                <a:cxn ang="0">
                  <a:pos x="128" y="55"/>
                </a:cxn>
                <a:cxn ang="0">
                  <a:pos x="140" y="59"/>
                </a:cxn>
                <a:cxn ang="0">
                  <a:pos x="148" y="61"/>
                </a:cxn>
                <a:cxn ang="0">
                  <a:pos x="149" y="82"/>
                </a:cxn>
                <a:cxn ang="0">
                  <a:pos x="142" y="91"/>
                </a:cxn>
                <a:cxn ang="0">
                  <a:pos x="130" y="91"/>
                </a:cxn>
                <a:cxn ang="0">
                  <a:pos x="120" y="88"/>
                </a:cxn>
                <a:cxn ang="0">
                  <a:pos x="107" y="87"/>
                </a:cxn>
                <a:cxn ang="0">
                  <a:pos x="99" y="83"/>
                </a:cxn>
                <a:cxn ang="0">
                  <a:pos x="88" y="77"/>
                </a:cxn>
                <a:cxn ang="0">
                  <a:pos x="81" y="69"/>
                </a:cxn>
                <a:cxn ang="0">
                  <a:pos x="70" y="69"/>
                </a:cxn>
                <a:cxn ang="0">
                  <a:pos x="60" y="69"/>
                </a:cxn>
                <a:cxn ang="0">
                  <a:pos x="49" y="62"/>
                </a:cxn>
                <a:cxn ang="0">
                  <a:pos x="37" y="56"/>
                </a:cxn>
                <a:cxn ang="0">
                  <a:pos x="26" y="52"/>
                </a:cxn>
                <a:cxn ang="0">
                  <a:pos x="16" y="43"/>
                </a:cxn>
                <a:cxn ang="0">
                  <a:pos x="5" y="38"/>
                </a:cxn>
                <a:cxn ang="0">
                  <a:pos x="7" y="25"/>
                </a:cxn>
                <a:cxn ang="0">
                  <a:pos x="11" y="13"/>
                </a:cxn>
                <a:cxn ang="0">
                  <a:pos x="19" y="4"/>
                </a:cxn>
              </a:cxnLst>
              <a:rect l="0" t="0" r="r" b="b"/>
              <a:pathLst>
                <a:path w="150" h="94">
                  <a:moveTo>
                    <a:pt x="19" y="4"/>
                  </a:moveTo>
                  <a:cubicBezTo>
                    <a:pt x="20" y="12"/>
                    <a:pt x="27" y="9"/>
                    <a:pt x="26" y="3"/>
                  </a:cubicBezTo>
                  <a:cubicBezTo>
                    <a:pt x="29" y="0"/>
                    <a:pt x="34" y="0"/>
                    <a:pt x="38" y="1"/>
                  </a:cubicBezTo>
                  <a:cubicBezTo>
                    <a:pt x="41" y="3"/>
                    <a:pt x="40" y="11"/>
                    <a:pt x="46" y="10"/>
                  </a:cubicBezTo>
                  <a:cubicBezTo>
                    <a:pt x="50" y="12"/>
                    <a:pt x="53" y="19"/>
                    <a:pt x="58" y="18"/>
                  </a:cubicBezTo>
                  <a:cubicBezTo>
                    <a:pt x="61" y="17"/>
                    <a:pt x="64" y="24"/>
                    <a:pt x="67" y="27"/>
                  </a:cubicBezTo>
                  <a:cubicBezTo>
                    <a:pt x="69" y="29"/>
                    <a:pt x="75" y="23"/>
                    <a:pt x="77" y="28"/>
                  </a:cubicBezTo>
                  <a:cubicBezTo>
                    <a:pt x="77" y="34"/>
                    <a:pt x="80" y="37"/>
                    <a:pt x="84" y="39"/>
                  </a:cubicBezTo>
                  <a:cubicBezTo>
                    <a:pt x="88" y="46"/>
                    <a:pt x="92" y="40"/>
                    <a:pt x="95" y="42"/>
                  </a:cubicBezTo>
                  <a:cubicBezTo>
                    <a:pt x="90" y="49"/>
                    <a:pt x="98" y="48"/>
                    <a:pt x="102" y="48"/>
                  </a:cubicBezTo>
                  <a:cubicBezTo>
                    <a:pt x="106" y="47"/>
                    <a:pt x="109" y="53"/>
                    <a:pt x="110" y="57"/>
                  </a:cubicBezTo>
                  <a:cubicBezTo>
                    <a:pt x="112" y="51"/>
                    <a:pt x="113" y="56"/>
                    <a:pt x="118" y="56"/>
                  </a:cubicBezTo>
                  <a:cubicBezTo>
                    <a:pt x="120" y="50"/>
                    <a:pt x="125" y="53"/>
                    <a:pt x="128" y="55"/>
                  </a:cubicBezTo>
                  <a:cubicBezTo>
                    <a:pt x="131" y="62"/>
                    <a:pt x="136" y="57"/>
                    <a:pt x="140" y="59"/>
                  </a:cubicBezTo>
                  <a:cubicBezTo>
                    <a:pt x="142" y="57"/>
                    <a:pt x="150" y="55"/>
                    <a:pt x="148" y="61"/>
                  </a:cubicBezTo>
                  <a:cubicBezTo>
                    <a:pt x="146" y="67"/>
                    <a:pt x="145" y="76"/>
                    <a:pt x="149" y="82"/>
                  </a:cubicBezTo>
                  <a:cubicBezTo>
                    <a:pt x="150" y="87"/>
                    <a:pt x="146" y="92"/>
                    <a:pt x="142" y="91"/>
                  </a:cubicBezTo>
                  <a:cubicBezTo>
                    <a:pt x="138" y="91"/>
                    <a:pt x="134" y="93"/>
                    <a:pt x="130" y="91"/>
                  </a:cubicBezTo>
                  <a:cubicBezTo>
                    <a:pt x="128" y="83"/>
                    <a:pt x="123" y="94"/>
                    <a:pt x="120" y="88"/>
                  </a:cubicBezTo>
                  <a:cubicBezTo>
                    <a:pt x="116" y="87"/>
                    <a:pt x="111" y="83"/>
                    <a:pt x="107" y="87"/>
                  </a:cubicBezTo>
                  <a:cubicBezTo>
                    <a:pt x="104" y="84"/>
                    <a:pt x="104" y="78"/>
                    <a:pt x="99" y="83"/>
                  </a:cubicBezTo>
                  <a:cubicBezTo>
                    <a:pt x="94" y="84"/>
                    <a:pt x="92" y="78"/>
                    <a:pt x="88" y="77"/>
                  </a:cubicBezTo>
                  <a:cubicBezTo>
                    <a:pt x="83" y="78"/>
                    <a:pt x="88" y="67"/>
                    <a:pt x="81" y="69"/>
                  </a:cubicBezTo>
                  <a:cubicBezTo>
                    <a:pt x="77" y="66"/>
                    <a:pt x="74" y="66"/>
                    <a:pt x="70" y="69"/>
                  </a:cubicBezTo>
                  <a:cubicBezTo>
                    <a:pt x="66" y="64"/>
                    <a:pt x="62" y="69"/>
                    <a:pt x="60" y="69"/>
                  </a:cubicBezTo>
                  <a:cubicBezTo>
                    <a:pt x="56" y="66"/>
                    <a:pt x="51" y="67"/>
                    <a:pt x="49" y="62"/>
                  </a:cubicBezTo>
                  <a:cubicBezTo>
                    <a:pt x="45" y="64"/>
                    <a:pt x="41" y="59"/>
                    <a:pt x="37" y="56"/>
                  </a:cubicBezTo>
                  <a:cubicBezTo>
                    <a:pt x="34" y="60"/>
                    <a:pt x="30" y="53"/>
                    <a:pt x="26" y="52"/>
                  </a:cubicBezTo>
                  <a:cubicBezTo>
                    <a:pt x="24" y="46"/>
                    <a:pt x="20" y="45"/>
                    <a:pt x="16" y="43"/>
                  </a:cubicBezTo>
                  <a:cubicBezTo>
                    <a:pt x="13" y="37"/>
                    <a:pt x="8" y="42"/>
                    <a:pt x="5" y="38"/>
                  </a:cubicBezTo>
                  <a:cubicBezTo>
                    <a:pt x="0" y="35"/>
                    <a:pt x="5" y="29"/>
                    <a:pt x="7" y="25"/>
                  </a:cubicBezTo>
                  <a:cubicBezTo>
                    <a:pt x="7" y="21"/>
                    <a:pt x="7" y="15"/>
                    <a:pt x="11" y="13"/>
                  </a:cubicBezTo>
                  <a:cubicBezTo>
                    <a:pt x="14" y="10"/>
                    <a:pt x="16" y="7"/>
                    <a:pt x="19" y="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03" name="Freeform 324">
              <a:extLst>
                <a:ext uri="{FF2B5EF4-FFF2-40B4-BE49-F238E27FC236}">
                  <a16:creationId xmlns:a16="http://schemas.microsoft.com/office/drawing/2014/main" id="{4C0F642B-DD25-4C3A-8A45-B581FE580FEE}"/>
                </a:ext>
              </a:extLst>
            </p:cNvPr>
            <p:cNvSpPr>
              <a:spLocks/>
            </p:cNvSpPr>
            <p:nvPr/>
          </p:nvSpPr>
          <p:spPr bwMode="auto">
            <a:xfrm>
              <a:off x="3372269" y="3834750"/>
              <a:ext cx="29316" cy="21987"/>
            </a:xfrm>
            <a:custGeom>
              <a:avLst/>
              <a:gdLst/>
              <a:ahLst/>
              <a:cxnLst>
                <a:cxn ang="0">
                  <a:pos x="1" y="26"/>
                </a:cxn>
                <a:cxn ang="0">
                  <a:pos x="21" y="1"/>
                </a:cxn>
                <a:cxn ang="0">
                  <a:pos x="32" y="6"/>
                </a:cxn>
                <a:cxn ang="0">
                  <a:pos x="49" y="10"/>
                </a:cxn>
                <a:cxn ang="0">
                  <a:pos x="55" y="23"/>
                </a:cxn>
                <a:cxn ang="0">
                  <a:pos x="55" y="35"/>
                </a:cxn>
                <a:cxn ang="0">
                  <a:pos x="28" y="33"/>
                </a:cxn>
                <a:cxn ang="0">
                  <a:pos x="12" y="35"/>
                </a:cxn>
                <a:cxn ang="0">
                  <a:pos x="0" y="27"/>
                </a:cxn>
                <a:cxn ang="0">
                  <a:pos x="1" y="26"/>
                </a:cxn>
              </a:cxnLst>
              <a:rect l="0" t="0" r="r" b="b"/>
              <a:pathLst>
                <a:path w="60" h="39">
                  <a:moveTo>
                    <a:pt x="1" y="26"/>
                  </a:moveTo>
                  <a:cubicBezTo>
                    <a:pt x="7" y="17"/>
                    <a:pt x="12" y="6"/>
                    <a:pt x="21" y="1"/>
                  </a:cubicBezTo>
                  <a:cubicBezTo>
                    <a:pt x="25" y="0"/>
                    <a:pt x="27" y="8"/>
                    <a:pt x="32" y="6"/>
                  </a:cubicBezTo>
                  <a:cubicBezTo>
                    <a:pt x="38" y="7"/>
                    <a:pt x="45" y="4"/>
                    <a:pt x="49" y="10"/>
                  </a:cubicBezTo>
                  <a:cubicBezTo>
                    <a:pt x="52" y="14"/>
                    <a:pt x="49" y="22"/>
                    <a:pt x="55" y="23"/>
                  </a:cubicBezTo>
                  <a:cubicBezTo>
                    <a:pt x="60" y="24"/>
                    <a:pt x="59" y="34"/>
                    <a:pt x="55" y="35"/>
                  </a:cubicBezTo>
                  <a:cubicBezTo>
                    <a:pt x="46" y="36"/>
                    <a:pt x="37" y="37"/>
                    <a:pt x="28" y="33"/>
                  </a:cubicBezTo>
                  <a:cubicBezTo>
                    <a:pt x="23" y="39"/>
                    <a:pt x="17" y="37"/>
                    <a:pt x="12" y="35"/>
                  </a:cubicBezTo>
                  <a:cubicBezTo>
                    <a:pt x="7" y="34"/>
                    <a:pt x="1" y="34"/>
                    <a:pt x="0" y="27"/>
                  </a:cubicBezTo>
                  <a:cubicBezTo>
                    <a:pt x="0" y="27"/>
                    <a:pt x="1" y="26"/>
                    <a:pt x="1" y="2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04" name="Freeform 325">
              <a:extLst>
                <a:ext uri="{FF2B5EF4-FFF2-40B4-BE49-F238E27FC236}">
                  <a16:creationId xmlns:a16="http://schemas.microsoft.com/office/drawing/2014/main" id="{D201087E-BF87-4C4E-9AAE-119D5575A215}"/>
                </a:ext>
              </a:extLst>
            </p:cNvPr>
            <p:cNvSpPr>
              <a:spLocks/>
            </p:cNvSpPr>
            <p:nvPr/>
          </p:nvSpPr>
          <p:spPr bwMode="auto">
            <a:xfrm>
              <a:off x="3364939" y="3858569"/>
              <a:ext cx="42143" cy="64130"/>
            </a:xfrm>
            <a:custGeom>
              <a:avLst/>
              <a:gdLst/>
              <a:ahLst/>
              <a:cxnLst>
                <a:cxn ang="0">
                  <a:pos x="76" y="121"/>
                </a:cxn>
                <a:cxn ang="0">
                  <a:pos x="68" y="93"/>
                </a:cxn>
                <a:cxn ang="0">
                  <a:pos x="61" y="83"/>
                </a:cxn>
                <a:cxn ang="0">
                  <a:pos x="51" y="81"/>
                </a:cxn>
                <a:cxn ang="0">
                  <a:pos x="46" y="82"/>
                </a:cxn>
                <a:cxn ang="0">
                  <a:pos x="47" y="97"/>
                </a:cxn>
                <a:cxn ang="0">
                  <a:pos x="39" y="102"/>
                </a:cxn>
                <a:cxn ang="0">
                  <a:pos x="34" y="102"/>
                </a:cxn>
                <a:cxn ang="0">
                  <a:pos x="26" y="102"/>
                </a:cxn>
                <a:cxn ang="0">
                  <a:pos x="19" y="98"/>
                </a:cxn>
                <a:cxn ang="0">
                  <a:pos x="13" y="64"/>
                </a:cxn>
                <a:cxn ang="0">
                  <a:pos x="14" y="50"/>
                </a:cxn>
                <a:cxn ang="0">
                  <a:pos x="6" y="41"/>
                </a:cxn>
                <a:cxn ang="0">
                  <a:pos x="7" y="31"/>
                </a:cxn>
                <a:cxn ang="0">
                  <a:pos x="17" y="23"/>
                </a:cxn>
                <a:cxn ang="0">
                  <a:pos x="2" y="10"/>
                </a:cxn>
                <a:cxn ang="0">
                  <a:pos x="10" y="0"/>
                </a:cxn>
                <a:cxn ang="0">
                  <a:pos x="24" y="7"/>
                </a:cxn>
                <a:cxn ang="0">
                  <a:pos x="33" y="13"/>
                </a:cxn>
                <a:cxn ang="0">
                  <a:pos x="38" y="25"/>
                </a:cxn>
                <a:cxn ang="0">
                  <a:pos x="64" y="26"/>
                </a:cxn>
                <a:cxn ang="0">
                  <a:pos x="77" y="29"/>
                </a:cxn>
                <a:cxn ang="0">
                  <a:pos x="73" y="45"/>
                </a:cxn>
                <a:cxn ang="0">
                  <a:pos x="59" y="55"/>
                </a:cxn>
                <a:cxn ang="0">
                  <a:pos x="60" y="69"/>
                </a:cxn>
                <a:cxn ang="0">
                  <a:pos x="68" y="72"/>
                </a:cxn>
                <a:cxn ang="0">
                  <a:pos x="76" y="59"/>
                </a:cxn>
                <a:cxn ang="0">
                  <a:pos x="79" y="74"/>
                </a:cxn>
                <a:cxn ang="0">
                  <a:pos x="84" y="112"/>
                </a:cxn>
                <a:cxn ang="0">
                  <a:pos x="76" y="121"/>
                </a:cxn>
              </a:cxnLst>
              <a:rect l="0" t="0" r="r" b="b"/>
              <a:pathLst>
                <a:path w="84" h="121">
                  <a:moveTo>
                    <a:pt x="76" y="121"/>
                  </a:moveTo>
                  <a:cubicBezTo>
                    <a:pt x="71" y="112"/>
                    <a:pt x="72" y="102"/>
                    <a:pt x="68" y="93"/>
                  </a:cubicBezTo>
                  <a:cubicBezTo>
                    <a:pt x="67" y="90"/>
                    <a:pt x="65" y="80"/>
                    <a:pt x="61" y="83"/>
                  </a:cubicBezTo>
                  <a:cubicBezTo>
                    <a:pt x="57" y="86"/>
                    <a:pt x="53" y="87"/>
                    <a:pt x="51" y="81"/>
                  </a:cubicBezTo>
                  <a:cubicBezTo>
                    <a:pt x="50" y="74"/>
                    <a:pt x="45" y="75"/>
                    <a:pt x="46" y="82"/>
                  </a:cubicBezTo>
                  <a:cubicBezTo>
                    <a:pt x="47" y="87"/>
                    <a:pt x="52" y="94"/>
                    <a:pt x="47" y="97"/>
                  </a:cubicBezTo>
                  <a:cubicBezTo>
                    <a:pt x="43" y="95"/>
                    <a:pt x="42" y="109"/>
                    <a:pt x="39" y="102"/>
                  </a:cubicBezTo>
                  <a:cubicBezTo>
                    <a:pt x="37" y="95"/>
                    <a:pt x="34" y="93"/>
                    <a:pt x="34" y="102"/>
                  </a:cubicBezTo>
                  <a:cubicBezTo>
                    <a:pt x="30" y="111"/>
                    <a:pt x="28" y="95"/>
                    <a:pt x="26" y="102"/>
                  </a:cubicBezTo>
                  <a:cubicBezTo>
                    <a:pt x="24" y="109"/>
                    <a:pt x="19" y="102"/>
                    <a:pt x="19" y="98"/>
                  </a:cubicBezTo>
                  <a:cubicBezTo>
                    <a:pt x="17" y="87"/>
                    <a:pt x="16" y="75"/>
                    <a:pt x="13" y="64"/>
                  </a:cubicBezTo>
                  <a:cubicBezTo>
                    <a:pt x="8" y="60"/>
                    <a:pt x="12" y="54"/>
                    <a:pt x="14" y="50"/>
                  </a:cubicBezTo>
                  <a:cubicBezTo>
                    <a:pt x="16" y="44"/>
                    <a:pt x="9" y="44"/>
                    <a:pt x="6" y="41"/>
                  </a:cubicBezTo>
                  <a:cubicBezTo>
                    <a:pt x="0" y="39"/>
                    <a:pt x="4" y="34"/>
                    <a:pt x="7" y="31"/>
                  </a:cubicBezTo>
                  <a:cubicBezTo>
                    <a:pt x="9" y="26"/>
                    <a:pt x="17" y="28"/>
                    <a:pt x="17" y="23"/>
                  </a:cubicBezTo>
                  <a:cubicBezTo>
                    <a:pt x="12" y="19"/>
                    <a:pt x="7" y="14"/>
                    <a:pt x="2" y="10"/>
                  </a:cubicBezTo>
                  <a:cubicBezTo>
                    <a:pt x="2" y="6"/>
                    <a:pt x="6" y="1"/>
                    <a:pt x="10" y="0"/>
                  </a:cubicBezTo>
                  <a:cubicBezTo>
                    <a:pt x="15" y="1"/>
                    <a:pt x="20" y="2"/>
                    <a:pt x="24" y="7"/>
                  </a:cubicBezTo>
                  <a:cubicBezTo>
                    <a:pt x="27" y="8"/>
                    <a:pt x="34" y="5"/>
                    <a:pt x="33" y="13"/>
                  </a:cubicBezTo>
                  <a:cubicBezTo>
                    <a:pt x="34" y="17"/>
                    <a:pt x="32" y="26"/>
                    <a:pt x="38" y="25"/>
                  </a:cubicBezTo>
                  <a:cubicBezTo>
                    <a:pt x="47" y="27"/>
                    <a:pt x="56" y="24"/>
                    <a:pt x="64" y="26"/>
                  </a:cubicBezTo>
                  <a:cubicBezTo>
                    <a:pt x="68" y="28"/>
                    <a:pt x="74" y="25"/>
                    <a:pt x="77" y="29"/>
                  </a:cubicBezTo>
                  <a:cubicBezTo>
                    <a:pt x="78" y="35"/>
                    <a:pt x="77" y="42"/>
                    <a:pt x="73" y="45"/>
                  </a:cubicBezTo>
                  <a:cubicBezTo>
                    <a:pt x="69" y="50"/>
                    <a:pt x="62" y="50"/>
                    <a:pt x="59" y="55"/>
                  </a:cubicBezTo>
                  <a:cubicBezTo>
                    <a:pt x="58" y="59"/>
                    <a:pt x="57" y="66"/>
                    <a:pt x="60" y="69"/>
                  </a:cubicBezTo>
                  <a:cubicBezTo>
                    <a:pt x="62" y="72"/>
                    <a:pt x="67" y="80"/>
                    <a:pt x="68" y="72"/>
                  </a:cubicBezTo>
                  <a:cubicBezTo>
                    <a:pt x="70" y="67"/>
                    <a:pt x="70" y="59"/>
                    <a:pt x="76" y="59"/>
                  </a:cubicBezTo>
                  <a:cubicBezTo>
                    <a:pt x="78" y="61"/>
                    <a:pt x="77" y="70"/>
                    <a:pt x="79" y="74"/>
                  </a:cubicBezTo>
                  <a:cubicBezTo>
                    <a:pt x="82" y="86"/>
                    <a:pt x="83" y="99"/>
                    <a:pt x="84" y="112"/>
                  </a:cubicBezTo>
                  <a:cubicBezTo>
                    <a:pt x="81" y="115"/>
                    <a:pt x="77" y="116"/>
                    <a:pt x="76" y="12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05" name="Freeform 326">
              <a:extLst>
                <a:ext uri="{FF2B5EF4-FFF2-40B4-BE49-F238E27FC236}">
                  <a16:creationId xmlns:a16="http://schemas.microsoft.com/office/drawing/2014/main" id="{94C6B865-FD4F-4A41-B5F7-6CE086532D06}"/>
                </a:ext>
              </a:extLst>
            </p:cNvPr>
            <p:cNvSpPr>
              <a:spLocks/>
            </p:cNvSpPr>
            <p:nvPr/>
          </p:nvSpPr>
          <p:spPr bwMode="auto">
            <a:xfrm>
              <a:off x="3493199" y="3995991"/>
              <a:ext cx="45807" cy="54968"/>
            </a:xfrm>
            <a:custGeom>
              <a:avLst/>
              <a:gdLst/>
              <a:ahLst/>
              <a:cxnLst>
                <a:cxn ang="0">
                  <a:pos x="50" y="8"/>
                </a:cxn>
                <a:cxn ang="0">
                  <a:pos x="67" y="16"/>
                </a:cxn>
                <a:cxn ang="0">
                  <a:pos x="68" y="5"/>
                </a:cxn>
                <a:cxn ang="0">
                  <a:pos x="80" y="6"/>
                </a:cxn>
                <a:cxn ang="0">
                  <a:pos x="92" y="1"/>
                </a:cxn>
                <a:cxn ang="0">
                  <a:pos x="93" y="24"/>
                </a:cxn>
                <a:cxn ang="0">
                  <a:pos x="94" y="41"/>
                </a:cxn>
                <a:cxn ang="0">
                  <a:pos x="86" y="56"/>
                </a:cxn>
                <a:cxn ang="0">
                  <a:pos x="64" y="70"/>
                </a:cxn>
                <a:cxn ang="0">
                  <a:pos x="69" y="82"/>
                </a:cxn>
                <a:cxn ang="0">
                  <a:pos x="60" y="85"/>
                </a:cxn>
                <a:cxn ang="0">
                  <a:pos x="40" y="95"/>
                </a:cxn>
                <a:cxn ang="0">
                  <a:pos x="30" y="93"/>
                </a:cxn>
                <a:cxn ang="0">
                  <a:pos x="24" y="89"/>
                </a:cxn>
                <a:cxn ang="0">
                  <a:pos x="18" y="83"/>
                </a:cxn>
                <a:cxn ang="0">
                  <a:pos x="12" y="75"/>
                </a:cxn>
                <a:cxn ang="0">
                  <a:pos x="7" y="59"/>
                </a:cxn>
                <a:cxn ang="0">
                  <a:pos x="3" y="44"/>
                </a:cxn>
                <a:cxn ang="0">
                  <a:pos x="6" y="19"/>
                </a:cxn>
                <a:cxn ang="0">
                  <a:pos x="21" y="6"/>
                </a:cxn>
                <a:cxn ang="0">
                  <a:pos x="40" y="5"/>
                </a:cxn>
                <a:cxn ang="0">
                  <a:pos x="50" y="8"/>
                </a:cxn>
              </a:cxnLst>
              <a:rect l="0" t="0" r="r" b="b"/>
              <a:pathLst>
                <a:path w="96" h="102">
                  <a:moveTo>
                    <a:pt x="50" y="8"/>
                  </a:moveTo>
                  <a:cubicBezTo>
                    <a:pt x="55" y="12"/>
                    <a:pt x="62" y="12"/>
                    <a:pt x="67" y="16"/>
                  </a:cubicBezTo>
                  <a:cubicBezTo>
                    <a:pt x="74" y="15"/>
                    <a:pt x="63" y="7"/>
                    <a:pt x="68" y="5"/>
                  </a:cubicBezTo>
                  <a:cubicBezTo>
                    <a:pt x="72" y="0"/>
                    <a:pt x="77" y="2"/>
                    <a:pt x="80" y="6"/>
                  </a:cubicBezTo>
                  <a:cubicBezTo>
                    <a:pt x="84" y="7"/>
                    <a:pt x="88" y="3"/>
                    <a:pt x="92" y="1"/>
                  </a:cubicBezTo>
                  <a:cubicBezTo>
                    <a:pt x="90" y="8"/>
                    <a:pt x="90" y="17"/>
                    <a:pt x="93" y="24"/>
                  </a:cubicBezTo>
                  <a:cubicBezTo>
                    <a:pt x="96" y="29"/>
                    <a:pt x="92" y="35"/>
                    <a:pt x="94" y="41"/>
                  </a:cubicBezTo>
                  <a:cubicBezTo>
                    <a:pt x="95" y="48"/>
                    <a:pt x="91" y="55"/>
                    <a:pt x="86" y="56"/>
                  </a:cubicBezTo>
                  <a:cubicBezTo>
                    <a:pt x="78" y="60"/>
                    <a:pt x="70" y="63"/>
                    <a:pt x="64" y="70"/>
                  </a:cubicBezTo>
                  <a:cubicBezTo>
                    <a:pt x="60" y="75"/>
                    <a:pt x="66" y="79"/>
                    <a:pt x="69" y="82"/>
                  </a:cubicBezTo>
                  <a:cubicBezTo>
                    <a:pt x="70" y="90"/>
                    <a:pt x="63" y="84"/>
                    <a:pt x="60" y="85"/>
                  </a:cubicBezTo>
                  <a:cubicBezTo>
                    <a:pt x="53" y="85"/>
                    <a:pt x="47" y="93"/>
                    <a:pt x="40" y="95"/>
                  </a:cubicBezTo>
                  <a:cubicBezTo>
                    <a:pt x="37" y="102"/>
                    <a:pt x="35" y="90"/>
                    <a:pt x="30" y="93"/>
                  </a:cubicBezTo>
                  <a:cubicBezTo>
                    <a:pt x="28" y="95"/>
                    <a:pt x="20" y="95"/>
                    <a:pt x="24" y="89"/>
                  </a:cubicBezTo>
                  <a:cubicBezTo>
                    <a:pt x="27" y="85"/>
                    <a:pt x="22" y="77"/>
                    <a:pt x="18" y="83"/>
                  </a:cubicBezTo>
                  <a:cubicBezTo>
                    <a:pt x="13" y="88"/>
                    <a:pt x="13" y="80"/>
                    <a:pt x="12" y="75"/>
                  </a:cubicBezTo>
                  <a:cubicBezTo>
                    <a:pt x="11" y="69"/>
                    <a:pt x="9" y="64"/>
                    <a:pt x="7" y="59"/>
                  </a:cubicBezTo>
                  <a:cubicBezTo>
                    <a:pt x="10" y="54"/>
                    <a:pt x="5" y="49"/>
                    <a:pt x="3" y="44"/>
                  </a:cubicBezTo>
                  <a:cubicBezTo>
                    <a:pt x="0" y="36"/>
                    <a:pt x="0" y="26"/>
                    <a:pt x="6" y="19"/>
                  </a:cubicBezTo>
                  <a:cubicBezTo>
                    <a:pt x="9" y="13"/>
                    <a:pt x="14" y="5"/>
                    <a:pt x="21" y="6"/>
                  </a:cubicBezTo>
                  <a:cubicBezTo>
                    <a:pt x="27" y="5"/>
                    <a:pt x="33" y="6"/>
                    <a:pt x="40" y="5"/>
                  </a:cubicBezTo>
                  <a:cubicBezTo>
                    <a:pt x="43" y="6"/>
                    <a:pt x="47" y="6"/>
                    <a:pt x="50" y="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06" name="Freeform 327">
              <a:extLst>
                <a:ext uri="{FF2B5EF4-FFF2-40B4-BE49-F238E27FC236}">
                  <a16:creationId xmlns:a16="http://schemas.microsoft.com/office/drawing/2014/main" id="{DC32AB94-8773-491F-AF1F-692EC48979D0}"/>
                </a:ext>
              </a:extLst>
            </p:cNvPr>
            <p:cNvSpPr>
              <a:spLocks/>
            </p:cNvSpPr>
            <p:nvPr/>
          </p:nvSpPr>
          <p:spPr bwMode="auto">
            <a:xfrm>
              <a:off x="3401585" y="3832918"/>
              <a:ext cx="80620" cy="218040"/>
            </a:xfrm>
            <a:custGeom>
              <a:avLst/>
              <a:gdLst/>
              <a:ahLst/>
              <a:cxnLst>
                <a:cxn ang="0">
                  <a:pos x="20" y="144"/>
                </a:cxn>
                <a:cxn ang="0">
                  <a:pos x="26" y="115"/>
                </a:cxn>
                <a:cxn ang="0">
                  <a:pos x="40" y="104"/>
                </a:cxn>
                <a:cxn ang="0">
                  <a:pos x="51" y="66"/>
                </a:cxn>
                <a:cxn ang="0">
                  <a:pos x="68" y="36"/>
                </a:cxn>
                <a:cxn ang="0">
                  <a:pos x="91" y="27"/>
                </a:cxn>
                <a:cxn ang="0">
                  <a:pos x="105" y="4"/>
                </a:cxn>
                <a:cxn ang="0">
                  <a:pos x="121" y="29"/>
                </a:cxn>
                <a:cxn ang="0">
                  <a:pos x="106" y="74"/>
                </a:cxn>
                <a:cxn ang="0">
                  <a:pos x="100" y="105"/>
                </a:cxn>
                <a:cxn ang="0">
                  <a:pos x="123" y="107"/>
                </a:cxn>
                <a:cxn ang="0">
                  <a:pos x="135" y="126"/>
                </a:cxn>
                <a:cxn ang="0">
                  <a:pos x="141" y="146"/>
                </a:cxn>
                <a:cxn ang="0">
                  <a:pos x="161" y="156"/>
                </a:cxn>
                <a:cxn ang="0">
                  <a:pos x="145" y="182"/>
                </a:cxn>
                <a:cxn ang="0">
                  <a:pos x="123" y="198"/>
                </a:cxn>
                <a:cxn ang="0">
                  <a:pos x="104" y="221"/>
                </a:cxn>
                <a:cxn ang="0">
                  <a:pos x="105" y="246"/>
                </a:cxn>
                <a:cxn ang="0">
                  <a:pos x="122" y="274"/>
                </a:cxn>
                <a:cxn ang="0">
                  <a:pos x="116" y="300"/>
                </a:cxn>
                <a:cxn ang="0">
                  <a:pos x="122" y="327"/>
                </a:cxn>
                <a:cxn ang="0">
                  <a:pos x="137" y="378"/>
                </a:cxn>
                <a:cxn ang="0">
                  <a:pos x="119" y="418"/>
                </a:cxn>
                <a:cxn ang="0">
                  <a:pos x="124" y="383"/>
                </a:cxn>
                <a:cxn ang="0">
                  <a:pos x="113" y="340"/>
                </a:cxn>
                <a:cxn ang="0">
                  <a:pos x="101" y="274"/>
                </a:cxn>
                <a:cxn ang="0">
                  <a:pos x="86" y="260"/>
                </a:cxn>
                <a:cxn ang="0">
                  <a:pos x="64" y="288"/>
                </a:cxn>
                <a:cxn ang="0">
                  <a:pos x="51" y="282"/>
                </a:cxn>
                <a:cxn ang="0">
                  <a:pos x="41" y="274"/>
                </a:cxn>
                <a:cxn ang="0">
                  <a:pos x="37" y="213"/>
                </a:cxn>
                <a:cxn ang="0">
                  <a:pos x="32" y="205"/>
                </a:cxn>
                <a:cxn ang="0">
                  <a:pos x="17" y="186"/>
                </a:cxn>
                <a:cxn ang="0">
                  <a:pos x="5" y="167"/>
                </a:cxn>
                <a:cxn ang="0">
                  <a:pos x="10" y="145"/>
                </a:cxn>
              </a:cxnLst>
              <a:rect l="0" t="0" r="r" b="b"/>
              <a:pathLst>
                <a:path w="165" h="418">
                  <a:moveTo>
                    <a:pt x="10" y="145"/>
                  </a:moveTo>
                  <a:cubicBezTo>
                    <a:pt x="13" y="146"/>
                    <a:pt x="18" y="151"/>
                    <a:pt x="20" y="144"/>
                  </a:cubicBezTo>
                  <a:cubicBezTo>
                    <a:pt x="22" y="139"/>
                    <a:pt x="20" y="132"/>
                    <a:pt x="20" y="127"/>
                  </a:cubicBezTo>
                  <a:cubicBezTo>
                    <a:pt x="23" y="124"/>
                    <a:pt x="28" y="122"/>
                    <a:pt x="26" y="115"/>
                  </a:cubicBezTo>
                  <a:cubicBezTo>
                    <a:pt x="26" y="111"/>
                    <a:pt x="23" y="103"/>
                    <a:pt x="27" y="101"/>
                  </a:cubicBezTo>
                  <a:cubicBezTo>
                    <a:pt x="31" y="102"/>
                    <a:pt x="36" y="107"/>
                    <a:pt x="40" y="104"/>
                  </a:cubicBezTo>
                  <a:cubicBezTo>
                    <a:pt x="43" y="96"/>
                    <a:pt x="47" y="88"/>
                    <a:pt x="49" y="80"/>
                  </a:cubicBezTo>
                  <a:cubicBezTo>
                    <a:pt x="48" y="75"/>
                    <a:pt x="47" y="70"/>
                    <a:pt x="51" y="66"/>
                  </a:cubicBezTo>
                  <a:cubicBezTo>
                    <a:pt x="55" y="62"/>
                    <a:pt x="58" y="56"/>
                    <a:pt x="56" y="49"/>
                  </a:cubicBezTo>
                  <a:cubicBezTo>
                    <a:pt x="57" y="42"/>
                    <a:pt x="64" y="40"/>
                    <a:pt x="68" y="36"/>
                  </a:cubicBezTo>
                  <a:cubicBezTo>
                    <a:pt x="73" y="33"/>
                    <a:pt x="77" y="27"/>
                    <a:pt x="83" y="29"/>
                  </a:cubicBezTo>
                  <a:cubicBezTo>
                    <a:pt x="86" y="31"/>
                    <a:pt x="94" y="35"/>
                    <a:pt x="91" y="27"/>
                  </a:cubicBezTo>
                  <a:cubicBezTo>
                    <a:pt x="88" y="19"/>
                    <a:pt x="98" y="17"/>
                    <a:pt x="97" y="9"/>
                  </a:cubicBezTo>
                  <a:cubicBezTo>
                    <a:pt x="96" y="3"/>
                    <a:pt x="102" y="0"/>
                    <a:pt x="105" y="4"/>
                  </a:cubicBezTo>
                  <a:cubicBezTo>
                    <a:pt x="110" y="8"/>
                    <a:pt x="109" y="17"/>
                    <a:pt x="113" y="22"/>
                  </a:cubicBezTo>
                  <a:cubicBezTo>
                    <a:pt x="117" y="22"/>
                    <a:pt x="122" y="21"/>
                    <a:pt x="121" y="29"/>
                  </a:cubicBezTo>
                  <a:cubicBezTo>
                    <a:pt x="122" y="38"/>
                    <a:pt x="124" y="49"/>
                    <a:pt x="119" y="58"/>
                  </a:cubicBezTo>
                  <a:cubicBezTo>
                    <a:pt x="117" y="65"/>
                    <a:pt x="112" y="70"/>
                    <a:pt x="106" y="74"/>
                  </a:cubicBezTo>
                  <a:cubicBezTo>
                    <a:pt x="104" y="79"/>
                    <a:pt x="99" y="83"/>
                    <a:pt x="101" y="89"/>
                  </a:cubicBezTo>
                  <a:cubicBezTo>
                    <a:pt x="103" y="95"/>
                    <a:pt x="101" y="99"/>
                    <a:pt x="100" y="105"/>
                  </a:cubicBezTo>
                  <a:cubicBezTo>
                    <a:pt x="106" y="107"/>
                    <a:pt x="110" y="98"/>
                    <a:pt x="116" y="100"/>
                  </a:cubicBezTo>
                  <a:cubicBezTo>
                    <a:pt x="120" y="98"/>
                    <a:pt x="124" y="100"/>
                    <a:pt x="123" y="107"/>
                  </a:cubicBezTo>
                  <a:cubicBezTo>
                    <a:pt x="124" y="112"/>
                    <a:pt x="124" y="118"/>
                    <a:pt x="127" y="122"/>
                  </a:cubicBezTo>
                  <a:cubicBezTo>
                    <a:pt x="130" y="121"/>
                    <a:pt x="138" y="120"/>
                    <a:pt x="135" y="126"/>
                  </a:cubicBezTo>
                  <a:cubicBezTo>
                    <a:pt x="133" y="131"/>
                    <a:pt x="130" y="137"/>
                    <a:pt x="130" y="142"/>
                  </a:cubicBezTo>
                  <a:cubicBezTo>
                    <a:pt x="131" y="149"/>
                    <a:pt x="138" y="144"/>
                    <a:pt x="141" y="146"/>
                  </a:cubicBezTo>
                  <a:cubicBezTo>
                    <a:pt x="144" y="150"/>
                    <a:pt x="145" y="159"/>
                    <a:pt x="151" y="160"/>
                  </a:cubicBezTo>
                  <a:cubicBezTo>
                    <a:pt x="155" y="161"/>
                    <a:pt x="160" y="153"/>
                    <a:pt x="161" y="156"/>
                  </a:cubicBezTo>
                  <a:cubicBezTo>
                    <a:pt x="165" y="162"/>
                    <a:pt x="159" y="163"/>
                    <a:pt x="157" y="168"/>
                  </a:cubicBezTo>
                  <a:cubicBezTo>
                    <a:pt x="153" y="173"/>
                    <a:pt x="150" y="178"/>
                    <a:pt x="145" y="182"/>
                  </a:cubicBezTo>
                  <a:cubicBezTo>
                    <a:pt x="142" y="187"/>
                    <a:pt x="136" y="184"/>
                    <a:pt x="133" y="188"/>
                  </a:cubicBezTo>
                  <a:cubicBezTo>
                    <a:pt x="128" y="190"/>
                    <a:pt x="128" y="198"/>
                    <a:pt x="123" y="198"/>
                  </a:cubicBezTo>
                  <a:cubicBezTo>
                    <a:pt x="119" y="200"/>
                    <a:pt x="114" y="201"/>
                    <a:pt x="109" y="199"/>
                  </a:cubicBezTo>
                  <a:cubicBezTo>
                    <a:pt x="103" y="204"/>
                    <a:pt x="106" y="213"/>
                    <a:pt x="104" y="221"/>
                  </a:cubicBezTo>
                  <a:cubicBezTo>
                    <a:pt x="108" y="229"/>
                    <a:pt x="97" y="227"/>
                    <a:pt x="98" y="230"/>
                  </a:cubicBezTo>
                  <a:cubicBezTo>
                    <a:pt x="102" y="235"/>
                    <a:pt x="105" y="239"/>
                    <a:pt x="105" y="246"/>
                  </a:cubicBezTo>
                  <a:cubicBezTo>
                    <a:pt x="105" y="251"/>
                    <a:pt x="111" y="253"/>
                    <a:pt x="113" y="257"/>
                  </a:cubicBezTo>
                  <a:cubicBezTo>
                    <a:pt x="117" y="261"/>
                    <a:pt x="119" y="268"/>
                    <a:pt x="122" y="274"/>
                  </a:cubicBezTo>
                  <a:cubicBezTo>
                    <a:pt x="127" y="280"/>
                    <a:pt x="117" y="280"/>
                    <a:pt x="117" y="285"/>
                  </a:cubicBezTo>
                  <a:cubicBezTo>
                    <a:pt x="118" y="290"/>
                    <a:pt x="122" y="298"/>
                    <a:pt x="116" y="300"/>
                  </a:cubicBezTo>
                  <a:cubicBezTo>
                    <a:pt x="109" y="301"/>
                    <a:pt x="112" y="306"/>
                    <a:pt x="114" y="312"/>
                  </a:cubicBezTo>
                  <a:cubicBezTo>
                    <a:pt x="116" y="318"/>
                    <a:pt x="118" y="323"/>
                    <a:pt x="122" y="327"/>
                  </a:cubicBezTo>
                  <a:cubicBezTo>
                    <a:pt x="128" y="332"/>
                    <a:pt x="130" y="342"/>
                    <a:pt x="128" y="351"/>
                  </a:cubicBezTo>
                  <a:cubicBezTo>
                    <a:pt x="130" y="360"/>
                    <a:pt x="134" y="369"/>
                    <a:pt x="137" y="378"/>
                  </a:cubicBezTo>
                  <a:cubicBezTo>
                    <a:pt x="134" y="388"/>
                    <a:pt x="128" y="395"/>
                    <a:pt x="125" y="405"/>
                  </a:cubicBezTo>
                  <a:cubicBezTo>
                    <a:pt x="122" y="408"/>
                    <a:pt x="120" y="415"/>
                    <a:pt x="119" y="418"/>
                  </a:cubicBezTo>
                  <a:cubicBezTo>
                    <a:pt x="115" y="416"/>
                    <a:pt x="115" y="408"/>
                    <a:pt x="118" y="404"/>
                  </a:cubicBezTo>
                  <a:cubicBezTo>
                    <a:pt x="122" y="398"/>
                    <a:pt x="120" y="389"/>
                    <a:pt x="124" y="383"/>
                  </a:cubicBezTo>
                  <a:cubicBezTo>
                    <a:pt x="119" y="385"/>
                    <a:pt x="118" y="379"/>
                    <a:pt x="121" y="374"/>
                  </a:cubicBezTo>
                  <a:cubicBezTo>
                    <a:pt x="120" y="362"/>
                    <a:pt x="119" y="350"/>
                    <a:pt x="113" y="340"/>
                  </a:cubicBezTo>
                  <a:cubicBezTo>
                    <a:pt x="110" y="332"/>
                    <a:pt x="107" y="322"/>
                    <a:pt x="105" y="313"/>
                  </a:cubicBezTo>
                  <a:cubicBezTo>
                    <a:pt x="103" y="300"/>
                    <a:pt x="103" y="287"/>
                    <a:pt x="101" y="274"/>
                  </a:cubicBezTo>
                  <a:cubicBezTo>
                    <a:pt x="94" y="274"/>
                    <a:pt x="97" y="263"/>
                    <a:pt x="92" y="259"/>
                  </a:cubicBezTo>
                  <a:cubicBezTo>
                    <a:pt x="90" y="253"/>
                    <a:pt x="85" y="252"/>
                    <a:pt x="86" y="260"/>
                  </a:cubicBezTo>
                  <a:cubicBezTo>
                    <a:pt x="87" y="270"/>
                    <a:pt x="79" y="274"/>
                    <a:pt x="73" y="278"/>
                  </a:cubicBezTo>
                  <a:cubicBezTo>
                    <a:pt x="68" y="279"/>
                    <a:pt x="66" y="283"/>
                    <a:pt x="64" y="288"/>
                  </a:cubicBezTo>
                  <a:cubicBezTo>
                    <a:pt x="60" y="296"/>
                    <a:pt x="59" y="286"/>
                    <a:pt x="57" y="285"/>
                  </a:cubicBezTo>
                  <a:cubicBezTo>
                    <a:pt x="55" y="290"/>
                    <a:pt x="48" y="289"/>
                    <a:pt x="51" y="282"/>
                  </a:cubicBezTo>
                  <a:cubicBezTo>
                    <a:pt x="52" y="277"/>
                    <a:pt x="44" y="282"/>
                    <a:pt x="43" y="285"/>
                  </a:cubicBezTo>
                  <a:cubicBezTo>
                    <a:pt x="38" y="287"/>
                    <a:pt x="39" y="278"/>
                    <a:pt x="41" y="274"/>
                  </a:cubicBezTo>
                  <a:cubicBezTo>
                    <a:pt x="45" y="263"/>
                    <a:pt x="46" y="251"/>
                    <a:pt x="44" y="238"/>
                  </a:cubicBezTo>
                  <a:cubicBezTo>
                    <a:pt x="43" y="230"/>
                    <a:pt x="40" y="221"/>
                    <a:pt x="37" y="213"/>
                  </a:cubicBezTo>
                  <a:cubicBezTo>
                    <a:pt x="35" y="214"/>
                    <a:pt x="31" y="220"/>
                    <a:pt x="27" y="213"/>
                  </a:cubicBezTo>
                  <a:cubicBezTo>
                    <a:pt x="28" y="210"/>
                    <a:pt x="36" y="212"/>
                    <a:pt x="32" y="205"/>
                  </a:cubicBezTo>
                  <a:cubicBezTo>
                    <a:pt x="30" y="200"/>
                    <a:pt x="27" y="196"/>
                    <a:pt x="24" y="193"/>
                  </a:cubicBezTo>
                  <a:cubicBezTo>
                    <a:pt x="20" y="194"/>
                    <a:pt x="15" y="192"/>
                    <a:pt x="17" y="186"/>
                  </a:cubicBezTo>
                  <a:cubicBezTo>
                    <a:pt x="15" y="182"/>
                    <a:pt x="10" y="185"/>
                    <a:pt x="8" y="179"/>
                  </a:cubicBezTo>
                  <a:cubicBezTo>
                    <a:pt x="5" y="176"/>
                    <a:pt x="0" y="171"/>
                    <a:pt x="5" y="167"/>
                  </a:cubicBezTo>
                  <a:cubicBezTo>
                    <a:pt x="10" y="164"/>
                    <a:pt x="12" y="160"/>
                    <a:pt x="10" y="154"/>
                  </a:cubicBezTo>
                  <a:cubicBezTo>
                    <a:pt x="10" y="151"/>
                    <a:pt x="10" y="148"/>
                    <a:pt x="10" y="14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07" name="Freeform 328">
              <a:extLst>
                <a:ext uri="{FF2B5EF4-FFF2-40B4-BE49-F238E27FC236}">
                  <a16:creationId xmlns:a16="http://schemas.microsoft.com/office/drawing/2014/main" id="{E0EE2203-D5C7-405E-A435-761E3D28C6AC}"/>
                </a:ext>
              </a:extLst>
            </p:cNvPr>
            <p:cNvSpPr>
              <a:spLocks/>
            </p:cNvSpPr>
            <p:nvPr/>
          </p:nvSpPr>
          <p:spPr bwMode="auto">
            <a:xfrm>
              <a:off x="3491367" y="3893383"/>
              <a:ext cx="64128" cy="175898"/>
            </a:xfrm>
            <a:custGeom>
              <a:avLst/>
              <a:gdLst/>
              <a:ahLst/>
              <a:cxnLst>
                <a:cxn ang="0">
                  <a:pos x="0" y="21"/>
                </a:cxn>
                <a:cxn ang="0">
                  <a:pos x="15" y="21"/>
                </a:cxn>
                <a:cxn ang="0">
                  <a:pos x="28" y="17"/>
                </a:cxn>
                <a:cxn ang="0">
                  <a:pos x="53" y="9"/>
                </a:cxn>
                <a:cxn ang="0">
                  <a:pos x="63" y="7"/>
                </a:cxn>
                <a:cxn ang="0">
                  <a:pos x="84" y="12"/>
                </a:cxn>
                <a:cxn ang="0">
                  <a:pos x="82" y="25"/>
                </a:cxn>
                <a:cxn ang="0">
                  <a:pos x="94" y="41"/>
                </a:cxn>
                <a:cxn ang="0">
                  <a:pos x="107" y="45"/>
                </a:cxn>
                <a:cxn ang="0">
                  <a:pos x="100" y="56"/>
                </a:cxn>
                <a:cxn ang="0">
                  <a:pos x="88" y="58"/>
                </a:cxn>
                <a:cxn ang="0">
                  <a:pos x="83" y="71"/>
                </a:cxn>
                <a:cxn ang="0">
                  <a:pos x="73" y="81"/>
                </a:cxn>
                <a:cxn ang="0">
                  <a:pos x="65" y="105"/>
                </a:cxn>
                <a:cxn ang="0">
                  <a:pos x="80" y="124"/>
                </a:cxn>
                <a:cxn ang="0">
                  <a:pos x="86" y="140"/>
                </a:cxn>
                <a:cxn ang="0">
                  <a:pos x="106" y="163"/>
                </a:cxn>
                <a:cxn ang="0">
                  <a:pos x="115" y="172"/>
                </a:cxn>
                <a:cxn ang="0">
                  <a:pos x="123" y="190"/>
                </a:cxn>
                <a:cxn ang="0">
                  <a:pos x="133" y="240"/>
                </a:cxn>
                <a:cxn ang="0">
                  <a:pos x="129" y="256"/>
                </a:cxn>
                <a:cxn ang="0">
                  <a:pos x="128" y="271"/>
                </a:cxn>
                <a:cxn ang="0">
                  <a:pos x="115" y="282"/>
                </a:cxn>
                <a:cxn ang="0">
                  <a:pos x="96" y="298"/>
                </a:cxn>
                <a:cxn ang="0">
                  <a:pos x="86" y="294"/>
                </a:cxn>
                <a:cxn ang="0">
                  <a:pos x="86" y="309"/>
                </a:cxn>
                <a:cxn ang="0">
                  <a:pos x="77" y="318"/>
                </a:cxn>
                <a:cxn ang="0">
                  <a:pos x="62" y="331"/>
                </a:cxn>
                <a:cxn ang="0">
                  <a:pos x="50" y="340"/>
                </a:cxn>
                <a:cxn ang="0">
                  <a:pos x="54" y="311"/>
                </a:cxn>
                <a:cxn ang="0">
                  <a:pos x="47" y="300"/>
                </a:cxn>
                <a:cxn ang="0">
                  <a:pos x="52" y="293"/>
                </a:cxn>
                <a:cxn ang="0">
                  <a:pos x="72" y="287"/>
                </a:cxn>
                <a:cxn ang="0">
                  <a:pos x="70" y="278"/>
                </a:cxn>
                <a:cxn ang="0">
                  <a:pos x="75" y="267"/>
                </a:cxn>
                <a:cxn ang="0">
                  <a:pos x="96" y="254"/>
                </a:cxn>
                <a:cxn ang="0">
                  <a:pos x="100" y="230"/>
                </a:cxn>
                <a:cxn ang="0">
                  <a:pos x="97" y="212"/>
                </a:cxn>
                <a:cxn ang="0">
                  <a:pos x="96" y="180"/>
                </a:cxn>
                <a:cxn ang="0">
                  <a:pos x="94" y="168"/>
                </a:cxn>
                <a:cxn ang="0">
                  <a:pos x="81" y="154"/>
                </a:cxn>
                <a:cxn ang="0">
                  <a:pos x="52" y="107"/>
                </a:cxn>
                <a:cxn ang="0">
                  <a:pos x="35" y="94"/>
                </a:cxn>
                <a:cxn ang="0">
                  <a:pos x="43" y="85"/>
                </a:cxn>
                <a:cxn ang="0">
                  <a:pos x="48" y="70"/>
                </a:cxn>
                <a:cxn ang="0">
                  <a:pos x="39" y="57"/>
                </a:cxn>
                <a:cxn ang="0">
                  <a:pos x="26" y="62"/>
                </a:cxn>
                <a:cxn ang="0">
                  <a:pos x="15" y="46"/>
                </a:cxn>
                <a:cxn ang="0">
                  <a:pos x="1" y="21"/>
                </a:cxn>
                <a:cxn ang="0">
                  <a:pos x="0" y="21"/>
                </a:cxn>
              </a:cxnLst>
              <a:rect l="0" t="0" r="r" b="b"/>
              <a:pathLst>
                <a:path w="133" h="342">
                  <a:moveTo>
                    <a:pt x="0" y="21"/>
                  </a:moveTo>
                  <a:cubicBezTo>
                    <a:pt x="5" y="17"/>
                    <a:pt x="11" y="15"/>
                    <a:pt x="15" y="21"/>
                  </a:cubicBezTo>
                  <a:cubicBezTo>
                    <a:pt x="20" y="25"/>
                    <a:pt x="23" y="15"/>
                    <a:pt x="28" y="17"/>
                  </a:cubicBezTo>
                  <a:cubicBezTo>
                    <a:pt x="37" y="16"/>
                    <a:pt x="47" y="18"/>
                    <a:pt x="53" y="9"/>
                  </a:cubicBezTo>
                  <a:cubicBezTo>
                    <a:pt x="56" y="6"/>
                    <a:pt x="61" y="0"/>
                    <a:pt x="63" y="7"/>
                  </a:cubicBezTo>
                  <a:cubicBezTo>
                    <a:pt x="69" y="13"/>
                    <a:pt x="77" y="12"/>
                    <a:pt x="84" y="12"/>
                  </a:cubicBezTo>
                  <a:cubicBezTo>
                    <a:pt x="89" y="15"/>
                    <a:pt x="84" y="21"/>
                    <a:pt x="82" y="25"/>
                  </a:cubicBezTo>
                  <a:cubicBezTo>
                    <a:pt x="82" y="34"/>
                    <a:pt x="89" y="38"/>
                    <a:pt x="94" y="41"/>
                  </a:cubicBezTo>
                  <a:cubicBezTo>
                    <a:pt x="98" y="44"/>
                    <a:pt x="103" y="42"/>
                    <a:pt x="107" y="45"/>
                  </a:cubicBezTo>
                  <a:cubicBezTo>
                    <a:pt x="104" y="49"/>
                    <a:pt x="97" y="49"/>
                    <a:pt x="100" y="56"/>
                  </a:cubicBezTo>
                  <a:cubicBezTo>
                    <a:pt x="98" y="61"/>
                    <a:pt x="92" y="57"/>
                    <a:pt x="88" y="58"/>
                  </a:cubicBezTo>
                  <a:cubicBezTo>
                    <a:pt x="86" y="62"/>
                    <a:pt x="87" y="67"/>
                    <a:pt x="83" y="71"/>
                  </a:cubicBezTo>
                  <a:cubicBezTo>
                    <a:pt x="81" y="76"/>
                    <a:pt x="76" y="78"/>
                    <a:pt x="73" y="81"/>
                  </a:cubicBezTo>
                  <a:cubicBezTo>
                    <a:pt x="68" y="88"/>
                    <a:pt x="68" y="97"/>
                    <a:pt x="65" y="105"/>
                  </a:cubicBezTo>
                  <a:cubicBezTo>
                    <a:pt x="70" y="111"/>
                    <a:pt x="74" y="118"/>
                    <a:pt x="80" y="124"/>
                  </a:cubicBezTo>
                  <a:cubicBezTo>
                    <a:pt x="80" y="130"/>
                    <a:pt x="81" y="137"/>
                    <a:pt x="86" y="140"/>
                  </a:cubicBezTo>
                  <a:cubicBezTo>
                    <a:pt x="93" y="146"/>
                    <a:pt x="99" y="156"/>
                    <a:pt x="106" y="163"/>
                  </a:cubicBezTo>
                  <a:cubicBezTo>
                    <a:pt x="110" y="162"/>
                    <a:pt x="114" y="166"/>
                    <a:pt x="115" y="172"/>
                  </a:cubicBezTo>
                  <a:cubicBezTo>
                    <a:pt x="115" y="179"/>
                    <a:pt x="119" y="186"/>
                    <a:pt x="123" y="190"/>
                  </a:cubicBezTo>
                  <a:cubicBezTo>
                    <a:pt x="129" y="206"/>
                    <a:pt x="130" y="223"/>
                    <a:pt x="133" y="240"/>
                  </a:cubicBezTo>
                  <a:cubicBezTo>
                    <a:pt x="130" y="245"/>
                    <a:pt x="128" y="250"/>
                    <a:pt x="129" y="256"/>
                  </a:cubicBezTo>
                  <a:cubicBezTo>
                    <a:pt x="127" y="261"/>
                    <a:pt x="130" y="267"/>
                    <a:pt x="128" y="271"/>
                  </a:cubicBezTo>
                  <a:cubicBezTo>
                    <a:pt x="125" y="277"/>
                    <a:pt x="121" y="282"/>
                    <a:pt x="115" y="282"/>
                  </a:cubicBezTo>
                  <a:cubicBezTo>
                    <a:pt x="107" y="285"/>
                    <a:pt x="104" y="297"/>
                    <a:pt x="96" y="298"/>
                  </a:cubicBezTo>
                  <a:cubicBezTo>
                    <a:pt x="92" y="299"/>
                    <a:pt x="88" y="288"/>
                    <a:pt x="86" y="294"/>
                  </a:cubicBezTo>
                  <a:cubicBezTo>
                    <a:pt x="85" y="299"/>
                    <a:pt x="88" y="304"/>
                    <a:pt x="86" y="309"/>
                  </a:cubicBezTo>
                  <a:cubicBezTo>
                    <a:pt x="85" y="316"/>
                    <a:pt x="79" y="316"/>
                    <a:pt x="77" y="318"/>
                  </a:cubicBezTo>
                  <a:cubicBezTo>
                    <a:pt x="75" y="327"/>
                    <a:pt x="65" y="324"/>
                    <a:pt x="62" y="331"/>
                  </a:cubicBezTo>
                  <a:cubicBezTo>
                    <a:pt x="59" y="336"/>
                    <a:pt x="56" y="342"/>
                    <a:pt x="50" y="340"/>
                  </a:cubicBezTo>
                  <a:cubicBezTo>
                    <a:pt x="52" y="331"/>
                    <a:pt x="50" y="320"/>
                    <a:pt x="54" y="311"/>
                  </a:cubicBezTo>
                  <a:cubicBezTo>
                    <a:pt x="57" y="306"/>
                    <a:pt x="51" y="301"/>
                    <a:pt x="47" y="300"/>
                  </a:cubicBezTo>
                  <a:cubicBezTo>
                    <a:pt x="40" y="298"/>
                    <a:pt x="50" y="294"/>
                    <a:pt x="52" y="293"/>
                  </a:cubicBezTo>
                  <a:cubicBezTo>
                    <a:pt x="58" y="288"/>
                    <a:pt x="65" y="283"/>
                    <a:pt x="72" y="287"/>
                  </a:cubicBezTo>
                  <a:cubicBezTo>
                    <a:pt x="78" y="288"/>
                    <a:pt x="74" y="279"/>
                    <a:pt x="70" y="278"/>
                  </a:cubicBezTo>
                  <a:cubicBezTo>
                    <a:pt x="66" y="274"/>
                    <a:pt x="71" y="268"/>
                    <a:pt x="75" y="267"/>
                  </a:cubicBezTo>
                  <a:cubicBezTo>
                    <a:pt x="82" y="262"/>
                    <a:pt x="89" y="258"/>
                    <a:pt x="96" y="254"/>
                  </a:cubicBezTo>
                  <a:cubicBezTo>
                    <a:pt x="103" y="249"/>
                    <a:pt x="98" y="238"/>
                    <a:pt x="100" y="230"/>
                  </a:cubicBezTo>
                  <a:cubicBezTo>
                    <a:pt x="101" y="224"/>
                    <a:pt x="95" y="219"/>
                    <a:pt x="97" y="212"/>
                  </a:cubicBezTo>
                  <a:cubicBezTo>
                    <a:pt x="97" y="202"/>
                    <a:pt x="103" y="189"/>
                    <a:pt x="96" y="180"/>
                  </a:cubicBezTo>
                  <a:cubicBezTo>
                    <a:pt x="91" y="178"/>
                    <a:pt x="93" y="172"/>
                    <a:pt x="94" y="168"/>
                  </a:cubicBezTo>
                  <a:cubicBezTo>
                    <a:pt x="92" y="161"/>
                    <a:pt x="84" y="160"/>
                    <a:pt x="81" y="154"/>
                  </a:cubicBezTo>
                  <a:cubicBezTo>
                    <a:pt x="73" y="137"/>
                    <a:pt x="63" y="121"/>
                    <a:pt x="52" y="107"/>
                  </a:cubicBezTo>
                  <a:cubicBezTo>
                    <a:pt x="47" y="102"/>
                    <a:pt x="41" y="98"/>
                    <a:pt x="35" y="94"/>
                  </a:cubicBezTo>
                  <a:cubicBezTo>
                    <a:pt x="33" y="88"/>
                    <a:pt x="38" y="82"/>
                    <a:pt x="43" y="85"/>
                  </a:cubicBezTo>
                  <a:cubicBezTo>
                    <a:pt x="49" y="86"/>
                    <a:pt x="53" y="75"/>
                    <a:pt x="48" y="70"/>
                  </a:cubicBezTo>
                  <a:cubicBezTo>
                    <a:pt x="44" y="66"/>
                    <a:pt x="42" y="61"/>
                    <a:pt x="39" y="57"/>
                  </a:cubicBezTo>
                  <a:cubicBezTo>
                    <a:pt x="33" y="54"/>
                    <a:pt x="31" y="67"/>
                    <a:pt x="26" y="62"/>
                  </a:cubicBezTo>
                  <a:cubicBezTo>
                    <a:pt x="20" y="60"/>
                    <a:pt x="17" y="53"/>
                    <a:pt x="15" y="46"/>
                  </a:cubicBezTo>
                  <a:cubicBezTo>
                    <a:pt x="13" y="35"/>
                    <a:pt x="4" y="31"/>
                    <a:pt x="1" y="21"/>
                  </a:cubicBezTo>
                  <a:cubicBezTo>
                    <a:pt x="0" y="21"/>
                    <a:pt x="0" y="21"/>
                    <a:pt x="0" y="2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08" name="Freeform 329">
              <a:extLst>
                <a:ext uri="{FF2B5EF4-FFF2-40B4-BE49-F238E27FC236}">
                  <a16:creationId xmlns:a16="http://schemas.microsoft.com/office/drawing/2014/main" id="{27E22439-BFC9-4D6B-B675-64A85819DE74}"/>
                </a:ext>
              </a:extLst>
            </p:cNvPr>
            <p:cNvSpPr>
              <a:spLocks noEditPoints="1"/>
            </p:cNvSpPr>
            <p:nvPr/>
          </p:nvSpPr>
          <p:spPr bwMode="auto">
            <a:xfrm>
              <a:off x="3471211" y="4085770"/>
              <a:ext cx="170400" cy="75124"/>
            </a:xfrm>
            <a:custGeom>
              <a:avLst/>
              <a:gdLst/>
              <a:ahLst/>
              <a:cxnLst>
                <a:cxn ang="0">
                  <a:pos x="37" y="23"/>
                </a:cxn>
                <a:cxn ang="0">
                  <a:pos x="49" y="35"/>
                </a:cxn>
                <a:cxn ang="0">
                  <a:pos x="60" y="56"/>
                </a:cxn>
                <a:cxn ang="0">
                  <a:pos x="60" y="88"/>
                </a:cxn>
                <a:cxn ang="0">
                  <a:pos x="66" y="108"/>
                </a:cxn>
                <a:cxn ang="0">
                  <a:pos x="75" y="132"/>
                </a:cxn>
                <a:cxn ang="0">
                  <a:pos x="61" y="132"/>
                </a:cxn>
                <a:cxn ang="0">
                  <a:pos x="33" y="110"/>
                </a:cxn>
                <a:cxn ang="0">
                  <a:pos x="23" y="95"/>
                </a:cxn>
                <a:cxn ang="0">
                  <a:pos x="12" y="74"/>
                </a:cxn>
                <a:cxn ang="0">
                  <a:pos x="8" y="53"/>
                </a:cxn>
                <a:cxn ang="0">
                  <a:pos x="3" y="25"/>
                </a:cxn>
                <a:cxn ang="0">
                  <a:pos x="10" y="17"/>
                </a:cxn>
                <a:cxn ang="0">
                  <a:pos x="18" y="27"/>
                </a:cxn>
                <a:cxn ang="0">
                  <a:pos x="20" y="36"/>
                </a:cxn>
                <a:cxn ang="0">
                  <a:pos x="26" y="37"/>
                </a:cxn>
                <a:cxn ang="0">
                  <a:pos x="35" y="28"/>
                </a:cxn>
                <a:cxn ang="0">
                  <a:pos x="37" y="23"/>
                </a:cxn>
                <a:cxn ang="0">
                  <a:pos x="172" y="122"/>
                </a:cxn>
                <a:cxn ang="0">
                  <a:pos x="182" y="128"/>
                </a:cxn>
                <a:cxn ang="0">
                  <a:pos x="201" y="134"/>
                </a:cxn>
                <a:cxn ang="0">
                  <a:pos x="199" y="121"/>
                </a:cxn>
                <a:cxn ang="0">
                  <a:pos x="206" y="104"/>
                </a:cxn>
                <a:cxn ang="0">
                  <a:pos x="234" y="92"/>
                </a:cxn>
                <a:cxn ang="0">
                  <a:pos x="242" y="78"/>
                </a:cxn>
                <a:cxn ang="0">
                  <a:pos x="254" y="62"/>
                </a:cxn>
                <a:cxn ang="0">
                  <a:pos x="260" y="72"/>
                </a:cxn>
                <a:cxn ang="0">
                  <a:pos x="274" y="65"/>
                </a:cxn>
                <a:cxn ang="0">
                  <a:pos x="270" y="53"/>
                </a:cxn>
                <a:cxn ang="0">
                  <a:pos x="278" y="48"/>
                </a:cxn>
                <a:cxn ang="0">
                  <a:pos x="280" y="39"/>
                </a:cxn>
                <a:cxn ang="0">
                  <a:pos x="288" y="30"/>
                </a:cxn>
                <a:cxn ang="0">
                  <a:pos x="298" y="10"/>
                </a:cxn>
                <a:cxn ang="0">
                  <a:pos x="306" y="11"/>
                </a:cxn>
                <a:cxn ang="0">
                  <a:pos x="314" y="17"/>
                </a:cxn>
                <a:cxn ang="0">
                  <a:pos x="313" y="30"/>
                </a:cxn>
                <a:cxn ang="0">
                  <a:pos x="323" y="31"/>
                </a:cxn>
                <a:cxn ang="0">
                  <a:pos x="328" y="35"/>
                </a:cxn>
                <a:cxn ang="0">
                  <a:pos x="343" y="43"/>
                </a:cxn>
                <a:cxn ang="0">
                  <a:pos x="334" y="52"/>
                </a:cxn>
                <a:cxn ang="0">
                  <a:pos x="325" y="57"/>
                </a:cxn>
                <a:cxn ang="0">
                  <a:pos x="330" y="67"/>
                </a:cxn>
                <a:cxn ang="0">
                  <a:pos x="317" y="73"/>
                </a:cxn>
                <a:cxn ang="0">
                  <a:pos x="300" y="69"/>
                </a:cxn>
                <a:cxn ang="0">
                  <a:pos x="283" y="69"/>
                </a:cxn>
                <a:cxn ang="0">
                  <a:pos x="280" y="91"/>
                </a:cxn>
                <a:cxn ang="0">
                  <a:pos x="272" y="102"/>
                </a:cxn>
                <a:cxn ang="0">
                  <a:pos x="266" y="123"/>
                </a:cxn>
                <a:cxn ang="0">
                  <a:pos x="248" y="136"/>
                </a:cxn>
                <a:cxn ang="0">
                  <a:pos x="232" y="132"/>
                </a:cxn>
                <a:cxn ang="0">
                  <a:pos x="218" y="138"/>
                </a:cxn>
                <a:cxn ang="0">
                  <a:pos x="203" y="144"/>
                </a:cxn>
                <a:cxn ang="0">
                  <a:pos x="190" y="147"/>
                </a:cxn>
                <a:cxn ang="0">
                  <a:pos x="180" y="137"/>
                </a:cxn>
                <a:cxn ang="0">
                  <a:pos x="172" y="122"/>
                </a:cxn>
              </a:cxnLst>
              <a:rect l="0" t="0" r="r" b="b"/>
              <a:pathLst>
                <a:path w="345" h="148">
                  <a:moveTo>
                    <a:pt x="37" y="23"/>
                  </a:moveTo>
                  <a:cubicBezTo>
                    <a:pt x="43" y="23"/>
                    <a:pt x="46" y="31"/>
                    <a:pt x="49" y="35"/>
                  </a:cubicBezTo>
                  <a:cubicBezTo>
                    <a:pt x="53" y="42"/>
                    <a:pt x="58" y="48"/>
                    <a:pt x="60" y="56"/>
                  </a:cubicBezTo>
                  <a:cubicBezTo>
                    <a:pt x="62" y="67"/>
                    <a:pt x="58" y="77"/>
                    <a:pt x="60" y="88"/>
                  </a:cubicBezTo>
                  <a:cubicBezTo>
                    <a:pt x="58" y="96"/>
                    <a:pt x="61" y="104"/>
                    <a:pt x="66" y="108"/>
                  </a:cubicBezTo>
                  <a:cubicBezTo>
                    <a:pt x="70" y="116"/>
                    <a:pt x="72" y="124"/>
                    <a:pt x="75" y="132"/>
                  </a:cubicBezTo>
                  <a:cubicBezTo>
                    <a:pt x="71" y="130"/>
                    <a:pt x="65" y="130"/>
                    <a:pt x="61" y="132"/>
                  </a:cubicBezTo>
                  <a:cubicBezTo>
                    <a:pt x="53" y="123"/>
                    <a:pt x="43" y="116"/>
                    <a:pt x="33" y="110"/>
                  </a:cubicBezTo>
                  <a:cubicBezTo>
                    <a:pt x="29" y="105"/>
                    <a:pt x="23" y="103"/>
                    <a:pt x="23" y="95"/>
                  </a:cubicBezTo>
                  <a:cubicBezTo>
                    <a:pt x="23" y="85"/>
                    <a:pt x="16" y="80"/>
                    <a:pt x="12" y="74"/>
                  </a:cubicBezTo>
                  <a:cubicBezTo>
                    <a:pt x="9" y="67"/>
                    <a:pt x="13" y="59"/>
                    <a:pt x="8" y="53"/>
                  </a:cubicBezTo>
                  <a:cubicBezTo>
                    <a:pt x="4" y="44"/>
                    <a:pt x="5" y="34"/>
                    <a:pt x="3" y="25"/>
                  </a:cubicBezTo>
                  <a:cubicBezTo>
                    <a:pt x="0" y="19"/>
                    <a:pt x="6" y="17"/>
                    <a:pt x="10" y="17"/>
                  </a:cubicBezTo>
                  <a:cubicBezTo>
                    <a:pt x="11" y="22"/>
                    <a:pt x="15" y="23"/>
                    <a:pt x="18" y="27"/>
                  </a:cubicBezTo>
                  <a:cubicBezTo>
                    <a:pt x="19" y="30"/>
                    <a:pt x="15" y="40"/>
                    <a:pt x="20" y="36"/>
                  </a:cubicBezTo>
                  <a:cubicBezTo>
                    <a:pt x="21" y="30"/>
                    <a:pt x="27" y="30"/>
                    <a:pt x="26" y="37"/>
                  </a:cubicBezTo>
                  <a:cubicBezTo>
                    <a:pt x="33" y="39"/>
                    <a:pt x="31" y="31"/>
                    <a:pt x="35" y="28"/>
                  </a:cubicBezTo>
                  <a:cubicBezTo>
                    <a:pt x="37" y="27"/>
                    <a:pt x="37" y="26"/>
                    <a:pt x="37" y="23"/>
                  </a:cubicBezTo>
                  <a:close/>
                  <a:moveTo>
                    <a:pt x="172" y="122"/>
                  </a:moveTo>
                  <a:cubicBezTo>
                    <a:pt x="174" y="126"/>
                    <a:pt x="178" y="129"/>
                    <a:pt x="182" y="128"/>
                  </a:cubicBezTo>
                  <a:cubicBezTo>
                    <a:pt x="189" y="127"/>
                    <a:pt x="194" y="138"/>
                    <a:pt x="201" y="134"/>
                  </a:cubicBezTo>
                  <a:cubicBezTo>
                    <a:pt x="196" y="131"/>
                    <a:pt x="196" y="126"/>
                    <a:pt x="199" y="121"/>
                  </a:cubicBezTo>
                  <a:cubicBezTo>
                    <a:pt x="202" y="116"/>
                    <a:pt x="203" y="109"/>
                    <a:pt x="206" y="104"/>
                  </a:cubicBezTo>
                  <a:cubicBezTo>
                    <a:pt x="215" y="98"/>
                    <a:pt x="226" y="100"/>
                    <a:pt x="234" y="92"/>
                  </a:cubicBezTo>
                  <a:cubicBezTo>
                    <a:pt x="236" y="86"/>
                    <a:pt x="237" y="80"/>
                    <a:pt x="242" y="78"/>
                  </a:cubicBezTo>
                  <a:cubicBezTo>
                    <a:pt x="246" y="72"/>
                    <a:pt x="249" y="65"/>
                    <a:pt x="254" y="62"/>
                  </a:cubicBezTo>
                  <a:cubicBezTo>
                    <a:pt x="255" y="67"/>
                    <a:pt x="258" y="68"/>
                    <a:pt x="260" y="72"/>
                  </a:cubicBezTo>
                  <a:cubicBezTo>
                    <a:pt x="264" y="68"/>
                    <a:pt x="269" y="68"/>
                    <a:pt x="274" y="65"/>
                  </a:cubicBezTo>
                  <a:cubicBezTo>
                    <a:pt x="271" y="62"/>
                    <a:pt x="273" y="56"/>
                    <a:pt x="270" y="53"/>
                  </a:cubicBezTo>
                  <a:cubicBezTo>
                    <a:pt x="272" y="53"/>
                    <a:pt x="279" y="55"/>
                    <a:pt x="278" y="48"/>
                  </a:cubicBezTo>
                  <a:cubicBezTo>
                    <a:pt x="273" y="45"/>
                    <a:pt x="274" y="37"/>
                    <a:pt x="280" y="39"/>
                  </a:cubicBezTo>
                  <a:cubicBezTo>
                    <a:pt x="286" y="41"/>
                    <a:pt x="283" y="31"/>
                    <a:pt x="288" y="30"/>
                  </a:cubicBezTo>
                  <a:cubicBezTo>
                    <a:pt x="291" y="23"/>
                    <a:pt x="296" y="18"/>
                    <a:pt x="298" y="10"/>
                  </a:cubicBezTo>
                  <a:cubicBezTo>
                    <a:pt x="299" y="0"/>
                    <a:pt x="302" y="16"/>
                    <a:pt x="306" y="11"/>
                  </a:cubicBezTo>
                  <a:cubicBezTo>
                    <a:pt x="308" y="4"/>
                    <a:pt x="310" y="16"/>
                    <a:pt x="314" y="17"/>
                  </a:cubicBezTo>
                  <a:cubicBezTo>
                    <a:pt x="319" y="19"/>
                    <a:pt x="315" y="26"/>
                    <a:pt x="313" y="30"/>
                  </a:cubicBezTo>
                  <a:cubicBezTo>
                    <a:pt x="314" y="35"/>
                    <a:pt x="322" y="26"/>
                    <a:pt x="323" y="31"/>
                  </a:cubicBezTo>
                  <a:cubicBezTo>
                    <a:pt x="319" y="37"/>
                    <a:pt x="323" y="37"/>
                    <a:pt x="328" y="35"/>
                  </a:cubicBezTo>
                  <a:cubicBezTo>
                    <a:pt x="334" y="34"/>
                    <a:pt x="337" y="42"/>
                    <a:pt x="343" y="43"/>
                  </a:cubicBezTo>
                  <a:cubicBezTo>
                    <a:pt x="345" y="50"/>
                    <a:pt x="337" y="52"/>
                    <a:pt x="334" y="52"/>
                  </a:cubicBezTo>
                  <a:cubicBezTo>
                    <a:pt x="330" y="51"/>
                    <a:pt x="323" y="50"/>
                    <a:pt x="325" y="57"/>
                  </a:cubicBezTo>
                  <a:cubicBezTo>
                    <a:pt x="327" y="60"/>
                    <a:pt x="335" y="63"/>
                    <a:pt x="330" y="67"/>
                  </a:cubicBezTo>
                  <a:cubicBezTo>
                    <a:pt x="326" y="71"/>
                    <a:pt x="320" y="68"/>
                    <a:pt x="317" y="73"/>
                  </a:cubicBezTo>
                  <a:cubicBezTo>
                    <a:pt x="312" y="69"/>
                    <a:pt x="306" y="68"/>
                    <a:pt x="300" y="69"/>
                  </a:cubicBezTo>
                  <a:cubicBezTo>
                    <a:pt x="295" y="68"/>
                    <a:pt x="288" y="65"/>
                    <a:pt x="283" y="69"/>
                  </a:cubicBezTo>
                  <a:cubicBezTo>
                    <a:pt x="279" y="75"/>
                    <a:pt x="279" y="83"/>
                    <a:pt x="280" y="91"/>
                  </a:cubicBezTo>
                  <a:cubicBezTo>
                    <a:pt x="279" y="98"/>
                    <a:pt x="272" y="95"/>
                    <a:pt x="272" y="102"/>
                  </a:cubicBezTo>
                  <a:cubicBezTo>
                    <a:pt x="274" y="110"/>
                    <a:pt x="268" y="116"/>
                    <a:pt x="266" y="123"/>
                  </a:cubicBezTo>
                  <a:cubicBezTo>
                    <a:pt x="264" y="134"/>
                    <a:pt x="253" y="129"/>
                    <a:pt x="248" y="136"/>
                  </a:cubicBezTo>
                  <a:cubicBezTo>
                    <a:pt x="243" y="140"/>
                    <a:pt x="237" y="134"/>
                    <a:pt x="232" y="132"/>
                  </a:cubicBezTo>
                  <a:cubicBezTo>
                    <a:pt x="227" y="128"/>
                    <a:pt x="221" y="132"/>
                    <a:pt x="218" y="138"/>
                  </a:cubicBezTo>
                  <a:cubicBezTo>
                    <a:pt x="214" y="144"/>
                    <a:pt x="208" y="148"/>
                    <a:pt x="203" y="144"/>
                  </a:cubicBezTo>
                  <a:cubicBezTo>
                    <a:pt x="199" y="140"/>
                    <a:pt x="194" y="145"/>
                    <a:pt x="190" y="147"/>
                  </a:cubicBezTo>
                  <a:cubicBezTo>
                    <a:pt x="186" y="144"/>
                    <a:pt x="182" y="142"/>
                    <a:pt x="180" y="137"/>
                  </a:cubicBezTo>
                  <a:cubicBezTo>
                    <a:pt x="176" y="133"/>
                    <a:pt x="173" y="128"/>
                    <a:pt x="172" y="12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09" name="Freeform 330">
              <a:extLst>
                <a:ext uri="{FF2B5EF4-FFF2-40B4-BE49-F238E27FC236}">
                  <a16:creationId xmlns:a16="http://schemas.microsoft.com/office/drawing/2014/main" id="{EB4A6F60-445E-425D-801E-D3A374C35260}"/>
                </a:ext>
              </a:extLst>
            </p:cNvPr>
            <p:cNvSpPr>
              <a:spLocks/>
            </p:cNvSpPr>
            <p:nvPr/>
          </p:nvSpPr>
          <p:spPr bwMode="auto">
            <a:xfrm>
              <a:off x="3449223" y="3928195"/>
              <a:ext cx="71459" cy="179562"/>
            </a:xfrm>
            <a:custGeom>
              <a:avLst/>
              <a:gdLst/>
              <a:ahLst/>
              <a:cxnLst>
                <a:cxn ang="0">
                  <a:pos x="86" y="326"/>
                </a:cxn>
                <a:cxn ang="0">
                  <a:pos x="80" y="339"/>
                </a:cxn>
                <a:cxn ang="0">
                  <a:pos x="71" y="335"/>
                </a:cxn>
                <a:cxn ang="0">
                  <a:pos x="67" y="334"/>
                </a:cxn>
                <a:cxn ang="0">
                  <a:pos x="61" y="324"/>
                </a:cxn>
                <a:cxn ang="0">
                  <a:pos x="52" y="321"/>
                </a:cxn>
                <a:cxn ang="0">
                  <a:pos x="45" y="317"/>
                </a:cxn>
                <a:cxn ang="0">
                  <a:pos x="42" y="303"/>
                </a:cxn>
                <a:cxn ang="0">
                  <a:pos x="34" y="294"/>
                </a:cxn>
                <a:cxn ang="0">
                  <a:pos x="26" y="282"/>
                </a:cxn>
                <a:cxn ang="0">
                  <a:pos x="16" y="277"/>
                </a:cxn>
                <a:cxn ang="0">
                  <a:pos x="23" y="239"/>
                </a:cxn>
                <a:cxn ang="0">
                  <a:pos x="27" y="226"/>
                </a:cxn>
                <a:cxn ang="0">
                  <a:pos x="41" y="197"/>
                </a:cxn>
                <a:cxn ang="0">
                  <a:pos x="35" y="177"/>
                </a:cxn>
                <a:cxn ang="0">
                  <a:pos x="33" y="161"/>
                </a:cxn>
                <a:cxn ang="0">
                  <a:pos x="22" y="139"/>
                </a:cxn>
                <a:cxn ang="0">
                  <a:pos x="15" y="121"/>
                </a:cxn>
                <a:cxn ang="0">
                  <a:pos x="23" y="110"/>
                </a:cxn>
                <a:cxn ang="0">
                  <a:pos x="26" y="97"/>
                </a:cxn>
                <a:cxn ang="0">
                  <a:pos x="22" y="83"/>
                </a:cxn>
                <a:cxn ang="0">
                  <a:pos x="10" y="67"/>
                </a:cxn>
                <a:cxn ang="0">
                  <a:pos x="6" y="53"/>
                </a:cxn>
                <a:cxn ang="0">
                  <a:pos x="8" y="44"/>
                </a:cxn>
                <a:cxn ang="0">
                  <a:pos x="9" y="28"/>
                </a:cxn>
                <a:cxn ang="0">
                  <a:pos x="16" y="18"/>
                </a:cxn>
                <a:cxn ang="0">
                  <a:pos x="31" y="14"/>
                </a:cxn>
                <a:cxn ang="0">
                  <a:pos x="47" y="3"/>
                </a:cxn>
                <a:cxn ang="0">
                  <a:pos x="57" y="7"/>
                </a:cxn>
                <a:cxn ang="0">
                  <a:pos x="58" y="24"/>
                </a:cxn>
                <a:cxn ang="0">
                  <a:pos x="69" y="24"/>
                </a:cxn>
                <a:cxn ang="0">
                  <a:pos x="69" y="45"/>
                </a:cxn>
                <a:cxn ang="0">
                  <a:pos x="66" y="69"/>
                </a:cxn>
                <a:cxn ang="0">
                  <a:pos x="76" y="63"/>
                </a:cxn>
                <a:cxn ang="0">
                  <a:pos x="88" y="55"/>
                </a:cxn>
                <a:cxn ang="0">
                  <a:pos x="101" y="58"/>
                </a:cxn>
                <a:cxn ang="0">
                  <a:pos x="108" y="47"/>
                </a:cxn>
                <a:cxn ang="0">
                  <a:pos x="120" y="51"/>
                </a:cxn>
                <a:cxn ang="0">
                  <a:pos x="132" y="78"/>
                </a:cxn>
                <a:cxn ang="0">
                  <a:pos x="138" y="101"/>
                </a:cxn>
                <a:cxn ang="0">
                  <a:pos x="148" y="130"/>
                </a:cxn>
                <a:cxn ang="0">
                  <a:pos x="140" y="142"/>
                </a:cxn>
                <a:cxn ang="0">
                  <a:pos x="116" y="139"/>
                </a:cxn>
                <a:cxn ang="0">
                  <a:pos x="100" y="146"/>
                </a:cxn>
                <a:cxn ang="0">
                  <a:pos x="91" y="171"/>
                </a:cxn>
                <a:cxn ang="0">
                  <a:pos x="98" y="191"/>
                </a:cxn>
                <a:cxn ang="0">
                  <a:pos x="88" y="186"/>
                </a:cxn>
                <a:cxn ang="0">
                  <a:pos x="74" y="180"/>
                </a:cxn>
                <a:cxn ang="0">
                  <a:pos x="65" y="175"/>
                </a:cxn>
                <a:cxn ang="0">
                  <a:pos x="65" y="160"/>
                </a:cxn>
                <a:cxn ang="0">
                  <a:pos x="48" y="164"/>
                </a:cxn>
                <a:cxn ang="0">
                  <a:pos x="47" y="178"/>
                </a:cxn>
                <a:cxn ang="0">
                  <a:pos x="45" y="196"/>
                </a:cxn>
                <a:cxn ang="0">
                  <a:pos x="32" y="243"/>
                </a:cxn>
                <a:cxn ang="0">
                  <a:pos x="37" y="258"/>
                </a:cxn>
                <a:cxn ang="0">
                  <a:pos x="47" y="260"/>
                </a:cxn>
                <a:cxn ang="0">
                  <a:pos x="50" y="273"/>
                </a:cxn>
                <a:cxn ang="0">
                  <a:pos x="54" y="286"/>
                </a:cxn>
                <a:cxn ang="0">
                  <a:pos x="60" y="307"/>
                </a:cxn>
                <a:cxn ang="0">
                  <a:pos x="75" y="311"/>
                </a:cxn>
                <a:cxn ang="0">
                  <a:pos x="83" y="323"/>
                </a:cxn>
                <a:cxn ang="0">
                  <a:pos x="86" y="326"/>
                </a:cxn>
              </a:cxnLst>
              <a:rect l="0" t="0" r="r" b="b"/>
              <a:pathLst>
                <a:path w="149" h="345">
                  <a:moveTo>
                    <a:pt x="86" y="326"/>
                  </a:moveTo>
                  <a:cubicBezTo>
                    <a:pt x="85" y="331"/>
                    <a:pt x="80" y="334"/>
                    <a:pt x="80" y="339"/>
                  </a:cubicBezTo>
                  <a:cubicBezTo>
                    <a:pt x="74" y="345"/>
                    <a:pt x="76" y="331"/>
                    <a:pt x="71" y="335"/>
                  </a:cubicBezTo>
                  <a:cubicBezTo>
                    <a:pt x="70" y="341"/>
                    <a:pt x="64" y="341"/>
                    <a:pt x="67" y="334"/>
                  </a:cubicBezTo>
                  <a:cubicBezTo>
                    <a:pt x="69" y="328"/>
                    <a:pt x="63" y="326"/>
                    <a:pt x="61" y="324"/>
                  </a:cubicBezTo>
                  <a:cubicBezTo>
                    <a:pt x="61" y="316"/>
                    <a:pt x="53" y="323"/>
                    <a:pt x="52" y="321"/>
                  </a:cubicBezTo>
                  <a:cubicBezTo>
                    <a:pt x="55" y="313"/>
                    <a:pt x="48" y="320"/>
                    <a:pt x="45" y="317"/>
                  </a:cubicBezTo>
                  <a:cubicBezTo>
                    <a:pt x="41" y="314"/>
                    <a:pt x="43" y="308"/>
                    <a:pt x="42" y="303"/>
                  </a:cubicBezTo>
                  <a:cubicBezTo>
                    <a:pt x="40" y="297"/>
                    <a:pt x="34" y="302"/>
                    <a:pt x="34" y="294"/>
                  </a:cubicBezTo>
                  <a:cubicBezTo>
                    <a:pt x="32" y="289"/>
                    <a:pt x="30" y="284"/>
                    <a:pt x="26" y="282"/>
                  </a:cubicBezTo>
                  <a:cubicBezTo>
                    <a:pt x="23" y="274"/>
                    <a:pt x="17" y="284"/>
                    <a:pt x="16" y="277"/>
                  </a:cubicBezTo>
                  <a:cubicBezTo>
                    <a:pt x="15" y="264"/>
                    <a:pt x="21" y="252"/>
                    <a:pt x="23" y="239"/>
                  </a:cubicBezTo>
                  <a:cubicBezTo>
                    <a:pt x="24" y="235"/>
                    <a:pt x="25" y="230"/>
                    <a:pt x="27" y="226"/>
                  </a:cubicBezTo>
                  <a:cubicBezTo>
                    <a:pt x="31" y="216"/>
                    <a:pt x="37" y="207"/>
                    <a:pt x="41" y="197"/>
                  </a:cubicBezTo>
                  <a:cubicBezTo>
                    <a:pt x="40" y="190"/>
                    <a:pt x="36" y="184"/>
                    <a:pt x="35" y="177"/>
                  </a:cubicBezTo>
                  <a:cubicBezTo>
                    <a:pt x="32" y="172"/>
                    <a:pt x="33" y="167"/>
                    <a:pt x="33" y="161"/>
                  </a:cubicBezTo>
                  <a:cubicBezTo>
                    <a:pt x="33" y="151"/>
                    <a:pt x="27" y="145"/>
                    <a:pt x="22" y="139"/>
                  </a:cubicBezTo>
                  <a:cubicBezTo>
                    <a:pt x="19" y="133"/>
                    <a:pt x="18" y="127"/>
                    <a:pt x="15" y="121"/>
                  </a:cubicBezTo>
                  <a:cubicBezTo>
                    <a:pt x="19" y="118"/>
                    <a:pt x="25" y="116"/>
                    <a:pt x="23" y="110"/>
                  </a:cubicBezTo>
                  <a:cubicBezTo>
                    <a:pt x="20" y="104"/>
                    <a:pt x="22" y="99"/>
                    <a:pt x="26" y="97"/>
                  </a:cubicBezTo>
                  <a:cubicBezTo>
                    <a:pt x="29" y="93"/>
                    <a:pt x="23" y="88"/>
                    <a:pt x="22" y="83"/>
                  </a:cubicBezTo>
                  <a:cubicBezTo>
                    <a:pt x="20" y="76"/>
                    <a:pt x="14" y="72"/>
                    <a:pt x="10" y="67"/>
                  </a:cubicBezTo>
                  <a:cubicBezTo>
                    <a:pt x="7" y="63"/>
                    <a:pt x="9" y="56"/>
                    <a:pt x="6" y="53"/>
                  </a:cubicBezTo>
                  <a:cubicBezTo>
                    <a:pt x="0" y="47"/>
                    <a:pt x="3" y="46"/>
                    <a:pt x="8" y="44"/>
                  </a:cubicBezTo>
                  <a:cubicBezTo>
                    <a:pt x="8" y="39"/>
                    <a:pt x="9" y="34"/>
                    <a:pt x="9" y="28"/>
                  </a:cubicBezTo>
                  <a:cubicBezTo>
                    <a:pt x="9" y="23"/>
                    <a:pt x="11" y="15"/>
                    <a:pt x="16" y="18"/>
                  </a:cubicBezTo>
                  <a:cubicBezTo>
                    <a:pt x="21" y="19"/>
                    <a:pt x="27" y="17"/>
                    <a:pt x="31" y="14"/>
                  </a:cubicBezTo>
                  <a:cubicBezTo>
                    <a:pt x="34" y="6"/>
                    <a:pt x="41" y="2"/>
                    <a:pt x="47" y="3"/>
                  </a:cubicBezTo>
                  <a:cubicBezTo>
                    <a:pt x="50" y="0"/>
                    <a:pt x="56" y="3"/>
                    <a:pt x="57" y="7"/>
                  </a:cubicBezTo>
                  <a:cubicBezTo>
                    <a:pt x="58" y="13"/>
                    <a:pt x="54" y="20"/>
                    <a:pt x="58" y="24"/>
                  </a:cubicBezTo>
                  <a:cubicBezTo>
                    <a:pt x="62" y="26"/>
                    <a:pt x="67" y="18"/>
                    <a:pt x="69" y="24"/>
                  </a:cubicBezTo>
                  <a:cubicBezTo>
                    <a:pt x="70" y="31"/>
                    <a:pt x="72" y="38"/>
                    <a:pt x="69" y="45"/>
                  </a:cubicBezTo>
                  <a:cubicBezTo>
                    <a:pt x="68" y="53"/>
                    <a:pt x="63" y="61"/>
                    <a:pt x="66" y="69"/>
                  </a:cubicBezTo>
                  <a:cubicBezTo>
                    <a:pt x="71" y="73"/>
                    <a:pt x="73" y="66"/>
                    <a:pt x="76" y="63"/>
                  </a:cubicBezTo>
                  <a:cubicBezTo>
                    <a:pt x="79" y="59"/>
                    <a:pt x="83" y="51"/>
                    <a:pt x="88" y="55"/>
                  </a:cubicBezTo>
                  <a:cubicBezTo>
                    <a:pt x="92" y="57"/>
                    <a:pt x="96" y="63"/>
                    <a:pt x="101" y="58"/>
                  </a:cubicBezTo>
                  <a:cubicBezTo>
                    <a:pt x="105" y="57"/>
                    <a:pt x="104" y="49"/>
                    <a:pt x="108" y="47"/>
                  </a:cubicBezTo>
                  <a:cubicBezTo>
                    <a:pt x="112" y="47"/>
                    <a:pt x="116" y="48"/>
                    <a:pt x="120" y="51"/>
                  </a:cubicBezTo>
                  <a:cubicBezTo>
                    <a:pt x="120" y="62"/>
                    <a:pt x="133" y="66"/>
                    <a:pt x="132" y="78"/>
                  </a:cubicBezTo>
                  <a:cubicBezTo>
                    <a:pt x="131" y="86"/>
                    <a:pt x="133" y="94"/>
                    <a:pt x="138" y="101"/>
                  </a:cubicBezTo>
                  <a:cubicBezTo>
                    <a:pt x="143" y="109"/>
                    <a:pt x="149" y="118"/>
                    <a:pt x="148" y="130"/>
                  </a:cubicBezTo>
                  <a:cubicBezTo>
                    <a:pt x="148" y="136"/>
                    <a:pt x="143" y="139"/>
                    <a:pt x="140" y="142"/>
                  </a:cubicBezTo>
                  <a:cubicBezTo>
                    <a:pt x="133" y="137"/>
                    <a:pt x="124" y="141"/>
                    <a:pt x="116" y="139"/>
                  </a:cubicBezTo>
                  <a:cubicBezTo>
                    <a:pt x="110" y="140"/>
                    <a:pt x="104" y="139"/>
                    <a:pt x="100" y="146"/>
                  </a:cubicBezTo>
                  <a:cubicBezTo>
                    <a:pt x="96" y="154"/>
                    <a:pt x="89" y="161"/>
                    <a:pt x="91" y="171"/>
                  </a:cubicBezTo>
                  <a:cubicBezTo>
                    <a:pt x="92" y="178"/>
                    <a:pt x="97" y="183"/>
                    <a:pt x="98" y="191"/>
                  </a:cubicBezTo>
                  <a:cubicBezTo>
                    <a:pt x="96" y="193"/>
                    <a:pt x="91" y="189"/>
                    <a:pt x="88" y="186"/>
                  </a:cubicBezTo>
                  <a:cubicBezTo>
                    <a:pt x="85" y="181"/>
                    <a:pt x="79" y="176"/>
                    <a:pt x="74" y="180"/>
                  </a:cubicBezTo>
                  <a:cubicBezTo>
                    <a:pt x="71" y="180"/>
                    <a:pt x="64" y="179"/>
                    <a:pt x="65" y="175"/>
                  </a:cubicBezTo>
                  <a:cubicBezTo>
                    <a:pt x="64" y="170"/>
                    <a:pt x="68" y="163"/>
                    <a:pt x="65" y="160"/>
                  </a:cubicBezTo>
                  <a:cubicBezTo>
                    <a:pt x="59" y="160"/>
                    <a:pt x="52" y="157"/>
                    <a:pt x="48" y="164"/>
                  </a:cubicBezTo>
                  <a:cubicBezTo>
                    <a:pt x="48" y="168"/>
                    <a:pt x="50" y="174"/>
                    <a:pt x="47" y="178"/>
                  </a:cubicBezTo>
                  <a:cubicBezTo>
                    <a:pt x="44" y="184"/>
                    <a:pt x="49" y="191"/>
                    <a:pt x="45" y="196"/>
                  </a:cubicBezTo>
                  <a:cubicBezTo>
                    <a:pt x="40" y="211"/>
                    <a:pt x="33" y="226"/>
                    <a:pt x="32" y="243"/>
                  </a:cubicBezTo>
                  <a:cubicBezTo>
                    <a:pt x="33" y="248"/>
                    <a:pt x="32" y="257"/>
                    <a:pt x="37" y="258"/>
                  </a:cubicBezTo>
                  <a:cubicBezTo>
                    <a:pt x="41" y="258"/>
                    <a:pt x="46" y="252"/>
                    <a:pt x="47" y="260"/>
                  </a:cubicBezTo>
                  <a:cubicBezTo>
                    <a:pt x="47" y="264"/>
                    <a:pt x="45" y="272"/>
                    <a:pt x="50" y="273"/>
                  </a:cubicBezTo>
                  <a:cubicBezTo>
                    <a:pt x="54" y="272"/>
                    <a:pt x="53" y="282"/>
                    <a:pt x="54" y="286"/>
                  </a:cubicBezTo>
                  <a:cubicBezTo>
                    <a:pt x="54" y="293"/>
                    <a:pt x="56" y="302"/>
                    <a:pt x="60" y="307"/>
                  </a:cubicBezTo>
                  <a:cubicBezTo>
                    <a:pt x="65" y="309"/>
                    <a:pt x="70" y="313"/>
                    <a:pt x="75" y="311"/>
                  </a:cubicBezTo>
                  <a:cubicBezTo>
                    <a:pt x="79" y="314"/>
                    <a:pt x="78" y="321"/>
                    <a:pt x="83" y="323"/>
                  </a:cubicBezTo>
                  <a:cubicBezTo>
                    <a:pt x="84" y="324"/>
                    <a:pt x="85" y="325"/>
                    <a:pt x="86" y="32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10" name="Freeform 331">
              <a:extLst>
                <a:ext uri="{FF2B5EF4-FFF2-40B4-BE49-F238E27FC236}">
                  <a16:creationId xmlns:a16="http://schemas.microsoft.com/office/drawing/2014/main" id="{1FF221EF-7738-4221-82D4-C49AA18467C9}"/>
                </a:ext>
              </a:extLst>
            </p:cNvPr>
            <p:cNvSpPr>
              <a:spLocks/>
            </p:cNvSpPr>
            <p:nvPr/>
          </p:nvSpPr>
          <p:spPr bwMode="auto">
            <a:xfrm>
              <a:off x="3471211" y="3902543"/>
              <a:ext cx="67795" cy="104440"/>
            </a:xfrm>
            <a:custGeom>
              <a:avLst/>
              <a:gdLst/>
              <a:ahLst/>
              <a:cxnLst>
                <a:cxn ang="0">
                  <a:pos x="94" y="188"/>
                </a:cxn>
                <a:cxn ang="0">
                  <a:pos x="102" y="175"/>
                </a:cxn>
                <a:cxn ang="0">
                  <a:pos x="87" y="137"/>
                </a:cxn>
                <a:cxn ang="0">
                  <a:pos x="83" y="113"/>
                </a:cxn>
                <a:cxn ang="0">
                  <a:pos x="74" y="97"/>
                </a:cxn>
                <a:cxn ang="0">
                  <a:pos x="61" y="93"/>
                </a:cxn>
                <a:cxn ang="0">
                  <a:pos x="54" y="105"/>
                </a:cxn>
                <a:cxn ang="0">
                  <a:pos x="41" y="101"/>
                </a:cxn>
                <a:cxn ang="0">
                  <a:pos x="29" y="110"/>
                </a:cxn>
                <a:cxn ang="0">
                  <a:pos x="19" y="114"/>
                </a:cxn>
                <a:cxn ang="0">
                  <a:pos x="25" y="84"/>
                </a:cxn>
                <a:cxn ang="0">
                  <a:pos x="23" y="68"/>
                </a:cxn>
                <a:cxn ang="0">
                  <a:pos x="10" y="69"/>
                </a:cxn>
                <a:cxn ang="0">
                  <a:pos x="7" y="49"/>
                </a:cxn>
                <a:cxn ang="0">
                  <a:pos x="9" y="41"/>
                </a:cxn>
                <a:cxn ang="0">
                  <a:pos x="21" y="25"/>
                </a:cxn>
                <a:cxn ang="0">
                  <a:pos x="33" y="28"/>
                </a:cxn>
                <a:cxn ang="0">
                  <a:pos x="31" y="11"/>
                </a:cxn>
                <a:cxn ang="0">
                  <a:pos x="38" y="0"/>
                </a:cxn>
                <a:cxn ang="0">
                  <a:pos x="52" y="21"/>
                </a:cxn>
                <a:cxn ang="0">
                  <a:pos x="63" y="41"/>
                </a:cxn>
                <a:cxn ang="0">
                  <a:pos x="77" y="36"/>
                </a:cxn>
                <a:cxn ang="0">
                  <a:pos x="88" y="54"/>
                </a:cxn>
                <a:cxn ang="0">
                  <a:pos x="78" y="63"/>
                </a:cxn>
                <a:cxn ang="0">
                  <a:pos x="76" y="75"/>
                </a:cxn>
                <a:cxn ang="0">
                  <a:pos x="105" y="109"/>
                </a:cxn>
                <a:cxn ang="0">
                  <a:pos x="120" y="134"/>
                </a:cxn>
                <a:cxn ang="0">
                  <a:pos x="132" y="149"/>
                </a:cxn>
                <a:cxn ang="0">
                  <a:pos x="136" y="162"/>
                </a:cxn>
                <a:cxn ang="0">
                  <a:pos x="136" y="181"/>
                </a:cxn>
                <a:cxn ang="0">
                  <a:pos x="124" y="186"/>
                </a:cxn>
                <a:cxn ang="0">
                  <a:pos x="113" y="184"/>
                </a:cxn>
                <a:cxn ang="0">
                  <a:pos x="112" y="196"/>
                </a:cxn>
                <a:cxn ang="0">
                  <a:pos x="98" y="191"/>
                </a:cxn>
                <a:cxn ang="0">
                  <a:pos x="94" y="188"/>
                </a:cxn>
              </a:cxnLst>
              <a:rect l="0" t="0" r="r" b="b"/>
              <a:pathLst>
                <a:path w="138" h="196">
                  <a:moveTo>
                    <a:pt x="94" y="188"/>
                  </a:moveTo>
                  <a:cubicBezTo>
                    <a:pt x="98" y="185"/>
                    <a:pt x="103" y="181"/>
                    <a:pt x="102" y="175"/>
                  </a:cubicBezTo>
                  <a:cubicBezTo>
                    <a:pt x="103" y="159"/>
                    <a:pt x="91" y="150"/>
                    <a:pt x="87" y="137"/>
                  </a:cubicBezTo>
                  <a:cubicBezTo>
                    <a:pt x="84" y="129"/>
                    <a:pt x="88" y="119"/>
                    <a:pt x="83" y="113"/>
                  </a:cubicBezTo>
                  <a:cubicBezTo>
                    <a:pt x="79" y="108"/>
                    <a:pt x="74" y="104"/>
                    <a:pt x="74" y="97"/>
                  </a:cubicBezTo>
                  <a:cubicBezTo>
                    <a:pt x="70" y="94"/>
                    <a:pt x="65" y="93"/>
                    <a:pt x="61" y="93"/>
                  </a:cubicBezTo>
                  <a:cubicBezTo>
                    <a:pt x="58" y="97"/>
                    <a:pt x="59" y="104"/>
                    <a:pt x="54" y="105"/>
                  </a:cubicBezTo>
                  <a:cubicBezTo>
                    <a:pt x="49" y="108"/>
                    <a:pt x="45" y="102"/>
                    <a:pt x="41" y="101"/>
                  </a:cubicBezTo>
                  <a:cubicBezTo>
                    <a:pt x="35" y="98"/>
                    <a:pt x="33" y="107"/>
                    <a:pt x="29" y="110"/>
                  </a:cubicBezTo>
                  <a:cubicBezTo>
                    <a:pt x="26" y="114"/>
                    <a:pt x="22" y="120"/>
                    <a:pt x="19" y="114"/>
                  </a:cubicBezTo>
                  <a:cubicBezTo>
                    <a:pt x="18" y="103"/>
                    <a:pt x="24" y="94"/>
                    <a:pt x="25" y="84"/>
                  </a:cubicBezTo>
                  <a:cubicBezTo>
                    <a:pt x="25" y="78"/>
                    <a:pt x="24" y="73"/>
                    <a:pt x="23" y="68"/>
                  </a:cubicBezTo>
                  <a:cubicBezTo>
                    <a:pt x="18" y="67"/>
                    <a:pt x="14" y="73"/>
                    <a:pt x="10" y="69"/>
                  </a:cubicBezTo>
                  <a:cubicBezTo>
                    <a:pt x="8" y="62"/>
                    <a:pt x="14" y="52"/>
                    <a:pt x="7" y="49"/>
                  </a:cubicBezTo>
                  <a:cubicBezTo>
                    <a:pt x="0" y="48"/>
                    <a:pt x="6" y="44"/>
                    <a:pt x="9" y="41"/>
                  </a:cubicBezTo>
                  <a:cubicBezTo>
                    <a:pt x="13" y="35"/>
                    <a:pt x="16" y="28"/>
                    <a:pt x="21" y="25"/>
                  </a:cubicBezTo>
                  <a:cubicBezTo>
                    <a:pt x="24" y="29"/>
                    <a:pt x="29" y="31"/>
                    <a:pt x="33" y="28"/>
                  </a:cubicBezTo>
                  <a:cubicBezTo>
                    <a:pt x="37" y="23"/>
                    <a:pt x="32" y="17"/>
                    <a:pt x="31" y="11"/>
                  </a:cubicBezTo>
                  <a:cubicBezTo>
                    <a:pt x="29" y="5"/>
                    <a:pt x="34" y="2"/>
                    <a:pt x="38" y="0"/>
                  </a:cubicBezTo>
                  <a:cubicBezTo>
                    <a:pt x="41" y="9"/>
                    <a:pt x="48" y="13"/>
                    <a:pt x="52" y="21"/>
                  </a:cubicBezTo>
                  <a:cubicBezTo>
                    <a:pt x="54" y="29"/>
                    <a:pt x="56" y="38"/>
                    <a:pt x="63" y="41"/>
                  </a:cubicBezTo>
                  <a:cubicBezTo>
                    <a:pt x="69" y="47"/>
                    <a:pt x="72" y="32"/>
                    <a:pt x="77" y="36"/>
                  </a:cubicBezTo>
                  <a:cubicBezTo>
                    <a:pt x="80" y="43"/>
                    <a:pt x="85" y="48"/>
                    <a:pt x="88" y="54"/>
                  </a:cubicBezTo>
                  <a:cubicBezTo>
                    <a:pt x="89" y="61"/>
                    <a:pt x="83" y="66"/>
                    <a:pt x="78" y="63"/>
                  </a:cubicBezTo>
                  <a:cubicBezTo>
                    <a:pt x="73" y="63"/>
                    <a:pt x="71" y="73"/>
                    <a:pt x="76" y="75"/>
                  </a:cubicBezTo>
                  <a:cubicBezTo>
                    <a:pt x="88" y="83"/>
                    <a:pt x="97" y="95"/>
                    <a:pt x="105" y="109"/>
                  </a:cubicBezTo>
                  <a:cubicBezTo>
                    <a:pt x="111" y="117"/>
                    <a:pt x="115" y="126"/>
                    <a:pt x="120" y="134"/>
                  </a:cubicBezTo>
                  <a:cubicBezTo>
                    <a:pt x="123" y="140"/>
                    <a:pt x="133" y="141"/>
                    <a:pt x="132" y="149"/>
                  </a:cubicBezTo>
                  <a:cubicBezTo>
                    <a:pt x="128" y="155"/>
                    <a:pt x="133" y="158"/>
                    <a:pt x="136" y="162"/>
                  </a:cubicBezTo>
                  <a:cubicBezTo>
                    <a:pt x="138" y="167"/>
                    <a:pt x="138" y="176"/>
                    <a:pt x="136" y="181"/>
                  </a:cubicBezTo>
                  <a:cubicBezTo>
                    <a:pt x="132" y="183"/>
                    <a:pt x="128" y="187"/>
                    <a:pt x="124" y="186"/>
                  </a:cubicBezTo>
                  <a:cubicBezTo>
                    <a:pt x="121" y="182"/>
                    <a:pt x="116" y="180"/>
                    <a:pt x="113" y="184"/>
                  </a:cubicBezTo>
                  <a:cubicBezTo>
                    <a:pt x="107" y="187"/>
                    <a:pt x="118" y="194"/>
                    <a:pt x="112" y="196"/>
                  </a:cubicBezTo>
                  <a:cubicBezTo>
                    <a:pt x="107" y="194"/>
                    <a:pt x="103" y="192"/>
                    <a:pt x="98" y="191"/>
                  </a:cubicBezTo>
                  <a:cubicBezTo>
                    <a:pt x="97" y="190"/>
                    <a:pt x="95" y="189"/>
                    <a:pt x="94" y="18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11" name="Freeform 332">
              <a:extLst>
                <a:ext uri="{FF2B5EF4-FFF2-40B4-BE49-F238E27FC236}">
                  <a16:creationId xmlns:a16="http://schemas.microsoft.com/office/drawing/2014/main" id="{C1D19D87-D7BE-4113-9470-686C13568C4E}"/>
                </a:ext>
              </a:extLst>
            </p:cNvPr>
            <p:cNvSpPr>
              <a:spLocks/>
            </p:cNvSpPr>
            <p:nvPr/>
          </p:nvSpPr>
          <p:spPr bwMode="auto">
            <a:xfrm>
              <a:off x="3597637" y="4109591"/>
              <a:ext cx="9161" cy="12825"/>
            </a:xfrm>
            <a:custGeom>
              <a:avLst/>
              <a:gdLst/>
              <a:ahLst/>
              <a:cxnLst>
                <a:cxn ang="0">
                  <a:pos x="0" y="16"/>
                </a:cxn>
                <a:cxn ang="0">
                  <a:pos x="10" y="8"/>
                </a:cxn>
                <a:cxn ang="0">
                  <a:pos x="17" y="8"/>
                </a:cxn>
                <a:cxn ang="0">
                  <a:pos x="19" y="20"/>
                </a:cxn>
                <a:cxn ang="0">
                  <a:pos x="6" y="26"/>
                </a:cxn>
                <a:cxn ang="0">
                  <a:pos x="0" y="16"/>
                </a:cxn>
              </a:cxnLst>
              <a:rect l="0" t="0" r="r" b="b"/>
              <a:pathLst>
                <a:path w="19" h="26">
                  <a:moveTo>
                    <a:pt x="0" y="16"/>
                  </a:moveTo>
                  <a:cubicBezTo>
                    <a:pt x="4" y="14"/>
                    <a:pt x="8" y="14"/>
                    <a:pt x="10" y="8"/>
                  </a:cubicBezTo>
                  <a:cubicBezTo>
                    <a:pt x="14" y="0"/>
                    <a:pt x="13" y="6"/>
                    <a:pt x="17" y="8"/>
                  </a:cubicBezTo>
                  <a:cubicBezTo>
                    <a:pt x="18" y="12"/>
                    <a:pt x="19" y="17"/>
                    <a:pt x="19" y="20"/>
                  </a:cubicBezTo>
                  <a:cubicBezTo>
                    <a:pt x="15" y="22"/>
                    <a:pt x="10" y="22"/>
                    <a:pt x="6" y="26"/>
                  </a:cubicBezTo>
                  <a:cubicBezTo>
                    <a:pt x="4" y="22"/>
                    <a:pt x="1" y="21"/>
                    <a:pt x="0" y="1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12" name="Freeform 333">
              <a:extLst>
                <a:ext uri="{FF2B5EF4-FFF2-40B4-BE49-F238E27FC236}">
                  <a16:creationId xmlns:a16="http://schemas.microsoft.com/office/drawing/2014/main" id="{E7308592-FDAF-40D1-B0D9-12065426D253}"/>
                </a:ext>
              </a:extLst>
            </p:cNvPr>
            <p:cNvSpPr>
              <a:spLocks noEditPoints="1"/>
            </p:cNvSpPr>
            <p:nvPr/>
          </p:nvSpPr>
          <p:spPr bwMode="auto">
            <a:xfrm>
              <a:off x="3430901" y="4102261"/>
              <a:ext cx="406761" cy="190556"/>
            </a:xfrm>
            <a:custGeom>
              <a:avLst/>
              <a:gdLst/>
              <a:ahLst/>
              <a:cxnLst>
                <a:cxn ang="0">
                  <a:pos x="822" y="335"/>
                </a:cxn>
                <a:cxn ang="0">
                  <a:pos x="788" y="285"/>
                </a:cxn>
                <a:cxn ang="0">
                  <a:pos x="708" y="222"/>
                </a:cxn>
                <a:cxn ang="0">
                  <a:pos x="674" y="203"/>
                </a:cxn>
                <a:cxn ang="0">
                  <a:pos x="694" y="182"/>
                </a:cxn>
                <a:cxn ang="0">
                  <a:pos x="669" y="141"/>
                </a:cxn>
                <a:cxn ang="0">
                  <a:pos x="714" y="200"/>
                </a:cxn>
                <a:cxn ang="0">
                  <a:pos x="782" y="172"/>
                </a:cxn>
                <a:cxn ang="0">
                  <a:pos x="606" y="205"/>
                </a:cxn>
                <a:cxn ang="0">
                  <a:pos x="642" y="209"/>
                </a:cxn>
                <a:cxn ang="0">
                  <a:pos x="577" y="213"/>
                </a:cxn>
                <a:cxn ang="0">
                  <a:pos x="787" y="311"/>
                </a:cxn>
                <a:cxn ang="0">
                  <a:pos x="479" y="333"/>
                </a:cxn>
                <a:cxn ang="0">
                  <a:pos x="476" y="325"/>
                </a:cxn>
                <a:cxn ang="0">
                  <a:pos x="411" y="324"/>
                </a:cxn>
                <a:cxn ang="0">
                  <a:pos x="421" y="331"/>
                </a:cxn>
                <a:cxn ang="0">
                  <a:pos x="401" y="325"/>
                </a:cxn>
                <a:cxn ang="0">
                  <a:pos x="362" y="319"/>
                </a:cxn>
                <a:cxn ang="0">
                  <a:pos x="153" y="153"/>
                </a:cxn>
                <a:cxn ang="0">
                  <a:pos x="189" y="196"/>
                </a:cxn>
                <a:cxn ang="0">
                  <a:pos x="173" y="260"/>
                </a:cxn>
                <a:cxn ang="0">
                  <a:pos x="101" y="182"/>
                </a:cxn>
                <a:cxn ang="0">
                  <a:pos x="48" y="80"/>
                </a:cxn>
                <a:cxn ang="0">
                  <a:pos x="12" y="7"/>
                </a:cxn>
                <a:cxn ang="0">
                  <a:pos x="84" y="62"/>
                </a:cxn>
                <a:cxn ang="0">
                  <a:pos x="130" y="114"/>
                </a:cxn>
                <a:cxn ang="0">
                  <a:pos x="586" y="92"/>
                </a:cxn>
                <a:cxn ang="0">
                  <a:pos x="598" y="112"/>
                </a:cxn>
                <a:cxn ang="0">
                  <a:pos x="591" y="144"/>
                </a:cxn>
                <a:cxn ang="0">
                  <a:pos x="182" y="179"/>
                </a:cxn>
                <a:cxn ang="0">
                  <a:pos x="180" y="285"/>
                </a:cxn>
                <a:cxn ang="0">
                  <a:pos x="221" y="272"/>
                </a:cxn>
                <a:cxn ang="0">
                  <a:pos x="282" y="278"/>
                </a:cxn>
                <a:cxn ang="0">
                  <a:pos x="344" y="311"/>
                </a:cxn>
                <a:cxn ang="0">
                  <a:pos x="268" y="311"/>
                </a:cxn>
                <a:cxn ang="0">
                  <a:pos x="180" y="285"/>
                </a:cxn>
                <a:cxn ang="0">
                  <a:pos x="576" y="323"/>
                </a:cxn>
                <a:cxn ang="0">
                  <a:pos x="453" y="365"/>
                </a:cxn>
                <a:cxn ang="0">
                  <a:pos x="453" y="365"/>
                </a:cxn>
                <a:cxn ang="0">
                  <a:pos x="408" y="83"/>
                </a:cxn>
                <a:cxn ang="0">
                  <a:pos x="401" y="151"/>
                </a:cxn>
                <a:cxn ang="0">
                  <a:pos x="372" y="210"/>
                </a:cxn>
                <a:cxn ang="0">
                  <a:pos x="318" y="197"/>
                </a:cxn>
                <a:cxn ang="0">
                  <a:pos x="278" y="197"/>
                </a:cxn>
                <a:cxn ang="0">
                  <a:pos x="250" y="127"/>
                </a:cxn>
                <a:cxn ang="0">
                  <a:pos x="283" y="109"/>
                </a:cxn>
                <a:cxn ang="0">
                  <a:pos x="359" y="75"/>
                </a:cxn>
                <a:cxn ang="0">
                  <a:pos x="404" y="39"/>
                </a:cxn>
                <a:cxn ang="0">
                  <a:pos x="487" y="110"/>
                </a:cxn>
                <a:cxn ang="0">
                  <a:pos x="524" y="122"/>
                </a:cxn>
                <a:cxn ang="0">
                  <a:pos x="452" y="153"/>
                </a:cxn>
                <a:cxn ang="0">
                  <a:pos x="502" y="146"/>
                </a:cxn>
                <a:cxn ang="0">
                  <a:pos x="479" y="186"/>
                </a:cxn>
                <a:cxn ang="0">
                  <a:pos x="473" y="237"/>
                </a:cxn>
                <a:cxn ang="0">
                  <a:pos x="453" y="209"/>
                </a:cxn>
                <a:cxn ang="0">
                  <a:pos x="438" y="240"/>
                </a:cxn>
                <a:cxn ang="0">
                  <a:pos x="434" y="167"/>
                </a:cxn>
              </a:cxnLst>
              <a:rect l="0" t="0" r="r" b="b"/>
              <a:pathLst>
                <a:path w="828" h="365">
                  <a:moveTo>
                    <a:pt x="825" y="193"/>
                  </a:moveTo>
                  <a:cubicBezTo>
                    <a:pt x="825" y="220"/>
                    <a:pt x="826" y="247"/>
                    <a:pt x="826" y="274"/>
                  </a:cubicBezTo>
                  <a:cubicBezTo>
                    <a:pt x="824" y="279"/>
                    <a:pt x="822" y="284"/>
                    <a:pt x="824" y="290"/>
                  </a:cubicBezTo>
                  <a:cubicBezTo>
                    <a:pt x="828" y="303"/>
                    <a:pt x="826" y="318"/>
                    <a:pt x="826" y="331"/>
                  </a:cubicBezTo>
                  <a:cubicBezTo>
                    <a:pt x="827" y="339"/>
                    <a:pt x="826" y="342"/>
                    <a:pt x="822" y="335"/>
                  </a:cubicBezTo>
                  <a:cubicBezTo>
                    <a:pt x="817" y="329"/>
                    <a:pt x="813" y="323"/>
                    <a:pt x="809" y="317"/>
                  </a:cubicBezTo>
                  <a:cubicBezTo>
                    <a:pt x="802" y="315"/>
                    <a:pt x="796" y="319"/>
                    <a:pt x="790" y="318"/>
                  </a:cubicBezTo>
                  <a:cubicBezTo>
                    <a:pt x="789" y="313"/>
                    <a:pt x="796" y="309"/>
                    <a:pt x="793" y="304"/>
                  </a:cubicBezTo>
                  <a:cubicBezTo>
                    <a:pt x="790" y="301"/>
                    <a:pt x="786" y="296"/>
                    <a:pt x="785" y="291"/>
                  </a:cubicBezTo>
                  <a:cubicBezTo>
                    <a:pt x="786" y="290"/>
                    <a:pt x="795" y="291"/>
                    <a:pt x="788" y="285"/>
                  </a:cubicBezTo>
                  <a:cubicBezTo>
                    <a:pt x="784" y="282"/>
                    <a:pt x="780" y="277"/>
                    <a:pt x="778" y="270"/>
                  </a:cubicBezTo>
                  <a:cubicBezTo>
                    <a:pt x="774" y="261"/>
                    <a:pt x="771" y="251"/>
                    <a:pt x="763" y="246"/>
                  </a:cubicBezTo>
                  <a:cubicBezTo>
                    <a:pt x="752" y="242"/>
                    <a:pt x="740" y="237"/>
                    <a:pt x="729" y="234"/>
                  </a:cubicBezTo>
                  <a:cubicBezTo>
                    <a:pt x="724" y="233"/>
                    <a:pt x="719" y="230"/>
                    <a:pt x="715" y="227"/>
                  </a:cubicBezTo>
                  <a:cubicBezTo>
                    <a:pt x="717" y="221"/>
                    <a:pt x="712" y="220"/>
                    <a:pt x="708" y="222"/>
                  </a:cubicBezTo>
                  <a:cubicBezTo>
                    <a:pt x="701" y="222"/>
                    <a:pt x="694" y="213"/>
                    <a:pt x="698" y="204"/>
                  </a:cubicBezTo>
                  <a:cubicBezTo>
                    <a:pt x="695" y="198"/>
                    <a:pt x="692" y="209"/>
                    <a:pt x="692" y="212"/>
                  </a:cubicBezTo>
                  <a:cubicBezTo>
                    <a:pt x="692" y="220"/>
                    <a:pt x="687" y="224"/>
                    <a:pt x="682" y="226"/>
                  </a:cubicBezTo>
                  <a:cubicBezTo>
                    <a:pt x="680" y="225"/>
                    <a:pt x="675" y="216"/>
                    <a:pt x="680" y="214"/>
                  </a:cubicBezTo>
                  <a:cubicBezTo>
                    <a:pt x="682" y="210"/>
                    <a:pt x="677" y="205"/>
                    <a:pt x="674" y="203"/>
                  </a:cubicBezTo>
                  <a:cubicBezTo>
                    <a:pt x="672" y="199"/>
                    <a:pt x="665" y="200"/>
                    <a:pt x="665" y="195"/>
                  </a:cubicBezTo>
                  <a:cubicBezTo>
                    <a:pt x="667" y="191"/>
                    <a:pt x="673" y="195"/>
                    <a:pt x="676" y="196"/>
                  </a:cubicBezTo>
                  <a:cubicBezTo>
                    <a:pt x="680" y="196"/>
                    <a:pt x="682" y="188"/>
                    <a:pt x="686" y="189"/>
                  </a:cubicBezTo>
                  <a:cubicBezTo>
                    <a:pt x="689" y="193"/>
                    <a:pt x="695" y="192"/>
                    <a:pt x="698" y="190"/>
                  </a:cubicBezTo>
                  <a:cubicBezTo>
                    <a:pt x="700" y="185"/>
                    <a:pt x="699" y="177"/>
                    <a:pt x="694" y="182"/>
                  </a:cubicBezTo>
                  <a:cubicBezTo>
                    <a:pt x="687" y="184"/>
                    <a:pt x="681" y="183"/>
                    <a:pt x="674" y="183"/>
                  </a:cubicBezTo>
                  <a:cubicBezTo>
                    <a:pt x="669" y="184"/>
                    <a:pt x="664" y="180"/>
                    <a:pt x="663" y="173"/>
                  </a:cubicBezTo>
                  <a:cubicBezTo>
                    <a:pt x="663" y="164"/>
                    <a:pt x="654" y="166"/>
                    <a:pt x="649" y="164"/>
                  </a:cubicBezTo>
                  <a:cubicBezTo>
                    <a:pt x="650" y="164"/>
                    <a:pt x="650" y="153"/>
                    <a:pt x="652" y="152"/>
                  </a:cubicBezTo>
                  <a:cubicBezTo>
                    <a:pt x="659" y="152"/>
                    <a:pt x="664" y="146"/>
                    <a:pt x="669" y="141"/>
                  </a:cubicBezTo>
                  <a:cubicBezTo>
                    <a:pt x="680" y="142"/>
                    <a:pt x="688" y="152"/>
                    <a:pt x="698" y="152"/>
                  </a:cubicBezTo>
                  <a:cubicBezTo>
                    <a:pt x="701" y="154"/>
                    <a:pt x="704" y="161"/>
                    <a:pt x="703" y="165"/>
                  </a:cubicBezTo>
                  <a:cubicBezTo>
                    <a:pt x="701" y="170"/>
                    <a:pt x="699" y="175"/>
                    <a:pt x="702" y="180"/>
                  </a:cubicBezTo>
                  <a:cubicBezTo>
                    <a:pt x="704" y="186"/>
                    <a:pt x="704" y="194"/>
                    <a:pt x="709" y="198"/>
                  </a:cubicBezTo>
                  <a:cubicBezTo>
                    <a:pt x="710" y="188"/>
                    <a:pt x="713" y="193"/>
                    <a:pt x="714" y="200"/>
                  </a:cubicBezTo>
                  <a:cubicBezTo>
                    <a:pt x="714" y="209"/>
                    <a:pt x="725" y="213"/>
                    <a:pt x="730" y="206"/>
                  </a:cubicBezTo>
                  <a:cubicBezTo>
                    <a:pt x="735" y="200"/>
                    <a:pt x="738" y="191"/>
                    <a:pt x="742" y="184"/>
                  </a:cubicBezTo>
                  <a:cubicBezTo>
                    <a:pt x="747" y="184"/>
                    <a:pt x="753" y="183"/>
                    <a:pt x="757" y="180"/>
                  </a:cubicBezTo>
                  <a:cubicBezTo>
                    <a:pt x="755" y="173"/>
                    <a:pt x="762" y="171"/>
                    <a:pt x="765" y="168"/>
                  </a:cubicBezTo>
                  <a:cubicBezTo>
                    <a:pt x="771" y="163"/>
                    <a:pt x="776" y="170"/>
                    <a:pt x="782" y="172"/>
                  </a:cubicBezTo>
                  <a:cubicBezTo>
                    <a:pt x="796" y="180"/>
                    <a:pt x="810" y="188"/>
                    <a:pt x="825" y="193"/>
                  </a:cubicBezTo>
                  <a:close/>
                  <a:moveTo>
                    <a:pt x="643" y="218"/>
                  </a:moveTo>
                  <a:cubicBezTo>
                    <a:pt x="635" y="217"/>
                    <a:pt x="631" y="207"/>
                    <a:pt x="624" y="205"/>
                  </a:cubicBezTo>
                  <a:cubicBezTo>
                    <a:pt x="619" y="203"/>
                    <a:pt x="623" y="216"/>
                    <a:pt x="617" y="210"/>
                  </a:cubicBezTo>
                  <a:cubicBezTo>
                    <a:pt x="612" y="210"/>
                    <a:pt x="610" y="201"/>
                    <a:pt x="606" y="205"/>
                  </a:cubicBezTo>
                  <a:cubicBezTo>
                    <a:pt x="602" y="208"/>
                    <a:pt x="598" y="213"/>
                    <a:pt x="596" y="205"/>
                  </a:cubicBezTo>
                  <a:cubicBezTo>
                    <a:pt x="592" y="201"/>
                    <a:pt x="594" y="195"/>
                    <a:pt x="599" y="197"/>
                  </a:cubicBezTo>
                  <a:cubicBezTo>
                    <a:pt x="604" y="198"/>
                    <a:pt x="609" y="196"/>
                    <a:pt x="614" y="201"/>
                  </a:cubicBezTo>
                  <a:cubicBezTo>
                    <a:pt x="618" y="201"/>
                    <a:pt x="621" y="195"/>
                    <a:pt x="625" y="197"/>
                  </a:cubicBezTo>
                  <a:cubicBezTo>
                    <a:pt x="632" y="199"/>
                    <a:pt x="639" y="201"/>
                    <a:pt x="642" y="209"/>
                  </a:cubicBezTo>
                  <a:cubicBezTo>
                    <a:pt x="642" y="212"/>
                    <a:pt x="644" y="215"/>
                    <a:pt x="643" y="218"/>
                  </a:cubicBezTo>
                  <a:close/>
                  <a:moveTo>
                    <a:pt x="568" y="217"/>
                  </a:moveTo>
                  <a:cubicBezTo>
                    <a:pt x="563" y="217"/>
                    <a:pt x="559" y="213"/>
                    <a:pt x="557" y="207"/>
                  </a:cubicBezTo>
                  <a:cubicBezTo>
                    <a:pt x="559" y="202"/>
                    <a:pt x="565" y="204"/>
                    <a:pt x="569" y="203"/>
                  </a:cubicBezTo>
                  <a:cubicBezTo>
                    <a:pt x="572" y="205"/>
                    <a:pt x="576" y="208"/>
                    <a:pt x="577" y="213"/>
                  </a:cubicBezTo>
                  <a:cubicBezTo>
                    <a:pt x="576" y="216"/>
                    <a:pt x="571" y="216"/>
                    <a:pt x="568" y="217"/>
                  </a:cubicBezTo>
                  <a:close/>
                  <a:moveTo>
                    <a:pt x="776" y="324"/>
                  </a:moveTo>
                  <a:cubicBezTo>
                    <a:pt x="773" y="322"/>
                    <a:pt x="764" y="324"/>
                    <a:pt x="769" y="317"/>
                  </a:cubicBezTo>
                  <a:cubicBezTo>
                    <a:pt x="773" y="310"/>
                    <a:pt x="776" y="301"/>
                    <a:pt x="783" y="300"/>
                  </a:cubicBezTo>
                  <a:cubicBezTo>
                    <a:pt x="787" y="303"/>
                    <a:pt x="791" y="307"/>
                    <a:pt x="787" y="311"/>
                  </a:cubicBezTo>
                  <a:cubicBezTo>
                    <a:pt x="785" y="316"/>
                    <a:pt x="781" y="319"/>
                    <a:pt x="778" y="324"/>
                  </a:cubicBezTo>
                  <a:cubicBezTo>
                    <a:pt x="778" y="324"/>
                    <a:pt x="777" y="324"/>
                    <a:pt x="776" y="324"/>
                  </a:cubicBezTo>
                  <a:close/>
                  <a:moveTo>
                    <a:pt x="501" y="320"/>
                  </a:moveTo>
                  <a:cubicBezTo>
                    <a:pt x="496" y="322"/>
                    <a:pt x="497" y="327"/>
                    <a:pt x="491" y="328"/>
                  </a:cubicBezTo>
                  <a:cubicBezTo>
                    <a:pt x="487" y="331"/>
                    <a:pt x="483" y="330"/>
                    <a:pt x="479" y="333"/>
                  </a:cubicBezTo>
                  <a:cubicBezTo>
                    <a:pt x="476" y="335"/>
                    <a:pt x="471" y="329"/>
                    <a:pt x="468" y="335"/>
                  </a:cubicBezTo>
                  <a:cubicBezTo>
                    <a:pt x="463" y="336"/>
                    <a:pt x="458" y="331"/>
                    <a:pt x="452" y="332"/>
                  </a:cubicBezTo>
                  <a:cubicBezTo>
                    <a:pt x="447" y="335"/>
                    <a:pt x="444" y="329"/>
                    <a:pt x="446" y="324"/>
                  </a:cubicBezTo>
                  <a:cubicBezTo>
                    <a:pt x="452" y="319"/>
                    <a:pt x="459" y="319"/>
                    <a:pt x="465" y="323"/>
                  </a:cubicBezTo>
                  <a:cubicBezTo>
                    <a:pt x="469" y="324"/>
                    <a:pt x="473" y="331"/>
                    <a:pt x="476" y="325"/>
                  </a:cubicBezTo>
                  <a:cubicBezTo>
                    <a:pt x="480" y="324"/>
                    <a:pt x="484" y="324"/>
                    <a:pt x="488" y="325"/>
                  </a:cubicBezTo>
                  <a:cubicBezTo>
                    <a:pt x="491" y="324"/>
                    <a:pt x="492" y="320"/>
                    <a:pt x="497" y="318"/>
                  </a:cubicBezTo>
                  <a:cubicBezTo>
                    <a:pt x="497" y="315"/>
                    <a:pt x="496" y="311"/>
                    <a:pt x="501" y="316"/>
                  </a:cubicBezTo>
                  <a:cubicBezTo>
                    <a:pt x="502" y="317"/>
                    <a:pt x="501" y="319"/>
                    <a:pt x="501" y="320"/>
                  </a:cubicBezTo>
                  <a:close/>
                  <a:moveTo>
                    <a:pt x="411" y="324"/>
                  </a:moveTo>
                  <a:cubicBezTo>
                    <a:pt x="406" y="324"/>
                    <a:pt x="404" y="315"/>
                    <a:pt x="410" y="315"/>
                  </a:cubicBezTo>
                  <a:cubicBezTo>
                    <a:pt x="413" y="318"/>
                    <a:pt x="415" y="319"/>
                    <a:pt x="419" y="319"/>
                  </a:cubicBezTo>
                  <a:cubicBezTo>
                    <a:pt x="421" y="326"/>
                    <a:pt x="420" y="324"/>
                    <a:pt x="424" y="320"/>
                  </a:cubicBezTo>
                  <a:cubicBezTo>
                    <a:pt x="428" y="322"/>
                    <a:pt x="429" y="326"/>
                    <a:pt x="429" y="330"/>
                  </a:cubicBezTo>
                  <a:cubicBezTo>
                    <a:pt x="427" y="330"/>
                    <a:pt x="423" y="328"/>
                    <a:pt x="421" y="331"/>
                  </a:cubicBezTo>
                  <a:cubicBezTo>
                    <a:pt x="415" y="336"/>
                    <a:pt x="418" y="324"/>
                    <a:pt x="413" y="331"/>
                  </a:cubicBezTo>
                  <a:cubicBezTo>
                    <a:pt x="411" y="335"/>
                    <a:pt x="406" y="333"/>
                    <a:pt x="402" y="336"/>
                  </a:cubicBezTo>
                  <a:cubicBezTo>
                    <a:pt x="398" y="337"/>
                    <a:pt x="394" y="338"/>
                    <a:pt x="390" y="337"/>
                  </a:cubicBezTo>
                  <a:cubicBezTo>
                    <a:pt x="386" y="336"/>
                    <a:pt x="388" y="328"/>
                    <a:pt x="389" y="326"/>
                  </a:cubicBezTo>
                  <a:cubicBezTo>
                    <a:pt x="393" y="322"/>
                    <a:pt x="397" y="324"/>
                    <a:pt x="401" y="325"/>
                  </a:cubicBezTo>
                  <a:cubicBezTo>
                    <a:pt x="403" y="326"/>
                    <a:pt x="408" y="333"/>
                    <a:pt x="410" y="327"/>
                  </a:cubicBezTo>
                  <a:cubicBezTo>
                    <a:pt x="413" y="328"/>
                    <a:pt x="414" y="325"/>
                    <a:pt x="411" y="324"/>
                  </a:cubicBezTo>
                  <a:close/>
                  <a:moveTo>
                    <a:pt x="359" y="329"/>
                  </a:moveTo>
                  <a:cubicBezTo>
                    <a:pt x="356" y="325"/>
                    <a:pt x="350" y="324"/>
                    <a:pt x="348" y="319"/>
                  </a:cubicBezTo>
                  <a:cubicBezTo>
                    <a:pt x="353" y="320"/>
                    <a:pt x="358" y="314"/>
                    <a:pt x="362" y="319"/>
                  </a:cubicBezTo>
                  <a:cubicBezTo>
                    <a:pt x="370" y="322"/>
                    <a:pt x="363" y="323"/>
                    <a:pt x="360" y="327"/>
                  </a:cubicBezTo>
                  <a:cubicBezTo>
                    <a:pt x="360" y="328"/>
                    <a:pt x="359" y="329"/>
                    <a:pt x="359" y="329"/>
                  </a:cubicBezTo>
                  <a:close/>
                  <a:moveTo>
                    <a:pt x="154" y="130"/>
                  </a:moveTo>
                  <a:cubicBezTo>
                    <a:pt x="152" y="134"/>
                    <a:pt x="149" y="138"/>
                    <a:pt x="147" y="143"/>
                  </a:cubicBezTo>
                  <a:cubicBezTo>
                    <a:pt x="143" y="147"/>
                    <a:pt x="150" y="151"/>
                    <a:pt x="153" y="153"/>
                  </a:cubicBezTo>
                  <a:cubicBezTo>
                    <a:pt x="156" y="157"/>
                    <a:pt x="164" y="152"/>
                    <a:pt x="164" y="160"/>
                  </a:cubicBezTo>
                  <a:cubicBezTo>
                    <a:pt x="166" y="166"/>
                    <a:pt x="164" y="175"/>
                    <a:pt x="169" y="178"/>
                  </a:cubicBezTo>
                  <a:cubicBezTo>
                    <a:pt x="177" y="176"/>
                    <a:pt x="171" y="183"/>
                    <a:pt x="170" y="188"/>
                  </a:cubicBezTo>
                  <a:cubicBezTo>
                    <a:pt x="173" y="193"/>
                    <a:pt x="177" y="181"/>
                    <a:pt x="181" y="187"/>
                  </a:cubicBezTo>
                  <a:cubicBezTo>
                    <a:pt x="186" y="187"/>
                    <a:pt x="188" y="192"/>
                    <a:pt x="189" y="196"/>
                  </a:cubicBezTo>
                  <a:cubicBezTo>
                    <a:pt x="193" y="200"/>
                    <a:pt x="195" y="204"/>
                    <a:pt x="193" y="210"/>
                  </a:cubicBezTo>
                  <a:cubicBezTo>
                    <a:pt x="191" y="218"/>
                    <a:pt x="188" y="227"/>
                    <a:pt x="191" y="235"/>
                  </a:cubicBezTo>
                  <a:cubicBezTo>
                    <a:pt x="192" y="245"/>
                    <a:pt x="192" y="255"/>
                    <a:pt x="190" y="263"/>
                  </a:cubicBezTo>
                  <a:cubicBezTo>
                    <a:pt x="185" y="265"/>
                    <a:pt x="185" y="256"/>
                    <a:pt x="181" y="255"/>
                  </a:cubicBezTo>
                  <a:cubicBezTo>
                    <a:pt x="178" y="260"/>
                    <a:pt x="178" y="266"/>
                    <a:pt x="173" y="260"/>
                  </a:cubicBezTo>
                  <a:cubicBezTo>
                    <a:pt x="168" y="254"/>
                    <a:pt x="167" y="259"/>
                    <a:pt x="170" y="265"/>
                  </a:cubicBezTo>
                  <a:cubicBezTo>
                    <a:pt x="169" y="271"/>
                    <a:pt x="165" y="260"/>
                    <a:pt x="163" y="259"/>
                  </a:cubicBezTo>
                  <a:cubicBezTo>
                    <a:pt x="153" y="245"/>
                    <a:pt x="142" y="234"/>
                    <a:pt x="131" y="224"/>
                  </a:cubicBezTo>
                  <a:cubicBezTo>
                    <a:pt x="127" y="219"/>
                    <a:pt x="127" y="211"/>
                    <a:pt x="121" y="208"/>
                  </a:cubicBezTo>
                  <a:cubicBezTo>
                    <a:pt x="113" y="202"/>
                    <a:pt x="107" y="191"/>
                    <a:pt x="101" y="182"/>
                  </a:cubicBezTo>
                  <a:cubicBezTo>
                    <a:pt x="101" y="176"/>
                    <a:pt x="101" y="171"/>
                    <a:pt x="99" y="166"/>
                  </a:cubicBezTo>
                  <a:cubicBezTo>
                    <a:pt x="92" y="153"/>
                    <a:pt x="87" y="136"/>
                    <a:pt x="75" y="127"/>
                  </a:cubicBezTo>
                  <a:cubicBezTo>
                    <a:pt x="70" y="126"/>
                    <a:pt x="70" y="119"/>
                    <a:pt x="68" y="114"/>
                  </a:cubicBezTo>
                  <a:cubicBezTo>
                    <a:pt x="67" y="108"/>
                    <a:pt x="63" y="101"/>
                    <a:pt x="63" y="95"/>
                  </a:cubicBezTo>
                  <a:cubicBezTo>
                    <a:pt x="61" y="87"/>
                    <a:pt x="54" y="84"/>
                    <a:pt x="48" y="80"/>
                  </a:cubicBezTo>
                  <a:cubicBezTo>
                    <a:pt x="43" y="80"/>
                    <a:pt x="42" y="75"/>
                    <a:pt x="42" y="69"/>
                  </a:cubicBezTo>
                  <a:cubicBezTo>
                    <a:pt x="41" y="59"/>
                    <a:pt x="32" y="53"/>
                    <a:pt x="28" y="45"/>
                  </a:cubicBezTo>
                  <a:cubicBezTo>
                    <a:pt x="23" y="48"/>
                    <a:pt x="20" y="45"/>
                    <a:pt x="17" y="40"/>
                  </a:cubicBezTo>
                  <a:cubicBezTo>
                    <a:pt x="9" y="31"/>
                    <a:pt x="1" y="20"/>
                    <a:pt x="0" y="6"/>
                  </a:cubicBezTo>
                  <a:cubicBezTo>
                    <a:pt x="1" y="0"/>
                    <a:pt x="9" y="3"/>
                    <a:pt x="12" y="7"/>
                  </a:cubicBezTo>
                  <a:cubicBezTo>
                    <a:pt x="16" y="13"/>
                    <a:pt x="24" y="14"/>
                    <a:pt x="30" y="14"/>
                  </a:cubicBezTo>
                  <a:cubicBezTo>
                    <a:pt x="34" y="13"/>
                    <a:pt x="39" y="9"/>
                    <a:pt x="42" y="15"/>
                  </a:cubicBezTo>
                  <a:cubicBezTo>
                    <a:pt x="46" y="20"/>
                    <a:pt x="49" y="27"/>
                    <a:pt x="54" y="30"/>
                  </a:cubicBezTo>
                  <a:cubicBezTo>
                    <a:pt x="53" y="36"/>
                    <a:pt x="54" y="39"/>
                    <a:pt x="59" y="43"/>
                  </a:cubicBezTo>
                  <a:cubicBezTo>
                    <a:pt x="66" y="51"/>
                    <a:pt x="75" y="56"/>
                    <a:pt x="84" y="62"/>
                  </a:cubicBezTo>
                  <a:cubicBezTo>
                    <a:pt x="85" y="68"/>
                    <a:pt x="84" y="72"/>
                    <a:pt x="89" y="72"/>
                  </a:cubicBezTo>
                  <a:cubicBezTo>
                    <a:pt x="93" y="77"/>
                    <a:pt x="96" y="84"/>
                    <a:pt x="101" y="87"/>
                  </a:cubicBezTo>
                  <a:cubicBezTo>
                    <a:pt x="104" y="86"/>
                    <a:pt x="99" y="76"/>
                    <a:pt x="106" y="82"/>
                  </a:cubicBezTo>
                  <a:cubicBezTo>
                    <a:pt x="109" y="87"/>
                    <a:pt x="111" y="95"/>
                    <a:pt x="117" y="95"/>
                  </a:cubicBezTo>
                  <a:cubicBezTo>
                    <a:pt x="125" y="97"/>
                    <a:pt x="123" y="111"/>
                    <a:pt x="130" y="114"/>
                  </a:cubicBezTo>
                  <a:cubicBezTo>
                    <a:pt x="136" y="118"/>
                    <a:pt x="145" y="115"/>
                    <a:pt x="149" y="123"/>
                  </a:cubicBezTo>
                  <a:cubicBezTo>
                    <a:pt x="151" y="125"/>
                    <a:pt x="154" y="127"/>
                    <a:pt x="154" y="130"/>
                  </a:cubicBezTo>
                  <a:close/>
                  <a:moveTo>
                    <a:pt x="586" y="130"/>
                  </a:moveTo>
                  <a:cubicBezTo>
                    <a:pt x="585" y="123"/>
                    <a:pt x="580" y="118"/>
                    <a:pt x="584" y="111"/>
                  </a:cubicBezTo>
                  <a:cubicBezTo>
                    <a:pt x="580" y="106"/>
                    <a:pt x="584" y="98"/>
                    <a:pt x="586" y="92"/>
                  </a:cubicBezTo>
                  <a:cubicBezTo>
                    <a:pt x="588" y="85"/>
                    <a:pt x="591" y="87"/>
                    <a:pt x="592" y="94"/>
                  </a:cubicBezTo>
                  <a:cubicBezTo>
                    <a:pt x="592" y="100"/>
                    <a:pt x="586" y="105"/>
                    <a:pt x="587" y="112"/>
                  </a:cubicBezTo>
                  <a:cubicBezTo>
                    <a:pt x="590" y="114"/>
                    <a:pt x="594" y="106"/>
                    <a:pt x="594" y="102"/>
                  </a:cubicBezTo>
                  <a:cubicBezTo>
                    <a:pt x="597" y="100"/>
                    <a:pt x="604" y="93"/>
                    <a:pt x="603" y="100"/>
                  </a:cubicBezTo>
                  <a:cubicBezTo>
                    <a:pt x="605" y="106"/>
                    <a:pt x="601" y="108"/>
                    <a:pt x="598" y="112"/>
                  </a:cubicBezTo>
                  <a:cubicBezTo>
                    <a:pt x="593" y="117"/>
                    <a:pt x="602" y="116"/>
                    <a:pt x="604" y="119"/>
                  </a:cubicBezTo>
                  <a:cubicBezTo>
                    <a:pt x="607" y="127"/>
                    <a:pt x="601" y="123"/>
                    <a:pt x="598" y="122"/>
                  </a:cubicBezTo>
                  <a:cubicBezTo>
                    <a:pt x="594" y="119"/>
                    <a:pt x="589" y="122"/>
                    <a:pt x="590" y="128"/>
                  </a:cubicBezTo>
                  <a:cubicBezTo>
                    <a:pt x="590" y="136"/>
                    <a:pt x="594" y="143"/>
                    <a:pt x="598" y="149"/>
                  </a:cubicBezTo>
                  <a:cubicBezTo>
                    <a:pt x="599" y="157"/>
                    <a:pt x="593" y="146"/>
                    <a:pt x="591" y="144"/>
                  </a:cubicBezTo>
                  <a:cubicBezTo>
                    <a:pt x="588" y="140"/>
                    <a:pt x="585" y="136"/>
                    <a:pt x="586" y="130"/>
                  </a:cubicBezTo>
                  <a:cubicBezTo>
                    <a:pt x="586" y="130"/>
                    <a:pt x="586" y="130"/>
                    <a:pt x="586" y="130"/>
                  </a:cubicBezTo>
                  <a:close/>
                  <a:moveTo>
                    <a:pt x="205" y="202"/>
                  </a:moveTo>
                  <a:cubicBezTo>
                    <a:pt x="200" y="198"/>
                    <a:pt x="193" y="196"/>
                    <a:pt x="193" y="188"/>
                  </a:cubicBezTo>
                  <a:cubicBezTo>
                    <a:pt x="192" y="182"/>
                    <a:pt x="187" y="177"/>
                    <a:pt x="182" y="179"/>
                  </a:cubicBezTo>
                  <a:cubicBezTo>
                    <a:pt x="180" y="176"/>
                    <a:pt x="184" y="164"/>
                    <a:pt x="187" y="171"/>
                  </a:cubicBezTo>
                  <a:cubicBezTo>
                    <a:pt x="189" y="180"/>
                    <a:pt x="191" y="161"/>
                    <a:pt x="193" y="169"/>
                  </a:cubicBezTo>
                  <a:cubicBezTo>
                    <a:pt x="195" y="178"/>
                    <a:pt x="199" y="188"/>
                    <a:pt x="206" y="191"/>
                  </a:cubicBezTo>
                  <a:cubicBezTo>
                    <a:pt x="204" y="193"/>
                    <a:pt x="203" y="197"/>
                    <a:pt x="205" y="202"/>
                  </a:cubicBezTo>
                  <a:close/>
                  <a:moveTo>
                    <a:pt x="180" y="285"/>
                  </a:moveTo>
                  <a:cubicBezTo>
                    <a:pt x="179" y="280"/>
                    <a:pt x="189" y="288"/>
                    <a:pt x="189" y="281"/>
                  </a:cubicBezTo>
                  <a:cubicBezTo>
                    <a:pt x="190" y="275"/>
                    <a:pt x="192" y="276"/>
                    <a:pt x="193" y="270"/>
                  </a:cubicBezTo>
                  <a:cubicBezTo>
                    <a:pt x="194" y="263"/>
                    <a:pt x="199" y="271"/>
                    <a:pt x="203" y="268"/>
                  </a:cubicBezTo>
                  <a:cubicBezTo>
                    <a:pt x="206" y="270"/>
                    <a:pt x="210" y="277"/>
                    <a:pt x="212" y="269"/>
                  </a:cubicBezTo>
                  <a:cubicBezTo>
                    <a:pt x="212" y="265"/>
                    <a:pt x="220" y="269"/>
                    <a:pt x="221" y="272"/>
                  </a:cubicBezTo>
                  <a:cubicBezTo>
                    <a:pt x="225" y="273"/>
                    <a:pt x="228" y="278"/>
                    <a:pt x="232" y="275"/>
                  </a:cubicBezTo>
                  <a:cubicBezTo>
                    <a:pt x="236" y="272"/>
                    <a:pt x="239" y="280"/>
                    <a:pt x="241" y="284"/>
                  </a:cubicBezTo>
                  <a:cubicBezTo>
                    <a:pt x="242" y="290"/>
                    <a:pt x="249" y="285"/>
                    <a:pt x="252" y="289"/>
                  </a:cubicBezTo>
                  <a:cubicBezTo>
                    <a:pt x="259" y="287"/>
                    <a:pt x="268" y="292"/>
                    <a:pt x="275" y="287"/>
                  </a:cubicBezTo>
                  <a:cubicBezTo>
                    <a:pt x="275" y="283"/>
                    <a:pt x="277" y="276"/>
                    <a:pt x="282" y="278"/>
                  </a:cubicBezTo>
                  <a:cubicBezTo>
                    <a:pt x="285" y="282"/>
                    <a:pt x="286" y="287"/>
                    <a:pt x="291" y="286"/>
                  </a:cubicBezTo>
                  <a:cubicBezTo>
                    <a:pt x="297" y="287"/>
                    <a:pt x="304" y="287"/>
                    <a:pt x="310" y="290"/>
                  </a:cubicBezTo>
                  <a:cubicBezTo>
                    <a:pt x="315" y="293"/>
                    <a:pt x="311" y="299"/>
                    <a:pt x="314" y="303"/>
                  </a:cubicBezTo>
                  <a:cubicBezTo>
                    <a:pt x="319" y="308"/>
                    <a:pt x="326" y="310"/>
                    <a:pt x="332" y="309"/>
                  </a:cubicBezTo>
                  <a:cubicBezTo>
                    <a:pt x="335" y="306"/>
                    <a:pt x="341" y="307"/>
                    <a:pt x="344" y="311"/>
                  </a:cubicBezTo>
                  <a:cubicBezTo>
                    <a:pt x="344" y="315"/>
                    <a:pt x="338" y="321"/>
                    <a:pt x="343" y="325"/>
                  </a:cubicBezTo>
                  <a:cubicBezTo>
                    <a:pt x="349" y="332"/>
                    <a:pt x="341" y="326"/>
                    <a:pt x="337" y="326"/>
                  </a:cubicBezTo>
                  <a:cubicBezTo>
                    <a:pt x="330" y="323"/>
                    <a:pt x="322" y="315"/>
                    <a:pt x="314" y="322"/>
                  </a:cubicBezTo>
                  <a:cubicBezTo>
                    <a:pt x="306" y="323"/>
                    <a:pt x="298" y="320"/>
                    <a:pt x="291" y="320"/>
                  </a:cubicBezTo>
                  <a:cubicBezTo>
                    <a:pt x="283" y="319"/>
                    <a:pt x="275" y="317"/>
                    <a:pt x="268" y="311"/>
                  </a:cubicBezTo>
                  <a:cubicBezTo>
                    <a:pt x="260" y="308"/>
                    <a:pt x="251" y="303"/>
                    <a:pt x="242" y="305"/>
                  </a:cubicBezTo>
                  <a:cubicBezTo>
                    <a:pt x="237" y="310"/>
                    <a:pt x="229" y="308"/>
                    <a:pt x="224" y="304"/>
                  </a:cubicBezTo>
                  <a:cubicBezTo>
                    <a:pt x="217" y="297"/>
                    <a:pt x="208" y="303"/>
                    <a:pt x="201" y="298"/>
                  </a:cubicBezTo>
                  <a:cubicBezTo>
                    <a:pt x="205" y="294"/>
                    <a:pt x="206" y="290"/>
                    <a:pt x="200" y="289"/>
                  </a:cubicBezTo>
                  <a:cubicBezTo>
                    <a:pt x="193" y="287"/>
                    <a:pt x="187" y="286"/>
                    <a:pt x="180" y="285"/>
                  </a:cubicBezTo>
                  <a:close/>
                  <a:moveTo>
                    <a:pt x="511" y="365"/>
                  </a:moveTo>
                  <a:cubicBezTo>
                    <a:pt x="515" y="360"/>
                    <a:pt x="511" y="352"/>
                    <a:pt x="517" y="349"/>
                  </a:cubicBezTo>
                  <a:cubicBezTo>
                    <a:pt x="524" y="342"/>
                    <a:pt x="536" y="341"/>
                    <a:pt x="540" y="329"/>
                  </a:cubicBezTo>
                  <a:cubicBezTo>
                    <a:pt x="547" y="325"/>
                    <a:pt x="556" y="328"/>
                    <a:pt x="564" y="324"/>
                  </a:cubicBezTo>
                  <a:cubicBezTo>
                    <a:pt x="568" y="324"/>
                    <a:pt x="572" y="321"/>
                    <a:pt x="576" y="323"/>
                  </a:cubicBezTo>
                  <a:cubicBezTo>
                    <a:pt x="578" y="328"/>
                    <a:pt x="570" y="330"/>
                    <a:pt x="567" y="332"/>
                  </a:cubicBezTo>
                  <a:cubicBezTo>
                    <a:pt x="556" y="339"/>
                    <a:pt x="541" y="340"/>
                    <a:pt x="532" y="352"/>
                  </a:cubicBezTo>
                  <a:cubicBezTo>
                    <a:pt x="528" y="357"/>
                    <a:pt x="524" y="362"/>
                    <a:pt x="518" y="363"/>
                  </a:cubicBezTo>
                  <a:cubicBezTo>
                    <a:pt x="516" y="365"/>
                    <a:pt x="514" y="365"/>
                    <a:pt x="511" y="365"/>
                  </a:cubicBezTo>
                  <a:close/>
                  <a:moveTo>
                    <a:pt x="453" y="365"/>
                  </a:moveTo>
                  <a:cubicBezTo>
                    <a:pt x="445" y="361"/>
                    <a:pt x="439" y="353"/>
                    <a:pt x="430" y="352"/>
                  </a:cubicBezTo>
                  <a:cubicBezTo>
                    <a:pt x="425" y="347"/>
                    <a:pt x="434" y="345"/>
                    <a:pt x="437" y="346"/>
                  </a:cubicBezTo>
                  <a:cubicBezTo>
                    <a:pt x="441" y="345"/>
                    <a:pt x="445" y="343"/>
                    <a:pt x="448" y="348"/>
                  </a:cubicBezTo>
                  <a:cubicBezTo>
                    <a:pt x="452" y="352"/>
                    <a:pt x="458" y="354"/>
                    <a:pt x="458" y="360"/>
                  </a:cubicBezTo>
                  <a:cubicBezTo>
                    <a:pt x="458" y="363"/>
                    <a:pt x="456" y="365"/>
                    <a:pt x="453" y="365"/>
                  </a:cubicBezTo>
                  <a:close/>
                  <a:moveTo>
                    <a:pt x="404" y="39"/>
                  </a:moveTo>
                  <a:cubicBezTo>
                    <a:pt x="404" y="43"/>
                    <a:pt x="408" y="50"/>
                    <a:pt x="401" y="48"/>
                  </a:cubicBezTo>
                  <a:cubicBezTo>
                    <a:pt x="395" y="48"/>
                    <a:pt x="396" y="50"/>
                    <a:pt x="397" y="56"/>
                  </a:cubicBezTo>
                  <a:cubicBezTo>
                    <a:pt x="396" y="60"/>
                    <a:pt x="403" y="62"/>
                    <a:pt x="404" y="67"/>
                  </a:cubicBezTo>
                  <a:cubicBezTo>
                    <a:pt x="406" y="72"/>
                    <a:pt x="412" y="77"/>
                    <a:pt x="408" y="83"/>
                  </a:cubicBezTo>
                  <a:cubicBezTo>
                    <a:pt x="404" y="89"/>
                    <a:pt x="411" y="94"/>
                    <a:pt x="415" y="96"/>
                  </a:cubicBezTo>
                  <a:cubicBezTo>
                    <a:pt x="419" y="100"/>
                    <a:pt x="423" y="105"/>
                    <a:pt x="426" y="111"/>
                  </a:cubicBezTo>
                  <a:cubicBezTo>
                    <a:pt x="420" y="114"/>
                    <a:pt x="414" y="111"/>
                    <a:pt x="409" y="110"/>
                  </a:cubicBezTo>
                  <a:cubicBezTo>
                    <a:pt x="403" y="112"/>
                    <a:pt x="401" y="122"/>
                    <a:pt x="400" y="128"/>
                  </a:cubicBezTo>
                  <a:cubicBezTo>
                    <a:pt x="398" y="136"/>
                    <a:pt x="403" y="143"/>
                    <a:pt x="401" y="151"/>
                  </a:cubicBezTo>
                  <a:cubicBezTo>
                    <a:pt x="398" y="154"/>
                    <a:pt x="393" y="148"/>
                    <a:pt x="390" y="155"/>
                  </a:cubicBezTo>
                  <a:cubicBezTo>
                    <a:pt x="385" y="160"/>
                    <a:pt x="383" y="169"/>
                    <a:pt x="377" y="173"/>
                  </a:cubicBezTo>
                  <a:cubicBezTo>
                    <a:pt x="378" y="175"/>
                    <a:pt x="383" y="183"/>
                    <a:pt x="381" y="184"/>
                  </a:cubicBezTo>
                  <a:cubicBezTo>
                    <a:pt x="372" y="183"/>
                    <a:pt x="382" y="189"/>
                    <a:pt x="380" y="194"/>
                  </a:cubicBezTo>
                  <a:cubicBezTo>
                    <a:pt x="377" y="199"/>
                    <a:pt x="373" y="203"/>
                    <a:pt x="372" y="210"/>
                  </a:cubicBezTo>
                  <a:cubicBezTo>
                    <a:pt x="367" y="219"/>
                    <a:pt x="357" y="220"/>
                    <a:pt x="350" y="227"/>
                  </a:cubicBezTo>
                  <a:cubicBezTo>
                    <a:pt x="348" y="223"/>
                    <a:pt x="349" y="217"/>
                    <a:pt x="346" y="212"/>
                  </a:cubicBezTo>
                  <a:cubicBezTo>
                    <a:pt x="345" y="207"/>
                    <a:pt x="340" y="202"/>
                    <a:pt x="337" y="208"/>
                  </a:cubicBezTo>
                  <a:cubicBezTo>
                    <a:pt x="334" y="216"/>
                    <a:pt x="331" y="207"/>
                    <a:pt x="328" y="205"/>
                  </a:cubicBezTo>
                  <a:cubicBezTo>
                    <a:pt x="323" y="204"/>
                    <a:pt x="322" y="199"/>
                    <a:pt x="318" y="197"/>
                  </a:cubicBezTo>
                  <a:cubicBezTo>
                    <a:pt x="316" y="201"/>
                    <a:pt x="315" y="210"/>
                    <a:pt x="310" y="207"/>
                  </a:cubicBezTo>
                  <a:cubicBezTo>
                    <a:pt x="306" y="204"/>
                    <a:pt x="303" y="211"/>
                    <a:pt x="300" y="212"/>
                  </a:cubicBezTo>
                  <a:cubicBezTo>
                    <a:pt x="297" y="210"/>
                    <a:pt x="300" y="202"/>
                    <a:pt x="297" y="198"/>
                  </a:cubicBezTo>
                  <a:cubicBezTo>
                    <a:pt x="297" y="188"/>
                    <a:pt x="294" y="199"/>
                    <a:pt x="289" y="199"/>
                  </a:cubicBezTo>
                  <a:cubicBezTo>
                    <a:pt x="284" y="202"/>
                    <a:pt x="281" y="201"/>
                    <a:pt x="278" y="197"/>
                  </a:cubicBezTo>
                  <a:cubicBezTo>
                    <a:pt x="274" y="196"/>
                    <a:pt x="268" y="203"/>
                    <a:pt x="269" y="195"/>
                  </a:cubicBezTo>
                  <a:cubicBezTo>
                    <a:pt x="269" y="185"/>
                    <a:pt x="267" y="175"/>
                    <a:pt x="266" y="166"/>
                  </a:cubicBezTo>
                  <a:cubicBezTo>
                    <a:pt x="264" y="158"/>
                    <a:pt x="259" y="153"/>
                    <a:pt x="254" y="150"/>
                  </a:cubicBezTo>
                  <a:cubicBezTo>
                    <a:pt x="252" y="147"/>
                    <a:pt x="261" y="145"/>
                    <a:pt x="253" y="142"/>
                  </a:cubicBezTo>
                  <a:cubicBezTo>
                    <a:pt x="248" y="138"/>
                    <a:pt x="255" y="131"/>
                    <a:pt x="250" y="127"/>
                  </a:cubicBezTo>
                  <a:cubicBezTo>
                    <a:pt x="247" y="123"/>
                    <a:pt x="246" y="120"/>
                    <a:pt x="247" y="114"/>
                  </a:cubicBezTo>
                  <a:cubicBezTo>
                    <a:pt x="245" y="107"/>
                    <a:pt x="249" y="100"/>
                    <a:pt x="252" y="94"/>
                  </a:cubicBezTo>
                  <a:cubicBezTo>
                    <a:pt x="252" y="88"/>
                    <a:pt x="258" y="83"/>
                    <a:pt x="259" y="90"/>
                  </a:cubicBezTo>
                  <a:cubicBezTo>
                    <a:pt x="261" y="99"/>
                    <a:pt x="267" y="103"/>
                    <a:pt x="271" y="109"/>
                  </a:cubicBezTo>
                  <a:cubicBezTo>
                    <a:pt x="275" y="112"/>
                    <a:pt x="279" y="114"/>
                    <a:pt x="283" y="109"/>
                  </a:cubicBezTo>
                  <a:cubicBezTo>
                    <a:pt x="288" y="106"/>
                    <a:pt x="294" y="115"/>
                    <a:pt x="299" y="110"/>
                  </a:cubicBezTo>
                  <a:cubicBezTo>
                    <a:pt x="305" y="107"/>
                    <a:pt x="307" y="96"/>
                    <a:pt x="315" y="96"/>
                  </a:cubicBezTo>
                  <a:cubicBezTo>
                    <a:pt x="321" y="97"/>
                    <a:pt x="327" y="104"/>
                    <a:pt x="334" y="103"/>
                  </a:cubicBezTo>
                  <a:cubicBezTo>
                    <a:pt x="338" y="97"/>
                    <a:pt x="345" y="98"/>
                    <a:pt x="349" y="95"/>
                  </a:cubicBezTo>
                  <a:cubicBezTo>
                    <a:pt x="354" y="90"/>
                    <a:pt x="356" y="81"/>
                    <a:pt x="359" y="75"/>
                  </a:cubicBezTo>
                  <a:cubicBezTo>
                    <a:pt x="358" y="69"/>
                    <a:pt x="358" y="63"/>
                    <a:pt x="364" y="62"/>
                  </a:cubicBezTo>
                  <a:cubicBezTo>
                    <a:pt x="370" y="59"/>
                    <a:pt x="365" y="50"/>
                    <a:pt x="367" y="43"/>
                  </a:cubicBezTo>
                  <a:cubicBezTo>
                    <a:pt x="368" y="38"/>
                    <a:pt x="371" y="31"/>
                    <a:pt x="376" y="33"/>
                  </a:cubicBezTo>
                  <a:cubicBezTo>
                    <a:pt x="383" y="34"/>
                    <a:pt x="390" y="35"/>
                    <a:pt x="396" y="35"/>
                  </a:cubicBezTo>
                  <a:cubicBezTo>
                    <a:pt x="399" y="36"/>
                    <a:pt x="401" y="37"/>
                    <a:pt x="404" y="39"/>
                  </a:cubicBezTo>
                  <a:close/>
                  <a:moveTo>
                    <a:pt x="442" y="130"/>
                  </a:moveTo>
                  <a:cubicBezTo>
                    <a:pt x="445" y="123"/>
                    <a:pt x="446" y="114"/>
                    <a:pt x="452" y="111"/>
                  </a:cubicBezTo>
                  <a:cubicBezTo>
                    <a:pt x="456" y="118"/>
                    <a:pt x="459" y="111"/>
                    <a:pt x="460" y="107"/>
                  </a:cubicBezTo>
                  <a:cubicBezTo>
                    <a:pt x="462" y="100"/>
                    <a:pt x="469" y="103"/>
                    <a:pt x="473" y="106"/>
                  </a:cubicBezTo>
                  <a:cubicBezTo>
                    <a:pt x="476" y="112"/>
                    <a:pt x="482" y="110"/>
                    <a:pt x="487" y="110"/>
                  </a:cubicBezTo>
                  <a:cubicBezTo>
                    <a:pt x="492" y="111"/>
                    <a:pt x="497" y="116"/>
                    <a:pt x="501" y="112"/>
                  </a:cubicBezTo>
                  <a:cubicBezTo>
                    <a:pt x="510" y="111"/>
                    <a:pt x="521" y="116"/>
                    <a:pt x="528" y="107"/>
                  </a:cubicBezTo>
                  <a:cubicBezTo>
                    <a:pt x="529" y="102"/>
                    <a:pt x="530" y="98"/>
                    <a:pt x="534" y="95"/>
                  </a:cubicBezTo>
                  <a:cubicBezTo>
                    <a:pt x="537" y="88"/>
                    <a:pt x="540" y="96"/>
                    <a:pt x="538" y="101"/>
                  </a:cubicBezTo>
                  <a:cubicBezTo>
                    <a:pt x="535" y="109"/>
                    <a:pt x="530" y="116"/>
                    <a:pt x="524" y="122"/>
                  </a:cubicBezTo>
                  <a:cubicBezTo>
                    <a:pt x="517" y="123"/>
                    <a:pt x="509" y="129"/>
                    <a:pt x="503" y="122"/>
                  </a:cubicBezTo>
                  <a:cubicBezTo>
                    <a:pt x="498" y="119"/>
                    <a:pt x="493" y="120"/>
                    <a:pt x="487" y="120"/>
                  </a:cubicBezTo>
                  <a:cubicBezTo>
                    <a:pt x="480" y="121"/>
                    <a:pt x="473" y="121"/>
                    <a:pt x="465" y="120"/>
                  </a:cubicBezTo>
                  <a:cubicBezTo>
                    <a:pt x="459" y="119"/>
                    <a:pt x="451" y="120"/>
                    <a:pt x="449" y="129"/>
                  </a:cubicBezTo>
                  <a:cubicBezTo>
                    <a:pt x="445" y="136"/>
                    <a:pt x="445" y="149"/>
                    <a:pt x="452" y="153"/>
                  </a:cubicBezTo>
                  <a:cubicBezTo>
                    <a:pt x="457" y="154"/>
                    <a:pt x="455" y="162"/>
                    <a:pt x="459" y="164"/>
                  </a:cubicBezTo>
                  <a:cubicBezTo>
                    <a:pt x="463" y="164"/>
                    <a:pt x="468" y="166"/>
                    <a:pt x="470" y="160"/>
                  </a:cubicBezTo>
                  <a:cubicBezTo>
                    <a:pt x="472" y="156"/>
                    <a:pt x="474" y="149"/>
                    <a:pt x="479" y="153"/>
                  </a:cubicBezTo>
                  <a:cubicBezTo>
                    <a:pt x="483" y="157"/>
                    <a:pt x="487" y="151"/>
                    <a:pt x="491" y="151"/>
                  </a:cubicBezTo>
                  <a:cubicBezTo>
                    <a:pt x="496" y="151"/>
                    <a:pt x="498" y="147"/>
                    <a:pt x="502" y="146"/>
                  </a:cubicBezTo>
                  <a:cubicBezTo>
                    <a:pt x="507" y="145"/>
                    <a:pt x="508" y="155"/>
                    <a:pt x="505" y="157"/>
                  </a:cubicBezTo>
                  <a:cubicBezTo>
                    <a:pt x="502" y="153"/>
                    <a:pt x="496" y="153"/>
                    <a:pt x="494" y="159"/>
                  </a:cubicBezTo>
                  <a:cubicBezTo>
                    <a:pt x="491" y="166"/>
                    <a:pt x="485" y="169"/>
                    <a:pt x="480" y="171"/>
                  </a:cubicBezTo>
                  <a:cubicBezTo>
                    <a:pt x="479" y="179"/>
                    <a:pt x="470" y="170"/>
                    <a:pt x="471" y="176"/>
                  </a:cubicBezTo>
                  <a:cubicBezTo>
                    <a:pt x="472" y="180"/>
                    <a:pt x="477" y="182"/>
                    <a:pt x="479" y="186"/>
                  </a:cubicBezTo>
                  <a:cubicBezTo>
                    <a:pt x="483" y="191"/>
                    <a:pt x="486" y="197"/>
                    <a:pt x="489" y="202"/>
                  </a:cubicBezTo>
                  <a:cubicBezTo>
                    <a:pt x="487" y="209"/>
                    <a:pt x="485" y="216"/>
                    <a:pt x="490" y="221"/>
                  </a:cubicBezTo>
                  <a:cubicBezTo>
                    <a:pt x="493" y="223"/>
                    <a:pt x="499" y="230"/>
                    <a:pt x="494" y="232"/>
                  </a:cubicBezTo>
                  <a:cubicBezTo>
                    <a:pt x="489" y="230"/>
                    <a:pt x="483" y="233"/>
                    <a:pt x="482" y="240"/>
                  </a:cubicBezTo>
                  <a:cubicBezTo>
                    <a:pt x="481" y="244"/>
                    <a:pt x="473" y="241"/>
                    <a:pt x="473" y="237"/>
                  </a:cubicBezTo>
                  <a:cubicBezTo>
                    <a:pt x="472" y="232"/>
                    <a:pt x="478" y="226"/>
                    <a:pt x="472" y="223"/>
                  </a:cubicBezTo>
                  <a:cubicBezTo>
                    <a:pt x="470" y="218"/>
                    <a:pt x="464" y="216"/>
                    <a:pt x="463" y="210"/>
                  </a:cubicBezTo>
                  <a:cubicBezTo>
                    <a:pt x="464" y="206"/>
                    <a:pt x="467" y="200"/>
                    <a:pt x="465" y="195"/>
                  </a:cubicBezTo>
                  <a:cubicBezTo>
                    <a:pt x="463" y="191"/>
                    <a:pt x="457" y="193"/>
                    <a:pt x="454" y="196"/>
                  </a:cubicBezTo>
                  <a:cubicBezTo>
                    <a:pt x="448" y="198"/>
                    <a:pt x="453" y="204"/>
                    <a:pt x="453" y="209"/>
                  </a:cubicBezTo>
                  <a:cubicBezTo>
                    <a:pt x="454" y="218"/>
                    <a:pt x="448" y="227"/>
                    <a:pt x="452" y="235"/>
                  </a:cubicBezTo>
                  <a:cubicBezTo>
                    <a:pt x="456" y="241"/>
                    <a:pt x="450" y="245"/>
                    <a:pt x="450" y="251"/>
                  </a:cubicBezTo>
                  <a:cubicBezTo>
                    <a:pt x="455" y="257"/>
                    <a:pt x="449" y="257"/>
                    <a:pt x="445" y="259"/>
                  </a:cubicBezTo>
                  <a:cubicBezTo>
                    <a:pt x="442" y="262"/>
                    <a:pt x="436" y="262"/>
                    <a:pt x="436" y="255"/>
                  </a:cubicBezTo>
                  <a:cubicBezTo>
                    <a:pt x="434" y="250"/>
                    <a:pt x="439" y="246"/>
                    <a:pt x="438" y="240"/>
                  </a:cubicBezTo>
                  <a:cubicBezTo>
                    <a:pt x="439" y="232"/>
                    <a:pt x="439" y="225"/>
                    <a:pt x="438" y="218"/>
                  </a:cubicBezTo>
                  <a:cubicBezTo>
                    <a:pt x="439" y="211"/>
                    <a:pt x="433" y="210"/>
                    <a:pt x="429" y="212"/>
                  </a:cubicBezTo>
                  <a:cubicBezTo>
                    <a:pt x="424" y="215"/>
                    <a:pt x="427" y="204"/>
                    <a:pt x="425" y="200"/>
                  </a:cubicBezTo>
                  <a:cubicBezTo>
                    <a:pt x="423" y="194"/>
                    <a:pt x="427" y="190"/>
                    <a:pt x="430" y="186"/>
                  </a:cubicBezTo>
                  <a:cubicBezTo>
                    <a:pt x="433" y="180"/>
                    <a:pt x="435" y="174"/>
                    <a:pt x="434" y="167"/>
                  </a:cubicBezTo>
                  <a:cubicBezTo>
                    <a:pt x="433" y="161"/>
                    <a:pt x="435" y="154"/>
                    <a:pt x="438" y="150"/>
                  </a:cubicBezTo>
                  <a:cubicBezTo>
                    <a:pt x="444" y="151"/>
                    <a:pt x="439" y="141"/>
                    <a:pt x="441" y="137"/>
                  </a:cubicBezTo>
                  <a:cubicBezTo>
                    <a:pt x="442" y="135"/>
                    <a:pt x="442" y="132"/>
                    <a:pt x="442" y="13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13" name="Freeform 334">
              <a:extLst>
                <a:ext uri="{FF2B5EF4-FFF2-40B4-BE49-F238E27FC236}">
                  <a16:creationId xmlns:a16="http://schemas.microsoft.com/office/drawing/2014/main" id="{ED1BD754-7B9D-43F4-A52B-ECB1AF9A7C9B}"/>
                </a:ext>
              </a:extLst>
            </p:cNvPr>
            <p:cNvSpPr>
              <a:spLocks noEditPoints="1"/>
            </p:cNvSpPr>
            <p:nvPr/>
          </p:nvSpPr>
          <p:spPr bwMode="auto">
            <a:xfrm>
              <a:off x="3623288" y="3948351"/>
              <a:ext cx="84284" cy="155742"/>
            </a:xfrm>
            <a:custGeom>
              <a:avLst/>
              <a:gdLst/>
              <a:ahLst/>
              <a:cxnLst>
                <a:cxn ang="0">
                  <a:pos x="52" y="80"/>
                </a:cxn>
                <a:cxn ang="0">
                  <a:pos x="59" y="61"/>
                </a:cxn>
                <a:cxn ang="0">
                  <a:pos x="66" y="7"/>
                </a:cxn>
                <a:cxn ang="0">
                  <a:pos x="93" y="14"/>
                </a:cxn>
                <a:cxn ang="0">
                  <a:pos x="97" y="43"/>
                </a:cxn>
                <a:cxn ang="0">
                  <a:pos x="80" y="71"/>
                </a:cxn>
                <a:cxn ang="0">
                  <a:pos x="87" y="106"/>
                </a:cxn>
                <a:cxn ang="0">
                  <a:pos x="106" y="107"/>
                </a:cxn>
                <a:cxn ang="0">
                  <a:pos x="121" y="115"/>
                </a:cxn>
                <a:cxn ang="0">
                  <a:pos x="117" y="131"/>
                </a:cxn>
                <a:cxn ang="0">
                  <a:pos x="98" y="111"/>
                </a:cxn>
                <a:cxn ang="0">
                  <a:pos x="84" y="110"/>
                </a:cxn>
                <a:cxn ang="0">
                  <a:pos x="64" y="105"/>
                </a:cxn>
                <a:cxn ang="0">
                  <a:pos x="71" y="95"/>
                </a:cxn>
                <a:cxn ang="0">
                  <a:pos x="62" y="96"/>
                </a:cxn>
                <a:cxn ang="0">
                  <a:pos x="66" y="133"/>
                </a:cxn>
                <a:cxn ang="0">
                  <a:pos x="78" y="127"/>
                </a:cxn>
                <a:cxn ang="0">
                  <a:pos x="75" y="149"/>
                </a:cxn>
                <a:cxn ang="0">
                  <a:pos x="143" y="164"/>
                </a:cxn>
                <a:cxn ang="0">
                  <a:pos x="136" y="143"/>
                </a:cxn>
                <a:cxn ang="0">
                  <a:pos x="153" y="171"/>
                </a:cxn>
                <a:cxn ang="0">
                  <a:pos x="89" y="188"/>
                </a:cxn>
                <a:cxn ang="0">
                  <a:pos x="107" y="164"/>
                </a:cxn>
                <a:cxn ang="0">
                  <a:pos x="89" y="188"/>
                </a:cxn>
                <a:cxn ang="0">
                  <a:pos x="37" y="189"/>
                </a:cxn>
                <a:cxn ang="0">
                  <a:pos x="47" y="186"/>
                </a:cxn>
                <a:cxn ang="0">
                  <a:pos x="34" y="198"/>
                </a:cxn>
                <a:cxn ang="0">
                  <a:pos x="97" y="206"/>
                </a:cxn>
                <a:cxn ang="0">
                  <a:pos x="108" y="179"/>
                </a:cxn>
                <a:cxn ang="0">
                  <a:pos x="109" y="209"/>
                </a:cxn>
                <a:cxn ang="0">
                  <a:pos x="6" y="234"/>
                </a:cxn>
                <a:cxn ang="0">
                  <a:pos x="25" y="206"/>
                </a:cxn>
                <a:cxn ang="0">
                  <a:pos x="18" y="220"/>
                </a:cxn>
                <a:cxn ang="0">
                  <a:pos x="6" y="234"/>
                </a:cxn>
                <a:cxn ang="0">
                  <a:pos x="159" y="263"/>
                </a:cxn>
                <a:cxn ang="0">
                  <a:pos x="154" y="287"/>
                </a:cxn>
                <a:cxn ang="0">
                  <a:pos x="148" y="289"/>
                </a:cxn>
                <a:cxn ang="0">
                  <a:pos x="125" y="272"/>
                </a:cxn>
                <a:cxn ang="0">
                  <a:pos x="115" y="250"/>
                </a:cxn>
                <a:cxn ang="0">
                  <a:pos x="98" y="254"/>
                </a:cxn>
                <a:cxn ang="0">
                  <a:pos x="91" y="255"/>
                </a:cxn>
                <a:cxn ang="0">
                  <a:pos x="112" y="234"/>
                </a:cxn>
                <a:cxn ang="0">
                  <a:pos x="129" y="240"/>
                </a:cxn>
                <a:cxn ang="0">
                  <a:pos x="143" y="223"/>
                </a:cxn>
                <a:cxn ang="0">
                  <a:pos x="152" y="209"/>
                </a:cxn>
                <a:cxn ang="0">
                  <a:pos x="163" y="231"/>
                </a:cxn>
                <a:cxn ang="0">
                  <a:pos x="170" y="256"/>
                </a:cxn>
              </a:cxnLst>
              <a:rect l="0" t="0" r="r" b="b"/>
              <a:pathLst>
                <a:path w="171" h="301">
                  <a:moveTo>
                    <a:pt x="62" y="96"/>
                  </a:moveTo>
                  <a:cubicBezTo>
                    <a:pt x="57" y="91"/>
                    <a:pt x="53" y="87"/>
                    <a:pt x="52" y="80"/>
                  </a:cubicBezTo>
                  <a:cubicBezTo>
                    <a:pt x="49" y="73"/>
                    <a:pt x="54" y="64"/>
                    <a:pt x="49" y="58"/>
                  </a:cubicBezTo>
                  <a:cubicBezTo>
                    <a:pt x="51" y="50"/>
                    <a:pt x="55" y="60"/>
                    <a:pt x="59" y="61"/>
                  </a:cubicBezTo>
                  <a:cubicBezTo>
                    <a:pt x="63" y="54"/>
                    <a:pt x="57" y="45"/>
                    <a:pt x="61" y="38"/>
                  </a:cubicBezTo>
                  <a:cubicBezTo>
                    <a:pt x="61" y="27"/>
                    <a:pt x="61" y="15"/>
                    <a:pt x="66" y="7"/>
                  </a:cubicBezTo>
                  <a:cubicBezTo>
                    <a:pt x="73" y="0"/>
                    <a:pt x="80" y="12"/>
                    <a:pt x="88" y="11"/>
                  </a:cubicBezTo>
                  <a:cubicBezTo>
                    <a:pt x="90" y="5"/>
                    <a:pt x="96" y="7"/>
                    <a:pt x="93" y="14"/>
                  </a:cubicBezTo>
                  <a:cubicBezTo>
                    <a:pt x="90" y="18"/>
                    <a:pt x="91" y="26"/>
                    <a:pt x="93" y="30"/>
                  </a:cubicBezTo>
                  <a:cubicBezTo>
                    <a:pt x="97" y="33"/>
                    <a:pt x="100" y="38"/>
                    <a:pt x="97" y="43"/>
                  </a:cubicBezTo>
                  <a:cubicBezTo>
                    <a:pt x="96" y="51"/>
                    <a:pt x="92" y="57"/>
                    <a:pt x="86" y="60"/>
                  </a:cubicBezTo>
                  <a:cubicBezTo>
                    <a:pt x="83" y="63"/>
                    <a:pt x="79" y="65"/>
                    <a:pt x="80" y="71"/>
                  </a:cubicBezTo>
                  <a:cubicBezTo>
                    <a:pt x="79" y="76"/>
                    <a:pt x="77" y="80"/>
                    <a:pt x="80" y="85"/>
                  </a:cubicBezTo>
                  <a:cubicBezTo>
                    <a:pt x="83" y="92"/>
                    <a:pt x="83" y="100"/>
                    <a:pt x="87" y="106"/>
                  </a:cubicBezTo>
                  <a:cubicBezTo>
                    <a:pt x="90" y="110"/>
                    <a:pt x="94" y="110"/>
                    <a:pt x="96" y="104"/>
                  </a:cubicBezTo>
                  <a:cubicBezTo>
                    <a:pt x="98" y="98"/>
                    <a:pt x="106" y="101"/>
                    <a:pt x="106" y="107"/>
                  </a:cubicBezTo>
                  <a:cubicBezTo>
                    <a:pt x="106" y="113"/>
                    <a:pt x="112" y="118"/>
                    <a:pt x="114" y="111"/>
                  </a:cubicBezTo>
                  <a:cubicBezTo>
                    <a:pt x="115" y="107"/>
                    <a:pt x="125" y="112"/>
                    <a:pt x="121" y="115"/>
                  </a:cubicBezTo>
                  <a:cubicBezTo>
                    <a:pt x="115" y="116"/>
                    <a:pt x="117" y="122"/>
                    <a:pt x="121" y="126"/>
                  </a:cubicBezTo>
                  <a:cubicBezTo>
                    <a:pt x="126" y="130"/>
                    <a:pt x="122" y="135"/>
                    <a:pt x="117" y="131"/>
                  </a:cubicBezTo>
                  <a:cubicBezTo>
                    <a:pt x="112" y="132"/>
                    <a:pt x="114" y="123"/>
                    <a:pt x="110" y="121"/>
                  </a:cubicBezTo>
                  <a:cubicBezTo>
                    <a:pt x="106" y="117"/>
                    <a:pt x="103" y="111"/>
                    <a:pt x="98" y="111"/>
                  </a:cubicBezTo>
                  <a:cubicBezTo>
                    <a:pt x="95" y="114"/>
                    <a:pt x="103" y="122"/>
                    <a:pt x="98" y="123"/>
                  </a:cubicBezTo>
                  <a:cubicBezTo>
                    <a:pt x="94" y="117"/>
                    <a:pt x="89" y="112"/>
                    <a:pt x="84" y="110"/>
                  </a:cubicBezTo>
                  <a:cubicBezTo>
                    <a:pt x="79" y="109"/>
                    <a:pt x="78" y="117"/>
                    <a:pt x="73" y="116"/>
                  </a:cubicBezTo>
                  <a:cubicBezTo>
                    <a:pt x="70" y="112"/>
                    <a:pt x="65" y="111"/>
                    <a:pt x="64" y="105"/>
                  </a:cubicBezTo>
                  <a:cubicBezTo>
                    <a:pt x="67" y="100"/>
                    <a:pt x="70" y="99"/>
                    <a:pt x="75" y="102"/>
                  </a:cubicBezTo>
                  <a:cubicBezTo>
                    <a:pt x="82" y="100"/>
                    <a:pt x="74" y="97"/>
                    <a:pt x="71" y="95"/>
                  </a:cubicBezTo>
                  <a:cubicBezTo>
                    <a:pt x="69" y="92"/>
                    <a:pt x="63" y="86"/>
                    <a:pt x="62" y="94"/>
                  </a:cubicBezTo>
                  <a:cubicBezTo>
                    <a:pt x="62" y="94"/>
                    <a:pt x="62" y="95"/>
                    <a:pt x="62" y="96"/>
                  </a:cubicBezTo>
                  <a:close/>
                  <a:moveTo>
                    <a:pt x="75" y="149"/>
                  </a:moveTo>
                  <a:cubicBezTo>
                    <a:pt x="70" y="145"/>
                    <a:pt x="67" y="140"/>
                    <a:pt x="66" y="133"/>
                  </a:cubicBezTo>
                  <a:cubicBezTo>
                    <a:pt x="68" y="129"/>
                    <a:pt x="59" y="122"/>
                    <a:pt x="63" y="122"/>
                  </a:cubicBezTo>
                  <a:cubicBezTo>
                    <a:pt x="68" y="121"/>
                    <a:pt x="76" y="119"/>
                    <a:pt x="78" y="127"/>
                  </a:cubicBezTo>
                  <a:cubicBezTo>
                    <a:pt x="79" y="133"/>
                    <a:pt x="79" y="141"/>
                    <a:pt x="76" y="146"/>
                  </a:cubicBezTo>
                  <a:cubicBezTo>
                    <a:pt x="75" y="147"/>
                    <a:pt x="75" y="148"/>
                    <a:pt x="75" y="149"/>
                  </a:cubicBezTo>
                  <a:close/>
                  <a:moveTo>
                    <a:pt x="151" y="173"/>
                  </a:moveTo>
                  <a:cubicBezTo>
                    <a:pt x="148" y="172"/>
                    <a:pt x="144" y="168"/>
                    <a:pt x="143" y="164"/>
                  </a:cubicBezTo>
                  <a:cubicBezTo>
                    <a:pt x="146" y="158"/>
                    <a:pt x="141" y="155"/>
                    <a:pt x="137" y="152"/>
                  </a:cubicBezTo>
                  <a:cubicBezTo>
                    <a:pt x="134" y="151"/>
                    <a:pt x="129" y="142"/>
                    <a:pt x="136" y="143"/>
                  </a:cubicBezTo>
                  <a:cubicBezTo>
                    <a:pt x="140" y="142"/>
                    <a:pt x="147" y="139"/>
                    <a:pt x="149" y="146"/>
                  </a:cubicBezTo>
                  <a:cubicBezTo>
                    <a:pt x="150" y="155"/>
                    <a:pt x="151" y="163"/>
                    <a:pt x="153" y="171"/>
                  </a:cubicBezTo>
                  <a:cubicBezTo>
                    <a:pt x="153" y="172"/>
                    <a:pt x="152" y="173"/>
                    <a:pt x="151" y="173"/>
                  </a:cubicBezTo>
                  <a:close/>
                  <a:moveTo>
                    <a:pt x="89" y="188"/>
                  </a:moveTo>
                  <a:cubicBezTo>
                    <a:pt x="89" y="178"/>
                    <a:pt x="91" y="169"/>
                    <a:pt x="91" y="159"/>
                  </a:cubicBezTo>
                  <a:cubicBezTo>
                    <a:pt x="95" y="164"/>
                    <a:pt x="102" y="168"/>
                    <a:pt x="107" y="164"/>
                  </a:cubicBezTo>
                  <a:cubicBezTo>
                    <a:pt x="109" y="168"/>
                    <a:pt x="107" y="174"/>
                    <a:pt x="104" y="177"/>
                  </a:cubicBezTo>
                  <a:cubicBezTo>
                    <a:pt x="99" y="182"/>
                    <a:pt x="94" y="186"/>
                    <a:pt x="89" y="188"/>
                  </a:cubicBezTo>
                  <a:close/>
                  <a:moveTo>
                    <a:pt x="34" y="198"/>
                  </a:moveTo>
                  <a:cubicBezTo>
                    <a:pt x="28" y="199"/>
                    <a:pt x="36" y="193"/>
                    <a:pt x="37" y="189"/>
                  </a:cubicBezTo>
                  <a:cubicBezTo>
                    <a:pt x="41" y="184"/>
                    <a:pt x="38" y="174"/>
                    <a:pt x="43" y="171"/>
                  </a:cubicBezTo>
                  <a:cubicBezTo>
                    <a:pt x="44" y="176"/>
                    <a:pt x="44" y="181"/>
                    <a:pt x="47" y="186"/>
                  </a:cubicBezTo>
                  <a:cubicBezTo>
                    <a:pt x="47" y="191"/>
                    <a:pt x="40" y="191"/>
                    <a:pt x="38" y="196"/>
                  </a:cubicBezTo>
                  <a:cubicBezTo>
                    <a:pt x="37" y="197"/>
                    <a:pt x="36" y="197"/>
                    <a:pt x="34" y="198"/>
                  </a:cubicBezTo>
                  <a:close/>
                  <a:moveTo>
                    <a:pt x="108" y="220"/>
                  </a:moveTo>
                  <a:cubicBezTo>
                    <a:pt x="105" y="215"/>
                    <a:pt x="97" y="213"/>
                    <a:pt x="97" y="206"/>
                  </a:cubicBezTo>
                  <a:cubicBezTo>
                    <a:pt x="97" y="200"/>
                    <a:pt x="105" y="202"/>
                    <a:pt x="105" y="195"/>
                  </a:cubicBezTo>
                  <a:cubicBezTo>
                    <a:pt x="106" y="190"/>
                    <a:pt x="106" y="183"/>
                    <a:pt x="108" y="179"/>
                  </a:cubicBezTo>
                  <a:cubicBezTo>
                    <a:pt x="112" y="175"/>
                    <a:pt x="117" y="180"/>
                    <a:pt x="114" y="185"/>
                  </a:cubicBezTo>
                  <a:cubicBezTo>
                    <a:pt x="111" y="193"/>
                    <a:pt x="109" y="201"/>
                    <a:pt x="109" y="209"/>
                  </a:cubicBezTo>
                  <a:cubicBezTo>
                    <a:pt x="111" y="213"/>
                    <a:pt x="113" y="219"/>
                    <a:pt x="108" y="220"/>
                  </a:cubicBezTo>
                  <a:close/>
                  <a:moveTo>
                    <a:pt x="6" y="234"/>
                  </a:moveTo>
                  <a:cubicBezTo>
                    <a:pt x="0" y="234"/>
                    <a:pt x="7" y="225"/>
                    <a:pt x="9" y="223"/>
                  </a:cubicBezTo>
                  <a:cubicBezTo>
                    <a:pt x="14" y="217"/>
                    <a:pt x="21" y="213"/>
                    <a:pt x="25" y="206"/>
                  </a:cubicBezTo>
                  <a:cubicBezTo>
                    <a:pt x="28" y="197"/>
                    <a:pt x="30" y="204"/>
                    <a:pt x="28" y="210"/>
                  </a:cubicBezTo>
                  <a:cubicBezTo>
                    <a:pt x="27" y="216"/>
                    <a:pt x="21" y="216"/>
                    <a:pt x="18" y="220"/>
                  </a:cubicBezTo>
                  <a:cubicBezTo>
                    <a:pt x="17" y="226"/>
                    <a:pt x="13" y="229"/>
                    <a:pt x="9" y="230"/>
                  </a:cubicBezTo>
                  <a:cubicBezTo>
                    <a:pt x="8" y="231"/>
                    <a:pt x="7" y="233"/>
                    <a:pt x="6" y="234"/>
                  </a:cubicBezTo>
                  <a:close/>
                  <a:moveTo>
                    <a:pt x="164" y="276"/>
                  </a:moveTo>
                  <a:cubicBezTo>
                    <a:pt x="161" y="273"/>
                    <a:pt x="161" y="267"/>
                    <a:pt x="159" y="263"/>
                  </a:cubicBezTo>
                  <a:cubicBezTo>
                    <a:pt x="155" y="260"/>
                    <a:pt x="153" y="269"/>
                    <a:pt x="152" y="273"/>
                  </a:cubicBezTo>
                  <a:cubicBezTo>
                    <a:pt x="149" y="278"/>
                    <a:pt x="155" y="282"/>
                    <a:pt x="154" y="287"/>
                  </a:cubicBezTo>
                  <a:cubicBezTo>
                    <a:pt x="156" y="292"/>
                    <a:pt x="153" y="297"/>
                    <a:pt x="150" y="301"/>
                  </a:cubicBezTo>
                  <a:cubicBezTo>
                    <a:pt x="145" y="299"/>
                    <a:pt x="149" y="294"/>
                    <a:pt x="148" y="289"/>
                  </a:cubicBezTo>
                  <a:cubicBezTo>
                    <a:pt x="143" y="284"/>
                    <a:pt x="144" y="299"/>
                    <a:pt x="139" y="293"/>
                  </a:cubicBezTo>
                  <a:cubicBezTo>
                    <a:pt x="132" y="289"/>
                    <a:pt x="124" y="283"/>
                    <a:pt x="125" y="272"/>
                  </a:cubicBezTo>
                  <a:cubicBezTo>
                    <a:pt x="125" y="267"/>
                    <a:pt x="130" y="262"/>
                    <a:pt x="128" y="256"/>
                  </a:cubicBezTo>
                  <a:cubicBezTo>
                    <a:pt x="124" y="252"/>
                    <a:pt x="120" y="249"/>
                    <a:pt x="115" y="250"/>
                  </a:cubicBezTo>
                  <a:cubicBezTo>
                    <a:pt x="114" y="256"/>
                    <a:pt x="108" y="257"/>
                    <a:pt x="104" y="257"/>
                  </a:cubicBezTo>
                  <a:cubicBezTo>
                    <a:pt x="106" y="250"/>
                    <a:pt x="100" y="247"/>
                    <a:pt x="98" y="254"/>
                  </a:cubicBezTo>
                  <a:cubicBezTo>
                    <a:pt x="96" y="259"/>
                    <a:pt x="94" y="265"/>
                    <a:pt x="91" y="270"/>
                  </a:cubicBezTo>
                  <a:cubicBezTo>
                    <a:pt x="85" y="268"/>
                    <a:pt x="90" y="259"/>
                    <a:pt x="91" y="255"/>
                  </a:cubicBezTo>
                  <a:cubicBezTo>
                    <a:pt x="92" y="248"/>
                    <a:pt x="97" y="243"/>
                    <a:pt x="103" y="244"/>
                  </a:cubicBezTo>
                  <a:cubicBezTo>
                    <a:pt x="106" y="241"/>
                    <a:pt x="106" y="235"/>
                    <a:pt x="112" y="234"/>
                  </a:cubicBezTo>
                  <a:cubicBezTo>
                    <a:pt x="116" y="232"/>
                    <a:pt x="121" y="233"/>
                    <a:pt x="121" y="240"/>
                  </a:cubicBezTo>
                  <a:cubicBezTo>
                    <a:pt x="120" y="247"/>
                    <a:pt x="127" y="242"/>
                    <a:pt x="129" y="240"/>
                  </a:cubicBezTo>
                  <a:cubicBezTo>
                    <a:pt x="130" y="234"/>
                    <a:pt x="134" y="229"/>
                    <a:pt x="138" y="234"/>
                  </a:cubicBezTo>
                  <a:cubicBezTo>
                    <a:pt x="142" y="234"/>
                    <a:pt x="138" y="222"/>
                    <a:pt x="143" y="223"/>
                  </a:cubicBezTo>
                  <a:cubicBezTo>
                    <a:pt x="145" y="233"/>
                    <a:pt x="146" y="221"/>
                    <a:pt x="151" y="222"/>
                  </a:cubicBezTo>
                  <a:cubicBezTo>
                    <a:pt x="156" y="223"/>
                    <a:pt x="153" y="213"/>
                    <a:pt x="152" y="209"/>
                  </a:cubicBezTo>
                  <a:cubicBezTo>
                    <a:pt x="152" y="199"/>
                    <a:pt x="156" y="209"/>
                    <a:pt x="158" y="212"/>
                  </a:cubicBezTo>
                  <a:cubicBezTo>
                    <a:pt x="162" y="217"/>
                    <a:pt x="167" y="224"/>
                    <a:pt x="163" y="231"/>
                  </a:cubicBezTo>
                  <a:cubicBezTo>
                    <a:pt x="159" y="239"/>
                    <a:pt x="170" y="231"/>
                    <a:pt x="169" y="238"/>
                  </a:cubicBezTo>
                  <a:cubicBezTo>
                    <a:pt x="167" y="244"/>
                    <a:pt x="168" y="250"/>
                    <a:pt x="170" y="256"/>
                  </a:cubicBezTo>
                  <a:cubicBezTo>
                    <a:pt x="171" y="263"/>
                    <a:pt x="167" y="270"/>
                    <a:pt x="164" y="27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14" name="Freeform 335">
              <a:extLst>
                <a:ext uri="{FF2B5EF4-FFF2-40B4-BE49-F238E27FC236}">
                  <a16:creationId xmlns:a16="http://schemas.microsoft.com/office/drawing/2014/main" id="{82F604B0-172E-4BE4-95D4-D6031A660A22}"/>
                </a:ext>
              </a:extLst>
            </p:cNvPr>
            <p:cNvSpPr>
              <a:spLocks noEditPoints="1"/>
            </p:cNvSpPr>
            <p:nvPr/>
          </p:nvSpPr>
          <p:spPr bwMode="auto">
            <a:xfrm>
              <a:off x="3832165" y="4203035"/>
              <a:ext cx="106272" cy="95278"/>
            </a:xfrm>
            <a:custGeom>
              <a:avLst/>
              <a:gdLst/>
              <a:ahLst/>
              <a:cxnLst>
                <a:cxn ang="0">
                  <a:pos x="161" y="82"/>
                </a:cxn>
                <a:cxn ang="0">
                  <a:pos x="151" y="78"/>
                </a:cxn>
                <a:cxn ang="0">
                  <a:pos x="139" y="69"/>
                </a:cxn>
                <a:cxn ang="0">
                  <a:pos x="148" y="65"/>
                </a:cxn>
                <a:cxn ang="0">
                  <a:pos x="164" y="64"/>
                </a:cxn>
                <a:cxn ang="0">
                  <a:pos x="172" y="66"/>
                </a:cxn>
                <a:cxn ang="0">
                  <a:pos x="187" y="57"/>
                </a:cxn>
                <a:cxn ang="0">
                  <a:pos x="197" y="51"/>
                </a:cxn>
                <a:cxn ang="0">
                  <a:pos x="197" y="37"/>
                </a:cxn>
                <a:cxn ang="0">
                  <a:pos x="207" y="38"/>
                </a:cxn>
                <a:cxn ang="0">
                  <a:pos x="207" y="52"/>
                </a:cxn>
                <a:cxn ang="0">
                  <a:pos x="205" y="60"/>
                </a:cxn>
                <a:cxn ang="0">
                  <a:pos x="196" y="65"/>
                </a:cxn>
                <a:cxn ang="0">
                  <a:pos x="188" y="73"/>
                </a:cxn>
                <a:cxn ang="0">
                  <a:pos x="166" y="81"/>
                </a:cxn>
                <a:cxn ang="0">
                  <a:pos x="161" y="82"/>
                </a:cxn>
                <a:cxn ang="0">
                  <a:pos x="5" y="147"/>
                </a:cxn>
                <a:cxn ang="0">
                  <a:pos x="5" y="102"/>
                </a:cxn>
                <a:cxn ang="0">
                  <a:pos x="3" y="86"/>
                </a:cxn>
                <a:cxn ang="0">
                  <a:pos x="5" y="62"/>
                </a:cxn>
                <a:cxn ang="0">
                  <a:pos x="4" y="0"/>
                </a:cxn>
                <a:cxn ang="0">
                  <a:pos x="38" y="14"/>
                </a:cxn>
                <a:cxn ang="0">
                  <a:pos x="59" y="24"/>
                </a:cxn>
                <a:cxn ang="0">
                  <a:pos x="70" y="28"/>
                </a:cxn>
                <a:cxn ang="0">
                  <a:pos x="89" y="47"/>
                </a:cxn>
                <a:cxn ang="0">
                  <a:pos x="89" y="62"/>
                </a:cxn>
                <a:cxn ang="0">
                  <a:pos x="103" y="68"/>
                </a:cxn>
                <a:cxn ang="0">
                  <a:pos x="120" y="75"/>
                </a:cxn>
                <a:cxn ang="0">
                  <a:pos x="127" y="87"/>
                </a:cxn>
                <a:cxn ang="0">
                  <a:pos x="117" y="92"/>
                </a:cxn>
                <a:cxn ang="0">
                  <a:pos x="114" y="102"/>
                </a:cxn>
                <a:cxn ang="0">
                  <a:pos x="133" y="124"/>
                </a:cxn>
                <a:cxn ang="0">
                  <a:pos x="142" y="144"/>
                </a:cxn>
                <a:cxn ang="0">
                  <a:pos x="155" y="145"/>
                </a:cxn>
                <a:cxn ang="0">
                  <a:pos x="157" y="155"/>
                </a:cxn>
                <a:cxn ang="0">
                  <a:pos x="165" y="160"/>
                </a:cxn>
                <a:cxn ang="0">
                  <a:pos x="169" y="166"/>
                </a:cxn>
                <a:cxn ang="0">
                  <a:pos x="178" y="177"/>
                </a:cxn>
                <a:cxn ang="0">
                  <a:pos x="168" y="180"/>
                </a:cxn>
                <a:cxn ang="0">
                  <a:pos x="158" y="172"/>
                </a:cxn>
                <a:cxn ang="0">
                  <a:pos x="135" y="168"/>
                </a:cxn>
                <a:cxn ang="0">
                  <a:pos x="120" y="157"/>
                </a:cxn>
                <a:cxn ang="0">
                  <a:pos x="106" y="144"/>
                </a:cxn>
                <a:cxn ang="0">
                  <a:pos x="93" y="121"/>
                </a:cxn>
                <a:cxn ang="0">
                  <a:pos x="71" y="113"/>
                </a:cxn>
                <a:cxn ang="0">
                  <a:pos x="58" y="114"/>
                </a:cxn>
                <a:cxn ang="0">
                  <a:pos x="56" y="120"/>
                </a:cxn>
                <a:cxn ang="0">
                  <a:pos x="51" y="125"/>
                </a:cxn>
                <a:cxn ang="0">
                  <a:pos x="37" y="126"/>
                </a:cxn>
                <a:cxn ang="0">
                  <a:pos x="33" y="128"/>
                </a:cxn>
                <a:cxn ang="0">
                  <a:pos x="48" y="141"/>
                </a:cxn>
                <a:cxn ang="0">
                  <a:pos x="30" y="149"/>
                </a:cxn>
                <a:cxn ang="0">
                  <a:pos x="5" y="147"/>
                </a:cxn>
              </a:cxnLst>
              <a:rect l="0" t="0" r="r" b="b"/>
              <a:pathLst>
                <a:path w="210" h="183">
                  <a:moveTo>
                    <a:pt x="161" y="82"/>
                  </a:moveTo>
                  <a:cubicBezTo>
                    <a:pt x="159" y="77"/>
                    <a:pt x="154" y="75"/>
                    <a:pt x="151" y="78"/>
                  </a:cubicBezTo>
                  <a:cubicBezTo>
                    <a:pt x="148" y="73"/>
                    <a:pt x="143" y="72"/>
                    <a:pt x="139" y="69"/>
                  </a:cubicBezTo>
                  <a:cubicBezTo>
                    <a:pt x="137" y="63"/>
                    <a:pt x="145" y="66"/>
                    <a:pt x="148" y="65"/>
                  </a:cubicBezTo>
                  <a:cubicBezTo>
                    <a:pt x="153" y="66"/>
                    <a:pt x="160" y="69"/>
                    <a:pt x="164" y="64"/>
                  </a:cubicBezTo>
                  <a:cubicBezTo>
                    <a:pt x="166" y="55"/>
                    <a:pt x="168" y="64"/>
                    <a:pt x="172" y="66"/>
                  </a:cubicBezTo>
                  <a:cubicBezTo>
                    <a:pt x="177" y="66"/>
                    <a:pt x="185" y="65"/>
                    <a:pt x="187" y="57"/>
                  </a:cubicBezTo>
                  <a:cubicBezTo>
                    <a:pt x="188" y="50"/>
                    <a:pt x="194" y="53"/>
                    <a:pt x="197" y="51"/>
                  </a:cubicBezTo>
                  <a:cubicBezTo>
                    <a:pt x="198" y="47"/>
                    <a:pt x="195" y="39"/>
                    <a:pt x="197" y="37"/>
                  </a:cubicBezTo>
                  <a:cubicBezTo>
                    <a:pt x="201" y="43"/>
                    <a:pt x="206" y="34"/>
                    <a:pt x="207" y="38"/>
                  </a:cubicBezTo>
                  <a:cubicBezTo>
                    <a:pt x="210" y="42"/>
                    <a:pt x="210" y="48"/>
                    <a:pt x="207" y="52"/>
                  </a:cubicBezTo>
                  <a:cubicBezTo>
                    <a:pt x="202" y="50"/>
                    <a:pt x="201" y="57"/>
                    <a:pt x="205" y="60"/>
                  </a:cubicBezTo>
                  <a:cubicBezTo>
                    <a:pt x="206" y="65"/>
                    <a:pt x="200" y="67"/>
                    <a:pt x="196" y="65"/>
                  </a:cubicBezTo>
                  <a:cubicBezTo>
                    <a:pt x="191" y="63"/>
                    <a:pt x="191" y="70"/>
                    <a:pt x="188" y="73"/>
                  </a:cubicBezTo>
                  <a:cubicBezTo>
                    <a:pt x="181" y="78"/>
                    <a:pt x="174" y="82"/>
                    <a:pt x="166" y="81"/>
                  </a:cubicBezTo>
                  <a:cubicBezTo>
                    <a:pt x="165" y="81"/>
                    <a:pt x="163" y="82"/>
                    <a:pt x="161" y="82"/>
                  </a:cubicBezTo>
                  <a:close/>
                  <a:moveTo>
                    <a:pt x="5" y="147"/>
                  </a:moveTo>
                  <a:cubicBezTo>
                    <a:pt x="5" y="132"/>
                    <a:pt x="6" y="117"/>
                    <a:pt x="5" y="102"/>
                  </a:cubicBezTo>
                  <a:cubicBezTo>
                    <a:pt x="4" y="97"/>
                    <a:pt x="0" y="91"/>
                    <a:pt x="3" y="86"/>
                  </a:cubicBezTo>
                  <a:cubicBezTo>
                    <a:pt x="7" y="79"/>
                    <a:pt x="4" y="70"/>
                    <a:pt x="5" y="62"/>
                  </a:cubicBezTo>
                  <a:cubicBezTo>
                    <a:pt x="5" y="41"/>
                    <a:pt x="4" y="21"/>
                    <a:pt x="4" y="0"/>
                  </a:cubicBezTo>
                  <a:cubicBezTo>
                    <a:pt x="15" y="4"/>
                    <a:pt x="27" y="9"/>
                    <a:pt x="38" y="14"/>
                  </a:cubicBezTo>
                  <a:cubicBezTo>
                    <a:pt x="45" y="16"/>
                    <a:pt x="52" y="19"/>
                    <a:pt x="59" y="24"/>
                  </a:cubicBezTo>
                  <a:cubicBezTo>
                    <a:pt x="62" y="28"/>
                    <a:pt x="67" y="27"/>
                    <a:pt x="70" y="28"/>
                  </a:cubicBezTo>
                  <a:cubicBezTo>
                    <a:pt x="73" y="38"/>
                    <a:pt x="84" y="39"/>
                    <a:pt x="89" y="47"/>
                  </a:cubicBezTo>
                  <a:cubicBezTo>
                    <a:pt x="94" y="50"/>
                    <a:pt x="88" y="57"/>
                    <a:pt x="89" y="62"/>
                  </a:cubicBezTo>
                  <a:cubicBezTo>
                    <a:pt x="93" y="66"/>
                    <a:pt x="99" y="65"/>
                    <a:pt x="103" y="68"/>
                  </a:cubicBezTo>
                  <a:cubicBezTo>
                    <a:pt x="108" y="72"/>
                    <a:pt x="114" y="74"/>
                    <a:pt x="120" y="75"/>
                  </a:cubicBezTo>
                  <a:cubicBezTo>
                    <a:pt x="123" y="77"/>
                    <a:pt x="126" y="83"/>
                    <a:pt x="127" y="87"/>
                  </a:cubicBezTo>
                  <a:cubicBezTo>
                    <a:pt x="129" y="93"/>
                    <a:pt x="120" y="90"/>
                    <a:pt x="117" y="92"/>
                  </a:cubicBezTo>
                  <a:cubicBezTo>
                    <a:pt x="112" y="91"/>
                    <a:pt x="111" y="98"/>
                    <a:pt x="114" y="102"/>
                  </a:cubicBezTo>
                  <a:cubicBezTo>
                    <a:pt x="118" y="112"/>
                    <a:pt x="126" y="118"/>
                    <a:pt x="133" y="124"/>
                  </a:cubicBezTo>
                  <a:cubicBezTo>
                    <a:pt x="134" y="131"/>
                    <a:pt x="137" y="138"/>
                    <a:pt x="142" y="144"/>
                  </a:cubicBezTo>
                  <a:cubicBezTo>
                    <a:pt x="145" y="147"/>
                    <a:pt x="151" y="142"/>
                    <a:pt x="155" y="145"/>
                  </a:cubicBezTo>
                  <a:cubicBezTo>
                    <a:pt x="153" y="149"/>
                    <a:pt x="151" y="154"/>
                    <a:pt x="157" y="155"/>
                  </a:cubicBezTo>
                  <a:cubicBezTo>
                    <a:pt x="160" y="155"/>
                    <a:pt x="169" y="157"/>
                    <a:pt x="165" y="160"/>
                  </a:cubicBezTo>
                  <a:cubicBezTo>
                    <a:pt x="157" y="162"/>
                    <a:pt x="165" y="166"/>
                    <a:pt x="169" y="166"/>
                  </a:cubicBezTo>
                  <a:cubicBezTo>
                    <a:pt x="173" y="167"/>
                    <a:pt x="178" y="170"/>
                    <a:pt x="178" y="177"/>
                  </a:cubicBezTo>
                  <a:cubicBezTo>
                    <a:pt x="180" y="183"/>
                    <a:pt x="171" y="180"/>
                    <a:pt x="168" y="180"/>
                  </a:cubicBezTo>
                  <a:cubicBezTo>
                    <a:pt x="166" y="174"/>
                    <a:pt x="164" y="171"/>
                    <a:pt x="158" y="172"/>
                  </a:cubicBezTo>
                  <a:cubicBezTo>
                    <a:pt x="151" y="170"/>
                    <a:pt x="143" y="167"/>
                    <a:pt x="135" y="168"/>
                  </a:cubicBezTo>
                  <a:cubicBezTo>
                    <a:pt x="129" y="169"/>
                    <a:pt x="121" y="165"/>
                    <a:pt x="120" y="157"/>
                  </a:cubicBezTo>
                  <a:cubicBezTo>
                    <a:pt x="116" y="151"/>
                    <a:pt x="109" y="151"/>
                    <a:pt x="106" y="144"/>
                  </a:cubicBezTo>
                  <a:cubicBezTo>
                    <a:pt x="102" y="136"/>
                    <a:pt x="98" y="128"/>
                    <a:pt x="93" y="121"/>
                  </a:cubicBezTo>
                  <a:cubicBezTo>
                    <a:pt x="86" y="119"/>
                    <a:pt x="78" y="117"/>
                    <a:pt x="71" y="113"/>
                  </a:cubicBezTo>
                  <a:cubicBezTo>
                    <a:pt x="67" y="111"/>
                    <a:pt x="62" y="118"/>
                    <a:pt x="58" y="114"/>
                  </a:cubicBezTo>
                  <a:cubicBezTo>
                    <a:pt x="52" y="107"/>
                    <a:pt x="57" y="116"/>
                    <a:pt x="56" y="120"/>
                  </a:cubicBezTo>
                  <a:cubicBezTo>
                    <a:pt x="54" y="122"/>
                    <a:pt x="46" y="118"/>
                    <a:pt x="51" y="125"/>
                  </a:cubicBezTo>
                  <a:cubicBezTo>
                    <a:pt x="47" y="128"/>
                    <a:pt x="41" y="127"/>
                    <a:pt x="37" y="126"/>
                  </a:cubicBezTo>
                  <a:cubicBezTo>
                    <a:pt x="33" y="125"/>
                    <a:pt x="26" y="124"/>
                    <a:pt x="33" y="128"/>
                  </a:cubicBezTo>
                  <a:cubicBezTo>
                    <a:pt x="39" y="130"/>
                    <a:pt x="46" y="133"/>
                    <a:pt x="48" y="141"/>
                  </a:cubicBezTo>
                  <a:cubicBezTo>
                    <a:pt x="42" y="144"/>
                    <a:pt x="37" y="152"/>
                    <a:pt x="30" y="149"/>
                  </a:cubicBezTo>
                  <a:cubicBezTo>
                    <a:pt x="22" y="148"/>
                    <a:pt x="13" y="148"/>
                    <a:pt x="5" y="14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15" name="Freeform 336">
              <a:extLst>
                <a:ext uri="{FF2B5EF4-FFF2-40B4-BE49-F238E27FC236}">
                  <a16:creationId xmlns:a16="http://schemas.microsoft.com/office/drawing/2014/main" id="{BF74EA7D-9E08-47FD-B30D-8386F22BE230}"/>
                </a:ext>
              </a:extLst>
            </p:cNvPr>
            <p:cNvSpPr>
              <a:spLocks/>
            </p:cNvSpPr>
            <p:nvPr/>
          </p:nvSpPr>
          <p:spPr bwMode="auto">
            <a:xfrm>
              <a:off x="3363109" y="3554413"/>
              <a:ext cx="287664" cy="126427"/>
            </a:xfrm>
            <a:custGeom>
              <a:avLst/>
              <a:gdLst/>
              <a:ahLst/>
              <a:cxnLst>
                <a:cxn ang="0">
                  <a:pos x="510" y="76"/>
                </a:cxn>
                <a:cxn ang="0">
                  <a:pos x="512" y="96"/>
                </a:cxn>
                <a:cxn ang="0">
                  <a:pos x="540" y="95"/>
                </a:cxn>
                <a:cxn ang="0">
                  <a:pos x="574" y="110"/>
                </a:cxn>
                <a:cxn ang="0">
                  <a:pos x="564" y="121"/>
                </a:cxn>
                <a:cxn ang="0">
                  <a:pos x="521" y="129"/>
                </a:cxn>
                <a:cxn ang="0">
                  <a:pos x="486" y="149"/>
                </a:cxn>
                <a:cxn ang="0">
                  <a:pos x="446" y="158"/>
                </a:cxn>
                <a:cxn ang="0">
                  <a:pos x="430" y="178"/>
                </a:cxn>
                <a:cxn ang="0">
                  <a:pos x="419" y="198"/>
                </a:cxn>
                <a:cxn ang="0">
                  <a:pos x="379" y="218"/>
                </a:cxn>
                <a:cxn ang="0">
                  <a:pos x="312" y="237"/>
                </a:cxn>
                <a:cxn ang="0">
                  <a:pos x="280" y="230"/>
                </a:cxn>
                <a:cxn ang="0">
                  <a:pos x="226" y="214"/>
                </a:cxn>
                <a:cxn ang="0">
                  <a:pos x="156" y="210"/>
                </a:cxn>
                <a:cxn ang="0">
                  <a:pos x="128" y="174"/>
                </a:cxn>
                <a:cxn ang="0">
                  <a:pos x="56" y="152"/>
                </a:cxn>
                <a:cxn ang="0">
                  <a:pos x="61" y="123"/>
                </a:cxn>
                <a:cxn ang="0">
                  <a:pos x="25" y="90"/>
                </a:cxn>
                <a:cxn ang="0">
                  <a:pos x="7" y="61"/>
                </a:cxn>
                <a:cxn ang="0">
                  <a:pos x="57" y="37"/>
                </a:cxn>
                <a:cxn ang="0">
                  <a:pos x="117" y="34"/>
                </a:cxn>
                <a:cxn ang="0">
                  <a:pos x="153" y="47"/>
                </a:cxn>
                <a:cxn ang="0">
                  <a:pos x="190" y="40"/>
                </a:cxn>
                <a:cxn ang="0">
                  <a:pos x="189" y="13"/>
                </a:cxn>
                <a:cxn ang="0">
                  <a:pos x="233" y="6"/>
                </a:cxn>
                <a:cxn ang="0">
                  <a:pos x="264" y="30"/>
                </a:cxn>
                <a:cxn ang="0">
                  <a:pos x="307" y="37"/>
                </a:cxn>
                <a:cxn ang="0">
                  <a:pos x="366" y="53"/>
                </a:cxn>
                <a:cxn ang="0">
                  <a:pos x="424" y="62"/>
                </a:cxn>
                <a:cxn ang="0">
                  <a:pos x="472" y="42"/>
                </a:cxn>
                <a:cxn ang="0">
                  <a:pos x="512" y="47"/>
                </a:cxn>
              </a:cxnLst>
              <a:rect l="0" t="0" r="r" b="b"/>
              <a:pathLst>
                <a:path w="583" h="240">
                  <a:moveTo>
                    <a:pt x="524" y="48"/>
                  </a:moveTo>
                  <a:cubicBezTo>
                    <a:pt x="519" y="56"/>
                    <a:pt x="516" y="67"/>
                    <a:pt x="510" y="76"/>
                  </a:cubicBezTo>
                  <a:cubicBezTo>
                    <a:pt x="508" y="80"/>
                    <a:pt x="505" y="85"/>
                    <a:pt x="504" y="90"/>
                  </a:cubicBezTo>
                  <a:cubicBezTo>
                    <a:pt x="504" y="97"/>
                    <a:pt x="507" y="100"/>
                    <a:pt x="512" y="96"/>
                  </a:cubicBezTo>
                  <a:cubicBezTo>
                    <a:pt x="517" y="92"/>
                    <a:pt x="524" y="92"/>
                    <a:pt x="530" y="94"/>
                  </a:cubicBezTo>
                  <a:cubicBezTo>
                    <a:pt x="532" y="99"/>
                    <a:pt x="537" y="99"/>
                    <a:pt x="540" y="95"/>
                  </a:cubicBezTo>
                  <a:cubicBezTo>
                    <a:pt x="544" y="91"/>
                    <a:pt x="548" y="89"/>
                    <a:pt x="552" y="91"/>
                  </a:cubicBezTo>
                  <a:cubicBezTo>
                    <a:pt x="562" y="93"/>
                    <a:pt x="569" y="101"/>
                    <a:pt x="574" y="110"/>
                  </a:cubicBezTo>
                  <a:cubicBezTo>
                    <a:pt x="578" y="112"/>
                    <a:pt x="583" y="119"/>
                    <a:pt x="577" y="121"/>
                  </a:cubicBezTo>
                  <a:cubicBezTo>
                    <a:pt x="573" y="123"/>
                    <a:pt x="569" y="120"/>
                    <a:pt x="564" y="121"/>
                  </a:cubicBezTo>
                  <a:cubicBezTo>
                    <a:pt x="554" y="118"/>
                    <a:pt x="543" y="123"/>
                    <a:pt x="533" y="127"/>
                  </a:cubicBezTo>
                  <a:cubicBezTo>
                    <a:pt x="530" y="130"/>
                    <a:pt x="525" y="125"/>
                    <a:pt x="521" y="129"/>
                  </a:cubicBezTo>
                  <a:cubicBezTo>
                    <a:pt x="514" y="131"/>
                    <a:pt x="516" y="143"/>
                    <a:pt x="510" y="145"/>
                  </a:cubicBezTo>
                  <a:cubicBezTo>
                    <a:pt x="503" y="151"/>
                    <a:pt x="494" y="150"/>
                    <a:pt x="486" y="149"/>
                  </a:cubicBezTo>
                  <a:cubicBezTo>
                    <a:pt x="479" y="155"/>
                    <a:pt x="473" y="165"/>
                    <a:pt x="464" y="163"/>
                  </a:cubicBezTo>
                  <a:cubicBezTo>
                    <a:pt x="458" y="164"/>
                    <a:pt x="451" y="163"/>
                    <a:pt x="446" y="158"/>
                  </a:cubicBezTo>
                  <a:cubicBezTo>
                    <a:pt x="441" y="155"/>
                    <a:pt x="434" y="157"/>
                    <a:pt x="431" y="164"/>
                  </a:cubicBezTo>
                  <a:cubicBezTo>
                    <a:pt x="428" y="167"/>
                    <a:pt x="427" y="174"/>
                    <a:pt x="430" y="178"/>
                  </a:cubicBezTo>
                  <a:cubicBezTo>
                    <a:pt x="432" y="182"/>
                    <a:pt x="440" y="183"/>
                    <a:pt x="437" y="188"/>
                  </a:cubicBezTo>
                  <a:cubicBezTo>
                    <a:pt x="432" y="194"/>
                    <a:pt x="424" y="192"/>
                    <a:pt x="419" y="198"/>
                  </a:cubicBezTo>
                  <a:cubicBezTo>
                    <a:pt x="413" y="204"/>
                    <a:pt x="408" y="212"/>
                    <a:pt x="401" y="213"/>
                  </a:cubicBezTo>
                  <a:cubicBezTo>
                    <a:pt x="394" y="217"/>
                    <a:pt x="387" y="220"/>
                    <a:pt x="379" y="218"/>
                  </a:cubicBezTo>
                  <a:cubicBezTo>
                    <a:pt x="371" y="218"/>
                    <a:pt x="362" y="219"/>
                    <a:pt x="354" y="219"/>
                  </a:cubicBezTo>
                  <a:cubicBezTo>
                    <a:pt x="340" y="224"/>
                    <a:pt x="326" y="231"/>
                    <a:pt x="312" y="237"/>
                  </a:cubicBezTo>
                  <a:cubicBezTo>
                    <a:pt x="307" y="240"/>
                    <a:pt x="305" y="233"/>
                    <a:pt x="301" y="232"/>
                  </a:cubicBezTo>
                  <a:cubicBezTo>
                    <a:pt x="294" y="232"/>
                    <a:pt x="287" y="233"/>
                    <a:pt x="280" y="230"/>
                  </a:cubicBezTo>
                  <a:cubicBezTo>
                    <a:pt x="272" y="227"/>
                    <a:pt x="264" y="224"/>
                    <a:pt x="257" y="217"/>
                  </a:cubicBezTo>
                  <a:cubicBezTo>
                    <a:pt x="247" y="214"/>
                    <a:pt x="237" y="215"/>
                    <a:pt x="226" y="214"/>
                  </a:cubicBezTo>
                  <a:cubicBezTo>
                    <a:pt x="209" y="214"/>
                    <a:pt x="192" y="217"/>
                    <a:pt x="175" y="211"/>
                  </a:cubicBezTo>
                  <a:cubicBezTo>
                    <a:pt x="168" y="210"/>
                    <a:pt x="162" y="212"/>
                    <a:pt x="156" y="210"/>
                  </a:cubicBezTo>
                  <a:cubicBezTo>
                    <a:pt x="147" y="204"/>
                    <a:pt x="143" y="191"/>
                    <a:pt x="137" y="182"/>
                  </a:cubicBezTo>
                  <a:cubicBezTo>
                    <a:pt x="138" y="174"/>
                    <a:pt x="132" y="177"/>
                    <a:pt x="128" y="174"/>
                  </a:cubicBezTo>
                  <a:cubicBezTo>
                    <a:pt x="116" y="169"/>
                    <a:pt x="106" y="159"/>
                    <a:pt x="93" y="158"/>
                  </a:cubicBezTo>
                  <a:cubicBezTo>
                    <a:pt x="81" y="156"/>
                    <a:pt x="67" y="160"/>
                    <a:pt x="56" y="152"/>
                  </a:cubicBezTo>
                  <a:cubicBezTo>
                    <a:pt x="51" y="147"/>
                    <a:pt x="55" y="142"/>
                    <a:pt x="58" y="138"/>
                  </a:cubicBezTo>
                  <a:cubicBezTo>
                    <a:pt x="59" y="133"/>
                    <a:pt x="62" y="128"/>
                    <a:pt x="61" y="123"/>
                  </a:cubicBezTo>
                  <a:cubicBezTo>
                    <a:pt x="57" y="113"/>
                    <a:pt x="52" y="104"/>
                    <a:pt x="45" y="96"/>
                  </a:cubicBezTo>
                  <a:cubicBezTo>
                    <a:pt x="39" y="93"/>
                    <a:pt x="31" y="93"/>
                    <a:pt x="25" y="90"/>
                  </a:cubicBezTo>
                  <a:cubicBezTo>
                    <a:pt x="18" y="85"/>
                    <a:pt x="10" y="82"/>
                    <a:pt x="6" y="74"/>
                  </a:cubicBezTo>
                  <a:cubicBezTo>
                    <a:pt x="5" y="69"/>
                    <a:pt x="0" y="62"/>
                    <a:pt x="7" y="61"/>
                  </a:cubicBezTo>
                  <a:cubicBezTo>
                    <a:pt x="13" y="55"/>
                    <a:pt x="21" y="57"/>
                    <a:pt x="28" y="55"/>
                  </a:cubicBezTo>
                  <a:cubicBezTo>
                    <a:pt x="39" y="52"/>
                    <a:pt x="46" y="39"/>
                    <a:pt x="57" y="37"/>
                  </a:cubicBezTo>
                  <a:cubicBezTo>
                    <a:pt x="68" y="34"/>
                    <a:pt x="78" y="27"/>
                    <a:pt x="89" y="30"/>
                  </a:cubicBezTo>
                  <a:cubicBezTo>
                    <a:pt x="98" y="32"/>
                    <a:pt x="108" y="32"/>
                    <a:pt x="117" y="34"/>
                  </a:cubicBezTo>
                  <a:cubicBezTo>
                    <a:pt x="122" y="38"/>
                    <a:pt x="124" y="47"/>
                    <a:pt x="130" y="46"/>
                  </a:cubicBezTo>
                  <a:cubicBezTo>
                    <a:pt x="138" y="46"/>
                    <a:pt x="146" y="47"/>
                    <a:pt x="153" y="47"/>
                  </a:cubicBezTo>
                  <a:cubicBezTo>
                    <a:pt x="159" y="47"/>
                    <a:pt x="166" y="49"/>
                    <a:pt x="171" y="51"/>
                  </a:cubicBezTo>
                  <a:cubicBezTo>
                    <a:pt x="179" y="51"/>
                    <a:pt x="186" y="46"/>
                    <a:pt x="190" y="40"/>
                  </a:cubicBezTo>
                  <a:cubicBezTo>
                    <a:pt x="194" y="33"/>
                    <a:pt x="187" y="32"/>
                    <a:pt x="186" y="27"/>
                  </a:cubicBezTo>
                  <a:cubicBezTo>
                    <a:pt x="182" y="22"/>
                    <a:pt x="185" y="16"/>
                    <a:pt x="189" y="13"/>
                  </a:cubicBezTo>
                  <a:cubicBezTo>
                    <a:pt x="193" y="8"/>
                    <a:pt x="198" y="4"/>
                    <a:pt x="202" y="0"/>
                  </a:cubicBezTo>
                  <a:cubicBezTo>
                    <a:pt x="212" y="3"/>
                    <a:pt x="223" y="3"/>
                    <a:pt x="233" y="6"/>
                  </a:cubicBezTo>
                  <a:cubicBezTo>
                    <a:pt x="242" y="8"/>
                    <a:pt x="251" y="14"/>
                    <a:pt x="260" y="15"/>
                  </a:cubicBezTo>
                  <a:cubicBezTo>
                    <a:pt x="262" y="19"/>
                    <a:pt x="260" y="26"/>
                    <a:pt x="264" y="30"/>
                  </a:cubicBezTo>
                  <a:cubicBezTo>
                    <a:pt x="269" y="38"/>
                    <a:pt x="277" y="38"/>
                    <a:pt x="284" y="41"/>
                  </a:cubicBezTo>
                  <a:cubicBezTo>
                    <a:pt x="292" y="43"/>
                    <a:pt x="299" y="38"/>
                    <a:pt x="307" y="37"/>
                  </a:cubicBezTo>
                  <a:cubicBezTo>
                    <a:pt x="317" y="35"/>
                    <a:pt x="327" y="37"/>
                    <a:pt x="337" y="37"/>
                  </a:cubicBezTo>
                  <a:cubicBezTo>
                    <a:pt x="347" y="40"/>
                    <a:pt x="355" y="51"/>
                    <a:pt x="366" y="53"/>
                  </a:cubicBezTo>
                  <a:cubicBezTo>
                    <a:pt x="371" y="56"/>
                    <a:pt x="377" y="58"/>
                    <a:pt x="383" y="59"/>
                  </a:cubicBezTo>
                  <a:cubicBezTo>
                    <a:pt x="396" y="65"/>
                    <a:pt x="410" y="63"/>
                    <a:pt x="424" y="62"/>
                  </a:cubicBezTo>
                  <a:cubicBezTo>
                    <a:pt x="434" y="60"/>
                    <a:pt x="443" y="60"/>
                    <a:pt x="452" y="57"/>
                  </a:cubicBezTo>
                  <a:cubicBezTo>
                    <a:pt x="460" y="53"/>
                    <a:pt x="464" y="45"/>
                    <a:pt x="472" y="42"/>
                  </a:cubicBezTo>
                  <a:cubicBezTo>
                    <a:pt x="477" y="39"/>
                    <a:pt x="485" y="39"/>
                    <a:pt x="491" y="41"/>
                  </a:cubicBezTo>
                  <a:cubicBezTo>
                    <a:pt x="497" y="48"/>
                    <a:pt x="505" y="51"/>
                    <a:pt x="512" y="47"/>
                  </a:cubicBezTo>
                  <a:cubicBezTo>
                    <a:pt x="516" y="46"/>
                    <a:pt x="521" y="45"/>
                    <a:pt x="524" y="4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16" name="Freeform 337">
              <a:extLst>
                <a:ext uri="{FF2B5EF4-FFF2-40B4-BE49-F238E27FC236}">
                  <a16:creationId xmlns:a16="http://schemas.microsoft.com/office/drawing/2014/main" id="{B4F9D391-78A2-4982-B91B-3B0D14F1063A}"/>
                </a:ext>
              </a:extLst>
            </p:cNvPr>
            <p:cNvSpPr>
              <a:spLocks noEditPoints="1"/>
            </p:cNvSpPr>
            <p:nvPr/>
          </p:nvSpPr>
          <p:spPr bwMode="auto">
            <a:xfrm>
              <a:off x="3238515" y="3537923"/>
              <a:ext cx="542348" cy="419589"/>
            </a:xfrm>
            <a:custGeom>
              <a:avLst/>
              <a:gdLst/>
              <a:ahLst/>
              <a:cxnLst>
                <a:cxn ang="0">
                  <a:pos x="654" y="767"/>
                </a:cxn>
                <a:cxn ang="0">
                  <a:pos x="645" y="807"/>
                </a:cxn>
                <a:cxn ang="0">
                  <a:pos x="486" y="728"/>
                </a:cxn>
                <a:cxn ang="0">
                  <a:pos x="455" y="688"/>
                </a:cxn>
                <a:cxn ang="0">
                  <a:pos x="441" y="640"/>
                </a:cxn>
                <a:cxn ang="0">
                  <a:pos x="422" y="576"/>
                </a:cxn>
                <a:cxn ang="0">
                  <a:pos x="372" y="556"/>
                </a:cxn>
                <a:cxn ang="0">
                  <a:pos x="285" y="582"/>
                </a:cxn>
                <a:cxn ang="0">
                  <a:pos x="236" y="578"/>
                </a:cxn>
                <a:cxn ang="0">
                  <a:pos x="193" y="562"/>
                </a:cxn>
                <a:cxn ang="0">
                  <a:pos x="145" y="526"/>
                </a:cxn>
                <a:cxn ang="0">
                  <a:pos x="98" y="503"/>
                </a:cxn>
                <a:cxn ang="0">
                  <a:pos x="104" y="470"/>
                </a:cxn>
                <a:cxn ang="0">
                  <a:pos x="76" y="419"/>
                </a:cxn>
                <a:cxn ang="0">
                  <a:pos x="31" y="382"/>
                </a:cxn>
                <a:cxn ang="0">
                  <a:pos x="20" y="346"/>
                </a:cxn>
                <a:cxn ang="0">
                  <a:pos x="34" y="294"/>
                </a:cxn>
                <a:cxn ang="0">
                  <a:pos x="112" y="264"/>
                </a:cxn>
                <a:cxn ang="0">
                  <a:pos x="114" y="201"/>
                </a:cxn>
                <a:cxn ang="0">
                  <a:pos x="163" y="164"/>
                </a:cxn>
                <a:cxn ang="0">
                  <a:pos x="236" y="112"/>
                </a:cxn>
                <a:cxn ang="0">
                  <a:pos x="303" y="137"/>
                </a:cxn>
                <a:cxn ang="0">
                  <a:pos x="389" y="211"/>
                </a:cxn>
                <a:cxn ang="0">
                  <a:pos x="523" y="261"/>
                </a:cxn>
                <a:cxn ang="0">
                  <a:pos x="640" y="254"/>
                </a:cxn>
                <a:cxn ang="0">
                  <a:pos x="698" y="193"/>
                </a:cxn>
                <a:cxn ang="0">
                  <a:pos x="778" y="163"/>
                </a:cxn>
                <a:cxn ang="0">
                  <a:pos x="807" y="127"/>
                </a:cxn>
                <a:cxn ang="0">
                  <a:pos x="761" y="115"/>
                </a:cxn>
                <a:cxn ang="0">
                  <a:pos x="822" y="64"/>
                </a:cxn>
                <a:cxn ang="0">
                  <a:pos x="881" y="3"/>
                </a:cxn>
                <a:cxn ang="0">
                  <a:pos x="991" y="94"/>
                </a:cxn>
                <a:cxn ang="0">
                  <a:pos x="1098" y="121"/>
                </a:cxn>
                <a:cxn ang="0">
                  <a:pos x="1043" y="193"/>
                </a:cxn>
                <a:cxn ang="0">
                  <a:pos x="1011" y="243"/>
                </a:cxn>
                <a:cxn ang="0">
                  <a:pos x="960" y="269"/>
                </a:cxn>
                <a:cxn ang="0">
                  <a:pos x="862" y="334"/>
                </a:cxn>
                <a:cxn ang="0">
                  <a:pos x="866" y="291"/>
                </a:cxn>
                <a:cxn ang="0">
                  <a:pos x="800" y="325"/>
                </a:cxn>
                <a:cxn ang="0">
                  <a:pos x="835" y="369"/>
                </a:cxn>
                <a:cxn ang="0">
                  <a:pos x="851" y="386"/>
                </a:cxn>
                <a:cxn ang="0">
                  <a:pos x="826" y="434"/>
                </a:cxn>
                <a:cxn ang="0">
                  <a:pos x="863" y="501"/>
                </a:cxn>
                <a:cxn ang="0">
                  <a:pos x="857" y="532"/>
                </a:cxn>
                <a:cxn ang="0">
                  <a:pos x="852" y="579"/>
                </a:cxn>
                <a:cxn ang="0">
                  <a:pos x="818" y="644"/>
                </a:cxn>
                <a:cxn ang="0">
                  <a:pos x="771" y="690"/>
                </a:cxn>
                <a:cxn ang="0">
                  <a:pos x="722" y="706"/>
                </a:cxn>
                <a:cxn ang="0">
                  <a:pos x="678" y="730"/>
                </a:cxn>
                <a:cxn ang="0">
                  <a:pos x="651" y="734"/>
                </a:cxn>
                <a:cxn ang="0">
                  <a:pos x="593" y="716"/>
                </a:cxn>
                <a:cxn ang="0">
                  <a:pos x="529" y="707"/>
                </a:cxn>
              </a:cxnLst>
              <a:rect l="0" t="0" r="r" b="b"/>
              <a:pathLst>
                <a:path w="1102" h="807">
                  <a:moveTo>
                    <a:pt x="645" y="807"/>
                  </a:moveTo>
                  <a:cubicBezTo>
                    <a:pt x="640" y="804"/>
                    <a:pt x="636" y="801"/>
                    <a:pt x="631" y="798"/>
                  </a:cubicBezTo>
                  <a:cubicBezTo>
                    <a:pt x="631" y="792"/>
                    <a:pt x="627" y="783"/>
                    <a:pt x="632" y="779"/>
                  </a:cubicBezTo>
                  <a:cubicBezTo>
                    <a:pt x="637" y="777"/>
                    <a:pt x="639" y="768"/>
                    <a:pt x="645" y="771"/>
                  </a:cubicBezTo>
                  <a:cubicBezTo>
                    <a:pt x="645" y="763"/>
                    <a:pt x="651" y="767"/>
                    <a:pt x="654" y="767"/>
                  </a:cubicBezTo>
                  <a:cubicBezTo>
                    <a:pt x="657" y="763"/>
                    <a:pt x="663" y="765"/>
                    <a:pt x="666" y="763"/>
                  </a:cubicBezTo>
                  <a:cubicBezTo>
                    <a:pt x="669" y="766"/>
                    <a:pt x="674" y="771"/>
                    <a:pt x="668" y="774"/>
                  </a:cubicBezTo>
                  <a:cubicBezTo>
                    <a:pt x="664" y="778"/>
                    <a:pt x="661" y="784"/>
                    <a:pt x="661" y="789"/>
                  </a:cubicBezTo>
                  <a:cubicBezTo>
                    <a:pt x="663" y="795"/>
                    <a:pt x="656" y="796"/>
                    <a:pt x="653" y="798"/>
                  </a:cubicBezTo>
                  <a:cubicBezTo>
                    <a:pt x="649" y="798"/>
                    <a:pt x="647" y="803"/>
                    <a:pt x="645" y="807"/>
                  </a:cubicBezTo>
                  <a:close/>
                  <a:moveTo>
                    <a:pt x="510" y="706"/>
                  </a:moveTo>
                  <a:cubicBezTo>
                    <a:pt x="506" y="708"/>
                    <a:pt x="501" y="711"/>
                    <a:pt x="503" y="717"/>
                  </a:cubicBezTo>
                  <a:cubicBezTo>
                    <a:pt x="504" y="723"/>
                    <a:pt x="509" y="729"/>
                    <a:pt x="505" y="734"/>
                  </a:cubicBezTo>
                  <a:cubicBezTo>
                    <a:pt x="502" y="737"/>
                    <a:pt x="496" y="735"/>
                    <a:pt x="494" y="731"/>
                  </a:cubicBezTo>
                  <a:cubicBezTo>
                    <a:pt x="491" y="725"/>
                    <a:pt x="490" y="723"/>
                    <a:pt x="486" y="728"/>
                  </a:cubicBezTo>
                  <a:cubicBezTo>
                    <a:pt x="482" y="731"/>
                    <a:pt x="476" y="730"/>
                    <a:pt x="475" y="724"/>
                  </a:cubicBezTo>
                  <a:cubicBezTo>
                    <a:pt x="473" y="720"/>
                    <a:pt x="471" y="713"/>
                    <a:pt x="467" y="715"/>
                  </a:cubicBezTo>
                  <a:cubicBezTo>
                    <a:pt x="462" y="718"/>
                    <a:pt x="457" y="712"/>
                    <a:pt x="461" y="707"/>
                  </a:cubicBezTo>
                  <a:cubicBezTo>
                    <a:pt x="462" y="702"/>
                    <a:pt x="466" y="697"/>
                    <a:pt x="465" y="692"/>
                  </a:cubicBezTo>
                  <a:cubicBezTo>
                    <a:pt x="462" y="689"/>
                    <a:pt x="455" y="695"/>
                    <a:pt x="455" y="688"/>
                  </a:cubicBezTo>
                  <a:cubicBezTo>
                    <a:pt x="454" y="682"/>
                    <a:pt x="454" y="675"/>
                    <a:pt x="452" y="670"/>
                  </a:cubicBezTo>
                  <a:cubicBezTo>
                    <a:pt x="448" y="668"/>
                    <a:pt x="444" y="669"/>
                    <a:pt x="440" y="671"/>
                  </a:cubicBezTo>
                  <a:cubicBezTo>
                    <a:pt x="437" y="673"/>
                    <a:pt x="430" y="679"/>
                    <a:pt x="430" y="672"/>
                  </a:cubicBezTo>
                  <a:cubicBezTo>
                    <a:pt x="433" y="666"/>
                    <a:pt x="431" y="660"/>
                    <a:pt x="430" y="654"/>
                  </a:cubicBezTo>
                  <a:cubicBezTo>
                    <a:pt x="433" y="649"/>
                    <a:pt x="436" y="643"/>
                    <a:pt x="441" y="640"/>
                  </a:cubicBezTo>
                  <a:cubicBezTo>
                    <a:pt x="447" y="635"/>
                    <a:pt x="451" y="626"/>
                    <a:pt x="452" y="617"/>
                  </a:cubicBezTo>
                  <a:cubicBezTo>
                    <a:pt x="452" y="609"/>
                    <a:pt x="451" y="600"/>
                    <a:pt x="450" y="593"/>
                  </a:cubicBezTo>
                  <a:cubicBezTo>
                    <a:pt x="447" y="591"/>
                    <a:pt x="441" y="594"/>
                    <a:pt x="440" y="587"/>
                  </a:cubicBezTo>
                  <a:cubicBezTo>
                    <a:pt x="440" y="580"/>
                    <a:pt x="436" y="573"/>
                    <a:pt x="431" y="572"/>
                  </a:cubicBezTo>
                  <a:cubicBezTo>
                    <a:pt x="427" y="574"/>
                    <a:pt x="427" y="580"/>
                    <a:pt x="422" y="576"/>
                  </a:cubicBezTo>
                  <a:cubicBezTo>
                    <a:pt x="417" y="574"/>
                    <a:pt x="412" y="575"/>
                    <a:pt x="407" y="573"/>
                  </a:cubicBezTo>
                  <a:cubicBezTo>
                    <a:pt x="409" y="568"/>
                    <a:pt x="414" y="564"/>
                    <a:pt x="409" y="559"/>
                  </a:cubicBezTo>
                  <a:cubicBezTo>
                    <a:pt x="406" y="557"/>
                    <a:pt x="403" y="548"/>
                    <a:pt x="399" y="551"/>
                  </a:cubicBezTo>
                  <a:cubicBezTo>
                    <a:pt x="395" y="555"/>
                    <a:pt x="390" y="562"/>
                    <a:pt x="384" y="558"/>
                  </a:cubicBezTo>
                  <a:cubicBezTo>
                    <a:pt x="380" y="556"/>
                    <a:pt x="376" y="552"/>
                    <a:pt x="372" y="556"/>
                  </a:cubicBezTo>
                  <a:cubicBezTo>
                    <a:pt x="366" y="560"/>
                    <a:pt x="361" y="567"/>
                    <a:pt x="354" y="568"/>
                  </a:cubicBezTo>
                  <a:cubicBezTo>
                    <a:pt x="345" y="574"/>
                    <a:pt x="341" y="588"/>
                    <a:pt x="330" y="588"/>
                  </a:cubicBezTo>
                  <a:cubicBezTo>
                    <a:pt x="325" y="590"/>
                    <a:pt x="322" y="589"/>
                    <a:pt x="320" y="583"/>
                  </a:cubicBezTo>
                  <a:cubicBezTo>
                    <a:pt x="313" y="577"/>
                    <a:pt x="304" y="584"/>
                    <a:pt x="297" y="577"/>
                  </a:cubicBezTo>
                  <a:cubicBezTo>
                    <a:pt x="293" y="571"/>
                    <a:pt x="288" y="579"/>
                    <a:pt x="285" y="582"/>
                  </a:cubicBezTo>
                  <a:cubicBezTo>
                    <a:pt x="280" y="588"/>
                    <a:pt x="277" y="594"/>
                    <a:pt x="273" y="600"/>
                  </a:cubicBezTo>
                  <a:cubicBezTo>
                    <a:pt x="270" y="595"/>
                    <a:pt x="272" y="589"/>
                    <a:pt x="271" y="584"/>
                  </a:cubicBezTo>
                  <a:cubicBezTo>
                    <a:pt x="267" y="579"/>
                    <a:pt x="262" y="587"/>
                    <a:pt x="258" y="583"/>
                  </a:cubicBezTo>
                  <a:cubicBezTo>
                    <a:pt x="254" y="584"/>
                    <a:pt x="251" y="585"/>
                    <a:pt x="247" y="585"/>
                  </a:cubicBezTo>
                  <a:cubicBezTo>
                    <a:pt x="242" y="586"/>
                    <a:pt x="240" y="578"/>
                    <a:pt x="236" y="578"/>
                  </a:cubicBezTo>
                  <a:cubicBezTo>
                    <a:pt x="232" y="579"/>
                    <a:pt x="230" y="586"/>
                    <a:pt x="226" y="580"/>
                  </a:cubicBezTo>
                  <a:cubicBezTo>
                    <a:pt x="224" y="581"/>
                    <a:pt x="223" y="586"/>
                    <a:pt x="221" y="578"/>
                  </a:cubicBezTo>
                  <a:cubicBezTo>
                    <a:pt x="218" y="572"/>
                    <a:pt x="214" y="575"/>
                    <a:pt x="210" y="574"/>
                  </a:cubicBezTo>
                  <a:cubicBezTo>
                    <a:pt x="203" y="576"/>
                    <a:pt x="211" y="562"/>
                    <a:pt x="204" y="568"/>
                  </a:cubicBezTo>
                  <a:cubicBezTo>
                    <a:pt x="200" y="571"/>
                    <a:pt x="196" y="563"/>
                    <a:pt x="193" y="562"/>
                  </a:cubicBezTo>
                  <a:cubicBezTo>
                    <a:pt x="190" y="560"/>
                    <a:pt x="192" y="550"/>
                    <a:pt x="186" y="552"/>
                  </a:cubicBezTo>
                  <a:cubicBezTo>
                    <a:pt x="181" y="554"/>
                    <a:pt x="179" y="555"/>
                    <a:pt x="176" y="548"/>
                  </a:cubicBezTo>
                  <a:cubicBezTo>
                    <a:pt x="174" y="542"/>
                    <a:pt x="170" y="546"/>
                    <a:pt x="166" y="543"/>
                  </a:cubicBezTo>
                  <a:cubicBezTo>
                    <a:pt x="163" y="538"/>
                    <a:pt x="158" y="535"/>
                    <a:pt x="153" y="534"/>
                  </a:cubicBezTo>
                  <a:cubicBezTo>
                    <a:pt x="154" y="526"/>
                    <a:pt x="149" y="527"/>
                    <a:pt x="145" y="526"/>
                  </a:cubicBezTo>
                  <a:cubicBezTo>
                    <a:pt x="140" y="526"/>
                    <a:pt x="140" y="530"/>
                    <a:pt x="137" y="535"/>
                  </a:cubicBezTo>
                  <a:cubicBezTo>
                    <a:pt x="133" y="536"/>
                    <a:pt x="132" y="527"/>
                    <a:pt x="127" y="526"/>
                  </a:cubicBezTo>
                  <a:cubicBezTo>
                    <a:pt x="125" y="523"/>
                    <a:pt x="116" y="526"/>
                    <a:pt x="119" y="519"/>
                  </a:cubicBezTo>
                  <a:cubicBezTo>
                    <a:pt x="115" y="517"/>
                    <a:pt x="111" y="511"/>
                    <a:pt x="107" y="514"/>
                  </a:cubicBezTo>
                  <a:cubicBezTo>
                    <a:pt x="104" y="510"/>
                    <a:pt x="102" y="505"/>
                    <a:pt x="98" y="503"/>
                  </a:cubicBezTo>
                  <a:cubicBezTo>
                    <a:pt x="95" y="509"/>
                    <a:pt x="89" y="503"/>
                    <a:pt x="93" y="499"/>
                  </a:cubicBezTo>
                  <a:cubicBezTo>
                    <a:pt x="89" y="495"/>
                    <a:pt x="93" y="489"/>
                    <a:pt x="88" y="486"/>
                  </a:cubicBezTo>
                  <a:cubicBezTo>
                    <a:pt x="85" y="482"/>
                    <a:pt x="85" y="475"/>
                    <a:pt x="91" y="476"/>
                  </a:cubicBezTo>
                  <a:cubicBezTo>
                    <a:pt x="93" y="475"/>
                    <a:pt x="94" y="485"/>
                    <a:pt x="99" y="481"/>
                  </a:cubicBezTo>
                  <a:cubicBezTo>
                    <a:pt x="102" y="477"/>
                    <a:pt x="109" y="475"/>
                    <a:pt x="104" y="470"/>
                  </a:cubicBezTo>
                  <a:cubicBezTo>
                    <a:pt x="105" y="462"/>
                    <a:pt x="101" y="464"/>
                    <a:pt x="98" y="460"/>
                  </a:cubicBezTo>
                  <a:cubicBezTo>
                    <a:pt x="95" y="458"/>
                    <a:pt x="88" y="460"/>
                    <a:pt x="89" y="454"/>
                  </a:cubicBezTo>
                  <a:cubicBezTo>
                    <a:pt x="88" y="448"/>
                    <a:pt x="87" y="442"/>
                    <a:pt x="92" y="440"/>
                  </a:cubicBezTo>
                  <a:cubicBezTo>
                    <a:pt x="89" y="436"/>
                    <a:pt x="86" y="432"/>
                    <a:pt x="81" y="433"/>
                  </a:cubicBezTo>
                  <a:cubicBezTo>
                    <a:pt x="78" y="430"/>
                    <a:pt x="78" y="423"/>
                    <a:pt x="76" y="419"/>
                  </a:cubicBezTo>
                  <a:cubicBezTo>
                    <a:pt x="75" y="411"/>
                    <a:pt x="74" y="413"/>
                    <a:pt x="69" y="411"/>
                  </a:cubicBezTo>
                  <a:cubicBezTo>
                    <a:pt x="63" y="409"/>
                    <a:pt x="56" y="412"/>
                    <a:pt x="52" y="406"/>
                  </a:cubicBezTo>
                  <a:cubicBezTo>
                    <a:pt x="50" y="401"/>
                    <a:pt x="46" y="403"/>
                    <a:pt x="43" y="403"/>
                  </a:cubicBezTo>
                  <a:cubicBezTo>
                    <a:pt x="40" y="399"/>
                    <a:pt x="35" y="399"/>
                    <a:pt x="40" y="393"/>
                  </a:cubicBezTo>
                  <a:cubicBezTo>
                    <a:pt x="41" y="387"/>
                    <a:pt x="36" y="381"/>
                    <a:pt x="31" y="382"/>
                  </a:cubicBezTo>
                  <a:cubicBezTo>
                    <a:pt x="25" y="386"/>
                    <a:pt x="29" y="376"/>
                    <a:pt x="23" y="378"/>
                  </a:cubicBezTo>
                  <a:cubicBezTo>
                    <a:pt x="19" y="378"/>
                    <a:pt x="17" y="379"/>
                    <a:pt x="13" y="376"/>
                  </a:cubicBezTo>
                  <a:cubicBezTo>
                    <a:pt x="11" y="371"/>
                    <a:pt x="19" y="375"/>
                    <a:pt x="21" y="371"/>
                  </a:cubicBezTo>
                  <a:cubicBezTo>
                    <a:pt x="23" y="366"/>
                    <a:pt x="24" y="362"/>
                    <a:pt x="21" y="358"/>
                  </a:cubicBezTo>
                  <a:cubicBezTo>
                    <a:pt x="23" y="353"/>
                    <a:pt x="20" y="351"/>
                    <a:pt x="20" y="346"/>
                  </a:cubicBezTo>
                  <a:cubicBezTo>
                    <a:pt x="18" y="339"/>
                    <a:pt x="12" y="341"/>
                    <a:pt x="8" y="340"/>
                  </a:cubicBezTo>
                  <a:cubicBezTo>
                    <a:pt x="5" y="344"/>
                    <a:pt x="0" y="341"/>
                    <a:pt x="0" y="335"/>
                  </a:cubicBezTo>
                  <a:cubicBezTo>
                    <a:pt x="3" y="330"/>
                    <a:pt x="0" y="323"/>
                    <a:pt x="2" y="317"/>
                  </a:cubicBezTo>
                  <a:cubicBezTo>
                    <a:pt x="2" y="308"/>
                    <a:pt x="11" y="307"/>
                    <a:pt x="16" y="303"/>
                  </a:cubicBezTo>
                  <a:cubicBezTo>
                    <a:pt x="22" y="300"/>
                    <a:pt x="28" y="295"/>
                    <a:pt x="34" y="294"/>
                  </a:cubicBezTo>
                  <a:cubicBezTo>
                    <a:pt x="35" y="300"/>
                    <a:pt x="38" y="303"/>
                    <a:pt x="43" y="300"/>
                  </a:cubicBezTo>
                  <a:cubicBezTo>
                    <a:pt x="47" y="299"/>
                    <a:pt x="52" y="299"/>
                    <a:pt x="54" y="293"/>
                  </a:cubicBezTo>
                  <a:cubicBezTo>
                    <a:pt x="56" y="288"/>
                    <a:pt x="59" y="281"/>
                    <a:pt x="65" y="284"/>
                  </a:cubicBezTo>
                  <a:cubicBezTo>
                    <a:pt x="73" y="287"/>
                    <a:pt x="83" y="286"/>
                    <a:pt x="88" y="277"/>
                  </a:cubicBezTo>
                  <a:cubicBezTo>
                    <a:pt x="93" y="267"/>
                    <a:pt x="104" y="267"/>
                    <a:pt x="112" y="264"/>
                  </a:cubicBezTo>
                  <a:cubicBezTo>
                    <a:pt x="116" y="264"/>
                    <a:pt x="120" y="261"/>
                    <a:pt x="118" y="255"/>
                  </a:cubicBezTo>
                  <a:cubicBezTo>
                    <a:pt x="117" y="249"/>
                    <a:pt x="117" y="243"/>
                    <a:pt x="121" y="239"/>
                  </a:cubicBezTo>
                  <a:cubicBezTo>
                    <a:pt x="125" y="236"/>
                    <a:pt x="129" y="233"/>
                    <a:pt x="127" y="227"/>
                  </a:cubicBezTo>
                  <a:cubicBezTo>
                    <a:pt x="124" y="221"/>
                    <a:pt x="120" y="216"/>
                    <a:pt x="121" y="209"/>
                  </a:cubicBezTo>
                  <a:cubicBezTo>
                    <a:pt x="123" y="202"/>
                    <a:pt x="119" y="199"/>
                    <a:pt x="114" y="201"/>
                  </a:cubicBezTo>
                  <a:cubicBezTo>
                    <a:pt x="110" y="198"/>
                    <a:pt x="116" y="191"/>
                    <a:pt x="119" y="192"/>
                  </a:cubicBezTo>
                  <a:cubicBezTo>
                    <a:pt x="128" y="191"/>
                    <a:pt x="137" y="188"/>
                    <a:pt x="145" y="187"/>
                  </a:cubicBezTo>
                  <a:cubicBezTo>
                    <a:pt x="150" y="189"/>
                    <a:pt x="156" y="192"/>
                    <a:pt x="161" y="190"/>
                  </a:cubicBezTo>
                  <a:cubicBezTo>
                    <a:pt x="167" y="187"/>
                    <a:pt x="161" y="181"/>
                    <a:pt x="158" y="179"/>
                  </a:cubicBezTo>
                  <a:cubicBezTo>
                    <a:pt x="158" y="174"/>
                    <a:pt x="161" y="169"/>
                    <a:pt x="163" y="164"/>
                  </a:cubicBezTo>
                  <a:cubicBezTo>
                    <a:pt x="166" y="157"/>
                    <a:pt x="167" y="148"/>
                    <a:pt x="172" y="143"/>
                  </a:cubicBezTo>
                  <a:cubicBezTo>
                    <a:pt x="186" y="146"/>
                    <a:pt x="199" y="151"/>
                    <a:pt x="213" y="147"/>
                  </a:cubicBezTo>
                  <a:cubicBezTo>
                    <a:pt x="217" y="144"/>
                    <a:pt x="219" y="138"/>
                    <a:pt x="216" y="133"/>
                  </a:cubicBezTo>
                  <a:cubicBezTo>
                    <a:pt x="215" y="128"/>
                    <a:pt x="215" y="122"/>
                    <a:pt x="218" y="118"/>
                  </a:cubicBezTo>
                  <a:cubicBezTo>
                    <a:pt x="223" y="112"/>
                    <a:pt x="231" y="118"/>
                    <a:pt x="236" y="112"/>
                  </a:cubicBezTo>
                  <a:cubicBezTo>
                    <a:pt x="236" y="107"/>
                    <a:pt x="236" y="100"/>
                    <a:pt x="241" y="100"/>
                  </a:cubicBezTo>
                  <a:cubicBezTo>
                    <a:pt x="246" y="99"/>
                    <a:pt x="251" y="100"/>
                    <a:pt x="256" y="98"/>
                  </a:cubicBezTo>
                  <a:cubicBezTo>
                    <a:pt x="258" y="107"/>
                    <a:pt x="261" y="115"/>
                    <a:pt x="267" y="118"/>
                  </a:cubicBezTo>
                  <a:cubicBezTo>
                    <a:pt x="273" y="122"/>
                    <a:pt x="279" y="127"/>
                    <a:pt x="286" y="127"/>
                  </a:cubicBezTo>
                  <a:cubicBezTo>
                    <a:pt x="292" y="129"/>
                    <a:pt x="299" y="129"/>
                    <a:pt x="303" y="137"/>
                  </a:cubicBezTo>
                  <a:cubicBezTo>
                    <a:pt x="307" y="144"/>
                    <a:pt x="312" y="151"/>
                    <a:pt x="315" y="159"/>
                  </a:cubicBezTo>
                  <a:cubicBezTo>
                    <a:pt x="312" y="166"/>
                    <a:pt x="312" y="175"/>
                    <a:pt x="307" y="179"/>
                  </a:cubicBezTo>
                  <a:cubicBezTo>
                    <a:pt x="306" y="188"/>
                    <a:pt x="314" y="190"/>
                    <a:pt x="319" y="191"/>
                  </a:cubicBezTo>
                  <a:cubicBezTo>
                    <a:pt x="333" y="194"/>
                    <a:pt x="348" y="190"/>
                    <a:pt x="362" y="198"/>
                  </a:cubicBezTo>
                  <a:cubicBezTo>
                    <a:pt x="371" y="203"/>
                    <a:pt x="379" y="211"/>
                    <a:pt x="389" y="211"/>
                  </a:cubicBezTo>
                  <a:cubicBezTo>
                    <a:pt x="390" y="220"/>
                    <a:pt x="396" y="226"/>
                    <a:pt x="400" y="234"/>
                  </a:cubicBezTo>
                  <a:cubicBezTo>
                    <a:pt x="403" y="241"/>
                    <a:pt x="409" y="248"/>
                    <a:pt x="416" y="246"/>
                  </a:cubicBezTo>
                  <a:cubicBezTo>
                    <a:pt x="428" y="245"/>
                    <a:pt x="440" y="251"/>
                    <a:pt x="453" y="250"/>
                  </a:cubicBezTo>
                  <a:cubicBezTo>
                    <a:pt x="471" y="249"/>
                    <a:pt x="490" y="248"/>
                    <a:pt x="508" y="251"/>
                  </a:cubicBezTo>
                  <a:cubicBezTo>
                    <a:pt x="513" y="253"/>
                    <a:pt x="517" y="260"/>
                    <a:pt x="523" y="261"/>
                  </a:cubicBezTo>
                  <a:cubicBezTo>
                    <a:pt x="533" y="265"/>
                    <a:pt x="543" y="269"/>
                    <a:pt x="553" y="267"/>
                  </a:cubicBezTo>
                  <a:cubicBezTo>
                    <a:pt x="557" y="266"/>
                    <a:pt x="559" y="274"/>
                    <a:pt x="564" y="273"/>
                  </a:cubicBezTo>
                  <a:cubicBezTo>
                    <a:pt x="571" y="270"/>
                    <a:pt x="579" y="265"/>
                    <a:pt x="586" y="263"/>
                  </a:cubicBezTo>
                  <a:cubicBezTo>
                    <a:pt x="596" y="258"/>
                    <a:pt x="606" y="252"/>
                    <a:pt x="617" y="254"/>
                  </a:cubicBezTo>
                  <a:cubicBezTo>
                    <a:pt x="625" y="253"/>
                    <a:pt x="633" y="253"/>
                    <a:pt x="640" y="254"/>
                  </a:cubicBezTo>
                  <a:cubicBezTo>
                    <a:pt x="648" y="253"/>
                    <a:pt x="654" y="248"/>
                    <a:pt x="661" y="245"/>
                  </a:cubicBezTo>
                  <a:cubicBezTo>
                    <a:pt x="667" y="239"/>
                    <a:pt x="673" y="228"/>
                    <a:pt x="682" y="227"/>
                  </a:cubicBezTo>
                  <a:cubicBezTo>
                    <a:pt x="686" y="227"/>
                    <a:pt x="693" y="223"/>
                    <a:pt x="689" y="219"/>
                  </a:cubicBezTo>
                  <a:cubicBezTo>
                    <a:pt x="685" y="215"/>
                    <a:pt x="678" y="209"/>
                    <a:pt x="682" y="202"/>
                  </a:cubicBezTo>
                  <a:cubicBezTo>
                    <a:pt x="686" y="195"/>
                    <a:pt x="692" y="189"/>
                    <a:pt x="698" y="193"/>
                  </a:cubicBezTo>
                  <a:cubicBezTo>
                    <a:pt x="703" y="196"/>
                    <a:pt x="708" y="199"/>
                    <a:pt x="714" y="198"/>
                  </a:cubicBezTo>
                  <a:cubicBezTo>
                    <a:pt x="719" y="199"/>
                    <a:pt x="725" y="198"/>
                    <a:pt x="729" y="194"/>
                  </a:cubicBezTo>
                  <a:cubicBezTo>
                    <a:pt x="734" y="190"/>
                    <a:pt x="738" y="182"/>
                    <a:pt x="744" y="184"/>
                  </a:cubicBezTo>
                  <a:cubicBezTo>
                    <a:pt x="752" y="186"/>
                    <a:pt x="761" y="184"/>
                    <a:pt x="767" y="177"/>
                  </a:cubicBezTo>
                  <a:cubicBezTo>
                    <a:pt x="768" y="170"/>
                    <a:pt x="772" y="163"/>
                    <a:pt x="778" y="163"/>
                  </a:cubicBezTo>
                  <a:cubicBezTo>
                    <a:pt x="783" y="164"/>
                    <a:pt x="786" y="163"/>
                    <a:pt x="790" y="160"/>
                  </a:cubicBezTo>
                  <a:cubicBezTo>
                    <a:pt x="799" y="157"/>
                    <a:pt x="808" y="153"/>
                    <a:pt x="817" y="156"/>
                  </a:cubicBezTo>
                  <a:cubicBezTo>
                    <a:pt x="822" y="155"/>
                    <a:pt x="826" y="157"/>
                    <a:pt x="830" y="156"/>
                  </a:cubicBezTo>
                  <a:cubicBezTo>
                    <a:pt x="835" y="154"/>
                    <a:pt x="831" y="147"/>
                    <a:pt x="828" y="145"/>
                  </a:cubicBezTo>
                  <a:cubicBezTo>
                    <a:pt x="822" y="137"/>
                    <a:pt x="816" y="129"/>
                    <a:pt x="807" y="127"/>
                  </a:cubicBezTo>
                  <a:cubicBezTo>
                    <a:pt x="803" y="125"/>
                    <a:pt x="798" y="124"/>
                    <a:pt x="794" y="129"/>
                  </a:cubicBezTo>
                  <a:cubicBezTo>
                    <a:pt x="791" y="133"/>
                    <a:pt x="786" y="136"/>
                    <a:pt x="784" y="130"/>
                  </a:cubicBezTo>
                  <a:cubicBezTo>
                    <a:pt x="780" y="126"/>
                    <a:pt x="774" y="128"/>
                    <a:pt x="769" y="129"/>
                  </a:cubicBezTo>
                  <a:cubicBezTo>
                    <a:pt x="766" y="130"/>
                    <a:pt x="759" y="137"/>
                    <a:pt x="758" y="130"/>
                  </a:cubicBezTo>
                  <a:cubicBezTo>
                    <a:pt x="755" y="124"/>
                    <a:pt x="759" y="120"/>
                    <a:pt x="761" y="115"/>
                  </a:cubicBezTo>
                  <a:cubicBezTo>
                    <a:pt x="766" y="105"/>
                    <a:pt x="771" y="94"/>
                    <a:pt x="776" y="85"/>
                  </a:cubicBezTo>
                  <a:cubicBezTo>
                    <a:pt x="779" y="80"/>
                    <a:pt x="784" y="87"/>
                    <a:pt x="787" y="88"/>
                  </a:cubicBezTo>
                  <a:cubicBezTo>
                    <a:pt x="794" y="94"/>
                    <a:pt x="801" y="87"/>
                    <a:pt x="807" y="85"/>
                  </a:cubicBezTo>
                  <a:cubicBezTo>
                    <a:pt x="813" y="83"/>
                    <a:pt x="819" y="82"/>
                    <a:pt x="824" y="77"/>
                  </a:cubicBezTo>
                  <a:cubicBezTo>
                    <a:pt x="827" y="72"/>
                    <a:pt x="817" y="69"/>
                    <a:pt x="822" y="64"/>
                  </a:cubicBezTo>
                  <a:cubicBezTo>
                    <a:pt x="829" y="55"/>
                    <a:pt x="834" y="42"/>
                    <a:pt x="845" y="38"/>
                  </a:cubicBezTo>
                  <a:cubicBezTo>
                    <a:pt x="850" y="37"/>
                    <a:pt x="851" y="31"/>
                    <a:pt x="850" y="26"/>
                  </a:cubicBezTo>
                  <a:cubicBezTo>
                    <a:pt x="847" y="19"/>
                    <a:pt x="840" y="22"/>
                    <a:pt x="835" y="22"/>
                  </a:cubicBezTo>
                  <a:cubicBezTo>
                    <a:pt x="838" y="16"/>
                    <a:pt x="844" y="13"/>
                    <a:pt x="849" y="9"/>
                  </a:cubicBezTo>
                  <a:cubicBezTo>
                    <a:pt x="859" y="4"/>
                    <a:pt x="871" y="5"/>
                    <a:pt x="881" y="3"/>
                  </a:cubicBezTo>
                  <a:cubicBezTo>
                    <a:pt x="892" y="1"/>
                    <a:pt x="903" y="0"/>
                    <a:pt x="912" y="7"/>
                  </a:cubicBezTo>
                  <a:cubicBezTo>
                    <a:pt x="919" y="13"/>
                    <a:pt x="928" y="8"/>
                    <a:pt x="936" y="9"/>
                  </a:cubicBezTo>
                  <a:cubicBezTo>
                    <a:pt x="944" y="14"/>
                    <a:pt x="948" y="24"/>
                    <a:pt x="952" y="35"/>
                  </a:cubicBezTo>
                  <a:cubicBezTo>
                    <a:pt x="957" y="51"/>
                    <a:pt x="965" y="65"/>
                    <a:pt x="971" y="81"/>
                  </a:cubicBezTo>
                  <a:cubicBezTo>
                    <a:pt x="974" y="91"/>
                    <a:pt x="984" y="91"/>
                    <a:pt x="991" y="94"/>
                  </a:cubicBezTo>
                  <a:cubicBezTo>
                    <a:pt x="1002" y="95"/>
                    <a:pt x="1013" y="100"/>
                    <a:pt x="1024" y="105"/>
                  </a:cubicBezTo>
                  <a:cubicBezTo>
                    <a:pt x="1027" y="111"/>
                    <a:pt x="1028" y="119"/>
                    <a:pt x="1030" y="125"/>
                  </a:cubicBezTo>
                  <a:cubicBezTo>
                    <a:pt x="1031" y="132"/>
                    <a:pt x="1035" y="134"/>
                    <a:pt x="1040" y="132"/>
                  </a:cubicBezTo>
                  <a:cubicBezTo>
                    <a:pt x="1048" y="132"/>
                    <a:pt x="1057" y="133"/>
                    <a:pt x="1065" y="128"/>
                  </a:cubicBezTo>
                  <a:cubicBezTo>
                    <a:pt x="1075" y="124"/>
                    <a:pt x="1087" y="121"/>
                    <a:pt x="1098" y="121"/>
                  </a:cubicBezTo>
                  <a:cubicBezTo>
                    <a:pt x="1102" y="122"/>
                    <a:pt x="1101" y="129"/>
                    <a:pt x="1102" y="133"/>
                  </a:cubicBezTo>
                  <a:cubicBezTo>
                    <a:pt x="1098" y="138"/>
                    <a:pt x="1091" y="139"/>
                    <a:pt x="1090" y="147"/>
                  </a:cubicBezTo>
                  <a:cubicBezTo>
                    <a:pt x="1086" y="163"/>
                    <a:pt x="1079" y="179"/>
                    <a:pt x="1070" y="192"/>
                  </a:cubicBezTo>
                  <a:cubicBezTo>
                    <a:pt x="1066" y="198"/>
                    <a:pt x="1060" y="192"/>
                    <a:pt x="1055" y="191"/>
                  </a:cubicBezTo>
                  <a:cubicBezTo>
                    <a:pt x="1051" y="188"/>
                    <a:pt x="1046" y="189"/>
                    <a:pt x="1043" y="193"/>
                  </a:cubicBezTo>
                  <a:cubicBezTo>
                    <a:pt x="1040" y="196"/>
                    <a:pt x="1033" y="197"/>
                    <a:pt x="1034" y="203"/>
                  </a:cubicBezTo>
                  <a:cubicBezTo>
                    <a:pt x="1035" y="210"/>
                    <a:pt x="1038" y="217"/>
                    <a:pt x="1037" y="224"/>
                  </a:cubicBezTo>
                  <a:cubicBezTo>
                    <a:pt x="1037" y="229"/>
                    <a:pt x="1037" y="234"/>
                    <a:pt x="1036" y="238"/>
                  </a:cubicBezTo>
                  <a:cubicBezTo>
                    <a:pt x="1032" y="244"/>
                    <a:pt x="1026" y="245"/>
                    <a:pt x="1021" y="248"/>
                  </a:cubicBezTo>
                  <a:cubicBezTo>
                    <a:pt x="1018" y="245"/>
                    <a:pt x="1015" y="238"/>
                    <a:pt x="1011" y="243"/>
                  </a:cubicBezTo>
                  <a:cubicBezTo>
                    <a:pt x="1007" y="246"/>
                    <a:pt x="1009" y="254"/>
                    <a:pt x="1004" y="256"/>
                  </a:cubicBezTo>
                  <a:cubicBezTo>
                    <a:pt x="998" y="261"/>
                    <a:pt x="990" y="264"/>
                    <a:pt x="983" y="260"/>
                  </a:cubicBezTo>
                  <a:cubicBezTo>
                    <a:pt x="978" y="259"/>
                    <a:pt x="976" y="266"/>
                    <a:pt x="980" y="270"/>
                  </a:cubicBezTo>
                  <a:cubicBezTo>
                    <a:pt x="985" y="276"/>
                    <a:pt x="979" y="278"/>
                    <a:pt x="975" y="277"/>
                  </a:cubicBezTo>
                  <a:cubicBezTo>
                    <a:pt x="969" y="278"/>
                    <a:pt x="962" y="276"/>
                    <a:pt x="960" y="269"/>
                  </a:cubicBezTo>
                  <a:cubicBezTo>
                    <a:pt x="955" y="269"/>
                    <a:pt x="951" y="272"/>
                    <a:pt x="950" y="277"/>
                  </a:cubicBezTo>
                  <a:cubicBezTo>
                    <a:pt x="943" y="291"/>
                    <a:pt x="929" y="293"/>
                    <a:pt x="919" y="301"/>
                  </a:cubicBezTo>
                  <a:cubicBezTo>
                    <a:pt x="915" y="302"/>
                    <a:pt x="913" y="311"/>
                    <a:pt x="910" y="311"/>
                  </a:cubicBezTo>
                  <a:cubicBezTo>
                    <a:pt x="903" y="315"/>
                    <a:pt x="894" y="313"/>
                    <a:pt x="886" y="318"/>
                  </a:cubicBezTo>
                  <a:cubicBezTo>
                    <a:pt x="878" y="323"/>
                    <a:pt x="869" y="327"/>
                    <a:pt x="862" y="334"/>
                  </a:cubicBezTo>
                  <a:cubicBezTo>
                    <a:pt x="858" y="338"/>
                    <a:pt x="852" y="337"/>
                    <a:pt x="859" y="332"/>
                  </a:cubicBezTo>
                  <a:cubicBezTo>
                    <a:pt x="860" y="330"/>
                    <a:pt x="869" y="324"/>
                    <a:pt x="863" y="323"/>
                  </a:cubicBezTo>
                  <a:cubicBezTo>
                    <a:pt x="858" y="325"/>
                    <a:pt x="857" y="318"/>
                    <a:pt x="862" y="315"/>
                  </a:cubicBezTo>
                  <a:cubicBezTo>
                    <a:pt x="866" y="311"/>
                    <a:pt x="869" y="305"/>
                    <a:pt x="873" y="302"/>
                  </a:cubicBezTo>
                  <a:cubicBezTo>
                    <a:pt x="876" y="297"/>
                    <a:pt x="869" y="293"/>
                    <a:pt x="866" y="291"/>
                  </a:cubicBezTo>
                  <a:cubicBezTo>
                    <a:pt x="861" y="287"/>
                    <a:pt x="853" y="288"/>
                    <a:pt x="849" y="294"/>
                  </a:cubicBezTo>
                  <a:cubicBezTo>
                    <a:pt x="845" y="300"/>
                    <a:pt x="841" y="308"/>
                    <a:pt x="834" y="307"/>
                  </a:cubicBezTo>
                  <a:cubicBezTo>
                    <a:pt x="828" y="309"/>
                    <a:pt x="822" y="314"/>
                    <a:pt x="820" y="322"/>
                  </a:cubicBezTo>
                  <a:cubicBezTo>
                    <a:pt x="819" y="327"/>
                    <a:pt x="814" y="328"/>
                    <a:pt x="810" y="327"/>
                  </a:cubicBezTo>
                  <a:cubicBezTo>
                    <a:pt x="806" y="334"/>
                    <a:pt x="803" y="329"/>
                    <a:pt x="800" y="325"/>
                  </a:cubicBezTo>
                  <a:cubicBezTo>
                    <a:pt x="794" y="324"/>
                    <a:pt x="792" y="334"/>
                    <a:pt x="790" y="340"/>
                  </a:cubicBezTo>
                  <a:cubicBezTo>
                    <a:pt x="790" y="349"/>
                    <a:pt x="799" y="351"/>
                    <a:pt x="804" y="353"/>
                  </a:cubicBezTo>
                  <a:cubicBezTo>
                    <a:pt x="808" y="354"/>
                    <a:pt x="814" y="350"/>
                    <a:pt x="816" y="356"/>
                  </a:cubicBezTo>
                  <a:cubicBezTo>
                    <a:pt x="816" y="362"/>
                    <a:pt x="812" y="370"/>
                    <a:pt x="817" y="375"/>
                  </a:cubicBezTo>
                  <a:cubicBezTo>
                    <a:pt x="823" y="377"/>
                    <a:pt x="830" y="374"/>
                    <a:pt x="835" y="369"/>
                  </a:cubicBezTo>
                  <a:cubicBezTo>
                    <a:pt x="838" y="363"/>
                    <a:pt x="844" y="359"/>
                    <a:pt x="850" y="361"/>
                  </a:cubicBezTo>
                  <a:cubicBezTo>
                    <a:pt x="855" y="365"/>
                    <a:pt x="861" y="371"/>
                    <a:pt x="868" y="368"/>
                  </a:cubicBezTo>
                  <a:cubicBezTo>
                    <a:pt x="872" y="367"/>
                    <a:pt x="875" y="370"/>
                    <a:pt x="879" y="370"/>
                  </a:cubicBezTo>
                  <a:cubicBezTo>
                    <a:pt x="876" y="373"/>
                    <a:pt x="879" y="384"/>
                    <a:pt x="875" y="382"/>
                  </a:cubicBezTo>
                  <a:cubicBezTo>
                    <a:pt x="867" y="377"/>
                    <a:pt x="859" y="384"/>
                    <a:pt x="851" y="386"/>
                  </a:cubicBezTo>
                  <a:cubicBezTo>
                    <a:pt x="847" y="388"/>
                    <a:pt x="844" y="392"/>
                    <a:pt x="845" y="398"/>
                  </a:cubicBezTo>
                  <a:cubicBezTo>
                    <a:pt x="840" y="404"/>
                    <a:pt x="841" y="394"/>
                    <a:pt x="836" y="396"/>
                  </a:cubicBezTo>
                  <a:cubicBezTo>
                    <a:pt x="833" y="397"/>
                    <a:pt x="837" y="406"/>
                    <a:pt x="832" y="408"/>
                  </a:cubicBezTo>
                  <a:cubicBezTo>
                    <a:pt x="828" y="414"/>
                    <a:pt x="821" y="417"/>
                    <a:pt x="818" y="424"/>
                  </a:cubicBezTo>
                  <a:cubicBezTo>
                    <a:pt x="816" y="431"/>
                    <a:pt x="823" y="430"/>
                    <a:pt x="826" y="434"/>
                  </a:cubicBezTo>
                  <a:cubicBezTo>
                    <a:pt x="831" y="439"/>
                    <a:pt x="839" y="443"/>
                    <a:pt x="840" y="453"/>
                  </a:cubicBezTo>
                  <a:cubicBezTo>
                    <a:pt x="841" y="459"/>
                    <a:pt x="844" y="463"/>
                    <a:pt x="848" y="467"/>
                  </a:cubicBezTo>
                  <a:cubicBezTo>
                    <a:pt x="851" y="471"/>
                    <a:pt x="845" y="479"/>
                    <a:pt x="851" y="481"/>
                  </a:cubicBezTo>
                  <a:cubicBezTo>
                    <a:pt x="856" y="481"/>
                    <a:pt x="856" y="488"/>
                    <a:pt x="860" y="490"/>
                  </a:cubicBezTo>
                  <a:cubicBezTo>
                    <a:pt x="864" y="491"/>
                    <a:pt x="869" y="499"/>
                    <a:pt x="863" y="501"/>
                  </a:cubicBezTo>
                  <a:cubicBezTo>
                    <a:pt x="855" y="503"/>
                    <a:pt x="864" y="505"/>
                    <a:pt x="864" y="511"/>
                  </a:cubicBezTo>
                  <a:cubicBezTo>
                    <a:pt x="867" y="516"/>
                    <a:pt x="865" y="522"/>
                    <a:pt x="860" y="520"/>
                  </a:cubicBezTo>
                  <a:cubicBezTo>
                    <a:pt x="853" y="522"/>
                    <a:pt x="848" y="529"/>
                    <a:pt x="840" y="530"/>
                  </a:cubicBezTo>
                  <a:cubicBezTo>
                    <a:pt x="833" y="533"/>
                    <a:pt x="837" y="535"/>
                    <a:pt x="842" y="536"/>
                  </a:cubicBezTo>
                  <a:cubicBezTo>
                    <a:pt x="847" y="536"/>
                    <a:pt x="852" y="528"/>
                    <a:pt x="857" y="532"/>
                  </a:cubicBezTo>
                  <a:cubicBezTo>
                    <a:pt x="860" y="537"/>
                    <a:pt x="863" y="540"/>
                    <a:pt x="868" y="540"/>
                  </a:cubicBezTo>
                  <a:cubicBezTo>
                    <a:pt x="869" y="545"/>
                    <a:pt x="861" y="546"/>
                    <a:pt x="861" y="550"/>
                  </a:cubicBezTo>
                  <a:cubicBezTo>
                    <a:pt x="867" y="550"/>
                    <a:pt x="865" y="554"/>
                    <a:pt x="863" y="559"/>
                  </a:cubicBezTo>
                  <a:cubicBezTo>
                    <a:pt x="861" y="564"/>
                    <a:pt x="861" y="569"/>
                    <a:pt x="860" y="574"/>
                  </a:cubicBezTo>
                  <a:cubicBezTo>
                    <a:pt x="858" y="583"/>
                    <a:pt x="854" y="571"/>
                    <a:pt x="852" y="579"/>
                  </a:cubicBezTo>
                  <a:cubicBezTo>
                    <a:pt x="847" y="585"/>
                    <a:pt x="844" y="592"/>
                    <a:pt x="842" y="600"/>
                  </a:cubicBezTo>
                  <a:cubicBezTo>
                    <a:pt x="838" y="602"/>
                    <a:pt x="837" y="608"/>
                    <a:pt x="833" y="611"/>
                  </a:cubicBezTo>
                  <a:cubicBezTo>
                    <a:pt x="829" y="610"/>
                    <a:pt x="823" y="613"/>
                    <a:pt x="827" y="619"/>
                  </a:cubicBezTo>
                  <a:cubicBezTo>
                    <a:pt x="828" y="623"/>
                    <a:pt x="825" y="628"/>
                    <a:pt x="826" y="634"/>
                  </a:cubicBezTo>
                  <a:cubicBezTo>
                    <a:pt x="825" y="640"/>
                    <a:pt x="818" y="638"/>
                    <a:pt x="818" y="644"/>
                  </a:cubicBezTo>
                  <a:cubicBezTo>
                    <a:pt x="816" y="650"/>
                    <a:pt x="814" y="655"/>
                    <a:pt x="809" y="657"/>
                  </a:cubicBezTo>
                  <a:cubicBezTo>
                    <a:pt x="807" y="663"/>
                    <a:pt x="803" y="661"/>
                    <a:pt x="799" y="660"/>
                  </a:cubicBezTo>
                  <a:cubicBezTo>
                    <a:pt x="794" y="660"/>
                    <a:pt x="798" y="669"/>
                    <a:pt x="797" y="672"/>
                  </a:cubicBezTo>
                  <a:cubicBezTo>
                    <a:pt x="792" y="676"/>
                    <a:pt x="788" y="682"/>
                    <a:pt x="782" y="682"/>
                  </a:cubicBezTo>
                  <a:cubicBezTo>
                    <a:pt x="779" y="685"/>
                    <a:pt x="775" y="688"/>
                    <a:pt x="771" y="690"/>
                  </a:cubicBezTo>
                  <a:cubicBezTo>
                    <a:pt x="772" y="697"/>
                    <a:pt x="768" y="698"/>
                    <a:pt x="764" y="698"/>
                  </a:cubicBezTo>
                  <a:cubicBezTo>
                    <a:pt x="760" y="699"/>
                    <a:pt x="758" y="706"/>
                    <a:pt x="753" y="701"/>
                  </a:cubicBezTo>
                  <a:cubicBezTo>
                    <a:pt x="749" y="698"/>
                    <a:pt x="747" y="706"/>
                    <a:pt x="742" y="706"/>
                  </a:cubicBezTo>
                  <a:cubicBezTo>
                    <a:pt x="736" y="711"/>
                    <a:pt x="739" y="699"/>
                    <a:pt x="733" y="703"/>
                  </a:cubicBezTo>
                  <a:cubicBezTo>
                    <a:pt x="729" y="703"/>
                    <a:pt x="725" y="709"/>
                    <a:pt x="722" y="706"/>
                  </a:cubicBezTo>
                  <a:cubicBezTo>
                    <a:pt x="720" y="700"/>
                    <a:pt x="716" y="699"/>
                    <a:pt x="717" y="707"/>
                  </a:cubicBezTo>
                  <a:cubicBezTo>
                    <a:pt x="717" y="712"/>
                    <a:pt x="716" y="718"/>
                    <a:pt x="711" y="718"/>
                  </a:cubicBezTo>
                  <a:cubicBezTo>
                    <a:pt x="705" y="712"/>
                    <a:pt x="708" y="724"/>
                    <a:pt x="703" y="724"/>
                  </a:cubicBezTo>
                  <a:cubicBezTo>
                    <a:pt x="698" y="724"/>
                    <a:pt x="693" y="728"/>
                    <a:pt x="688" y="724"/>
                  </a:cubicBezTo>
                  <a:cubicBezTo>
                    <a:pt x="685" y="726"/>
                    <a:pt x="683" y="732"/>
                    <a:pt x="678" y="730"/>
                  </a:cubicBezTo>
                  <a:cubicBezTo>
                    <a:pt x="673" y="729"/>
                    <a:pt x="669" y="733"/>
                    <a:pt x="665" y="735"/>
                  </a:cubicBezTo>
                  <a:cubicBezTo>
                    <a:pt x="660" y="733"/>
                    <a:pt x="660" y="736"/>
                    <a:pt x="657" y="741"/>
                  </a:cubicBezTo>
                  <a:cubicBezTo>
                    <a:pt x="655" y="746"/>
                    <a:pt x="662" y="750"/>
                    <a:pt x="663" y="753"/>
                  </a:cubicBezTo>
                  <a:cubicBezTo>
                    <a:pt x="661" y="756"/>
                    <a:pt x="655" y="760"/>
                    <a:pt x="653" y="756"/>
                  </a:cubicBezTo>
                  <a:cubicBezTo>
                    <a:pt x="649" y="749"/>
                    <a:pt x="646" y="741"/>
                    <a:pt x="651" y="734"/>
                  </a:cubicBezTo>
                  <a:cubicBezTo>
                    <a:pt x="654" y="729"/>
                    <a:pt x="645" y="724"/>
                    <a:pt x="644" y="730"/>
                  </a:cubicBezTo>
                  <a:cubicBezTo>
                    <a:pt x="640" y="733"/>
                    <a:pt x="634" y="731"/>
                    <a:pt x="632" y="726"/>
                  </a:cubicBezTo>
                  <a:cubicBezTo>
                    <a:pt x="628" y="717"/>
                    <a:pt x="628" y="728"/>
                    <a:pt x="624" y="730"/>
                  </a:cubicBezTo>
                  <a:cubicBezTo>
                    <a:pt x="620" y="729"/>
                    <a:pt x="617" y="730"/>
                    <a:pt x="613" y="728"/>
                  </a:cubicBezTo>
                  <a:cubicBezTo>
                    <a:pt x="605" y="728"/>
                    <a:pt x="598" y="724"/>
                    <a:pt x="593" y="716"/>
                  </a:cubicBezTo>
                  <a:cubicBezTo>
                    <a:pt x="590" y="710"/>
                    <a:pt x="597" y="706"/>
                    <a:pt x="596" y="700"/>
                  </a:cubicBezTo>
                  <a:cubicBezTo>
                    <a:pt x="594" y="694"/>
                    <a:pt x="588" y="699"/>
                    <a:pt x="585" y="697"/>
                  </a:cubicBezTo>
                  <a:cubicBezTo>
                    <a:pt x="579" y="697"/>
                    <a:pt x="574" y="694"/>
                    <a:pt x="571" y="688"/>
                  </a:cubicBezTo>
                  <a:cubicBezTo>
                    <a:pt x="563" y="691"/>
                    <a:pt x="559" y="702"/>
                    <a:pt x="551" y="701"/>
                  </a:cubicBezTo>
                  <a:cubicBezTo>
                    <a:pt x="544" y="703"/>
                    <a:pt x="535" y="699"/>
                    <a:pt x="529" y="707"/>
                  </a:cubicBezTo>
                  <a:cubicBezTo>
                    <a:pt x="525" y="708"/>
                    <a:pt x="522" y="699"/>
                    <a:pt x="517" y="703"/>
                  </a:cubicBezTo>
                  <a:cubicBezTo>
                    <a:pt x="515" y="703"/>
                    <a:pt x="512" y="705"/>
                    <a:pt x="510" y="70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17" name="Freeform 338">
              <a:extLst>
                <a:ext uri="{FF2B5EF4-FFF2-40B4-BE49-F238E27FC236}">
                  <a16:creationId xmlns:a16="http://schemas.microsoft.com/office/drawing/2014/main" id="{7EB2BF6D-12B5-445B-AFAF-EE2177EA82BD}"/>
                </a:ext>
              </a:extLst>
            </p:cNvPr>
            <p:cNvSpPr>
              <a:spLocks noEditPoints="1"/>
            </p:cNvSpPr>
            <p:nvPr/>
          </p:nvSpPr>
          <p:spPr bwMode="auto">
            <a:xfrm>
              <a:off x="3733224" y="3633201"/>
              <a:ext cx="144747" cy="172233"/>
            </a:xfrm>
            <a:custGeom>
              <a:avLst/>
              <a:gdLst/>
              <a:ahLst/>
              <a:cxnLst>
                <a:cxn ang="0">
                  <a:pos x="145" y="185"/>
                </a:cxn>
                <a:cxn ang="0">
                  <a:pos x="147" y="195"/>
                </a:cxn>
                <a:cxn ang="0">
                  <a:pos x="179" y="170"/>
                </a:cxn>
                <a:cxn ang="0">
                  <a:pos x="193" y="130"/>
                </a:cxn>
                <a:cxn ang="0">
                  <a:pos x="196" y="106"/>
                </a:cxn>
                <a:cxn ang="0">
                  <a:pos x="213" y="101"/>
                </a:cxn>
                <a:cxn ang="0">
                  <a:pos x="219" y="97"/>
                </a:cxn>
                <a:cxn ang="0">
                  <a:pos x="229" y="132"/>
                </a:cxn>
                <a:cxn ang="0">
                  <a:pos x="215" y="162"/>
                </a:cxn>
                <a:cxn ang="0">
                  <a:pos x="207" y="197"/>
                </a:cxn>
                <a:cxn ang="0">
                  <a:pos x="201" y="227"/>
                </a:cxn>
                <a:cxn ang="0">
                  <a:pos x="192" y="231"/>
                </a:cxn>
                <a:cxn ang="0">
                  <a:pos x="177" y="236"/>
                </a:cxn>
                <a:cxn ang="0">
                  <a:pos x="166" y="239"/>
                </a:cxn>
                <a:cxn ang="0">
                  <a:pos x="143" y="249"/>
                </a:cxn>
                <a:cxn ang="0">
                  <a:pos x="134" y="251"/>
                </a:cxn>
                <a:cxn ang="0">
                  <a:pos x="117" y="275"/>
                </a:cxn>
                <a:cxn ang="0">
                  <a:pos x="106" y="253"/>
                </a:cxn>
                <a:cxn ang="0">
                  <a:pos x="87" y="248"/>
                </a:cxn>
                <a:cxn ang="0">
                  <a:pos x="57" y="257"/>
                </a:cxn>
                <a:cxn ang="0">
                  <a:pos x="40" y="262"/>
                </a:cxn>
                <a:cxn ang="0">
                  <a:pos x="36" y="253"/>
                </a:cxn>
                <a:cxn ang="0">
                  <a:pos x="70" y="231"/>
                </a:cxn>
                <a:cxn ang="0">
                  <a:pos x="113" y="228"/>
                </a:cxn>
                <a:cxn ang="0">
                  <a:pos x="133" y="198"/>
                </a:cxn>
                <a:cxn ang="0">
                  <a:pos x="61" y="293"/>
                </a:cxn>
                <a:cxn ang="0">
                  <a:pos x="60" y="267"/>
                </a:cxn>
                <a:cxn ang="0">
                  <a:pos x="86" y="256"/>
                </a:cxn>
                <a:cxn ang="0">
                  <a:pos x="88" y="275"/>
                </a:cxn>
                <a:cxn ang="0">
                  <a:pos x="67" y="284"/>
                </a:cxn>
                <a:cxn ang="0">
                  <a:pos x="26" y="331"/>
                </a:cxn>
                <a:cxn ang="0">
                  <a:pos x="18" y="325"/>
                </a:cxn>
                <a:cxn ang="0">
                  <a:pos x="15" y="305"/>
                </a:cxn>
                <a:cxn ang="0">
                  <a:pos x="13" y="288"/>
                </a:cxn>
                <a:cxn ang="0">
                  <a:pos x="5" y="276"/>
                </a:cxn>
                <a:cxn ang="0">
                  <a:pos x="29" y="269"/>
                </a:cxn>
                <a:cxn ang="0">
                  <a:pos x="41" y="282"/>
                </a:cxn>
                <a:cxn ang="0">
                  <a:pos x="34" y="320"/>
                </a:cxn>
                <a:cxn ang="0">
                  <a:pos x="195" y="95"/>
                </a:cxn>
                <a:cxn ang="0">
                  <a:pos x="188" y="69"/>
                </a:cxn>
                <a:cxn ang="0">
                  <a:pos x="200" y="50"/>
                </a:cxn>
                <a:cxn ang="0">
                  <a:pos x="217" y="40"/>
                </a:cxn>
                <a:cxn ang="0">
                  <a:pos x="222" y="11"/>
                </a:cxn>
                <a:cxn ang="0">
                  <a:pos x="273" y="35"/>
                </a:cxn>
                <a:cxn ang="0">
                  <a:pos x="286" y="41"/>
                </a:cxn>
                <a:cxn ang="0">
                  <a:pos x="272" y="56"/>
                </a:cxn>
                <a:cxn ang="0">
                  <a:pos x="244" y="76"/>
                </a:cxn>
                <a:cxn ang="0">
                  <a:pos x="209" y="70"/>
                </a:cxn>
                <a:cxn ang="0">
                  <a:pos x="206" y="77"/>
                </a:cxn>
                <a:cxn ang="0">
                  <a:pos x="201" y="89"/>
                </a:cxn>
              </a:cxnLst>
              <a:rect l="0" t="0" r="r" b="b"/>
              <a:pathLst>
                <a:path w="294" h="331">
                  <a:moveTo>
                    <a:pt x="134" y="186"/>
                  </a:moveTo>
                  <a:cubicBezTo>
                    <a:pt x="137" y="185"/>
                    <a:pt x="144" y="179"/>
                    <a:pt x="145" y="185"/>
                  </a:cubicBezTo>
                  <a:cubicBezTo>
                    <a:pt x="143" y="188"/>
                    <a:pt x="138" y="190"/>
                    <a:pt x="139" y="196"/>
                  </a:cubicBezTo>
                  <a:cubicBezTo>
                    <a:pt x="139" y="203"/>
                    <a:pt x="145" y="199"/>
                    <a:pt x="147" y="195"/>
                  </a:cubicBezTo>
                  <a:cubicBezTo>
                    <a:pt x="155" y="191"/>
                    <a:pt x="164" y="188"/>
                    <a:pt x="170" y="181"/>
                  </a:cubicBezTo>
                  <a:cubicBezTo>
                    <a:pt x="171" y="175"/>
                    <a:pt x="176" y="173"/>
                    <a:pt x="179" y="170"/>
                  </a:cubicBezTo>
                  <a:cubicBezTo>
                    <a:pt x="184" y="167"/>
                    <a:pt x="183" y="159"/>
                    <a:pt x="188" y="155"/>
                  </a:cubicBezTo>
                  <a:cubicBezTo>
                    <a:pt x="191" y="148"/>
                    <a:pt x="195" y="139"/>
                    <a:pt x="193" y="130"/>
                  </a:cubicBezTo>
                  <a:cubicBezTo>
                    <a:pt x="187" y="128"/>
                    <a:pt x="193" y="124"/>
                    <a:pt x="193" y="119"/>
                  </a:cubicBezTo>
                  <a:cubicBezTo>
                    <a:pt x="191" y="113"/>
                    <a:pt x="192" y="109"/>
                    <a:pt x="196" y="106"/>
                  </a:cubicBezTo>
                  <a:cubicBezTo>
                    <a:pt x="199" y="101"/>
                    <a:pt x="203" y="100"/>
                    <a:pt x="204" y="106"/>
                  </a:cubicBezTo>
                  <a:cubicBezTo>
                    <a:pt x="206" y="107"/>
                    <a:pt x="215" y="106"/>
                    <a:pt x="213" y="101"/>
                  </a:cubicBezTo>
                  <a:cubicBezTo>
                    <a:pt x="213" y="97"/>
                    <a:pt x="203" y="96"/>
                    <a:pt x="210" y="93"/>
                  </a:cubicBezTo>
                  <a:cubicBezTo>
                    <a:pt x="213" y="89"/>
                    <a:pt x="219" y="92"/>
                    <a:pt x="219" y="97"/>
                  </a:cubicBezTo>
                  <a:cubicBezTo>
                    <a:pt x="220" y="102"/>
                    <a:pt x="218" y="109"/>
                    <a:pt x="221" y="113"/>
                  </a:cubicBezTo>
                  <a:cubicBezTo>
                    <a:pt x="225" y="118"/>
                    <a:pt x="227" y="125"/>
                    <a:pt x="229" y="132"/>
                  </a:cubicBezTo>
                  <a:cubicBezTo>
                    <a:pt x="230" y="140"/>
                    <a:pt x="226" y="146"/>
                    <a:pt x="221" y="151"/>
                  </a:cubicBezTo>
                  <a:cubicBezTo>
                    <a:pt x="219" y="156"/>
                    <a:pt x="221" y="162"/>
                    <a:pt x="215" y="162"/>
                  </a:cubicBezTo>
                  <a:cubicBezTo>
                    <a:pt x="209" y="164"/>
                    <a:pt x="208" y="173"/>
                    <a:pt x="210" y="179"/>
                  </a:cubicBezTo>
                  <a:cubicBezTo>
                    <a:pt x="211" y="186"/>
                    <a:pt x="212" y="193"/>
                    <a:pt x="207" y="197"/>
                  </a:cubicBezTo>
                  <a:cubicBezTo>
                    <a:pt x="203" y="203"/>
                    <a:pt x="201" y="212"/>
                    <a:pt x="205" y="218"/>
                  </a:cubicBezTo>
                  <a:cubicBezTo>
                    <a:pt x="212" y="222"/>
                    <a:pt x="204" y="223"/>
                    <a:pt x="201" y="227"/>
                  </a:cubicBezTo>
                  <a:cubicBezTo>
                    <a:pt x="199" y="231"/>
                    <a:pt x="200" y="239"/>
                    <a:pt x="194" y="239"/>
                  </a:cubicBezTo>
                  <a:cubicBezTo>
                    <a:pt x="188" y="244"/>
                    <a:pt x="189" y="236"/>
                    <a:pt x="192" y="231"/>
                  </a:cubicBezTo>
                  <a:cubicBezTo>
                    <a:pt x="195" y="225"/>
                    <a:pt x="190" y="223"/>
                    <a:pt x="187" y="228"/>
                  </a:cubicBezTo>
                  <a:cubicBezTo>
                    <a:pt x="185" y="234"/>
                    <a:pt x="180" y="232"/>
                    <a:pt x="177" y="236"/>
                  </a:cubicBezTo>
                  <a:cubicBezTo>
                    <a:pt x="175" y="239"/>
                    <a:pt x="177" y="248"/>
                    <a:pt x="171" y="247"/>
                  </a:cubicBezTo>
                  <a:cubicBezTo>
                    <a:pt x="170" y="243"/>
                    <a:pt x="171" y="234"/>
                    <a:pt x="166" y="239"/>
                  </a:cubicBezTo>
                  <a:cubicBezTo>
                    <a:pt x="161" y="241"/>
                    <a:pt x="161" y="250"/>
                    <a:pt x="156" y="248"/>
                  </a:cubicBezTo>
                  <a:cubicBezTo>
                    <a:pt x="152" y="247"/>
                    <a:pt x="148" y="248"/>
                    <a:pt x="143" y="249"/>
                  </a:cubicBezTo>
                  <a:cubicBezTo>
                    <a:pt x="141" y="245"/>
                    <a:pt x="137" y="240"/>
                    <a:pt x="134" y="241"/>
                  </a:cubicBezTo>
                  <a:cubicBezTo>
                    <a:pt x="131" y="244"/>
                    <a:pt x="128" y="250"/>
                    <a:pt x="134" y="251"/>
                  </a:cubicBezTo>
                  <a:cubicBezTo>
                    <a:pt x="141" y="255"/>
                    <a:pt x="132" y="257"/>
                    <a:pt x="128" y="257"/>
                  </a:cubicBezTo>
                  <a:cubicBezTo>
                    <a:pt x="122" y="260"/>
                    <a:pt x="120" y="269"/>
                    <a:pt x="117" y="275"/>
                  </a:cubicBezTo>
                  <a:cubicBezTo>
                    <a:pt x="113" y="272"/>
                    <a:pt x="108" y="270"/>
                    <a:pt x="104" y="267"/>
                  </a:cubicBezTo>
                  <a:cubicBezTo>
                    <a:pt x="104" y="262"/>
                    <a:pt x="100" y="255"/>
                    <a:pt x="106" y="253"/>
                  </a:cubicBezTo>
                  <a:cubicBezTo>
                    <a:pt x="111" y="251"/>
                    <a:pt x="108" y="243"/>
                    <a:pt x="103" y="247"/>
                  </a:cubicBezTo>
                  <a:cubicBezTo>
                    <a:pt x="98" y="249"/>
                    <a:pt x="92" y="243"/>
                    <a:pt x="87" y="248"/>
                  </a:cubicBezTo>
                  <a:cubicBezTo>
                    <a:pt x="84" y="252"/>
                    <a:pt x="80" y="250"/>
                    <a:pt x="76" y="250"/>
                  </a:cubicBezTo>
                  <a:cubicBezTo>
                    <a:pt x="70" y="252"/>
                    <a:pt x="63" y="254"/>
                    <a:pt x="57" y="257"/>
                  </a:cubicBezTo>
                  <a:cubicBezTo>
                    <a:pt x="56" y="251"/>
                    <a:pt x="49" y="254"/>
                    <a:pt x="49" y="259"/>
                  </a:cubicBezTo>
                  <a:cubicBezTo>
                    <a:pt x="51" y="268"/>
                    <a:pt x="44" y="262"/>
                    <a:pt x="40" y="262"/>
                  </a:cubicBezTo>
                  <a:cubicBezTo>
                    <a:pt x="36" y="260"/>
                    <a:pt x="31" y="264"/>
                    <a:pt x="27" y="261"/>
                  </a:cubicBezTo>
                  <a:cubicBezTo>
                    <a:pt x="26" y="253"/>
                    <a:pt x="32" y="255"/>
                    <a:pt x="36" y="253"/>
                  </a:cubicBezTo>
                  <a:cubicBezTo>
                    <a:pt x="46" y="248"/>
                    <a:pt x="52" y="237"/>
                    <a:pt x="61" y="229"/>
                  </a:cubicBezTo>
                  <a:cubicBezTo>
                    <a:pt x="67" y="225"/>
                    <a:pt x="66" y="231"/>
                    <a:pt x="70" y="231"/>
                  </a:cubicBezTo>
                  <a:cubicBezTo>
                    <a:pt x="81" y="226"/>
                    <a:pt x="94" y="228"/>
                    <a:pt x="106" y="223"/>
                  </a:cubicBezTo>
                  <a:cubicBezTo>
                    <a:pt x="105" y="228"/>
                    <a:pt x="110" y="231"/>
                    <a:pt x="113" y="228"/>
                  </a:cubicBezTo>
                  <a:cubicBezTo>
                    <a:pt x="118" y="227"/>
                    <a:pt x="120" y="222"/>
                    <a:pt x="120" y="216"/>
                  </a:cubicBezTo>
                  <a:cubicBezTo>
                    <a:pt x="123" y="209"/>
                    <a:pt x="131" y="206"/>
                    <a:pt x="133" y="198"/>
                  </a:cubicBezTo>
                  <a:cubicBezTo>
                    <a:pt x="133" y="194"/>
                    <a:pt x="131" y="189"/>
                    <a:pt x="134" y="186"/>
                  </a:cubicBezTo>
                  <a:close/>
                  <a:moveTo>
                    <a:pt x="61" y="293"/>
                  </a:moveTo>
                  <a:cubicBezTo>
                    <a:pt x="56" y="290"/>
                    <a:pt x="57" y="280"/>
                    <a:pt x="52" y="276"/>
                  </a:cubicBezTo>
                  <a:cubicBezTo>
                    <a:pt x="50" y="272"/>
                    <a:pt x="59" y="272"/>
                    <a:pt x="60" y="267"/>
                  </a:cubicBezTo>
                  <a:cubicBezTo>
                    <a:pt x="62" y="259"/>
                    <a:pt x="65" y="265"/>
                    <a:pt x="70" y="265"/>
                  </a:cubicBezTo>
                  <a:cubicBezTo>
                    <a:pt x="76" y="265"/>
                    <a:pt x="79" y="253"/>
                    <a:pt x="86" y="256"/>
                  </a:cubicBezTo>
                  <a:cubicBezTo>
                    <a:pt x="89" y="259"/>
                    <a:pt x="94" y="257"/>
                    <a:pt x="96" y="262"/>
                  </a:cubicBezTo>
                  <a:cubicBezTo>
                    <a:pt x="95" y="268"/>
                    <a:pt x="91" y="271"/>
                    <a:pt x="88" y="275"/>
                  </a:cubicBezTo>
                  <a:cubicBezTo>
                    <a:pt x="85" y="283"/>
                    <a:pt x="83" y="275"/>
                    <a:pt x="78" y="274"/>
                  </a:cubicBezTo>
                  <a:cubicBezTo>
                    <a:pt x="73" y="273"/>
                    <a:pt x="68" y="277"/>
                    <a:pt x="67" y="284"/>
                  </a:cubicBezTo>
                  <a:cubicBezTo>
                    <a:pt x="67" y="288"/>
                    <a:pt x="65" y="291"/>
                    <a:pt x="61" y="293"/>
                  </a:cubicBezTo>
                  <a:close/>
                  <a:moveTo>
                    <a:pt x="26" y="331"/>
                  </a:moveTo>
                  <a:cubicBezTo>
                    <a:pt x="19" y="331"/>
                    <a:pt x="26" y="323"/>
                    <a:pt x="26" y="319"/>
                  </a:cubicBezTo>
                  <a:cubicBezTo>
                    <a:pt x="24" y="312"/>
                    <a:pt x="20" y="322"/>
                    <a:pt x="18" y="325"/>
                  </a:cubicBezTo>
                  <a:cubicBezTo>
                    <a:pt x="15" y="331"/>
                    <a:pt x="12" y="321"/>
                    <a:pt x="16" y="319"/>
                  </a:cubicBezTo>
                  <a:cubicBezTo>
                    <a:pt x="18" y="314"/>
                    <a:pt x="12" y="308"/>
                    <a:pt x="15" y="305"/>
                  </a:cubicBezTo>
                  <a:cubicBezTo>
                    <a:pt x="18" y="302"/>
                    <a:pt x="23" y="298"/>
                    <a:pt x="21" y="292"/>
                  </a:cubicBezTo>
                  <a:cubicBezTo>
                    <a:pt x="19" y="288"/>
                    <a:pt x="15" y="280"/>
                    <a:pt x="13" y="288"/>
                  </a:cubicBezTo>
                  <a:cubicBezTo>
                    <a:pt x="10" y="295"/>
                    <a:pt x="7" y="290"/>
                    <a:pt x="5" y="285"/>
                  </a:cubicBezTo>
                  <a:cubicBezTo>
                    <a:pt x="1" y="283"/>
                    <a:pt x="0" y="276"/>
                    <a:pt x="5" y="276"/>
                  </a:cubicBezTo>
                  <a:cubicBezTo>
                    <a:pt x="10" y="277"/>
                    <a:pt x="16" y="277"/>
                    <a:pt x="18" y="270"/>
                  </a:cubicBezTo>
                  <a:cubicBezTo>
                    <a:pt x="20" y="266"/>
                    <a:pt x="27" y="266"/>
                    <a:pt x="29" y="269"/>
                  </a:cubicBezTo>
                  <a:cubicBezTo>
                    <a:pt x="31" y="275"/>
                    <a:pt x="37" y="274"/>
                    <a:pt x="41" y="272"/>
                  </a:cubicBezTo>
                  <a:cubicBezTo>
                    <a:pt x="47" y="277"/>
                    <a:pt x="34" y="279"/>
                    <a:pt x="41" y="282"/>
                  </a:cubicBezTo>
                  <a:cubicBezTo>
                    <a:pt x="44" y="285"/>
                    <a:pt x="48" y="290"/>
                    <a:pt x="43" y="293"/>
                  </a:cubicBezTo>
                  <a:cubicBezTo>
                    <a:pt x="36" y="300"/>
                    <a:pt x="39" y="313"/>
                    <a:pt x="34" y="320"/>
                  </a:cubicBezTo>
                  <a:cubicBezTo>
                    <a:pt x="30" y="322"/>
                    <a:pt x="28" y="327"/>
                    <a:pt x="26" y="331"/>
                  </a:cubicBezTo>
                  <a:close/>
                  <a:moveTo>
                    <a:pt x="195" y="95"/>
                  </a:moveTo>
                  <a:cubicBezTo>
                    <a:pt x="190" y="91"/>
                    <a:pt x="196" y="86"/>
                    <a:pt x="195" y="81"/>
                  </a:cubicBezTo>
                  <a:cubicBezTo>
                    <a:pt x="193" y="77"/>
                    <a:pt x="187" y="76"/>
                    <a:pt x="188" y="69"/>
                  </a:cubicBezTo>
                  <a:cubicBezTo>
                    <a:pt x="188" y="64"/>
                    <a:pt x="194" y="63"/>
                    <a:pt x="198" y="61"/>
                  </a:cubicBezTo>
                  <a:cubicBezTo>
                    <a:pt x="203" y="60"/>
                    <a:pt x="203" y="53"/>
                    <a:pt x="200" y="50"/>
                  </a:cubicBezTo>
                  <a:cubicBezTo>
                    <a:pt x="204" y="44"/>
                    <a:pt x="208" y="54"/>
                    <a:pt x="212" y="53"/>
                  </a:cubicBezTo>
                  <a:cubicBezTo>
                    <a:pt x="218" y="53"/>
                    <a:pt x="216" y="45"/>
                    <a:pt x="217" y="40"/>
                  </a:cubicBezTo>
                  <a:cubicBezTo>
                    <a:pt x="218" y="36"/>
                    <a:pt x="226" y="37"/>
                    <a:pt x="224" y="30"/>
                  </a:cubicBezTo>
                  <a:cubicBezTo>
                    <a:pt x="225" y="23"/>
                    <a:pt x="225" y="17"/>
                    <a:pt x="222" y="11"/>
                  </a:cubicBezTo>
                  <a:cubicBezTo>
                    <a:pt x="219" y="5"/>
                    <a:pt x="223" y="2"/>
                    <a:pt x="227" y="0"/>
                  </a:cubicBezTo>
                  <a:cubicBezTo>
                    <a:pt x="240" y="15"/>
                    <a:pt x="254" y="33"/>
                    <a:pt x="273" y="35"/>
                  </a:cubicBezTo>
                  <a:cubicBezTo>
                    <a:pt x="280" y="39"/>
                    <a:pt x="283" y="28"/>
                    <a:pt x="290" y="27"/>
                  </a:cubicBezTo>
                  <a:cubicBezTo>
                    <a:pt x="289" y="31"/>
                    <a:pt x="282" y="36"/>
                    <a:pt x="286" y="41"/>
                  </a:cubicBezTo>
                  <a:cubicBezTo>
                    <a:pt x="287" y="44"/>
                    <a:pt x="294" y="50"/>
                    <a:pt x="290" y="53"/>
                  </a:cubicBezTo>
                  <a:cubicBezTo>
                    <a:pt x="284" y="56"/>
                    <a:pt x="278" y="61"/>
                    <a:pt x="272" y="56"/>
                  </a:cubicBezTo>
                  <a:cubicBezTo>
                    <a:pt x="263" y="56"/>
                    <a:pt x="258" y="66"/>
                    <a:pt x="253" y="74"/>
                  </a:cubicBezTo>
                  <a:cubicBezTo>
                    <a:pt x="253" y="81"/>
                    <a:pt x="248" y="80"/>
                    <a:pt x="244" y="76"/>
                  </a:cubicBezTo>
                  <a:cubicBezTo>
                    <a:pt x="236" y="73"/>
                    <a:pt x="229" y="64"/>
                    <a:pt x="219" y="66"/>
                  </a:cubicBezTo>
                  <a:cubicBezTo>
                    <a:pt x="216" y="66"/>
                    <a:pt x="211" y="75"/>
                    <a:pt x="209" y="70"/>
                  </a:cubicBezTo>
                  <a:cubicBezTo>
                    <a:pt x="207" y="64"/>
                    <a:pt x="202" y="65"/>
                    <a:pt x="198" y="69"/>
                  </a:cubicBezTo>
                  <a:cubicBezTo>
                    <a:pt x="195" y="74"/>
                    <a:pt x="204" y="75"/>
                    <a:pt x="206" y="77"/>
                  </a:cubicBezTo>
                  <a:cubicBezTo>
                    <a:pt x="208" y="79"/>
                    <a:pt x="217" y="83"/>
                    <a:pt x="211" y="85"/>
                  </a:cubicBezTo>
                  <a:cubicBezTo>
                    <a:pt x="208" y="87"/>
                    <a:pt x="204" y="82"/>
                    <a:pt x="201" y="89"/>
                  </a:cubicBezTo>
                  <a:cubicBezTo>
                    <a:pt x="199" y="91"/>
                    <a:pt x="198" y="94"/>
                    <a:pt x="195" y="9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18" name="Freeform 339">
              <a:extLst>
                <a:ext uri="{FF2B5EF4-FFF2-40B4-BE49-F238E27FC236}">
                  <a16:creationId xmlns:a16="http://schemas.microsoft.com/office/drawing/2014/main" id="{6E4098D5-4AA0-4F00-82D5-F84A1157F776}"/>
                </a:ext>
              </a:extLst>
            </p:cNvPr>
            <p:cNvSpPr>
              <a:spLocks/>
            </p:cNvSpPr>
            <p:nvPr/>
          </p:nvSpPr>
          <p:spPr bwMode="auto">
            <a:xfrm>
              <a:off x="3648940" y="3871396"/>
              <a:ext cx="18323" cy="38477"/>
            </a:xfrm>
            <a:custGeom>
              <a:avLst/>
              <a:gdLst/>
              <a:ahLst/>
              <a:cxnLst>
                <a:cxn ang="0">
                  <a:pos x="14" y="75"/>
                </a:cxn>
                <a:cxn ang="0">
                  <a:pos x="7" y="61"/>
                </a:cxn>
                <a:cxn ang="0">
                  <a:pos x="4" y="35"/>
                </a:cxn>
                <a:cxn ang="0">
                  <a:pos x="20" y="8"/>
                </a:cxn>
                <a:cxn ang="0">
                  <a:pos x="31" y="3"/>
                </a:cxn>
                <a:cxn ang="0">
                  <a:pos x="32" y="15"/>
                </a:cxn>
                <a:cxn ang="0">
                  <a:pos x="28" y="29"/>
                </a:cxn>
                <a:cxn ang="0">
                  <a:pos x="20" y="58"/>
                </a:cxn>
                <a:cxn ang="0">
                  <a:pos x="16" y="73"/>
                </a:cxn>
                <a:cxn ang="0">
                  <a:pos x="14" y="75"/>
                </a:cxn>
              </a:cxnLst>
              <a:rect l="0" t="0" r="r" b="b"/>
              <a:pathLst>
                <a:path w="37" h="75">
                  <a:moveTo>
                    <a:pt x="14" y="75"/>
                  </a:moveTo>
                  <a:cubicBezTo>
                    <a:pt x="12" y="70"/>
                    <a:pt x="10" y="65"/>
                    <a:pt x="7" y="61"/>
                  </a:cubicBezTo>
                  <a:cubicBezTo>
                    <a:pt x="3" y="54"/>
                    <a:pt x="0" y="43"/>
                    <a:pt x="4" y="35"/>
                  </a:cubicBezTo>
                  <a:cubicBezTo>
                    <a:pt x="9" y="26"/>
                    <a:pt x="14" y="16"/>
                    <a:pt x="20" y="8"/>
                  </a:cubicBezTo>
                  <a:cubicBezTo>
                    <a:pt x="24" y="7"/>
                    <a:pt x="27" y="0"/>
                    <a:pt x="31" y="3"/>
                  </a:cubicBezTo>
                  <a:cubicBezTo>
                    <a:pt x="37" y="6"/>
                    <a:pt x="33" y="9"/>
                    <a:pt x="32" y="15"/>
                  </a:cubicBezTo>
                  <a:cubicBezTo>
                    <a:pt x="33" y="20"/>
                    <a:pt x="30" y="24"/>
                    <a:pt x="28" y="29"/>
                  </a:cubicBezTo>
                  <a:cubicBezTo>
                    <a:pt x="28" y="40"/>
                    <a:pt x="25" y="50"/>
                    <a:pt x="20" y="58"/>
                  </a:cubicBezTo>
                  <a:cubicBezTo>
                    <a:pt x="17" y="63"/>
                    <a:pt x="17" y="68"/>
                    <a:pt x="16" y="73"/>
                  </a:cubicBezTo>
                  <a:cubicBezTo>
                    <a:pt x="15" y="74"/>
                    <a:pt x="15" y="74"/>
                    <a:pt x="14" y="7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19" name="Freeform 340">
              <a:extLst>
                <a:ext uri="{FF2B5EF4-FFF2-40B4-BE49-F238E27FC236}">
                  <a16:creationId xmlns:a16="http://schemas.microsoft.com/office/drawing/2014/main" id="{187F530B-21F8-4AE8-95DF-4146DB735CA4}"/>
                </a:ext>
              </a:extLst>
            </p:cNvPr>
            <p:cNvSpPr>
              <a:spLocks/>
            </p:cNvSpPr>
            <p:nvPr/>
          </p:nvSpPr>
          <p:spPr bwMode="auto">
            <a:xfrm>
              <a:off x="3685586" y="3662517"/>
              <a:ext cx="56799" cy="64129"/>
            </a:xfrm>
            <a:custGeom>
              <a:avLst/>
              <a:gdLst/>
              <a:ahLst/>
              <a:cxnLst>
                <a:cxn ang="0">
                  <a:pos x="74" y="101"/>
                </a:cxn>
                <a:cxn ang="0">
                  <a:pos x="63" y="108"/>
                </a:cxn>
                <a:cxn ang="0">
                  <a:pos x="48" y="112"/>
                </a:cxn>
                <a:cxn ang="0">
                  <a:pos x="39" y="119"/>
                </a:cxn>
                <a:cxn ang="0">
                  <a:pos x="31" y="118"/>
                </a:cxn>
                <a:cxn ang="0">
                  <a:pos x="22" y="124"/>
                </a:cxn>
                <a:cxn ang="0">
                  <a:pos x="13" y="113"/>
                </a:cxn>
                <a:cxn ang="0">
                  <a:pos x="22" y="100"/>
                </a:cxn>
                <a:cxn ang="0">
                  <a:pos x="20" y="89"/>
                </a:cxn>
                <a:cxn ang="0">
                  <a:pos x="18" y="77"/>
                </a:cxn>
                <a:cxn ang="0">
                  <a:pos x="5" y="76"/>
                </a:cxn>
                <a:cxn ang="0">
                  <a:pos x="6" y="64"/>
                </a:cxn>
                <a:cxn ang="0">
                  <a:pos x="32" y="47"/>
                </a:cxn>
                <a:cxn ang="0">
                  <a:pos x="44" y="30"/>
                </a:cxn>
                <a:cxn ang="0">
                  <a:pos x="54" y="33"/>
                </a:cxn>
                <a:cxn ang="0">
                  <a:pos x="73" y="35"/>
                </a:cxn>
                <a:cxn ang="0">
                  <a:pos x="71" y="20"/>
                </a:cxn>
                <a:cxn ang="0">
                  <a:pos x="84" y="21"/>
                </a:cxn>
                <a:cxn ang="0">
                  <a:pos x="98" y="13"/>
                </a:cxn>
                <a:cxn ang="0">
                  <a:pos x="107" y="0"/>
                </a:cxn>
                <a:cxn ang="0">
                  <a:pos x="115" y="16"/>
                </a:cxn>
                <a:cxn ang="0">
                  <a:pos x="100" y="35"/>
                </a:cxn>
                <a:cxn ang="0">
                  <a:pos x="98" y="52"/>
                </a:cxn>
                <a:cxn ang="0">
                  <a:pos x="75" y="68"/>
                </a:cxn>
                <a:cxn ang="0">
                  <a:pos x="60" y="81"/>
                </a:cxn>
                <a:cxn ang="0">
                  <a:pos x="67" y="94"/>
                </a:cxn>
                <a:cxn ang="0">
                  <a:pos x="74" y="101"/>
                </a:cxn>
              </a:cxnLst>
              <a:rect l="0" t="0" r="r" b="b"/>
              <a:pathLst>
                <a:path w="115" h="125">
                  <a:moveTo>
                    <a:pt x="74" y="101"/>
                  </a:moveTo>
                  <a:cubicBezTo>
                    <a:pt x="71" y="105"/>
                    <a:pt x="68" y="111"/>
                    <a:pt x="63" y="108"/>
                  </a:cubicBezTo>
                  <a:cubicBezTo>
                    <a:pt x="58" y="107"/>
                    <a:pt x="51" y="105"/>
                    <a:pt x="48" y="112"/>
                  </a:cubicBezTo>
                  <a:cubicBezTo>
                    <a:pt x="46" y="115"/>
                    <a:pt x="42" y="124"/>
                    <a:pt x="39" y="119"/>
                  </a:cubicBezTo>
                  <a:cubicBezTo>
                    <a:pt x="36" y="124"/>
                    <a:pt x="32" y="125"/>
                    <a:pt x="31" y="118"/>
                  </a:cubicBezTo>
                  <a:cubicBezTo>
                    <a:pt x="26" y="113"/>
                    <a:pt x="24" y="125"/>
                    <a:pt x="22" y="124"/>
                  </a:cubicBezTo>
                  <a:cubicBezTo>
                    <a:pt x="21" y="118"/>
                    <a:pt x="15" y="117"/>
                    <a:pt x="13" y="113"/>
                  </a:cubicBezTo>
                  <a:cubicBezTo>
                    <a:pt x="10" y="106"/>
                    <a:pt x="17" y="101"/>
                    <a:pt x="22" y="100"/>
                  </a:cubicBezTo>
                  <a:cubicBezTo>
                    <a:pt x="25" y="95"/>
                    <a:pt x="14" y="96"/>
                    <a:pt x="20" y="89"/>
                  </a:cubicBezTo>
                  <a:cubicBezTo>
                    <a:pt x="22" y="85"/>
                    <a:pt x="24" y="79"/>
                    <a:pt x="18" y="77"/>
                  </a:cubicBezTo>
                  <a:cubicBezTo>
                    <a:pt x="14" y="73"/>
                    <a:pt x="9" y="81"/>
                    <a:pt x="5" y="76"/>
                  </a:cubicBezTo>
                  <a:cubicBezTo>
                    <a:pt x="0" y="73"/>
                    <a:pt x="2" y="68"/>
                    <a:pt x="6" y="64"/>
                  </a:cubicBezTo>
                  <a:cubicBezTo>
                    <a:pt x="12" y="55"/>
                    <a:pt x="24" y="54"/>
                    <a:pt x="32" y="47"/>
                  </a:cubicBezTo>
                  <a:cubicBezTo>
                    <a:pt x="37" y="43"/>
                    <a:pt x="41" y="36"/>
                    <a:pt x="44" y="30"/>
                  </a:cubicBezTo>
                  <a:cubicBezTo>
                    <a:pt x="48" y="27"/>
                    <a:pt x="52" y="29"/>
                    <a:pt x="54" y="33"/>
                  </a:cubicBezTo>
                  <a:cubicBezTo>
                    <a:pt x="60" y="38"/>
                    <a:pt x="67" y="37"/>
                    <a:pt x="73" y="35"/>
                  </a:cubicBezTo>
                  <a:cubicBezTo>
                    <a:pt x="72" y="30"/>
                    <a:pt x="66" y="24"/>
                    <a:pt x="71" y="20"/>
                  </a:cubicBezTo>
                  <a:cubicBezTo>
                    <a:pt x="75" y="17"/>
                    <a:pt x="79" y="22"/>
                    <a:pt x="84" y="21"/>
                  </a:cubicBezTo>
                  <a:cubicBezTo>
                    <a:pt x="89" y="20"/>
                    <a:pt x="93" y="15"/>
                    <a:pt x="98" y="13"/>
                  </a:cubicBezTo>
                  <a:cubicBezTo>
                    <a:pt x="99" y="7"/>
                    <a:pt x="102" y="0"/>
                    <a:pt x="107" y="0"/>
                  </a:cubicBezTo>
                  <a:cubicBezTo>
                    <a:pt x="110" y="5"/>
                    <a:pt x="114" y="10"/>
                    <a:pt x="115" y="16"/>
                  </a:cubicBezTo>
                  <a:cubicBezTo>
                    <a:pt x="110" y="21"/>
                    <a:pt x="101" y="25"/>
                    <a:pt x="100" y="35"/>
                  </a:cubicBezTo>
                  <a:cubicBezTo>
                    <a:pt x="102" y="41"/>
                    <a:pt x="98" y="46"/>
                    <a:pt x="98" y="52"/>
                  </a:cubicBezTo>
                  <a:cubicBezTo>
                    <a:pt x="88" y="52"/>
                    <a:pt x="84" y="65"/>
                    <a:pt x="75" y="68"/>
                  </a:cubicBezTo>
                  <a:cubicBezTo>
                    <a:pt x="68" y="67"/>
                    <a:pt x="61" y="72"/>
                    <a:pt x="60" y="81"/>
                  </a:cubicBezTo>
                  <a:cubicBezTo>
                    <a:pt x="56" y="87"/>
                    <a:pt x="64" y="90"/>
                    <a:pt x="67" y="94"/>
                  </a:cubicBezTo>
                  <a:cubicBezTo>
                    <a:pt x="69" y="96"/>
                    <a:pt x="72" y="98"/>
                    <a:pt x="74" y="10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20" name="Freeform 341">
              <a:extLst>
                <a:ext uri="{FF2B5EF4-FFF2-40B4-BE49-F238E27FC236}">
                  <a16:creationId xmlns:a16="http://schemas.microsoft.com/office/drawing/2014/main" id="{53B4DADD-FA85-4A72-A7FA-EF8E06190D37}"/>
                </a:ext>
              </a:extLst>
            </p:cNvPr>
            <p:cNvSpPr>
              <a:spLocks/>
            </p:cNvSpPr>
            <p:nvPr/>
          </p:nvSpPr>
          <p:spPr bwMode="auto">
            <a:xfrm>
              <a:off x="3702075" y="3711989"/>
              <a:ext cx="32981" cy="56801"/>
            </a:xfrm>
            <a:custGeom>
              <a:avLst/>
              <a:gdLst/>
              <a:ahLst/>
              <a:cxnLst>
                <a:cxn ang="0">
                  <a:pos x="10" y="24"/>
                </a:cxn>
                <a:cxn ang="0">
                  <a:pos x="26" y="10"/>
                </a:cxn>
                <a:cxn ang="0">
                  <a:pos x="40" y="8"/>
                </a:cxn>
                <a:cxn ang="0">
                  <a:pos x="49" y="12"/>
                </a:cxn>
                <a:cxn ang="0">
                  <a:pos x="63" y="40"/>
                </a:cxn>
                <a:cxn ang="0">
                  <a:pos x="62" y="62"/>
                </a:cxn>
                <a:cxn ang="0">
                  <a:pos x="64" y="71"/>
                </a:cxn>
                <a:cxn ang="0">
                  <a:pos x="54" y="84"/>
                </a:cxn>
                <a:cxn ang="0">
                  <a:pos x="44" y="89"/>
                </a:cxn>
                <a:cxn ang="0">
                  <a:pos x="32" y="87"/>
                </a:cxn>
                <a:cxn ang="0">
                  <a:pos x="15" y="98"/>
                </a:cxn>
                <a:cxn ang="0">
                  <a:pos x="11" y="91"/>
                </a:cxn>
                <a:cxn ang="0">
                  <a:pos x="11" y="74"/>
                </a:cxn>
                <a:cxn ang="0">
                  <a:pos x="14" y="61"/>
                </a:cxn>
                <a:cxn ang="0">
                  <a:pos x="8" y="46"/>
                </a:cxn>
                <a:cxn ang="0">
                  <a:pos x="11" y="40"/>
                </a:cxn>
                <a:cxn ang="0">
                  <a:pos x="17" y="35"/>
                </a:cxn>
                <a:cxn ang="0">
                  <a:pos x="10" y="24"/>
                </a:cxn>
              </a:cxnLst>
              <a:rect l="0" t="0" r="r" b="b"/>
              <a:pathLst>
                <a:path w="68" h="105">
                  <a:moveTo>
                    <a:pt x="10" y="24"/>
                  </a:moveTo>
                  <a:cubicBezTo>
                    <a:pt x="16" y="20"/>
                    <a:pt x="18" y="8"/>
                    <a:pt x="26" y="10"/>
                  </a:cubicBezTo>
                  <a:cubicBezTo>
                    <a:pt x="31" y="10"/>
                    <a:pt x="37" y="15"/>
                    <a:pt x="40" y="8"/>
                  </a:cubicBezTo>
                  <a:cubicBezTo>
                    <a:pt x="43" y="0"/>
                    <a:pt x="47" y="8"/>
                    <a:pt x="49" y="12"/>
                  </a:cubicBezTo>
                  <a:cubicBezTo>
                    <a:pt x="54" y="21"/>
                    <a:pt x="62" y="29"/>
                    <a:pt x="63" y="40"/>
                  </a:cubicBezTo>
                  <a:cubicBezTo>
                    <a:pt x="63" y="48"/>
                    <a:pt x="63" y="55"/>
                    <a:pt x="62" y="62"/>
                  </a:cubicBezTo>
                  <a:cubicBezTo>
                    <a:pt x="67" y="63"/>
                    <a:pt x="68" y="65"/>
                    <a:pt x="64" y="71"/>
                  </a:cubicBezTo>
                  <a:cubicBezTo>
                    <a:pt x="62" y="76"/>
                    <a:pt x="60" y="84"/>
                    <a:pt x="54" y="84"/>
                  </a:cubicBezTo>
                  <a:cubicBezTo>
                    <a:pt x="50" y="80"/>
                    <a:pt x="47" y="85"/>
                    <a:pt x="44" y="89"/>
                  </a:cubicBezTo>
                  <a:cubicBezTo>
                    <a:pt x="40" y="89"/>
                    <a:pt x="37" y="84"/>
                    <a:pt x="32" y="87"/>
                  </a:cubicBezTo>
                  <a:cubicBezTo>
                    <a:pt x="26" y="89"/>
                    <a:pt x="22" y="98"/>
                    <a:pt x="15" y="98"/>
                  </a:cubicBezTo>
                  <a:cubicBezTo>
                    <a:pt x="10" y="105"/>
                    <a:pt x="12" y="96"/>
                    <a:pt x="11" y="91"/>
                  </a:cubicBezTo>
                  <a:cubicBezTo>
                    <a:pt x="10" y="85"/>
                    <a:pt x="6" y="78"/>
                    <a:pt x="11" y="74"/>
                  </a:cubicBezTo>
                  <a:cubicBezTo>
                    <a:pt x="14" y="71"/>
                    <a:pt x="17" y="64"/>
                    <a:pt x="14" y="61"/>
                  </a:cubicBezTo>
                  <a:cubicBezTo>
                    <a:pt x="9" y="58"/>
                    <a:pt x="15" y="46"/>
                    <a:pt x="8" y="46"/>
                  </a:cubicBezTo>
                  <a:cubicBezTo>
                    <a:pt x="0" y="46"/>
                    <a:pt x="8" y="41"/>
                    <a:pt x="11" y="40"/>
                  </a:cubicBezTo>
                  <a:cubicBezTo>
                    <a:pt x="15" y="44"/>
                    <a:pt x="22" y="41"/>
                    <a:pt x="17" y="35"/>
                  </a:cubicBezTo>
                  <a:cubicBezTo>
                    <a:pt x="14" y="32"/>
                    <a:pt x="12" y="27"/>
                    <a:pt x="10" y="2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21" name="Freeform 342">
              <a:extLst>
                <a:ext uri="{FF2B5EF4-FFF2-40B4-BE49-F238E27FC236}">
                  <a16:creationId xmlns:a16="http://schemas.microsoft.com/office/drawing/2014/main" id="{7198348B-9EA1-406B-A98C-0C52B722B38C}"/>
                </a:ext>
              </a:extLst>
            </p:cNvPr>
            <p:cNvSpPr>
              <a:spLocks noEditPoints="1"/>
            </p:cNvSpPr>
            <p:nvPr/>
          </p:nvSpPr>
          <p:spPr bwMode="auto">
            <a:xfrm>
              <a:off x="3586643" y="4298313"/>
              <a:ext cx="362787" cy="386609"/>
            </a:xfrm>
            <a:custGeom>
              <a:avLst/>
              <a:gdLst/>
              <a:ahLst/>
              <a:cxnLst>
                <a:cxn ang="0">
                  <a:pos x="584" y="717"/>
                </a:cxn>
                <a:cxn ang="0">
                  <a:pos x="583" y="683"/>
                </a:cxn>
                <a:cxn ang="0">
                  <a:pos x="637" y="685"/>
                </a:cxn>
                <a:cxn ang="0">
                  <a:pos x="619" y="734"/>
                </a:cxn>
                <a:cxn ang="0">
                  <a:pos x="539" y="12"/>
                </a:cxn>
                <a:cxn ang="0">
                  <a:pos x="552" y="60"/>
                </a:cxn>
                <a:cxn ang="0">
                  <a:pos x="577" y="89"/>
                </a:cxn>
                <a:cxn ang="0">
                  <a:pos x="592" y="136"/>
                </a:cxn>
                <a:cxn ang="0">
                  <a:pos x="623" y="196"/>
                </a:cxn>
                <a:cxn ang="0">
                  <a:pos x="650" y="228"/>
                </a:cxn>
                <a:cxn ang="0">
                  <a:pos x="671" y="260"/>
                </a:cxn>
                <a:cxn ang="0">
                  <a:pos x="701" y="301"/>
                </a:cxn>
                <a:cxn ang="0">
                  <a:pos x="725" y="346"/>
                </a:cxn>
                <a:cxn ang="0">
                  <a:pos x="732" y="409"/>
                </a:cxn>
                <a:cxn ang="0">
                  <a:pos x="714" y="491"/>
                </a:cxn>
                <a:cxn ang="0">
                  <a:pos x="688" y="536"/>
                </a:cxn>
                <a:cxn ang="0">
                  <a:pos x="669" y="602"/>
                </a:cxn>
                <a:cxn ang="0">
                  <a:pos x="614" y="633"/>
                </a:cxn>
                <a:cxn ang="0">
                  <a:pos x="589" y="631"/>
                </a:cxn>
                <a:cxn ang="0">
                  <a:pos x="567" y="628"/>
                </a:cxn>
                <a:cxn ang="0">
                  <a:pos x="514" y="627"/>
                </a:cxn>
                <a:cxn ang="0">
                  <a:pos x="481" y="573"/>
                </a:cxn>
                <a:cxn ang="0">
                  <a:pos x="461" y="559"/>
                </a:cxn>
                <a:cxn ang="0">
                  <a:pos x="446" y="556"/>
                </a:cxn>
                <a:cxn ang="0">
                  <a:pos x="446" y="532"/>
                </a:cxn>
                <a:cxn ang="0">
                  <a:pos x="449" y="504"/>
                </a:cxn>
                <a:cxn ang="0">
                  <a:pos x="415" y="545"/>
                </a:cxn>
                <a:cxn ang="0">
                  <a:pos x="388" y="509"/>
                </a:cxn>
                <a:cxn ang="0">
                  <a:pos x="363" y="485"/>
                </a:cxn>
                <a:cxn ang="0">
                  <a:pos x="319" y="473"/>
                </a:cxn>
                <a:cxn ang="0">
                  <a:pos x="229" y="492"/>
                </a:cxn>
                <a:cxn ang="0">
                  <a:pos x="172" y="526"/>
                </a:cxn>
                <a:cxn ang="0">
                  <a:pos x="118" y="535"/>
                </a:cxn>
                <a:cxn ang="0">
                  <a:pos x="64" y="551"/>
                </a:cxn>
                <a:cxn ang="0">
                  <a:pos x="48" y="514"/>
                </a:cxn>
                <a:cxn ang="0">
                  <a:pos x="19" y="389"/>
                </a:cxn>
                <a:cxn ang="0">
                  <a:pos x="6" y="350"/>
                </a:cxn>
                <a:cxn ang="0">
                  <a:pos x="12" y="342"/>
                </a:cxn>
                <a:cxn ang="0">
                  <a:pos x="8" y="307"/>
                </a:cxn>
                <a:cxn ang="0">
                  <a:pos x="18" y="253"/>
                </a:cxn>
                <a:cxn ang="0">
                  <a:pos x="54" y="233"/>
                </a:cxn>
                <a:cxn ang="0">
                  <a:pos x="107" y="209"/>
                </a:cxn>
                <a:cxn ang="0">
                  <a:pos x="156" y="177"/>
                </a:cxn>
                <a:cxn ang="0">
                  <a:pos x="177" y="128"/>
                </a:cxn>
                <a:cxn ang="0">
                  <a:pos x="195" y="134"/>
                </a:cxn>
                <a:cxn ang="0">
                  <a:pos x="209" y="122"/>
                </a:cxn>
                <a:cxn ang="0">
                  <a:pos x="220" y="97"/>
                </a:cxn>
                <a:cxn ang="0">
                  <a:pos x="244" y="74"/>
                </a:cxn>
                <a:cxn ang="0">
                  <a:pos x="270" y="84"/>
                </a:cxn>
                <a:cxn ang="0">
                  <a:pos x="291" y="91"/>
                </a:cxn>
                <a:cxn ang="0">
                  <a:pos x="300" y="74"/>
                </a:cxn>
                <a:cxn ang="0">
                  <a:pos x="319" y="41"/>
                </a:cxn>
                <a:cxn ang="0">
                  <a:pos x="358" y="29"/>
                </a:cxn>
                <a:cxn ang="0">
                  <a:pos x="361" y="14"/>
                </a:cxn>
                <a:cxn ang="0">
                  <a:pos x="403" y="32"/>
                </a:cxn>
                <a:cxn ang="0">
                  <a:pos x="429" y="32"/>
                </a:cxn>
                <a:cxn ang="0">
                  <a:pos x="414" y="64"/>
                </a:cxn>
                <a:cxn ang="0">
                  <a:pos x="427" y="113"/>
                </a:cxn>
                <a:cxn ang="0">
                  <a:pos x="473" y="141"/>
                </a:cxn>
                <a:cxn ang="0">
                  <a:pos x="513" y="124"/>
                </a:cxn>
                <a:cxn ang="0">
                  <a:pos x="517" y="66"/>
                </a:cxn>
                <a:cxn ang="0">
                  <a:pos x="524" y="23"/>
                </a:cxn>
              </a:cxnLst>
              <a:rect l="0" t="0" r="r" b="b"/>
              <a:pathLst>
                <a:path w="734" h="746">
                  <a:moveTo>
                    <a:pt x="610" y="746"/>
                  </a:moveTo>
                  <a:cubicBezTo>
                    <a:pt x="603" y="741"/>
                    <a:pt x="593" y="739"/>
                    <a:pt x="589" y="729"/>
                  </a:cubicBezTo>
                  <a:cubicBezTo>
                    <a:pt x="588" y="726"/>
                    <a:pt x="581" y="719"/>
                    <a:pt x="584" y="717"/>
                  </a:cubicBezTo>
                  <a:cubicBezTo>
                    <a:pt x="587" y="719"/>
                    <a:pt x="593" y="721"/>
                    <a:pt x="589" y="714"/>
                  </a:cubicBezTo>
                  <a:cubicBezTo>
                    <a:pt x="582" y="706"/>
                    <a:pt x="575" y="697"/>
                    <a:pt x="574" y="685"/>
                  </a:cubicBezTo>
                  <a:cubicBezTo>
                    <a:pt x="572" y="677"/>
                    <a:pt x="580" y="682"/>
                    <a:pt x="583" y="683"/>
                  </a:cubicBezTo>
                  <a:cubicBezTo>
                    <a:pt x="590" y="685"/>
                    <a:pt x="598" y="688"/>
                    <a:pt x="605" y="691"/>
                  </a:cubicBezTo>
                  <a:cubicBezTo>
                    <a:pt x="612" y="692"/>
                    <a:pt x="619" y="686"/>
                    <a:pt x="626" y="688"/>
                  </a:cubicBezTo>
                  <a:cubicBezTo>
                    <a:pt x="629" y="684"/>
                    <a:pt x="634" y="680"/>
                    <a:pt x="637" y="685"/>
                  </a:cubicBezTo>
                  <a:cubicBezTo>
                    <a:pt x="640" y="689"/>
                    <a:pt x="639" y="696"/>
                    <a:pt x="639" y="701"/>
                  </a:cubicBezTo>
                  <a:cubicBezTo>
                    <a:pt x="637" y="709"/>
                    <a:pt x="632" y="716"/>
                    <a:pt x="632" y="725"/>
                  </a:cubicBezTo>
                  <a:cubicBezTo>
                    <a:pt x="630" y="732"/>
                    <a:pt x="623" y="729"/>
                    <a:pt x="619" y="734"/>
                  </a:cubicBezTo>
                  <a:cubicBezTo>
                    <a:pt x="616" y="737"/>
                    <a:pt x="615" y="745"/>
                    <a:pt x="610" y="746"/>
                  </a:cubicBezTo>
                  <a:close/>
                  <a:moveTo>
                    <a:pt x="531" y="0"/>
                  </a:moveTo>
                  <a:cubicBezTo>
                    <a:pt x="536" y="2"/>
                    <a:pt x="539" y="6"/>
                    <a:pt x="539" y="12"/>
                  </a:cubicBezTo>
                  <a:cubicBezTo>
                    <a:pt x="539" y="18"/>
                    <a:pt x="539" y="26"/>
                    <a:pt x="545" y="25"/>
                  </a:cubicBezTo>
                  <a:cubicBezTo>
                    <a:pt x="550" y="28"/>
                    <a:pt x="540" y="36"/>
                    <a:pt x="545" y="38"/>
                  </a:cubicBezTo>
                  <a:cubicBezTo>
                    <a:pt x="552" y="40"/>
                    <a:pt x="551" y="52"/>
                    <a:pt x="552" y="60"/>
                  </a:cubicBezTo>
                  <a:cubicBezTo>
                    <a:pt x="552" y="67"/>
                    <a:pt x="554" y="75"/>
                    <a:pt x="558" y="82"/>
                  </a:cubicBezTo>
                  <a:cubicBezTo>
                    <a:pt x="562" y="87"/>
                    <a:pt x="565" y="79"/>
                    <a:pt x="568" y="78"/>
                  </a:cubicBezTo>
                  <a:cubicBezTo>
                    <a:pt x="569" y="84"/>
                    <a:pt x="573" y="86"/>
                    <a:pt x="577" y="89"/>
                  </a:cubicBezTo>
                  <a:cubicBezTo>
                    <a:pt x="581" y="91"/>
                    <a:pt x="584" y="94"/>
                    <a:pt x="583" y="100"/>
                  </a:cubicBezTo>
                  <a:cubicBezTo>
                    <a:pt x="583" y="108"/>
                    <a:pt x="587" y="115"/>
                    <a:pt x="585" y="123"/>
                  </a:cubicBezTo>
                  <a:cubicBezTo>
                    <a:pt x="585" y="128"/>
                    <a:pt x="590" y="131"/>
                    <a:pt x="592" y="136"/>
                  </a:cubicBezTo>
                  <a:cubicBezTo>
                    <a:pt x="598" y="144"/>
                    <a:pt x="599" y="156"/>
                    <a:pt x="596" y="167"/>
                  </a:cubicBezTo>
                  <a:cubicBezTo>
                    <a:pt x="600" y="172"/>
                    <a:pt x="600" y="180"/>
                    <a:pt x="604" y="186"/>
                  </a:cubicBezTo>
                  <a:cubicBezTo>
                    <a:pt x="610" y="190"/>
                    <a:pt x="616" y="196"/>
                    <a:pt x="623" y="196"/>
                  </a:cubicBezTo>
                  <a:cubicBezTo>
                    <a:pt x="626" y="204"/>
                    <a:pt x="632" y="209"/>
                    <a:pt x="638" y="210"/>
                  </a:cubicBezTo>
                  <a:cubicBezTo>
                    <a:pt x="642" y="210"/>
                    <a:pt x="650" y="210"/>
                    <a:pt x="646" y="216"/>
                  </a:cubicBezTo>
                  <a:cubicBezTo>
                    <a:pt x="642" y="221"/>
                    <a:pt x="646" y="226"/>
                    <a:pt x="650" y="228"/>
                  </a:cubicBezTo>
                  <a:cubicBezTo>
                    <a:pt x="656" y="230"/>
                    <a:pt x="655" y="240"/>
                    <a:pt x="658" y="246"/>
                  </a:cubicBezTo>
                  <a:cubicBezTo>
                    <a:pt x="661" y="253"/>
                    <a:pt x="660" y="264"/>
                    <a:pt x="667" y="267"/>
                  </a:cubicBezTo>
                  <a:cubicBezTo>
                    <a:pt x="674" y="273"/>
                    <a:pt x="666" y="256"/>
                    <a:pt x="671" y="260"/>
                  </a:cubicBezTo>
                  <a:cubicBezTo>
                    <a:pt x="674" y="264"/>
                    <a:pt x="679" y="264"/>
                    <a:pt x="682" y="267"/>
                  </a:cubicBezTo>
                  <a:cubicBezTo>
                    <a:pt x="685" y="274"/>
                    <a:pt x="683" y="282"/>
                    <a:pt x="685" y="289"/>
                  </a:cubicBezTo>
                  <a:cubicBezTo>
                    <a:pt x="689" y="294"/>
                    <a:pt x="694" y="300"/>
                    <a:pt x="701" y="301"/>
                  </a:cubicBezTo>
                  <a:cubicBezTo>
                    <a:pt x="705" y="304"/>
                    <a:pt x="704" y="315"/>
                    <a:pt x="711" y="315"/>
                  </a:cubicBezTo>
                  <a:cubicBezTo>
                    <a:pt x="715" y="318"/>
                    <a:pt x="712" y="328"/>
                    <a:pt x="718" y="329"/>
                  </a:cubicBezTo>
                  <a:cubicBezTo>
                    <a:pt x="724" y="330"/>
                    <a:pt x="723" y="340"/>
                    <a:pt x="725" y="346"/>
                  </a:cubicBezTo>
                  <a:cubicBezTo>
                    <a:pt x="725" y="353"/>
                    <a:pt x="726" y="361"/>
                    <a:pt x="725" y="368"/>
                  </a:cubicBezTo>
                  <a:cubicBezTo>
                    <a:pt x="721" y="373"/>
                    <a:pt x="725" y="378"/>
                    <a:pt x="727" y="382"/>
                  </a:cubicBezTo>
                  <a:cubicBezTo>
                    <a:pt x="731" y="390"/>
                    <a:pt x="734" y="400"/>
                    <a:pt x="732" y="409"/>
                  </a:cubicBezTo>
                  <a:cubicBezTo>
                    <a:pt x="728" y="420"/>
                    <a:pt x="728" y="433"/>
                    <a:pt x="724" y="444"/>
                  </a:cubicBezTo>
                  <a:cubicBezTo>
                    <a:pt x="721" y="450"/>
                    <a:pt x="725" y="457"/>
                    <a:pt x="723" y="464"/>
                  </a:cubicBezTo>
                  <a:cubicBezTo>
                    <a:pt x="723" y="474"/>
                    <a:pt x="715" y="481"/>
                    <a:pt x="714" y="491"/>
                  </a:cubicBezTo>
                  <a:cubicBezTo>
                    <a:pt x="711" y="496"/>
                    <a:pt x="709" y="501"/>
                    <a:pt x="703" y="502"/>
                  </a:cubicBezTo>
                  <a:cubicBezTo>
                    <a:pt x="699" y="503"/>
                    <a:pt x="696" y="510"/>
                    <a:pt x="694" y="515"/>
                  </a:cubicBezTo>
                  <a:cubicBezTo>
                    <a:pt x="693" y="522"/>
                    <a:pt x="693" y="530"/>
                    <a:pt x="688" y="536"/>
                  </a:cubicBezTo>
                  <a:cubicBezTo>
                    <a:pt x="684" y="540"/>
                    <a:pt x="686" y="546"/>
                    <a:pt x="684" y="551"/>
                  </a:cubicBezTo>
                  <a:cubicBezTo>
                    <a:pt x="682" y="558"/>
                    <a:pt x="673" y="558"/>
                    <a:pt x="673" y="568"/>
                  </a:cubicBezTo>
                  <a:cubicBezTo>
                    <a:pt x="670" y="578"/>
                    <a:pt x="669" y="590"/>
                    <a:pt x="669" y="602"/>
                  </a:cubicBezTo>
                  <a:cubicBezTo>
                    <a:pt x="667" y="610"/>
                    <a:pt x="661" y="615"/>
                    <a:pt x="655" y="615"/>
                  </a:cubicBezTo>
                  <a:cubicBezTo>
                    <a:pt x="646" y="617"/>
                    <a:pt x="637" y="614"/>
                    <a:pt x="629" y="621"/>
                  </a:cubicBezTo>
                  <a:cubicBezTo>
                    <a:pt x="624" y="625"/>
                    <a:pt x="619" y="630"/>
                    <a:pt x="614" y="633"/>
                  </a:cubicBezTo>
                  <a:cubicBezTo>
                    <a:pt x="612" y="638"/>
                    <a:pt x="604" y="635"/>
                    <a:pt x="603" y="637"/>
                  </a:cubicBezTo>
                  <a:cubicBezTo>
                    <a:pt x="608" y="643"/>
                    <a:pt x="606" y="642"/>
                    <a:pt x="601" y="638"/>
                  </a:cubicBezTo>
                  <a:cubicBezTo>
                    <a:pt x="597" y="635"/>
                    <a:pt x="592" y="635"/>
                    <a:pt x="589" y="631"/>
                  </a:cubicBezTo>
                  <a:cubicBezTo>
                    <a:pt x="590" y="624"/>
                    <a:pt x="583" y="621"/>
                    <a:pt x="579" y="617"/>
                  </a:cubicBezTo>
                  <a:cubicBezTo>
                    <a:pt x="576" y="616"/>
                    <a:pt x="566" y="620"/>
                    <a:pt x="571" y="623"/>
                  </a:cubicBezTo>
                  <a:cubicBezTo>
                    <a:pt x="578" y="626"/>
                    <a:pt x="571" y="627"/>
                    <a:pt x="567" y="628"/>
                  </a:cubicBezTo>
                  <a:cubicBezTo>
                    <a:pt x="561" y="631"/>
                    <a:pt x="556" y="636"/>
                    <a:pt x="550" y="638"/>
                  </a:cubicBezTo>
                  <a:cubicBezTo>
                    <a:pt x="542" y="634"/>
                    <a:pt x="534" y="628"/>
                    <a:pt x="525" y="626"/>
                  </a:cubicBezTo>
                  <a:cubicBezTo>
                    <a:pt x="521" y="623"/>
                    <a:pt x="518" y="628"/>
                    <a:pt x="514" y="627"/>
                  </a:cubicBezTo>
                  <a:cubicBezTo>
                    <a:pt x="506" y="625"/>
                    <a:pt x="499" y="618"/>
                    <a:pt x="493" y="610"/>
                  </a:cubicBezTo>
                  <a:cubicBezTo>
                    <a:pt x="489" y="608"/>
                    <a:pt x="487" y="602"/>
                    <a:pt x="486" y="598"/>
                  </a:cubicBezTo>
                  <a:cubicBezTo>
                    <a:pt x="487" y="589"/>
                    <a:pt x="486" y="579"/>
                    <a:pt x="481" y="573"/>
                  </a:cubicBezTo>
                  <a:cubicBezTo>
                    <a:pt x="477" y="571"/>
                    <a:pt x="480" y="561"/>
                    <a:pt x="476" y="561"/>
                  </a:cubicBezTo>
                  <a:cubicBezTo>
                    <a:pt x="471" y="561"/>
                    <a:pt x="467" y="567"/>
                    <a:pt x="462" y="566"/>
                  </a:cubicBezTo>
                  <a:cubicBezTo>
                    <a:pt x="456" y="569"/>
                    <a:pt x="457" y="562"/>
                    <a:pt x="461" y="559"/>
                  </a:cubicBezTo>
                  <a:cubicBezTo>
                    <a:pt x="463" y="554"/>
                    <a:pt x="465" y="546"/>
                    <a:pt x="461" y="542"/>
                  </a:cubicBezTo>
                  <a:cubicBezTo>
                    <a:pt x="457" y="539"/>
                    <a:pt x="455" y="528"/>
                    <a:pt x="452" y="537"/>
                  </a:cubicBezTo>
                  <a:cubicBezTo>
                    <a:pt x="449" y="542"/>
                    <a:pt x="450" y="551"/>
                    <a:pt x="446" y="556"/>
                  </a:cubicBezTo>
                  <a:cubicBezTo>
                    <a:pt x="442" y="555"/>
                    <a:pt x="438" y="557"/>
                    <a:pt x="434" y="558"/>
                  </a:cubicBezTo>
                  <a:cubicBezTo>
                    <a:pt x="436" y="553"/>
                    <a:pt x="436" y="546"/>
                    <a:pt x="442" y="549"/>
                  </a:cubicBezTo>
                  <a:cubicBezTo>
                    <a:pt x="448" y="547"/>
                    <a:pt x="442" y="537"/>
                    <a:pt x="446" y="532"/>
                  </a:cubicBezTo>
                  <a:cubicBezTo>
                    <a:pt x="448" y="526"/>
                    <a:pt x="452" y="521"/>
                    <a:pt x="451" y="514"/>
                  </a:cubicBezTo>
                  <a:cubicBezTo>
                    <a:pt x="456" y="512"/>
                    <a:pt x="458" y="507"/>
                    <a:pt x="454" y="502"/>
                  </a:cubicBezTo>
                  <a:cubicBezTo>
                    <a:pt x="451" y="495"/>
                    <a:pt x="450" y="497"/>
                    <a:pt x="449" y="504"/>
                  </a:cubicBezTo>
                  <a:cubicBezTo>
                    <a:pt x="446" y="507"/>
                    <a:pt x="442" y="510"/>
                    <a:pt x="440" y="515"/>
                  </a:cubicBezTo>
                  <a:cubicBezTo>
                    <a:pt x="439" y="522"/>
                    <a:pt x="435" y="525"/>
                    <a:pt x="430" y="526"/>
                  </a:cubicBezTo>
                  <a:cubicBezTo>
                    <a:pt x="424" y="531"/>
                    <a:pt x="418" y="536"/>
                    <a:pt x="415" y="545"/>
                  </a:cubicBezTo>
                  <a:cubicBezTo>
                    <a:pt x="414" y="551"/>
                    <a:pt x="409" y="554"/>
                    <a:pt x="408" y="546"/>
                  </a:cubicBezTo>
                  <a:cubicBezTo>
                    <a:pt x="406" y="535"/>
                    <a:pt x="402" y="525"/>
                    <a:pt x="396" y="518"/>
                  </a:cubicBezTo>
                  <a:cubicBezTo>
                    <a:pt x="395" y="513"/>
                    <a:pt x="393" y="505"/>
                    <a:pt x="388" y="509"/>
                  </a:cubicBezTo>
                  <a:cubicBezTo>
                    <a:pt x="384" y="510"/>
                    <a:pt x="381" y="501"/>
                    <a:pt x="385" y="499"/>
                  </a:cubicBezTo>
                  <a:cubicBezTo>
                    <a:pt x="385" y="493"/>
                    <a:pt x="380" y="490"/>
                    <a:pt x="377" y="487"/>
                  </a:cubicBezTo>
                  <a:cubicBezTo>
                    <a:pt x="373" y="485"/>
                    <a:pt x="367" y="490"/>
                    <a:pt x="363" y="485"/>
                  </a:cubicBezTo>
                  <a:cubicBezTo>
                    <a:pt x="360" y="483"/>
                    <a:pt x="355" y="479"/>
                    <a:pt x="351" y="483"/>
                  </a:cubicBezTo>
                  <a:cubicBezTo>
                    <a:pt x="344" y="483"/>
                    <a:pt x="340" y="474"/>
                    <a:pt x="333" y="472"/>
                  </a:cubicBezTo>
                  <a:cubicBezTo>
                    <a:pt x="329" y="469"/>
                    <a:pt x="324" y="475"/>
                    <a:pt x="319" y="473"/>
                  </a:cubicBezTo>
                  <a:cubicBezTo>
                    <a:pt x="306" y="475"/>
                    <a:pt x="291" y="472"/>
                    <a:pt x="279" y="481"/>
                  </a:cubicBezTo>
                  <a:cubicBezTo>
                    <a:pt x="271" y="484"/>
                    <a:pt x="264" y="487"/>
                    <a:pt x="256" y="488"/>
                  </a:cubicBezTo>
                  <a:cubicBezTo>
                    <a:pt x="247" y="489"/>
                    <a:pt x="237" y="487"/>
                    <a:pt x="229" y="492"/>
                  </a:cubicBezTo>
                  <a:cubicBezTo>
                    <a:pt x="222" y="496"/>
                    <a:pt x="215" y="502"/>
                    <a:pt x="207" y="504"/>
                  </a:cubicBezTo>
                  <a:cubicBezTo>
                    <a:pt x="200" y="508"/>
                    <a:pt x="198" y="518"/>
                    <a:pt x="192" y="523"/>
                  </a:cubicBezTo>
                  <a:cubicBezTo>
                    <a:pt x="186" y="528"/>
                    <a:pt x="179" y="524"/>
                    <a:pt x="172" y="526"/>
                  </a:cubicBezTo>
                  <a:cubicBezTo>
                    <a:pt x="168" y="530"/>
                    <a:pt x="165" y="527"/>
                    <a:pt x="160" y="524"/>
                  </a:cubicBezTo>
                  <a:cubicBezTo>
                    <a:pt x="151" y="523"/>
                    <a:pt x="141" y="527"/>
                    <a:pt x="131" y="527"/>
                  </a:cubicBezTo>
                  <a:cubicBezTo>
                    <a:pt x="126" y="526"/>
                    <a:pt x="120" y="528"/>
                    <a:pt x="118" y="535"/>
                  </a:cubicBezTo>
                  <a:cubicBezTo>
                    <a:pt x="115" y="542"/>
                    <a:pt x="108" y="537"/>
                    <a:pt x="104" y="538"/>
                  </a:cubicBezTo>
                  <a:cubicBezTo>
                    <a:pt x="100" y="545"/>
                    <a:pt x="96" y="551"/>
                    <a:pt x="89" y="552"/>
                  </a:cubicBezTo>
                  <a:cubicBezTo>
                    <a:pt x="81" y="554"/>
                    <a:pt x="73" y="552"/>
                    <a:pt x="64" y="551"/>
                  </a:cubicBezTo>
                  <a:cubicBezTo>
                    <a:pt x="55" y="550"/>
                    <a:pt x="50" y="535"/>
                    <a:pt x="40" y="535"/>
                  </a:cubicBezTo>
                  <a:cubicBezTo>
                    <a:pt x="37" y="531"/>
                    <a:pt x="37" y="524"/>
                    <a:pt x="37" y="519"/>
                  </a:cubicBezTo>
                  <a:cubicBezTo>
                    <a:pt x="42" y="521"/>
                    <a:pt x="47" y="520"/>
                    <a:pt x="48" y="514"/>
                  </a:cubicBezTo>
                  <a:cubicBezTo>
                    <a:pt x="53" y="499"/>
                    <a:pt x="53" y="481"/>
                    <a:pt x="46" y="467"/>
                  </a:cubicBezTo>
                  <a:cubicBezTo>
                    <a:pt x="40" y="456"/>
                    <a:pt x="35" y="444"/>
                    <a:pt x="36" y="431"/>
                  </a:cubicBezTo>
                  <a:cubicBezTo>
                    <a:pt x="36" y="415"/>
                    <a:pt x="27" y="401"/>
                    <a:pt x="19" y="389"/>
                  </a:cubicBezTo>
                  <a:cubicBezTo>
                    <a:pt x="20" y="383"/>
                    <a:pt x="20" y="377"/>
                    <a:pt x="17" y="372"/>
                  </a:cubicBezTo>
                  <a:cubicBezTo>
                    <a:pt x="14" y="364"/>
                    <a:pt x="9" y="358"/>
                    <a:pt x="4" y="351"/>
                  </a:cubicBezTo>
                  <a:cubicBezTo>
                    <a:pt x="0" y="345"/>
                    <a:pt x="5" y="342"/>
                    <a:pt x="6" y="350"/>
                  </a:cubicBezTo>
                  <a:cubicBezTo>
                    <a:pt x="8" y="354"/>
                    <a:pt x="14" y="361"/>
                    <a:pt x="14" y="356"/>
                  </a:cubicBezTo>
                  <a:cubicBezTo>
                    <a:pt x="13" y="351"/>
                    <a:pt x="13" y="345"/>
                    <a:pt x="9" y="342"/>
                  </a:cubicBezTo>
                  <a:cubicBezTo>
                    <a:pt x="4" y="334"/>
                    <a:pt x="10" y="337"/>
                    <a:pt x="12" y="342"/>
                  </a:cubicBezTo>
                  <a:cubicBezTo>
                    <a:pt x="16" y="346"/>
                    <a:pt x="15" y="356"/>
                    <a:pt x="21" y="355"/>
                  </a:cubicBezTo>
                  <a:cubicBezTo>
                    <a:pt x="19" y="349"/>
                    <a:pt x="24" y="349"/>
                    <a:pt x="23" y="343"/>
                  </a:cubicBezTo>
                  <a:cubicBezTo>
                    <a:pt x="18" y="331"/>
                    <a:pt x="7" y="322"/>
                    <a:pt x="8" y="307"/>
                  </a:cubicBezTo>
                  <a:cubicBezTo>
                    <a:pt x="8" y="299"/>
                    <a:pt x="14" y="294"/>
                    <a:pt x="15" y="287"/>
                  </a:cubicBezTo>
                  <a:cubicBezTo>
                    <a:pt x="16" y="280"/>
                    <a:pt x="14" y="274"/>
                    <a:pt x="13" y="267"/>
                  </a:cubicBezTo>
                  <a:cubicBezTo>
                    <a:pt x="13" y="262"/>
                    <a:pt x="17" y="258"/>
                    <a:pt x="18" y="253"/>
                  </a:cubicBezTo>
                  <a:cubicBezTo>
                    <a:pt x="21" y="256"/>
                    <a:pt x="18" y="266"/>
                    <a:pt x="23" y="266"/>
                  </a:cubicBezTo>
                  <a:cubicBezTo>
                    <a:pt x="28" y="264"/>
                    <a:pt x="25" y="254"/>
                    <a:pt x="30" y="252"/>
                  </a:cubicBezTo>
                  <a:cubicBezTo>
                    <a:pt x="38" y="246"/>
                    <a:pt x="47" y="242"/>
                    <a:pt x="54" y="233"/>
                  </a:cubicBezTo>
                  <a:cubicBezTo>
                    <a:pt x="60" y="225"/>
                    <a:pt x="68" y="223"/>
                    <a:pt x="75" y="224"/>
                  </a:cubicBezTo>
                  <a:cubicBezTo>
                    <a:pt x="81" y="224"/>
                    <a:pt x="87" y="224"/>
                    <a:pt x="91" y="218"/>
                  </a:cubicBezTo>
                  <a:cubicBezTo>
                    <a:pt x="95" y="213"/>
                    <a:pt x="105" y="219"/>
                    <a:pt x="107" y="209"/>
                  </a:cubicBezTo>
                  <a:cubicBezTo>
                    <a:pt x="109" y="204"/>
                    <a:pt x="115" y="209"/>
                    <a:pt x="119" y="209"/>
                  </a:cubicBezTo>
                  <a:cubicBezTo>
                    <a:pt x="127" y="210"/>
                    <a:pt x="136" y="204"/>
                    <a:pt x="143" y="199"/>
                  </a:cubicBezTo>
                  <a:cubicBezTo>
                    <a:pt x="149" y="193"/>
                    <a:pt x="154" y="186"/>
                    <a:pt x="156" y="177"/>
                  </a:cubicBezTo>
                  <a:cubicBezTo>
                    <a:pt x="160" y="172"/>
                    <a:pt x="165" y="170"/>
                    <a:pt x="168" y="165"/>
                  </a:cubicBezTo>
                  <a:cubicBezTo>
                    <a:pt x="168" y="158"/>
                    <a:pt x="162" y="149"/>
                    <a:pt x="168" y="144"/>
                  </a:cubicBezTo>
                  <a:cubicBezTo>
                    <a:pt x="172" y="139"/>
                    <a:pt x="175" y="135"/>
                    <a:pt x="177" y="128"/>
                  </a:cubicBezTo>
                  <a:cubicBezTo>
                    <a:pt x="185" y="133"/>
                    <a:pt x="184" y="145"/>
                    <a:pt x="190" y="151"/>
                  </a:cubicBezTo>
                  <a:cubicBezTo>
                    <a:pt x="192" y="147"/>
                    <a:pt x="189" y="137"/>
                    <a:pt x="195" y="143"/>
                  </a:cubicBezTo>
                  <a:cubicBezTo>
                    <a:pt x="199" y="146"/>
                    <a:pt x="200" y="133"/>
                    <a:pt x="195" y="134"/>
                  </a:cubicBezTo>
                  <a:cubicBezTo>
                    <a:pt x="191" y="133"/>
                    <a:pt x="190" y="122"/>
                    <a:pt x="195" y="124"/>
                  </a:cubicBezTo>
                  <a:cubicBezTo>
                    <a:pt x="201" y="124"/>
                    <a:pt x="205" y="129"/>
                    <a:pt x="210" y="127"/>
                  </a:cubicBezTo>
                  <a:cubicBezTo>
                    <a:pt x="218" y="128"/>
                    <a:pt x="213" y="125"/>
                    <a:pt x="209" y="122"/>
                  </a:cubicBezTo>
                  <a:cubicBezTo>
                    <a:pt x="204" y="122"/>
                    <a:pt x="208" y="114"/>
                    <a:pt x="207" y="110"/>
                  </a:cubicBezTo>
                  <a:cubicBezTo>
                    <a:pt x="208" y="105"/>
                    <a:pt x="213" y="101"/>
                    <a:pt x="216" y="106"/>
                  </a:cubicBezTo>
                  <a:cubicBezTo>
                    <a:pt x="222" y="111"/>
                    <a:pt x="218" y="101"/>
                    <a:pt x="220" y="97"/>
                  </a:cubicBezTo>
                  <a:cubicBezTo>
                    <a:pt x="222" y="92"/>
                    <a:pt x="220" y="86"/>
                    <a:pt x="226" y="86"/>
                  </a:cubicBezTo>
                  <a:cubicBezTo>
                    <a:pt x="230" y="85"/>
                    <a:pt x="235" y="87"/>
                    <a:pt x="236" y="80"/>
                  </a:cubicBezTo>
                  <a:cubicBezTo>
                    <a:pt x="237" y="75"/>
                    <a:pt x="241" y="68"/>
                    <a:pt x="244" y="74"/>
                  </a:cubicBezTo>
                  <a:cubicBezTo>
                    <a:pt x="246" y="82"/>
                    <a:pt x="249" y="70"/>
                    <a:pt x="251" y="67"/>
                  </a:cubicBezTo>
                  <a:cubicBezTo>
                    <a:pt x="253" y="62"/>
                    <a:pt x="257" y="74"/>
                    <a:pt x="261" y="72"/>
                  </a:cubicBezTo>
                  <a:cubicBezTo>
                    <a:pt x="265" y="74"/>
                    <a:pt x="266" y="81"/>
                    <a:pt x="270" y="84"/>
                  </a:cubicBezTo>
                  <a:cubicBezTo>
                    <a:pt x="273" y="88"/>
                    <a:pt x="273" y="94"/>
                    <a:pt x="272" y="99"/>
                  </a:cubicBezTo>
                  <a:cubicBezTo>
                    <a:pt x="275" y="104"/>
                    <a:pt x="277" y="93"/>
                    <a:pt x="279" y="91"/>
                  </a:cubicBezTo>
                  <a:cubicBezTo>
                    <a:pt x="283" y="89"/>
                    <a:pt x="288" y="91"/>
                    <a:pt x="291" y="91"/>
                  </a:cubicBezTo>
                  <a:cubicBezTo>
                    <a:pt x="296" y="92"/>
                    <a:pt x="298" y="98"/>
                    <a:pt x="302" y="99"/>
                  </a:cubicBezTo>
                  <a:cubicBezTo>
                    <a:pt x="302" y="93"/>
                    <a:pt x="309" y="90"/>
                    <a:pt x="304" y="85"/>
                  </a:cubicBezTo>
                  <a:cubicBezTo>
                    <a:pt x="300" y="83"/>
                    <a:pt x="295" y="78"/>
                    <a:pt x="300" y="74"/>
                  </a:cubicBezTo>
                  <a:cubicBezTo>
                    <a:pt x="305" y="72"/>
                    <a:pt x="303" y="66"/>
                    <a:pt x="306" y="63"/>
                  </a:cubicBezTo>
                  <a:cubicBezTo>
                    <a:pt x="310" y="61"/>
                    <a:pt x="315" y="58"/>
                    <a:pt x="313" y="52"/>
                  </a:cubicBezTo>
                  <a:cubicBezTo>
                    <a:pt x="313" y="48"/>
                    <a:pt x="315" y="41"/>
                    <a:pt x="319" y="41"/>
                  </a:cubicBezTo>
                  <a:cubicBezTo>
                    <a:pt x="325" y="42"/>
                    <a:pt x="325" y="38"/>
                    <a:pt x="325" y="33"/>
                  </a:cubicBezTo>
                  <a:cubicBezTo>
                    <a:pt x="328" y="27"/>
                    <a:pt x="333" y="31"/>
                    <a:pt x="336" y="33"/>
                  </a:cubicBezTo>
                  <a:cubicBezTo>
                    <a:pt x="343" y="31"/>
                    <a:pt x="352" y="34"/>
                    <a:pt x="358" y="29"/>
                  </a:cubicBezTo>
                  <a:cubicBezTo>
                    <a:pt x="357" y="23"/>
                    <a:pt x="356" y="15"/>
                    <a:pt x="351" y="13"/>
                  </a:cubicBezTo>
                  <a:cubicBezTo>
                    <a:pt x="347" y="15"/>
                    <a:pt x="342" y="10"/>
                    <a:pt x="348" y="9"/>
                  </a:cubicBezTo>
                  <a:cubicBezTo>
                    <a:pt x="354" y="6"/>
                    <a:pt x="356" y="18"/>
                    <a:pt x="361" y="14"/>
                  </a:cubicBezTo>
                  <a:cubicBezTo>
                    <a:pt x="367" y="20"/>
                    <a:pt x="374" y="24"/>
                    <a:pt x="381" y="26"/>
                  </a:cubicBezTo>
                  <a:cubicBezTo>
                    <a:pt x="386" y="28"/>
                    <a:pt x="390" y="26"/>
                    <a:pt x="394" y="26"/>
                  </a:cubicBezTo>
                  <a:cubicBezTo>
                    <a:pt x="396" y="30"/>
                    <a:pt x="400" y="36"/>
                    <a:pt x="403" y="32"/>
                  </a:cubicBezTo>
                  <a:cubicBezTo>
                    <a:pt x="406" y="27"/>
                    <a:pt x="411" y="28"/>
                    <a:pt x="414" y="31"/>
                  </a:cubicBezTo>
                  <a:cubicBezTo>
                    <a:pt x="417" y="35"/>
                    <a:pt x="421" y="41"/>
                    <a:pt x="423" y="33"/>
                  </a:cubicBezTo>
                  <a:cubicBezTo>
                    <a:pt x="422" y="25"/>
                    <a:pt x="426" y="28"/>
                    <a:pt x="429" y="32"/>
                  </a:cubicBezTo>
                  <a:cubicBezTo>
                    <a:pt x="436" y="34"/>
                    <a:pt x="427" y="38"/>
                    <a:pt x="427" y="44"/>
                  </a:cubicBezTo>
                  <a:cubicBezTo>
                    <a:pt x="426" y="48"/>
                    <a:pt x="426" y="54"/>
                    <a:pt x="421" y="53"/>
                  </a:cubicBezTo>
                  <a:cubicBezTo>
                    <a:pt x="417" y="54"/>
                    <a:pt x="412" y="58"/>
                    <a:pt x="414" y="64"/>
                  </a:cubicBezTo>
                  <a:cubicBezTo>
                    <a:pt x="418" y="67"/>
                    <a:pt x="415" y="73"/>
                    <a:pt x="413" y="77"/>
                  </a:cubicBezTo>
                  <a:cubicBezTo>
                    <a:pt x="411" y="83"/>
                    <a:pt x="404" y="85"/>
                    <a:pt x="406" y="92"/>
                  </a:cubicBezTo>
                  <a:cubicBezTo>
                    <a:pt x="413" y="100"/>
                    <a:pt x="422" y="104"/>
                    <a:pt x="427" y="113"/>
                  </a:cubicBezTo>
                  <a:cubicBezTo>
                    <a:pt x="430" y="120"/>
                    <a:pt x="435" y="113"/>
                    <a:pt x="439" y="117"/>
                  </a:cubicBezTo>
                  <a:cubicBezTo>
                    <a:pt x="447" y="121"/>
                    <a:pt x="452" y="129"/>
                    <a:pt x="458" y="135"/>
                  </a:cubicBezTo>
                  <a:cubicBezTo>
                    <a:pt x="463" y="137"/>
                    <a:pt x="470" y="135"/>
                    <a:pt x="473" y="141"/>
                  </a:cubicBezTo>
                  <a:cubicBezTo>
                    <a:pt x="474" y="150"/>
                    <a:pt x="482" y="152"/>
                    <a:pt x="487" y="156"/>
                  </a:cubicBezTo>
                  <a:cubicBezTo>
                    <a:pt x="492" y="159"/>
                    <a:pt x="497" y="154"/>
                    <a:pt x="502" y="152"/>
                  </a:cubicBezTo>
                  <a:cubicBezTo>
                    <a:pt x="508" y="144"/>
                    <a:pt x="511" y="134"/>
                    <a:pt x="513" y="124"/>
                  </a:cubicBezTo>
                  <a:cubicBezTo>
                    <a:pt x="514" y="114"/>
                    <a:pt x="515" y="105"/>
                    <a:pt x="520" y="98"/>
                  </a:cubicBezTo>
                  <a:cubicBezTo>
                    <a:pt x="520" y="92"/>
                    <a:pt x="513" y="87"/>
                    <a:pt x="517" y="81"/>
                  </a:cubicBezTo>
                  <a:cubicBezTo>
                    <a:pt x="519" y="76"/>
                    <a:pt x="520" y="71"/>
                    <a:pt x="517" y="66"/>
                  </a:cubicBezTo>
                  <a:cubicBezTo>
                    <a:pt x="517" y="60"/>
                    <a:pt x="517" y="53"/>
                    <a:pt x="518" y="47"/>
                  </a:cubicBezTo>
                  <a:cubicBezTo>
                    <a:pt x="521" y="44"/>
                    <a:pt x="526" y="40"/>
                    <a:pt x="521" y="36"/>
                  </a:cubicBezTo>
                  <a:cubicBezTo>
                    <a:pt x="517" y="32"/>
                    <a:pt x="523" y="27"/>
                    <a:pt x="524" y="23"/>
                  </a:cubicBezTo>
                  <a:cubicBezTo>
                    <a:pt x="526" y="17"/>
                    <a:pt x="527" y="11"/>
                    <a:pt x="527" y="5"/>
                  </a:cubicBezTo>
                  <a:cubicBezTo>
                    <a:pt x="529" y="3"/>
                    <a:pt x="530" y="1"/>
                    <a:pt x="531"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22" name="Freeform 343">
              <a:extLst>
                <a:ext uri="{FF2B5EF4-FFF2-40B4-BE49-F238E27FC236}">
                  <a16:creationId xmlns:a16="http://schemas.microsoft.com/office/drawing/2014/main" id="{E8A97FF9-05B8-45AF-83C9-94FC4E48DB4A}"/>
                </a:ext>
              </a:extLst>
            </p:cNvPr>
            <p:cNvSpPr>
              <a:spLocks noEditPoints="1"/>
            </p:cNvSpPr>
            <p:nvPr/>
          </p:nvSpPr>
          <p:spPr bwMode="auto">
            <a:xfrm>
              <a:off x="4063030" y="4578651"/>
              <a:ext cx="109935" cy="142917"/>
            </a:xfrm>
            <a:custGeom>
              <a:avLst/>
              <a:gdLst/>
              <a:ahLst/>
              <a:cxnLst>
                <a:cxn ang="0">
                  <a:pos x="164" y="59"/>
                </a:cxn>
                <a:cxn ang="0">
                  <a:pos x="178" y="78"/>
                </a:cxn>
                <a:cxn ang="0">
                  <a:pos x="217" y="77"/>
                </a:cxn>
                <a:cxn ang="0">
                  <a:pos x="208" y="99"/>
                </a:cxn>
                <a:cxn ang="0">
                  <a:pos x="191" y="117"/>
                </a:cxn>
                <a:cxn ang="0">
                  <a:pos x="162" y="163"/>
                </a:cxn>
                <a:cxn ang="0">
                  <a:pos x="158" y="142"/>
                </a:cxn>
                <a:cxn ang="0">
                  <a:pos x="133" y="113"/>
                </a:cxn>
                <a:cxn ang="0">
                  <a:pos x="149" y="90"/>
                </a:cxn>
                <a:cxn ang="0">
                  <a:pos x="148" y="61"/>
                </a:cxn>
                <a:cxn ang="0">
                  <a:pos x="134" y="37"/>
                </a:cxn>
                <a:cxn ang="0">
                  <a:pos x="121" y="22"/>
                </a:cxn>
                <a:cxn ang="0">
                  <a:pos x="116" y="3"/>
                </a:cxn>
                <a:cxn ang="0">
                  <a:pos x="129" y="15"/>
                </a:cxn>
                <a:cxn ang="0">
                  <a:pos x="145" y="27"/>
                </a:cxn>
                <a:cxn ang="0">
                  <a:pos x="151" y="46"/>
                </a:cxn>
                <a:cxn ang="0">
                  <a:pos x="152" y="59"/>
                </a:cxn>
                <a:cxn ang="0">
                  <a:pos x="160" y="65"/>
                </a:cxn>
                <a:cxn ang="0">
                  <a:pos x="91" y="222"/>
                </a:cxn>
                <a:cxn ang="0">
                  <a:pos x="84" y="238"/>
                </a:cxn>
                <a:cxn ang="0">
                  <a:pos x="79" y="251"/>
                </a:cxn>
                <a:cxn ang="0">
                  <a:pos x="59" y="274"/>
                </a:cxn>
                <a:cxn ang="0">
                  <a:pos x="35" y="277"/>
                </a:cxn>
                <a:cxn ang="0">
                  <a:pos x="12" y="270"/>
                </a:cxn>
                <a:cxn ang="0">
                  <a:pos x="7" y="261"/>
                </a:cxn>
                <a:cxn ang="0">
                  <a:pos x="13" y="252"/>
                </a:cxn>
                <a:cxn ang="0">
                  <a:pos x="24" y="233"/>
                </a:cxn>
                <a:cxn ang="0">
                  <a:pos x="54" y="212"/>
                </a:cxn>
                <a:cxn ang="0">
                  <a:pos x="76" y="196"/>
                </a:cxn>
                <a:cxn ang="0">
                  <a:pos x="89" y="174"/>
                </a:cxn>
                <a:cxn ang="0">
                  <a:pos x="106" y="146"/>
                </a:cxn>
                <a:cxn ang="0">
                  <a:pos x="123" y="161"/>
                </a:cxn>
                <a:cxn ang="0">
                  <a:pos x="140" y="169"/>
                </a:cxn>
                <a:cxn ang="0">
                  <a:pos x="115" y="200"/>
                </a:cxn>
                <a:cxn ang="0">
                  <a:pos x="114" y="215"/>
                </a:cxn>
                <a:cxn ang="0">
                  <a:pos x="101" y="215"/>
                </a:cxn>
              </a:cxnLst>
              <a:rect l="0" t="0" r="r" b="b"/>
              <a:pathLst>
                <a:path w="221" h="281">
                  <a:moveTo>
                    <a:pt x="160" y="65"/>
                  </a:moveTo>
                  <a:cubicBezTo>
                    <a:pt x="165" y="69"/>
                    <a:pt x="168" y="66"/>
                    <a:pt x="164" y="59"/>
                  </a:cubicBezTo>
                  <a:cubicBezTo>
                    <a:pt x="164" y="53"/>
                    <a:pt x="171" y="60"/>
                    <a:pt x="172" y="64"/>
                  </a:cubicBezTo>
                  <a:cubicBezTo>
                    <a:pt x="174" y="69"/>
                    <a:pt x="172" y="77"/>
                    <a:pt x="178" y="78"/>
                  </a:cubicBezTo>
                  <a:cubicBezTo>
                    <a:pt x="185" y="80"/>
                    <a:pt x="192" y="87"/>
                    <a:pt x="200" y="85"/>
                  </a:cubicBezTo>
                  <a:cubicBezTo>
                    <a:pt x="205" y="81"/>
                    <a:pt x="210" y="75"/>
                    <a:pt x="217" y="77"/>
                  </a:cubicBezTo>
                  <a:cubicBezTo>
                    <a:pt x="221" y="80"/>
                    <a:pt x="218" y="88"/>
                    <a:pt x="217" y="92"/>
                  </a:cubicBezTo>
                  <a:cubicBezTo>
                    <a:pt x="217" y="100"/>
                    <a:pt x="212" y="99"/>
                    <a:pt x="208" y="99"/>
                  </a:cubicBezTo>
                  <a:cubicBezTo>
                    <a:pt x="207" y="104"/>
                    <a:pt x="207" y="111"/>
                    <a:pt x="201" y="108"/>
                  </a:cubicBezTo>
                  <a:cubicBezTo>
                    <a:pt x="197" y="108"/>
                    <a:pt x="189" y="110"/>
                    <a:pt x="191" y="117"/>
                  </a:cubicBezTo>
                  <a:cubicBezTo>
                    <a:pt x="194" y="122"/>
                    <a:pt x="193" y="128"/>
                    <a:pt x="188" y="130"/>
                  </a:cubicBezTo>
                  <a:cubicBezTo>
                    <a:pt x="179" y="141"/>
                    <a:pt x="174" y="158"/>
                    <a:pt x="162" y="163"/>
                  </a:cubicBezTo>
                  <a:cubicBezTo>
                    <a:pt x="158" y="164"/>
                    <a:pt x="154" y="159"/>
                    <a:pt x="152" y="156"/>
                  </a:cubicBezTo>
                  <a:cubicBezTo>
                    <a:pt x="153" y="150"/>
                    <a:pt x="157" y="147"/>
                    <a:pt x="158" y="142"/>
                  </a:cubicBezTo>
                  <a:cubicBezTo>
                    <a:pt x="162" y="138"/>
                    <a:pt x="162" y="132"/>
                    <a:pt x="157" y="130"/>
                  </a:cubicBezTo>
                  <a:cubicBezTo>
                    <a:pt x="150" y="121"/>
                    <a:pt x="138" y="123"/>
                    <a:pt x="133" y="113"/>
                  </a:cubicBezTo>
                  <a:cubicBezTo>
                    <a:pt x="136" y="109"/>
                    <a:pt x="141" y="108"/>
                    <a:pt x="146" y="104"/>
                  </a:cubicBezTo>
                  <a:cubicBezTo>
                    <a:pt x="151" y="102"/>
                    <a:pt x="149" y="95"/>
                    <a:pt x="149" y="90"/>
                  </a:cubicBezTo>
                  <a:cubicBezTo>
                    <a:pt x="150" y="85"/>
                    <a:pt x="156" y="81"/>
                    <a:pt x="152" y="76"/>
                  </a:cubicBezTo>
                  <a:cubicBezTo>
                    <a:pt x="148" y="71"/>
                    <a:pt x="151" y="65"/>
                    <a:pt x="148" y="61"/>
                  </a:cubicBezTo>
                  <a:cubicBezTo>
                    <a:pt x="146" y="56"/>
                    <a:pt x="143" y="52"/>
                    <a:pt x="140" y="48"/>
                  </a:cubicBezTo>
                  <a:cubicBezTo>
                    <a:pt x="142" y="43"/>
                    <a:pt x="137" y="39"/>
                    <a:pt x="134" y="37"/>
                  </a:cubicBezTo>
                  <a:cubicBezTo>
                    <a:pt x="129" y="34"/>
                    <a:pt x="141" y="45"/>
                    <a:pt x="136" y="45"/>
                  </a:cubicBezTo>
                  <a:cubicBezTo>
                    <a:pt x="131" y="37"/>
                    <a:pt x="127" y="29"/>
                    <a:pt x="121" y="22"/>
                  </a:cubicBezTo>
                  <a:cubicBezTo>
                    <a:pt x="118" y="18"/>
                    <a:pt x="120" y="14"/>
                    <a:pt x="117" y="9"/>
                  </a:cubicBezTo>
                  <a:cubicBezTo>
                    <a:pt x="115" y="5"/>
                    <a:pt x="108" y="1"/>
                    <a:pt x="116" y="3"/>
                  </a:cubicBezTo>
                  <a:cubicBezTo>
                    <a:pt x="121" y="0"/>
                    <a:pt x="116" y="8"/>
                    <a:pt x="120" y="11"/>
                  </a:cubicBezTo>
                  <a:cubicBezTo>
                    <a:pt x="123" y="16"/>
                    <a:pt x="125" y="11"/>
                    <a:pt x="129" y="15"/>
                  </a:cubicBezTo>
                  <a:cubicBezTo>
                    <a:pt x="133" y="17"/>
                    <a:pt x="138" y="17"/>
                    <a:pt x="138" y="22"/>
                  </a:cubicBezTo>
                  <a:cubicBezTo>
                    <a:pt x="142" y="17"/>
                    <a:pt x="141" y="25"/>
                    <a:pt x="145" y="27"/>
                  </a:cubicBezTo>
                  <a:cubicBezTo>
                    <a:pt x="148" y="30"/>
                    <a:pt x="146" y="35"/>
                    <a:pt x="142" y="33"/>
                  </a:cubicBezTo>
                  <a:cubicBezTo>
                    <a:pt x="145" y="37"/>
                    <a:pt x="151" y="40"/>
                    <a:pt x="151" y="46"/>
                  </a:cubicBezTo>
                  <a:cubicBezTo>
                    <a:pt x="145" y="44"/>
                    <a:pt x="158" y="55"/>
                    <a:pt x="151" y="53"/>
                  </a:cubicBezTo>
                  <a:cubicBezTo>
                    <a:pt x="143" y="52"/>
                    <a:pt x="153" y="55"/>
                    <a:pt x="152" y="59"/>
                  </a:cubicBezTo>
                  <a:cubicBezTo>
                    <a:pt x="155" y="61"/>
                    <a:pt x="161" y="58"/>
                    <a:pt x="159" y="65"/>
                  </a:cubicBezTo>
                  <a:cubicBezTo>
                    <a:pt x="158" y="65"/>
                    <a:pt x="160" y="65"/>
                    <a:pt x="160" y="65"/>
                  </a:cubicBezTo>
                  <a:close/>
                  <a:moveTo>
                    <a:pt x="101" y="215"/>
                  </a:moveTo>
                  <a:cubicBezTo>
                    <a:pt x="98" y="218"/>
                    <a:pt x="94" y="220"/>
                    <a:pt x="91" y="222"/>
                  </a:cubicBezTo>
                  <a:cubicBezTo>
                    <a:pt x="90" y="228"/>
                    <a:pt x="80" y="218"/>
                    <a:pt x="83" y="225"/>
                  </a:cubicBezTo>
                  <a:cubicBezTo>
                    <a:pt x="88" y="228"/>
                    <a:pt x="86" y="235"/>
                    <a:pt x="84" y="238"/>
                  </a:cubicBezTo>
                  <a:cubicBezTo>
                    <a:pt x="82" y="238"/>
                    <a:pt x="71" y="235"/>
                    <a:pt x="78" y="239"/>
                  </a:cubicBezTo>
                  <a:cubicBezTo>
                    <a:pt x="85" y="240"/>
                    <a:pt x="80" y="246"/>
                    <a:pt x="79" y="251"/>
                  </a:cubicBezTo>
                  <a:cubicBezTo>
                    <a:pt x="76" y="256"/>
                    <a:pt x="75" y="264"/>
                    <a:pt x="70" y="266"/>
                  </a:cubicBezTo>
                  <a:cubicBezTo>
                    <a:pt x="66" y="268"/>
                    <a:pt x="64" y="273"/>
                    <a:pt x="59" y="274"/>
                  </a:cubicBezTo>
                  <a:cubicBezTo>
                    <a:pt x="55" y="276"/>
                    <a:pt x="52" y="281"/>
                    <a:pt x="48" y="278"/>
                  </a:cubicBezTo>
                  <a:cubicBezTo>
                    <a:pt x="44" y="277"/>
                    <a:pt x="39" y="276"/>
                    <a:pt x="35" y="277"/>
                  </a:cubicBezTo>
                  <a:cubicBezTo>
                    <a:pt x="32" y="272"/>
                    <a:pt x="26" y="272"/>
                    <a:pt x="21" y="271"/>
                  </a:cubicBezTo>
                  <a:cubicBezTo>
                    <a:pt x="19" y="264"/>
                    <a:pt x="14" y="267"/>
                    <a:pt x="12" y="270"/>
                  </a:cubicBezTo>
                  <a:cubicBezTo>
                    <a:pt x="8" y="271"/>
                    <a:pt x="3" y="269"/>
                    <a:pt x="0" y="266"/>
                  </a:cubicBezTo>
                  <a:cubicBezTo>
                    <a:pt x="3" y="264"/>
                    <a:pt x="1" y="260"/>
                    <a:pt x="7" y="261"/>
                  </a:cubicBezTo>
                  <a:cubicBezTo>
                    <a:pt x="0" y="253"/>
                    <a:pt x="7" y="258"/>
                    <a:pt x="9" y="258"/>
                  </a:cubicBezTo>
                  <a:cubicBezTo>
                    <a:pt x="4" y="253"/>
                    <a:pt x="8" y="249"/>
                    <a:pt x="13" y="252"/>
                  </a:cubicBezTo>
                  <a:cubicBezTo>
                    <a:pt x="19" y="253"/>
                    <a:pt x="8" y="245"/>
                    <a:pt x="14" y="242"/>
                  </a:cubicBezTo>
                  <a:cubicBezTo>
                    <a:pt x="18" y="240"/>
                    <a:pt x="21" y="236"/>
                    <a:pt x="24" y="233"/>
                  </a:cubicBezTo>
                  <a:cubicBezTo>
                    <a:pt x="27" y="229"/>
                    <a:pt x="30" y="225"/>
                    <a:pt x="34" y="223"/>
                  </a:cubicBezTo>
                  <a:cubicBezTo>
                    <a:pt x="41" y="220"/>
                    <a:pt x="49" y="218"/>
                    <a:pt x="54" y="212"/>
                  </a:cubicBezTo>
                  <a:cubicBezTo>
                    <a:pt x="58" y="211"/>
                    <a:pt x="63" y="208"/>
                    <a:pt x="64" y="203"/>
                  </a:cubicBezTo>
                  <a:cubicBezTo>
                    <a:pt x="67" y="198"/>
                    <a:pt x="72" y="200"/>
                    <a:pt x="76" y="196"/>
                  </a:cubicBezTo>
                  <a:cubicBezTo>
                    <a:pt x="80" y="195"/>
                    <a:pt x="83" y="190"/>
                    <a:pt x="85" y="187"/>
                  </a:cubicBezTo>
                  <a:cubicBezTo>
                    <a:pt x="91" y="185"/>
                    <a:pt x="87" y="179"/>
                    <a:pt x="89" y="174"/>
                  </a:cubicBezTo>
                  <a:cubicBezTo>
                    <a:pt x="91" y="170"/>
                    <a:pt x="95" y="171"/>
                    <a:pt x="99" y="167"/>
                  </a:cubicBezTo>
                  <a:cubicBezTo>
                    <a:pt x="106" y="164"/>
                    <a:pt x="101" y="152"/>
                    <a:pt x="106" y="146"/>
                  </a:cubicBezTo>
                  <a:cubicBezTo>
                    <a:pt x="108" y="140"/>
                    <a:pt x="114" y="145"/>
                    <a:pt x="115" y="148"/>
                  </a:cubicBezTo>
                  <a:cubicBezTo>
                    <a:pt x="121" y="148"/>
                    <a:pt x="118" y="159"/>
                    <a:pt x="123" y="161"/>
                  </a:cubicBezTo>
                  <a:cubicBezTo>
                    <a:pt x="127" y="158"/>
                    <a:pt x="132" y="152"/>
                    <a:pt x="137" y="155"/>
                  </a:cubicBezTo>
                  <a:cubicBezTo>
                    <a:pt x="141" y="160"/>
                    <a:pt x="135" y="165"/>
                    <a:pt x="140" y="169"/>
                  </a:cubicBezTo>
                  <a:cubicBezTo>
                    <a:pt x="141" y="174"/>
                    <a:pt x="135" y="177"/>
                    <a:pt x="134" y="182"/>
                  </a:cubicBezTo>
                  <a:cubicBezTo>
                    <a:pt x="128" y="188"/>
                    <a:pt x="122" y="195"/>
                    <a:pt x="115" y="200"/>
                  </a:cubicBezTo>
                  <a:cubicBezTo>
                    <a:pt x="112" y="203"/>
                    <a:pt x="105" y="205"/>
                    <a:pt x="111" y="210"/>
                  </a:cubicBezTo>
                  <a:cubicBezTo>
                    <a:pt x="115" y="210"/>
                    <a:pt x="121" y="215"/>
                    <a:pt x="114" y="215"/>
                  </a:cubicBezTo>
                  <a:cubicBezTo>
                    <a:pt x="110" y="215"/>
                    <a:pt x="106" y="211"/>
                    <a:pt x="102" y="215"/>
                  </a:cubicBezTo>
                  <a:cubicBezTo>
                    <a:pt x="103" y="214"/>
                    <a:pt x="101" y="216"/>
                    <a:pt x="101" y="21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23" name="Freeform 344">
              <a:extLst>
                <a:ext uri="{FF2B5EF4-FFF2-40B4-BE49-F238E27FC236}">
                  <a16:creationId xmlns:a16="http://schemas.microsoft.com/office/drawing/2014/main" id="{1E9FBE66-C55E-4670-B40C-8CD944DCE3C9}"/>
                </a:ext>
              </a:extLst>
            </p:cNvPr>
            <p:cNvSpPr>
              <a:spLocks noEditPoints="1"/>
            </p:cNvSpPr>
            <p:nvPr/>
          </p:nvSpPr>
          <p:spPr bwMode="auto">
            <a:xfrm>
              <a:off x="1327471" y="3187959"/>
              <a:ext cx="787871" cy="489216"/>
            </a:xfrm>
            <a:custGeom>
              <a:avLst/>
              <a:gdLst/>
              <a:ahLst/>
              <a:cxnLst>
                <a:cxn ang="0">
                  <a:pos x="291" y="762"/>
                </a:cxn>
                <a:cxn ang="0">
                  <a:pos x="1575" y="769"/>
                </a:cxn>
                <a:cxn ang="0">
                  <a:pos x="1558" y="808"/>
                </a:cxn>
                <a:cxn ang="0">
                  <a:pos x="1011" y="456"/>
                </a:cxn>
                <a:cxn ang="0">
                  <a:pos x="1052" y="435"/>
                </a:cxn>
                <a:cxn ang="0">
                  <a:pos x="1128" y="5"/>
                </a:cxn>
                <a:cxn ang="0">
                  <a:pos x="1357" y="26"/>
                </a:cxn>
                <a:cxn ang="0">
                  <a:pos x="1192" y="103"/>
                </a:cxn>
                <a:cxn ang="0">
                  <a:pos x="1053" y="154"/>
                </a:cxn>
                <a:cxn ang="0">
                  <a:pos x="1013" y="115"/>
                </a:cxn>
                <a:cxn ang="0">
                  <a:pos x="1145" y="55"/>
                </a:cxn>
                <a:cxn ang="0">
                  <a:pos x="970" y="70"/>
                </a:cxn>
                <a:cxn ang="0">
                  <a:pos x="857" y="86"/>
                </a:cxn>
                <a:cxn ang="0">
                  <a:pos x="654" y="107"/>
                </a:cxn>
                <a:cxn ang="0">
                  <a:pos x="805" y="119"/>
                </a:cxn>
                <a:cxn ang="0">
                  <a:pos x="450" y="135"/>
                </a:cxn>
                <a:cxn ang="0">
                  <a:pos x="456" y="158"/>
                </a:cxn>
                <a:cxn ang="0">
                  <a:pos x="578" y="185"/>
                </a:cxn>
                <a:cxn ang="0">
                  <a:pos x="731" y="170"/>
                </a:cxn>
                <a:cxn ang="0">
                  <a:pos x="913" y="166"/>
                </a:cxn>
                <a:cxn ang="0">
                  <a:pos x="1008" y="195"/>
                </a:cxn>
                <a:cxn ang="0">
                  <a:pos x="290" y="257"/>
                </a:cxn>
                <a:cxn ang="0">
                  <a:pos x="358" y="268"/>
                </a:cxn>
                <a:cxn ang="0">
                  <a:pos x="766" y="270"/>
                </a:cxn>
                <a:cxn ang="0">
                  <a:pos x="804" y="248"/>
                </a:cxn>
                <a:cxn ang="0">
                  <a:pos x="1148" y="414"/>
                </a:cxn>
                <a:cxn ang="0">
                  <a:pos x="1173" y="323"/>
                </a:cxn>
                <a:cxn ang="0">
                  <a:pos x="981" y="289"/>
                </a:cxn>
                <a:cxn ang="0">
                  <a:pos x="988" y="250"/>
                </a:cxn>
                <a:cxn ang="0">
                  <a:pos x="1096" y="233"/>
                </a:cxn>
                <a:cxn ang="0">
                  <a:pos x="1262" y="270"/>
                </a:cxn>
                <a:cxn ang="0">
                  <a:pos x="1316" y="332"/>
                </a:cxn>
                <a:cxn ang="0">
                  <a:pos x="1401" y="415"/>
                </a:cxn>
                <a:cxn ang="0">
                  <a:pos x="1380" y="448"/>
                </a:cxn>
                <a:cxn ang="0">
                  <a:pos x="503" y="235"/>
                </a:cxn>
                <a:cxn ang="0">
                  <a:pos x="720" y="298"/>
                </a:cxn>
                <a:cxn ang="0">
                  <a:pos x="445" y="313"/>
                </a:cxn>
                <a:cxn ang="0">
                  <a:pos x="422" y="240"/>
                </a:cxn>
                <a:cxn ang="0">
                  <a:pos x="1168" y="888"/>
                </a:cxn>
                <a:cxn ang="0">
                  <a:pos x="919" y="800"/>
                </a:cxn>
                <a:cxn ang="0">
                  <a:pos x="295" y="751"/>
                </a:cxn>
                <a:cxn ang="0">
                  <a:pos x="190" y="614"/>
                </a:cxn>
                <a:cxn ang="0">
                  <a:pos x="94" y="321"/>
                </a:cxn>
                <a:cxn ang="0">
                  <a:pos x="230" y="286"/>
                </a:cxn>
                <a:cxn ang="0">
                  <a:pos x="593" y="359"/>
                </a:cxn>
                <a:cxn ang="0">
                  <a:pos x="808" y="343"/>
                </a:cxn>
                <a:cxn ang="0">
                  <a:pos x="805" y="279"/>
                </a:cxn>
                <a:cxn ang="0">
                  <a:pos x="953" y="339"/>
                </a:cxn>
                <a:cxn ang="0">
                  <a:pos x="1074" y="369"/>
                </a:cxn>
                <a:cxn ang="0">
                  <a:pos x="966" y="428"/>
                </a:cxn>
                <a:cxn ang="0">
                  <a:pos x="846" y="558"/>
                </a:cxn>
                <a:cxn ang="0">
                  <a:pos x="1116" y="737"/>
                </a:cxn>
                <a:cxn ang="0">
                  <a:pos x="1149" y="513"/>
                </a:cxn>
                <a:cxn ang="0">
                  <a:pos x="1331" y="568"/>
                </a:cxn>
                <a:cxn ang="0">
                  <a:pos x="1445" y="619"/>
                </a:cxn>
                <a:cxn ang="0">
                  <a:pos x="1534" y="713"/>
                </a:cxn>
                <a:cxn ang="0">
                  <a:pos x="1365" y="799"/>
                </a:cxn>
                <a:cxn ang="0">
                  <a:pos x="1436" y="865"/>
                </a:cxn>
                <a:cxn ang="0">
                  <a:pos x="1401" y="861"/>
                </a:cxn>
                <a:cxn ang="0">
                  <a:pos x="819" y="325"/>
                </a:cxn>
              </a:cxnLst>
              <a:rect l="0" t="0" r="r" b="b"/>
              <a:pathLst>
                <a:path w="1599" h="945">
                  <a:moveTo>
                    <a:pt x="155" y="681"/>
                  </a:moveTo>
                  <a:cubicBezTo>
                    <a:pt x="151" y="677"/>
                    <a:pt x="145" y="673"/>
                    <a:pt x="146" y="665"/>
                  </a:cubicBezTo>
                  <a:cubicBezTo>
                    <a:pt x="149" y="663"/>
                    <a:pt x="154" y="664"/>
                    <a:pt x="158" y="665"/>
                  </a:cubicBezTo>
                  <a:cubicBezTo>
                    <a:pt x="160" y="665"/>
                    <a:pt x="169" y="664"/>
                    <a:pt x="166" y="669"/>
                  </a:cubicBezTo>
                  <a:cubicBezTo>
                    <a:pt x="163" y="673"/>
                    <a:pt x="166" y="681"/>
                    <a:pt x="160" y="679"/>
                  </a:cubicBezTo>
                  <a:cubicBezTo>
                    <a:pt x="158" y="680"/>
                    <a:pt x="157" y="681"/>
                    <a:pt x="155" y="681"/>
                  </a:cubicBezTo>
                  <a:close/>
                  <a:moveTo>
                    <a:pt x="312" y="791"/>
                  </a:moveTo>
                  <a:cubicBezTo>
                    <a:pt x="304" y="788"/>
                    <a:pt x="295" y="787"/>
                    <a:pt x="288" y="782"/>
                  </a:cubicBezTo>
                  <a:cubicBezTo>
                    <a:pt x="292" y="775"/>
                    <a:pt x="292" y="774"/>
                    <a:pt x="285" y="775"/>
                  </a:cubicBezTo>
                  <a:cubicBezTo>
                    <a:pt x="282" y="776"/>
                    <a:pt x="278" y="779"/>
                    <a:pt x="274" y="775"/>
                  </a:cubicBezTo>
                  <a:cubicBezTo>
                    <a:pt x="278" y="769"/>
                    <a:pt x="272" y="766"/>
                    <a:pt x="268" y="766"/>
                  </a:cubicBezTo>
                  <a:cubicBezTo>
                    <a:pt x="261" y="768"/>
                    <a:pt x="264" y="761"/>
                    <a:pt x="262" y="759"/>
                  </a:cubicBezTo>
                  <a:cubicBezTo>
                    <a:pt x="259" y="755"/>
                    <a:pt x="255" y="755"/>
                    <a:pt x="251" y="756"/>
                  </a:cubicBezTo>
                  <a:cubicBezTo>
                    <a:pt x="243" y="752"/>
                    <a:pt x="237" y="746"/>
                    <a:pt x="231" y="740"/>
                  </a:cubicBezTo>
                  <a:cubicBezTo>
                    <a:pt x="229" y="735"/>
                    <a:pt x="238" y="736"/>
                    <a:pt x="240" y="736"/>
                  </a:cubicBezTo>
                  <a:cubicBezTo>
                    <a:pt x="253" y="742"/>
                    <a:pt x="265" y="746"/>
                    <a:pt x="278" y="747"/>
                  </a:cubicBezTo>
                  <a:cubicBezTo>
                    <a:pt x="284" y="750"/>
                    <a:pt x="288" y="756"/>
                    <a:pt x="291" y="762"/>
                  </a:cubicBezTo>
                  <a:cubicBezTo>
                    <a:pt x="296" y="771"/>
                    <a:pt x="307" y="769"/>
                    <a:pt x="313" y="776"/>
                  </a:cubicBezTo>
                  <a:cubicBezTo>
                    <a:pt x="315" y="780"/>
                    <a:pt x="320" y="786"/>
                    <a:pt x="315" y="791"/>
                  </a:cubicBezTo>
                  <a:cubicBezTo>
                    <a:pt x="314" y="791"/>
                    <a:pt x="313" y="791"/>
                    <a:pt x="312" y="791"/>
                  </a:cubicBezTo>
                  <a:close/>
                  <a:moveTo>
                    <a:pt x="1499" y="788"/>
                  </a:moveTo>
                  <a:cubicBezTo>
                    <a:pt x="1496" y="786"/>
                    <a:pt x="1486" y="788"/>
                    <a:pt x="1492" y="782"/>
                  </a:cubicBezTo>
                  <a:cubicBezTo>
                    <a:pt x="1494" y="777"/>
                    <a:pt x="1498" y="776"/>
                    <a:pt x="1502" y="777"/>
                  </a:cubicBezTo>
                  <a:cubicBezTo>
                    <a:pt x="1509" y="774"/>
                    <a:pt x="1499" y="770"/>
                    <a:pt x="1500" y="766"/>
                  </a:cubicBezTo>
                  <a:cubicBezTo>
                    <a:pt x="1506" y="751"/>
                    <a:pt x="1516" y="739"/>
                    <a:pt x="1526" y="728"/>
                  </a:cubicBezTo>
                  <a:cubicBezTo>
                    <a:pt x="1532" y="723"/>
                    <a:pt x="1540" y="721"/>
                    <a:pt x="1546" y="721"/>
                  </a:cubicBezTo>
                  <a:cubicBezTo>
                    <a:pt x="1551" y="726"/>
                    <a:pt x="1542" y="726"/>
                    <a:pt x="1540" y="727"/>
                  </a:cubicBezTo>
                  <a:cubicBezTo>
                    <a:pt x="1542" y="731"/>
                    <a:pt x="1541" y="735"/>
                    <a:pt x="1537" y="739"/>
                  </a:cubicBezTo>
                  <a:cubicBezTo>
                    <a:pt x="1532" y="746"/>
                    <a:pt x="1527" y="752"/>
                    <a:pt x="1524" y="760"/>
                  </a:cubicBezTo>
                  <a:cubicBezTo>
                    <a:pt x="1525" y="767"/>
                    <a:pt x="1531" y="760"/>
                    <a:pt x="1532" y="757"/>
                  </a:cubicBezTo>
                  <a:cubicBezTo>
                    <a:pt x="1536" y="751"/>
                    <a:pt x="1541" y="756"/>
                    <a:pt x="1546" y="757"/>
                  </a:cubicBezTo>
                  <a:cubicBezTo>
                    <a:pt x="1543" y="760"/>
                    <a:pt x="1535" y="764"/>
                    <a:pt x="1542" y="766"/>
                  </a:cubicBezTo>
                  <a:cubicBezTo>
                    <a:pt x="1548" y="769"/>
                    <a:pt x="1554" y="774"/>
                    <a:pt x="1560" y="772"/>
                  </a:cubicBezTo>
                  <a:cubicBezTo>
                    <a:pt x="1563" y="765"/>
                    <a:pt x="1570" y="768"/>
                    <a:pt x="1575" y="769"/>
                  </a:cubicBezTo>
                  <a:cubicBezTo>
                    <a:pt x="1579" y="770"/>
                    <a:pt x="1586" y="773"/>
                    <a:pt x="1579" y="776"/>
                  </a:cubicBezTo>
                  <a:cubicBezTo>
                    <a:pt x="1577" y="779"/>
                    <a:pt x="1568" y="782"/>
                    <a:pt x="1574" y="786"/>
                  </a:cubicBezTo>
                  <a:cubicBezTo>
                    <a:pt x="1577" y="791"/>
                    <a:pt x="1582" y="790"/>
                    <a:pt x="1586" y="787"/>
                  </a:cubicBezTo>
                  <a:cubicBezTo>
                    <a:pt x="1592" y="785"/>
                    <a:pt x="1589" y="794"/>
                    <a:pt x="1585" y="795"/>
                  </a:cubicBezTo>
                  <a:cubicBezTo>
                    <a:pt x="1582" y="796"/>
                    <a:pt x="1573" y="794"/>
                    <a:pt x="1578" y="800"/>
                  </a:cubicBezTo>
                  <a:cubicBezTo>
                    <a:pt x="1579" y="805"/>
                    <a:pt x="1582" y="810"/>
                    <a:pt x="1585" y="804"/>
                  </a:cubicBezTo>
                  <a:cubicBezTo>
                    <a:pt x="1590" y="801"/>
                    <a:pt x="1589" y="808"/>
                    <a:pt x="1590" y="812"/>
                  </a:cubicBezTo>
                  <a:cubicBezTo>
                    <a:pt x="1595" y="811"/>
                    <a:pt x="1599" y="812"/>
                    <a:pt x="1595" y="819"/>
                  </a:cubicBezTo>
                  <a:cubicBezTo>
                    <a:pt x="1593" y="822"/>
                    <a:pt x="1593" y="832"/>
                    <a:pt x="1588" y="829"/>
                  </a:cubicBezTo>
                  <a:cubicBezTo>
                    <a:pt x="1584" y="829"/>
                    <a:pt x="1579" y="827"/>
                    <a:pt x="1580" y="821"/>
                  </a:cubicBezTo>
                  <a:cubicBezTo>
                    <a:pt x="1579" y="821"/>
                    <a:pt x="1573" y="828"/>
                    <a:pt x="1572" y="822"/>
                  </a:cubicBezTo>
                  <a:cubicBezTo>
                    <a:pt x="1574" y="818"/>
                    <a:pt x="1578" y="812"/>
                    <a:pt x="1573" y="808"/>
                  </a:cubicBezTo>
                  <a:cubicBezTo>
                    <a:pt x="1570" y="802"/>
                    <a:pt x="1567" y="811"/>
                    <a:pt x="1564" y="813"/>
                  </a:cubicBezTo>
                  <a:cubicBezTo>
                    <a:pt x="1559" y="815"/>
                    <a:pt x="1555" y="818"/>
                    <a:pt x="1552" y="823"/>
                  </a:cubicBezTo>
                  <a:cubicBezTo>
                    <a:pt x="1549" y="826"/>
                    <a:pt x="1543" y="827"/>
                    <a:pt x="1540" y="823"/>
                  </a:cubicBezTo>
                  <a:cubicBezTo>
                    <a:pt x="1542" y="819"/>
                    <a:pt x="1548" y="820"/>
                    <a:pt x="1551" y="816"/>
                  </a:cubicBezTo>
                  <a:cubicBezTo>
                    <a:pt x="1552" y="812"/>
                    <a:pt x="1562" y="808"/>
                    <a:pt x="1558" y="808"/>
                  </a:cubicBezTo>
                  <a:cubicBezTo>
                    <a:pt x="1554" y="807"/>
                    <a:pt x="1548" y="804"/>
                    <a:pt x="1547" y="811"/>
                  </a:cubicBezTo>
                  <a:cubicBezTo>
                    <a:pt x="1540" y="815"/>
                    <a:pt x="1545" y="802"/>
                    <a:pt x="1540" y="805"/>
                  </a:cubicBezTo>
                  <a:cubicBezTo>
                    <a:pt x="1535" y="803"/>
                    <a:pt x="1534" y="812"/>
                    <a:pt x="1529" y="810"/>
                  </a:cubicBezTo>
                  <a:cubicBezTo>
                    <a:pt x="1516" y="811"/>
                    <a:pt x="1504" y="805"/>
                    <a:pt x="1491" y="807"/>
                  </a:cubicBezTo>
                  <a:cubicBezTo>
                    <a:pt x="1488" y="806"/>
                    <a:pt x="1482" y="811"/>
                    <a:pt x="1480" y="807"/>
                  </a:cubicBezTo>
                  <a:cubicBezTo>
                    <a:pt x="1475" y="801"/>
                    <a:pt x="1482" y="799"/>
                    <a:pt x="1485" y="796"/>
                  </a:cubicBezTo>
                  <a:cubicBezTo>
                    <a:pt x="1490" y="793"/>
                    <a:pt x="1495" y="791"/>
                    <a:pt x="1499" y="788"/>
                  </a:cubicBezTo>
                  <a:close/>
                  <a:moveTo>
                    <a:pt x="1451" y="855"/>
                  </a:moveTo>
                  <a:cubicBezTo>
                    <a:pt x="1445" y="856"/>
                    <a:pt x="1439" y="848"/>
                    <a:pt x="1441" y="841"/>
                  </a:cubicBezTo>
                  <a:cubicBezTo>
                    <a:pt x="1443" y="835"/>
                    <a:pt x="1448" y="831"/>
                    <a:pt x="1452" y="825"/>
                  </a:cubicBezTo>
                  <a:cubicBezTo>
                    <a:pt x="1453" y="818"/>
                    <a:pt x="1461" y="824"/>
                    <a:pt x="1460" y="827"/>
                  </a:cubicBezTo>
                  <a:cubicBezTo>
                    <a:pt x="1456" y="831"/>
                    <a:pt x="1458" y="839"/>
                    <a:pt x="1452" y="840"/>
                  </a:cubicBezTo>
                  <a:cubicBezTo>
                    <a:pt x="1448" y="841"/>
                    <a:pt x="1444" y="849"/>
                    <a:pt x="1450" y="850"/>
                  </a:cubicBezTo>
                  <a:cubicBezTo>
                    <a:pt x="1454" y="849"/>
                    <a:pt x="1456" y="842"/>
                    <a:pt x="1461" y="841"/>
                  </a:cubicBezTo>
                  <a:cubicBezTo>
                    <a:pt x="1464" y="838"/>
                    <a:pt x="1471" y="844"/>
                    <a:pt x="1468" y="848"/>
                  </a:cubicBezTo>
                  <a:cubicBezTo>
                    <a:pt x="1463" y="852"/>
                    <a:pt x="1457" y="855"/>
                    <a:pt x="1451" y="855"/>
                  </a:cubicBezTo>
                  <a:close/>
                  <a:moveTo>
                    <a:pt x="1011" y="456"/>
                  </a:moveTo>
                  <a:cubicBezTo>
                    <a:pt x="1004" y="458"/>
                    <a:pt x="1006" y="451"/>
                    <a:pt x="1006" y="446"/>
                  </a:cubicBezTo>
                  <a:cubicBezTo>
                    <a:pt x="1003" y="441"/>
                    <a:pt x="997" y="446"/>
                    <a:pt x="993" y="445"/>
                  </a:cubicBezTo>
                  <a:cubicBezTo>
                    <a:pt x="987" y="446"/>
                    <a:pt x="982" y="447"/>
                    <a:pt x="976" y="448"/>
                  </a:cubicBezTo>
                  <a:cubicBezTo>
                    <a:pt x="976" y="440"/>
                    <a:pt x="984" y="440"/>
                    <a:pt x="988" y="438"/>
                  </a:cubicBezTo>
                  <a:cubicBezTo>
                    <a:pt x="993" y="436"/>
                    <a:pt x="997" y="435"/>
                    <a:pt x="992" y="429"/>
                  </a:cubicBezTo>
                  <a:cubicBezTo>
                    <a:pt x="991" y="421"/>
                    <a:pt x="995" y="414"/>
                    <a:pt x="998" y="408"/>
                  </a:cubicBezTo>
                  <a:cubicBezTo>
                    <a:pt x="1001" y="405"/>
                    <a:pt x="1001" y="397"/>
                    <a:pt x="1005" y="396"/>
                  </a:cubicBezTo>
                  <a:cubicBezTo>
                    <a:pt x="1007" y="399"/>
                    <a:pt x="1016" y="399"/>
                    <a:pt x="1011" y="405"/>
                  </a:cubicBezTo>
                  <a:cubicBezTo>
                    <a:pt x="1011" y="408"/>
                    <a:pt x="1019" y="412"/>
                    <a:pt x="1022" y="410"/>
                  </a:cubicBezTo>
                  <a:cubicBezTo>
                    <a:pt x="1024" y="404"/>
                    <a:pt x="1029" y="407"/>
                    <a:pt x="1033" y="409"/>
                  </a:cubicBezTo>
                  <a:cubicBezTo>
                    <a:pt x="1041" y="412"/>
                    <a:pt x="1047" y="419"/>
                    <a:pt x="1056" y="420"/>
                  </a:cubicBezTo>
                  <a:cubicBezTo>
                    <a:pt x="1061" y="422"/>
                    <a:pt x="1068" y="421"/>
                    <a:pt x="1071" y="428"/>
                  </a:cubicBezTo>
                  <a:cubicBezTo>
                    <a:pt x="1071" y="434"/>
                    <a:pt x="1070" y="440"/>
                    <a:pt x="1076" y="438"/>
                  </a:cubicBezTo>
                  <a:cubicBezTo>
                    <a:pt x="1085" y="437"/>
                    <a:pt x="1093" y="439"/>
                    <a:pt x="1101" y="444"/>
                  </a:cubicBezTo>
                  <a:cubicBezTo>
                    <a:pt x="1096" y="444"/>
                    <a:pt x="1093" y="451"/>
                    <a:pt x="1088" y="449"/>
                  </a:cubicBezTo>
                  <a:cubicBezTo>
                    <a:pt x="1081" y="448"/>
                    <a:pt x="1074" y="447"/>
                    <a:pt x="1067" y="445"/>
                  </a:cubicBezTo>
                  <a:cubicBezTo>
                    <a:pt x="1061" y="443"/>
                    <a:pt x="1058" y="435"/>
                    <a:pt x="1052" y="435"/>
                  </a:cubicBezTo>
                  <a:cubicBezTo>
                    <a:pt x="1048" y="434"/>
                    <a:pt x="1040" y="431"/>
                    <a:pt x="1041" y="438"/>
                  </a:cubicBezTo>
                  <a:cubicBezTo>
                    <a:pt x="1045" y="446"/>
                    <a:pt x="1036" y="444"/>
                    <a:pt x="1033" y="445"/>
                  </a:cubicBezTo>
                  <a:cubicBezTo>
                    <a:pt x="1027" y="446"/>
                    <a:pt x="1024" y="453"/>
                    <a:pt x="1018" y="454"/>
                  </a:cubicBezTo>
                  <a:cubicBezTo>
                    <a:pt x="1016" y="455"/>
                    <a:pt x="1013" y="455"/>
                    <a:pt x="1011" y="456"/>
                  </a:cubicBezTo>
                  <a:close/>
                  <a:moveTo>
                    <a:pt x="920" y="41"/>
                  </a:moveTo>
                  <a:cubicBezTo>
                    <a:pt x="915" y="41"/>
                    <a:pt x="910" y="40"/>
                    <a:pt x="904" y="39"/>
                  </a:cubicBezTo>
                  <a:cubicBezTo>
                    <a:pt x="900" y="33"/>
                    <a:pt x="903" y="30"/>
                    <a:pt x="909" y="29"/>
                  </a:cubicBezTo>
                  <a:cubicBezTo>
                    <a:pt x="926" y="27"/>
                    <a:pt x="944" y="27"/>
                    <a:pt x="962" y="25"/>
                  </a:cubicBezTo>
                  <a:cubicBezTo>
                    <a:pt x="969" y="24"/>
                    <a:pt x="977" y="27"/>
                    <a:pt x="985" y="28"/>
                  </a:cubicBezTo>
                  <a:cubicBezTo>
                    <a:pt x="989" y="27"/>
                    <a:pt x="991" y="21"/>
                    <a:pt x="996" y="22"/>
                  </a:cubicBezTo>
                  <a:cubicBezTo>
                    <a:pt x="1007" y="19"/>
                    <a:pt x="1019" y="20"/>
                    <a:pt x="1031" y="22"/>
                  </a:cubicBezTo>
                  <a:cubicBezTo>
                    <a:pt x="1048" y="21"/>
                    <a:pt x="1065" y="24"/>
                    <a:pt x="1082" y="27"/>
                  </a:cubicBezTo>
                  <a:cubicBezTo>
                    <a:pt x="1089" y="27"/>
                    <a:pt x="1097" y="29"/>
                    <a:pt x="1103" y="29"/>
                  </a:cubicBezTo>
                  <a:cubicBezTo>
                    <a:pt x="1110" y="27"/>
                    <a:pt x="1099" y="25"/>
                    <a:pt x="1097" y="24"/>
                  </a:cubicBezTo>
                  <a:cubicBezTo>
                    <a:pt x="1089" y="21"/>
                    <a:pt x="1081" y="21"/>
                    <a:pt x="1075" y="15"/>
                  </a:cubicBezTo>
                  <a:cubicBezTo>
                    <a:pt x="1079" y="10"/>
                    <a:pt x="1086" y="13"/>
                    <a:pt x="1091" y="10"/>
                  </a:cubicBezTo>
                  <a:cubicBezTo>
                    <a:pt x="1103" y="7"/>
                    <a:pt x="1116" y="7"/>
                    <a:pt x="1128" y="5"/>
                  </a:cubicBezTo>
                  <a:cubicBezTo>
                    <a:pt x="1143" y="7"/>
                    <a:pt x="1159" y="7"/>
                    <a:pt x="1174" y="15"/>
                  </a:cubicBezTo>
                  <a:cubicBezTo>
                    <a:pt x="1177" y="19"/>
                    <a:pt x="1183" y="12"/>
                    <a:pt x="1177" y="11"/>
                  </a:cubicBezTo>
                  <a:cubicBezTo>
                    <a:pt x="1174" y="8"/>
                    <a:pt x="1167" y="6"/>
                    <a:pt x="1166" y="4"/>
                  </a:cubicBezTo>
                  <a:cubicBezTo>
                    <a:pt x="1172" y="0"/>
                    <a:pt x="1178" y="4"/>
                    <a:pt x="1184" y="4"/>
                  </a:cubicBezTo>
                  <a:cubicBezTo>
                    <a:pt x="1193" y="5"/>
                    <a:pt x="1203" y="5"/>
                    <a:pt x="1212" y="6"/>
                  </a:cubicBezTo>
                  <a:cubicBezTo>
                    <a:pt x="1217" y="8"/>
                    <a:pt x="1221" y="11"/>
                    <a:pt x="1226" y="11"/>
                  </a:cubicBezTo>
                  <a:cubicBezTo>
                    <a:pt x="1225" y="4"/>
                    <a:pt x="1224" y="2"/>
                    <a:pt x="1231" y="3"/>
                  </a:cubicBezTo>
                  <a:cubicBezTo>
                    <a:pt x="1241" y="3"/>
                    <a:pt x="1251" y="2"/>
                    <a:pt x="1260" y="8"/>
                  </a:cubicBezTo>
                  <a:cubicBezTo>
                    <a:pt x="1263" y="10"/>
                    <a:pt x="1272" y="12"/>
                    <a:pt x="1268" y="6"/>
                  </a:cubicBezTo>
                  <a:cubicBezTo>
                    <a:pt x="1263" y="0"/>
                    <a:pt x="1272" y="2"/>
                    <a:pt x="1275" y="2"/>
                  </a:cubicBezTo>
                  <a:cubicBezTo>
                    <a:pt x="1293" y="4"/>
                    <a:pt x="1311" y="7"/>
                    <a:pt x="1329" y="8"/>
                  </a:cubicBezTo>
                  <a:cubicBezTo>
                    <a:pt x="1345" y="8"/>
                    <a:pt x="1361" y="7"/>
                    <a:pt x="1377" y="9"/>
                  </a:cubicBezTo>
                  <a:cubicBezTo>
                    <a:pt x="1387" y="10"/>
                    <a:pt x="1396" y="10"/>
                    <a:pt x="1405" y="13"/>
                  </a:cubicBezTo>
                  <a:cubicBezTo>
                    <a:pt x="1414" y="14"/>
                    <a:pt x="1423" y="13"/>
                    <a:pt x="1431" y="17"/>
                  </a:cubicBezTo>
                  <a:cubicBezTo>
                    <a:pt x="1435" y="20"/>
                    <a:pt x="1425" y="23"/>
                    <a:pt x="1423" y="22"/>
                  </a:cubicBezTo>
                  <a:cubicBezTo>
                    <a:pt x="1415" y="23"/>
                    <a:pt x="1409" y="27"/>
                    <a:pt x="1401" y="27"/>
                  </a:cubicBezTo>
                  <a:cubicBezTo>
                    <a:pt x="1386" y="29"/>
                    <a:pt x="1372" y="25"/>
                    <a:pt x="1357" y="26"/>
                  </a:cubicBezTo>
                  <a:cubicBezTo>
                    <a:pt x="1347" y="26"/>
                    <a:pt x="1338" y="29"/>
                    <a:pt x="1329" y="29"/>
                  </a:cubicBezTo>
                  <a:cubicBezTo>
                    <a:pt x="1323" y="33"/>
                    <a:pt x="1324" y="35"/>
                    <a:pt x="1330" y="38"/>
                  </a:cubicBezTo>
                  <a:cubicBezTo>
                    <a:pt x="1340" y="39"/>
                    <a:pt x="1350" y="36"/>
                    <a:pt x="1360" y="35"/>
                  </a:cubicBezTo>
                  <a:cubicBezTo>
                    <a:pt x="1364" y="34"/>
                    <a:pt x="1372" y="38"/>
                    <a:pt x="1370" y="40"/>
                  </a:cubicBezTo>
                  <a:cubicBezTo>
                    <a:pt x="1357" y="42"/>
                    <a:pt x="1343" y="45"/>
                    <a:pt x="1330" y="50"/>
                  </a:cubicBezTo>
                  <a:cubicBezTo>
                    <a:pt x="1319" y="53"/>
                    <a:pt x="1308" y="55"/>
                    <a:pt x="1298" y="60"/>
                  </a:cubicBezTo>
                  <a:cubicBezTo>
                    <a:pt x="1291" y="63"/>
                    <a:pt x="1283" y="61"/>
                    <a:pt x="1276" y="61"/>
                  </a:cubicBezTo>
                  <a:cubicBezTo>
                    <a:pt x="1277" y="65"/>
                    <a:pt x="1284" y="71"/>
                    <a:pt x="1277" y="73"/>
                  </a:cubicBezTo>
                  <a:cubicBezTo>
                    <a:pt x="1268" y="75"/>
                    <a:pt x="1258" y="78"/>
                    <a:pt x="1248" y="77"/>
                  </a:cubicBezTo>
                  <a:cubicBezTo>
                    <a:pt x="1237" y="77"/>
                    <a:pt x="1225" y="73"/>
                    <a:pt x="1213" y="73"/>
                  </a:cubicBezTo>
                  <a:cubicBezTo>
                    <a:pt x="1211" y="71"/>
                    <a:pt x="1200" y="75"/>
                    <a:pt x="1205" y="77"/>
                  </a:cubicBezTo>
                  <a:cubicBezTo>
                    <a:pt x="1211" y="79"/>
                    <a:pt x="1218" y="81"/>
                    <a:pt x="1224" y="83"/>
                  </a:cubicBezTo>
                  <a:cubicBezTo>
                    <a:pt x="1216" y="86"/>
                    <a:pt x="1207" y="84"/>
                    <a:pt x="1198" y="85"/>
                  </a:cubicBezTo>
                  <a:cubicBezTo>
                    <a:pt x="1185" y="85"/>
                    <a:pt x="1171" y="81"/>
                    <a:pt x="1158" y="83"/>
                  </a:cubicBezTo>
                  <a:cubicBezTo>
                    <a:pt x="1153" y="81"/>
                    <a:pt x="1152" y="94"/>
                    <a:pt x="1158" y="89"/>
                  </a:cubicBezTo>
                  <a:cubicBezTo>
                    <a:pt x="1170" y="88"/>
                    <a:pt x="1182" y="90"/>
                    <a:pt x="1194" y="93"/>
                  </a:cubicBezTo>
                  <a:cubicBezTo>
                    <a:pt x="1198" y="94"/>
                    <a:pt x="1197" y="104"/>
                    <a:pt x="1192" y="103"/>
                  </a:cubicBezTo>
                  <a:cubicBezTo>
                    <a:pt x="1187" y="102"/>
                    <a:pt x="1183" y="106"/>
                    <a:pt x="1181" y="111"/>
                  </a:cubicBezTo>
                  <a:cubicBezTo>
                    <a:pt x="1177" y="111"/>
                    <a:pt x="1172" y="111"/>
                    <a:pt x="1168" y="111"/>
                  </a:cubicBezTo>
                  <a:cubicBezTo>
                    <a:pt x="1161" y="114"/>
                    <a:pt x="1174" y="117"/>
                    <a:pt x="1173" y="118"/>
                  </a:cubicBezTo>
                  <a:cubicBezTo>
                    <a:pt x="1165" y="121"/>
                    <a:pt x="1155" y="120"/>
                    <a:pt x="1146" y="119"/>
                  </a:cubicBezTo>
                  <a:cubicBezTo>
                    <a:pt x="1143" y="119"/>
                    <a:pt x="1136" y="116"/>
                    <a:pt x="1134" y="119"/>
                  </a:cubicBezTo>
                  <a:cubicBezTo>
                    <a:pt x="1137" y="124"/>
                    <a:pt x="1139" y="130"/>
                    <a:pt x="1133" y="131"/>
                  </a:cubicBezTo>
                  <a:cubicBezTo>
                    <a:pt x="1123" y="136"/>
                    <a:pt x="1113" y="131"/>
                    <a:pt x="1103" y="132"/>
                  </a:cubicBezTo>
                  <a:cubicBezTo>
                    <a:pt x="1093" y="132"/>
                    <a:pt x="1082" y="125"/>
                    <a:pt x="1072" y="132"/>
                  </a:cubicBezTo>
                  <a:cubicBezTo>
                    <a:pt x="1064" y="135"/>
                    <a:pt x="1069" y="135"/>
                    <a:pt x="1074" y="136"/>
                  </a:cubicBezTo>
                  <a:cubicBezTo>
                    <a:pt x="1090" y="138"/>
                    <a:pt x="1107" y="138"/>
                    <a:pt x="1123" y="141"/>
                  </a:cubicBezTo>
                  <a:cubicBezTo>
                    <a:pt x="1130" y="142"/>
                    <a:pt x="1138" y="139"/>
                    <a:pt x="1144" y="144"/>
                  </a:cubicBezTo>
                  <a:cubicBezTo>
                    <a:pt x="1146" y="150"/>
                    <a:pt x="1138" y="151"/>
                    <a:pt x="1135" y="152"/>
                  </a:cubicBezTo>
                  <a:cubicBezTo>
                    <a:pt x="1123" y="154"/>
                    <a:pt x="1110" y="155"/>
                    <a:pt x="1097" y="159"/>
                  </a:cubicBezTo>
                  <a:cubicBezTo>
                    <a:pt x="1093" y="159"/>
                    <a:pt x="1088" y="160"/>
                    <a:pt x="1085" y="155"/>
                  </a:cubicBezTo>
                  <a:cubicBezTo>
                    <a:pt x="1082" y="151"/>
                    <a:pt x="1078" y="149"/>
                    <a:pt x="1073" y="150"/>
                  </a:cubicBezTo>
                  <a:cubicBezTo>
                    <a:pt x="1068" y="151"/>
                    <a:pt x="1063" y="148"/>
                    <a:pt x="1058" y="147"/>
                  </a:cubicBezTo>
                  <a:cubicBezTo>
                    <a:pt x="1061" y="154"/>
                    <a:pt x="1060" y="155"/>
                    <a:pt x="1053" y="154"/>
                  </a:cubicBezTo>
                  <a:cubicBezTo>
                    <a:pt x="1044" y="154"/>
                    <a:pt x="1034" y="153"/>
                    <a:pt x="1025" y="147"/>
                  </a:cubicBezTo>
                  <a:cubicBezTo>
                    <a:pt x="1022" y="143"/>
                    <a:pt x="1015" y="144"/>
                    <a:pt x="1021" y="150"/>
                  </a:cubicBezTo>
                  <a:cubicBezTo>
                    <a:pt x="1024" y="155"/>
                    <a:pt x="1015" y="155"/>
                    <a:pt x="1013" y="155"/>
                  </a:cubicBezTo>
                  <a:cubicBezTo>
                    <a:pt x="999" y="153"/>
                    <a:pt x="985" y="155"/>
                    <a:pt x="972" y="153"/>
                  </a:cubicBezTo>
                  <a:cubicBezTo>
                    <a:pt x="967" y="151"/>
                    <a:pt x="962" y="149"/>
                    <a:pt x="957" y="148"/>
                  </a:cubicBezTo>
                  <a:cubicBezTo>
                    <a:pt x="955" y="154"/>
                    <a:pt x="949" y="155"/>
                    <a:pt x="945" y="153"/>
                  </a:cubicBezTo>
                  <a:cubicBezTo>
                    <a:pt x="942" y="151"/>
                    <a:pt x="933" y="154"/>
                    <a:pt x="935" y="148"/>
                  </a:cubicBezTo>
                  <a:cubicBezTo>
                    <a:pt x="935" y="140"/>
                    <a:pt x="942" y="143"/>
                    <a:pt x="947" y="142"/>
                  </a:cubicBezTo>
                  <a:cubicBezTo>
                    <a:pt x="952" y="141"/>
                    <a:pt x="957" y="137"/>
                    <a:pt x="962" y="137"/>
                  </a:cubicBezTo>
                  <a:cubicBezTo>
                    <a:pt x="967" y="136"/>
                    <a:pt x="972" y="139"/>
                    <a:pt x="976" y="136"/>
                  </a:cubicBezTo>
                  <a:cubicBezTo>
                    <a:pt x="970" y="133"/>
                    <a:pt x="964" y="129"/>
                    <a:pt x="959" y="125"/>
                  </a:cubicBezTo>
                  <a:cubicBezTo>
                    <a:pt x="961" y="120"/>
                    <a:pt x="967" y="123"/>
                    <a:pt x="971" y="122"/>
                  </a:cubicBezTo>
                  <a:cubicBezTo>
                    <a:pt x="982" y="123"/>
                    <a:pt x="993" y="122"/>
                    <a:pt x="1003" y="130"/>
                  </a:cubicBezTo>
                  <a:cubicBezTo>
                    <a:pt x="1016" y="136"/>
                    <a:pt x="1031" y="136"/>
                    <a:pt x="1045" y="133"/>
                  </a:cubicBezTo>
                  <a:cubicBezTo>
                    <a:pt x="1047" y="128"/>
                    <a:pt x="1052" y="127"/>
                    <a:pt x="1044" y="128"/>
                  </a:cubicBezTo>
                  <a:cubicBezTo>
                    <a:pt x="1035" y="127"/>
                    <a:pt x="1025" y="129"/>
                    <a:pt x="1017" y="126"/>
                  </a:cubicBezTo>
                  <a:cubicBezTo>
                    <a:pt x="1014" y="120"/>
                    <a:pt x="1019" y="114"/>
                    <a:pt x="1013" y="115"/>
                  </a:cubicBezTo>
                  <a:cubicBezTo>
                    <a:pt x="1003" y="114"/>
                    <a:pt x="993" y="112"/>
                    <a:pt x="983" y="113"/>
                  </a:cubicBezTo>
                  <a:cubicBezTo>
                    <a:pt x="977" y="116"/>
                    <a:pt x="981" y="104"/>
                    <a:pt x="984" y="104"/>
                  </a:cubicBezTo>
                  <a:cubicBezTo>
                    <a:pt x="995" y="96"/>
                    <a:pt x="1008" y="99"/>
                    <a:pt x="1020" y="99"/>
                  </a:cubicBezTo>
                  <a:cubicBezTo>
                    <a:pt x="1035" y="98"/>
                    <a:pt x="1048" y="103"/>
                    <a:pt x="1062" y="104"/>
                  </a:cubicBezTo>
                  <a:cubicBezTo>
                    <a:pt x="1067" y="102"/>
                    <a:pt x="1071" y="102"/>
                    <a:pt x="1076" y="102"/>
                  </a:cubicBezTo>
                  <a:cubicBezTo>
                    <a:pt x="1061" y="98"/>
                    <a:pt x="1047" y="93"/>
                    <a:pt x="1032" y="90"/>
                  </a:cubicBezTo>
                  <a:cubicBezTo>
                    <a:pt x="1023" y="86"/>
                    <a:pt x="1014" y="82"/>
                    <a:pt x="1005" y="78"/>
                  </a:cubicBezTo>
                  <a:cubicBezTo>
                    <a:pt x="1001" y="83"/>
                    <a:pt x="997" y="76"/>
                    <a:pt x="994" y="74"/>
                  </a:cubicBezTo>
                  <a:cubicBezTo>
                    <a:pt x="987" y="71"/>
                    <a:pt x="993" y="65"/>
                    <a:pt x="997" y="68"/>
                  </a:cubicBezTo>
                  <a:cubicBezTo>
                    <a:pt x="1012" y="70"/>
                    <a:pt x="1028" y="67"/>
                    <a:pt x="1043" y="70"/>
                  </a:cubicBezTo>
                  <a:cubicBezTo>
                    <a:pt x="1053" y="72"/>
                    <a:pt x="1064" y="78"/>
                    <a:pt x="1074" y="81"/>
                  </a:cubicBezTo>
                  <a:cubicBezTo>
                    <a:pt x="1080" y="81"/>
                    <a:pt x="1086" y="80"/>
                    <a:pt x="1091" y="81"/>
                  </a:cubicBezTo>
                  <a:cubicBezTo>
                    <a:pt x="1084" y="77"/>
                    <a:pt x="1076" y="74"/>
                    <a:pt x="1068" y="73"/>
                  </a:cubicBezTo>
                  <a:cubicBezTo>
                    <a:pt x="1060" y="73"/>
                    <a:pt x="1069" y="69"/>
                    <a:pt x="1072" y="66"/>
                  </a:cubicBezTo>
                  <a:cubicBezTo>
                    <a:pt x="1080" y="61"/>
                    <a:pt x="1090" y="61"/>
                    <a:pt x="1099" y="61"/>
                  </a:cubicBezTo>
                  <a:cubicBezTo>
                    <a:pt x="1113" y="58"/>
                    <a:pt x="1126" y="59"/>
                    <a:pt x="1140" y="57"/>
                  </a:cubicBezTo>
                  <a:cubicBezTo>
                    <a:pt x="1143" y="57"/>
                    <a:pt x="1153" y="57"/>
                    <a:pt x="1145" y="55"/>
                  </a:cubicBezTo>
                  <a:cubicBezTo>
                    <a:pt x="1131" y="49"/>
                    <a:pt x="1116" y="50"/>
                    <a:pt x="1101" y="51"/>
                  </a:cubicBezTo>
                  <a:cubicBezTo>
                    <a:pt x="1090" y="54"/>
                    <a:pt x="1078" y="56"/>
                    <a:pt x="1066" y="57"/>
                  </a:cubicBezTo>
                  <a:cubicBezTo>
                    <a:pt x="1060" y="57"/>
                    <a:pt x="1054" y="59"/>
                    <a:pt x="1048" y="56"/>
                  </a:cubicBezTo>
                  <a:cubicBezTo>
                    <a:pt x="1044" y="53"/>
                    <a:pt x="1040" y="54"/>
                    <a:pt x="1035" y="56"/>
                  </a:cubicBezTo>
                  <a:cubicBezTo>
                    <a:pt x="1026" y="56"/>
                    <a:pt x="1017" y="55"/>
                    <a:pt x="1008" y="59"/>
                  </a:cubicBezTo>
                  <a:cubicBezTo>
                    <a:pt x="1003" y="63"/>
                    <a:pt x="1007" y="49"/>
                    <a:pt x="1010" y="50"/>
                  </a:cubicBezTo>
                  <a:cubicBezTo>
                    <a:pt x="1016" y="50"/>
                    <a:pt x="1017" y="45"/>
                    <a:pt x="1011" y="44"/>
                  </a:cubicBezTo>
                  <a:cubicBezTo>
                    <a:pt x="996" y="40"/>
                    <a:pt x="981" y="43"/>
                    <a:pt x="966" y="45"/>
                  </a:cubicBezTo>
                  <a:cubicBezTo>
                    <a:pt x="957" y="46"/>
                    <a:pt x="948" y="49"/>
                    <a:pt x="940" y="53"/>
                  </a:cubicBezTo>
                  <a:cubicBezTo>
                    <a:pt x="937" y="56"/>
                    <a:pt x="927" y="51"/>
                    <a:pt x="932" y="49"/>
                  </a:cubicBezTo>
                  <a:cubicBezTo>
                    <a:pt x="937" y="50"/>
                    <a:pt x="941" y="47"/>
                    <a:pt x="934" y="43"/>
                  </a:cubicBezTo>
                  <a:cubicBezTo>
                    <a:pt x="930" y="40"/>
                    <a:pt x="925" y="42"/>
                    <a:pt x="920" y="41"/>
                  </a:cubicBezTo>
                  <a:close/>
                  <a:moveTo>
                    <a:pt x="920" y="59"/>
                  </a:moveTo>
                  <a:cubicBezTo>
                    <a:pt x="925" y="58"/>
                    <a:pt x="931" y="57"/>
                    <a:pt x="935" y="60"/>
                  </a:cubicBezTo>
                  <a:cubicBezTo>
                    <a:pt x="937" y="66"/>
                    <a:pt x="941" y="72"/>
                    <a:pt x="947" y="71"/>
                  </a:cubicBezTo>
                  <a:cubicBezTo>
                    <a:pt x="953" y="72"/>
                    <a:pt x="954" y="70"/>
                    <a:pt x="954" y="64"/>
                  </a:cubicBezTo>
                  <a:cubicBezTo>
                    <a:pt x="960" y="62"/>
                    <a:pt x="965" y="66"/>
                    <a:pt x="970" y="70"/>
                  </a:cubicBezTo>
                  <a:cubicBezTo>
                    <a:pt x="974" y="72"/>
                    <a:pt x="969" y="80"/>
                    <a:pt x="973" y="83"/>
                  </a:cubicBezTo>
                  <a:cubicBezTo>
                    <a:pt x="979" y="89"/>
                    <a:pt x="987" y="85"/>
                    <a:pt x="994" y="86"/>
                  </a:cubicBezTo>
                  <a:cubicBezTo>
                    <a:pt x="999" y="85"/>
                    <a:pt x="1004" y="89"/>
                    <a:pt x="1010" y="91"/>
                  </a:cubicBezTo>
                  <a:cubicBezTo>
                    <a:pt x="1004" y="89"/>
                    <a:pt x="999" y="87"/>
                    <a:pt x="994" y="90"/>
                  </a:cubicBezTo>
                  <a:cubicBezTo>
                    <a:pt x="984" y="93"/>
                    <a:pt x="973" y="91"/>
                    <a:pt x="965" y="101"/>
                  </a:cubicBezTo>
                  <a:cubicBezTo>
                    <a:pt x="961" y="106"/>
                    <a:pt x="956" y="100"/>
                    <a:pt x="951" y="100"/>
                  </a:cubicBezTo>
                  <a:cubicBezTo>
                    <a:pt x="948" y="97"/>
                    <a:pt x="939" y="102"/>
                    <a:pt x="945" y="105"/>
                  </a:cubicBezTo>
                  <a:cubicBezTo>
                    <a:pt x="949" y="110"/>
                    <a:pt x="941" y="113"/>
                    <a:pt x="938" y="111"/>
                  </a:cubicBezTo>
                  <a:cubicBezTo>
                    <a:pt x="933" y="109"/>
                    <a:pt x="928" y="107"/>
                    <a:pt x="923" y="105"/>
                  </a:cubicBezTo>
                  <a:cubicBezTo>
                    <a:pt x="923" y="111"/>
                    <a:pt x="919" y="114"/>
                    <a:pt x="914" y="113"/>
                  </a:cubicBezTo>
                  <a:cubicBezTo>
                    <a:pt x="902" y="113"/>
                    <a:pt x="890" y="111"/>
                    <a:pt x="878" y="109"/>
                  </a:cubicBezTo>
                  <a:cubicBezTo>
                    <a:pt x="871" y="109"/>
                    <a:pt x="866" y="104"/>
                    <a:pt x="860" y="101"/>
                  </a:cubicBezTo>
                  <a:cubicBezTo>
                    <a:pt x="856" y="98"/>
                    <a:pt x="850" y="98"/>
                    <a:pt x="848" y="93"/>
                  </a:cubicBezTo>
                  <a:cubicBezTo>
                    <a:pt x="859" y="91"/>
                    <a:pt x="869" y="90"/>
                    <a:pt x="879" y="91"/>
                  </a:cubicBezTo>
                  <a:cubicBezTo>
                    <a:pt x="890" y="91"/>
                    <a:pt x="901" y="93"/>
                    <a:pt x="911" y="94"/>
                  </a:cubicBezTo>
                  <a:cubicBezTo>
                    <a:pt x="901" y="90"/>
                    <a:pt x="891" y="85"/>
                    <a:pt x="880" y="86"/>
                  </a:cubicBezTo>
                  <a:cubicBezTo>
                    <a:pt x="872" y="85"/>
                    <a:pt x="865" y="84"/>
                    <a:pt x="857" y="86"/>
                  </a:cubicBezTo>
                  <a:cubicBezTo>
                    <a:pt x="851" y="85"/>
                    <a:pt x="846" y="85"/>
                    <a:pt x="840" y="87"/>
                  </a:cubicBezTo>
                  <a:cubicBezTo>
                    <a:pt x="833" y="89"/>
                    <a:pt x="826" y="84"/>
                    <a:pt x="819" y="80"/>
                  </a:cubicBezTo>
                  <a:cubicBezTo>
                    <a:pt x="814" y="77"/>
                    <a:pt x="808" y="77"/>
                    <a:pt x="805" y="72"/>
                  </a:cubicBezTo>
                  <a:cubicBezTo>
                    <a:pt x="816" y="73"/>
                    <a:pt x="827" y="73"/>
                    <a:pt x="838" y="71"/>
                  </a:cubicBezTo>
                  <a:cubicBezTo>
                    <a:pt x="841" y="71"/>
                    <a:pt x="831" y="70"/>
                    <a:pt x="829" y="68"/>
                  </a:cubicBezTo>
                  <a:cubicBezTo>
                    <a:pt x="822" y="67"/>
                    <a:pt x="823" y="62"/>
                    <a:pt x="829" y="61"/>
                  </a:cubicBezTo>
                  <a:cubicBezTo>
                    <a:pt x="835" y="60"/>
                    <a:pt x="840" y="60"/>
                    <a:pt x="846" y="61"/>
                  </a:cubicBezTo>
                  <a:cubicBezTo>
                    <a:pt x="849" y="56"/>
                    <a:pt x="839" y="56"/>
                    <a:pt x="837" y="53"/>
                  </a:cubicBezTo>
                  <a:cubicBezTo>
                    <a:pt x="829" y="50"/>
                    <a:pt x="836" y="50"/>
                    <a:pt x="840" y="49"/>
                  </a:cubicBezTo>
                  <a:cubicBezTo>
                    <a:pt x="847" y="47"/>
                    <a:pt x="854" y="47"/>
                    <a:pt x="861" y="48"/>
                  </a:cubicBezTo>
                  <a:cubicBezTo>
                    <a:pt x="870" y="50"/>
                    <a:pt x="862" y="41"/>
                    <a:pt x="863" y="41"/>
                  </a:cubicBezTo>
                  <a:cubicBezTo>
                    <a:pt x="874" y="43"/>
                    <a:pt x="885" y="42"/>
                    <a:pt x="894" y="50"/>
                  </a:cubicBezTo>
                  <a:cubicBezTo>
                    <a:pt x="902" y="55"/>
                    <a:pt x="911" y="61"/>
                    <a:pt x="920" y="59"/>
                  </a:cubicBezTo>
                  <a:close/>
                  <a:moveTo>
                    <a:pt x="749" y="124"/>
                  </a:moveTo>
                  <a:cubicBezTo>
                    <a:pt x="742" y="124"/>
                    <a:pt x="735" y="123"/>
                    <a:pt x="729" y="117"/>
                  </a:cubicBezTo>
                  <a:cubicBezTo>
                    <a:pt x="722" y="110"/>
                    <a:pt x="712" y="114"/>
                    <a:pt x="703" y="112"/>
                  </a:cubicBezTo>
                  <a:cubicBezTo>
                    <a:pt x="687" y="112"/>
                    <a:pt x="670" y="116"/>
                    <a:pt x="654" y="107"/>
                  </a:cubicBezTo>
                  <a:cubicBezTo>
                    <a:pt x="649" y="103"/>
                    <a:pt x="658" y="103"/>
                    <a:pt x="661" y="103"/>
                  </a:cubicBezTo>
                  <a:cubicBezTo>
                    <a:pt x="668" y="104"/>
                    <a:pt x="675" y="106"/>
                    <a:pt x="682" y="105"/>
                  </a:cubicBezTo>
                  <a:cubicBezTo>
                    <a:pt x="682" y="98"/>
                    <a:pt x="674" y="98"/>
                    <a:pt x="670" y="95"/>
                  </a:cubicBezTo>
                  <a:cubicBezTo>
                    <a:pt x="661" y="93"/>
                    <a:pt x="653" y="94"/>
                    <a:pt x="644" y="91"/>
                  </a:cubicBezTo>
                  <a:cubicBezTo>
                    <a:pt x="644" y="84"/>
                    <a:pt x="651" y="88"/>
                    <a:pt x="655" y="87"/>
                  </a:cubicBezTo>
                  <a:cubicBezTo>
                    <a:pt x="664" y="86"/>
                    <a:pt x="674" y="87"/>
                    <a:pt x="683" y="88"/>
                  </a:cubicBezTo>
                  <a:cubicBezTo>
                    <a:pt x="690" y="92"/>
                    <a:pt x="697" y="98"/>
                    <a:pt x="705" y="97"/>
                  </a:cubicBezTo>
                  <a:cubicBezTo>
                    <a:pt x="720" y="100"/>
                    <a:pt x="737" y="96"/>
                    <a:pt x="750" y="108"/>
                  </a:cubicBezTo>
                  <a:cubicBezTo>
                    <a:pt x="754" y="112"/>
                    <a:pt x="759" y="114"/>
                    <a:pt x="761" y="121"/>
                  </a:cubicBezTo>
                  <a:cubicBezTo>
                    <a:pt x="757" y="123"/>
                    <a:pt x="753" y="123"/>
                    <a:pt x="749" y="124"/>
                  </a:cubicBezTo>
                  <a:close/>
                  <a:moveTo>
                    <a:pt x="805" y="119"/>
                  </a:moveTo>
                  <a:cubicBezTo>
                    <a:pt x="794" y="120"/>
                    <a:pt x="783" y="115"/>
                    <a:pt x="775" y="107"/>
                  </a:cubicBezTo>
                  <a:cubicBezTo>
                    <a:pt x="768" y="104"/>
                    <a:pt x="774" y="99"/>
                    <a:pt x="778" y="101"/>
                  </a:cubicBezTo>
                  <a:cubicBezTo>
                    <a:pt x="787" y="100"/>
                    <a:pt x="796" y="101"/>
                    <a:pt x="805" y="103"/>
                  </a:cubicBezTo>
                  <a:cubicBezTo>
                    <a:pt x="814" y="105"/>
                    <a:pt x="823" y="107"/>
                    <a:pt x="832" y="109"/>
                  </a:cubicBezTo>
                  <a:cubicBezTo>
                    <a:pt x="832" y="116"/>
                    <a:pt x="827" y="117"/>
                    <a:pt x="822" y="117"/>
                  </a:cubicBezTo>
                  <a:cubicBezTo>
                    <a:pt x="816" y="118"/>
                    <a:pt x="811" y="119"/>
                    <a:pt x="805" y="119"/>
                  </a:cubicBezTo>
                  <a:close/>
                  <a:moveTo>
                    <a:pt x="569" y="120"/>
                  </a:moveTo>
                  <a:cubicBezTo>
                    <a:pt x="563" y="123"/>
                    <a:pt x="556" y="128"/>
                    <a:pt x="550" y="130"/>
                  </a:cubicBezTo>
                  <a:cubicBezTo>
                    <a:pt x="538" y="130"/>
                    <a:pt x="527" y="132"/>
                    <a:pt x="515" y="130"/>
                  </a:cubicBezTo>
                  <a:cubicBezTo>
                    <a:pt x="512" y="130"/>
                    <a:pt x="504" y="128"/>
                    <a:pt x="507" y="123"/>
                  </a:cubicBezTo>
                  <a:cubicBezTo>
                    <a:pt x="510" y="119"/>
                    <a:pt x="516" y="120"/>
                    <a:pt x="520" y="119"/>
                  </a:cubicBezTo>
                  <a:cubicBezTo>
                    <a:pt x="534" y="120"/>
                    <a:pt x="548" y="117"/>
                    <a:pt x="561" y="120"/>
                  </a:cubicBezTo>
                  <a:cubicBezTo>
                    <a:pt x="564" y="120"/>
                    <a:pt x="566" y="120"/>
                    <a:pt x="569" y="120"/>
                  </a:cubicBezTo>
                  <a:close/>
                  <a:moveTo>
                    <a:pt x="374" y="166"/>
                  </a:moveTo>
                  <a:cubicBezTo>
                    <a:pt x="367" y="164"/>
                    <a:pt x="360" y="154"/>
                    <a:pt x="352" y="160"/>
                  </a:cubicBezTo>
                  <a:cubicBezTo>
                    <a:pt x="346" y="161"/>
                    <a:pt x="339" y="162"/>
                    <a:pt x="334" y="158"/>
                  </a:cubicBezTo>
                  <a:cubicBezTo>
                    <a:pt x="329" y="152"/>
                    <a:pt x="339" y="152"/>
                    <a:pt x="342" y="152"/>
                  </a:cubicBezTo>
                  <a:cubicBezTo>
                    <a:pt x="349" y="150"/>
                    <a:pt x="356" y="148"/>
                    <a:pt x="362" y="144"/>
                  </a:cubicBezTo>
                  <a:cubicBezTo>
                    <a:pt x="368" y="142"/>
                    <a:pt x="374" y="141"/>
                    <a:pt x="380" y="137"/>
                  </a:cubicBezTo>
                  <a:cubicBezTo>
                    <a:pt x="393" y="133"/>
                    <a:pt x="406" y="134"/>
                    <a:pt x="419" y="132"/>
                  </a:cubicBezTo>
                  <a:cubicBezTo>
                    <a:pt x="426" y="132"/>
                    <a:pt x="433" y="134"/>
                    <a:pt x="439" y="130"/>
                  </a:cubicBezTo>
                  <a:cubicBezTo>
                    <a:pt x="445" y="128"/>
                    <a:pt x="451" y="129"/>
                    <a:pt x="457" y="132"/>
                  </a:cubicBezTo>
                  <a:cubicBezTo>
                    <a:pt x="464" y="134"/>
                    <a:pt x="453" y="134"/>
                    <a:pt x="450" y="135"/>
                  </a:cubicBezTo>
                  <a:cubicBezTo>
                    <a:pt x="444" y="135"/>
                    <a:pt x="445" y="143"/>
                    <a:pt x="449" y="146"/>
                  </a:cubicBezTo>
                  <a:cubicBezTo>
                    <a:pt x="449" y="148"/>
                    <a:pt x="441" y="146"/>
                    <a:pt x="438" y="148"/>
                  </a:cubicBezTo>
                  <a:cubicBezTo>
                    <a:pt x="433" y="149"/>
                    <a:pt x="430" y="157"/>
                    <a:pt x="425" y="155"/>
                  </a:cubicBezTo>
                  <a:cubicBezTo>
                    <a:pt x="418" y="157"/>
                    <a:pt x="417" y="144"/>
                    <a:pt x="411" y="144"/>
                  </a:cubicBezTo>
                  <a:cubicBezTo>
                    <a:pt x="406" y="141"/>
                    <a:pt x="404" y="146"/>
                    <a:pt x="400" y="149"/>
                  </a:cubicBezTo>
                  <a:cubicBezTo>
                    <a:pt x="396" y="152"/>
                    <a:pt x="394" y="158"/>
                    <a:pt x="388" y="158"/>
                  </a:cubicBezTo>
                  <a:cubicBezTo>
                    <a:pt x="386" y="164"/>
                    <a:pt x="379" y="166"/>
                    <a:pt x="374" y="166"/>
                  </a:cubicBezTo>
                  <a:close/>
                  <a:moveTo>
                    <a:pt x="853" y="156"/>
                  </a:moveTo>
                  <a:cubicBezTo>
                    <a:pt x="842" y="155"/>
                    <a:pt x="830" y="153"/>
                    <a:pt x="819" y="153"/>
                  </a:cubicBezTo>
                  <a:cubicBezTo>
                    <a:pt x="813" y="150"/>
                    <a:pt x="807" y="146"/>
                    <a:pt x="801" y="144"/>
                  </a:cubicBezTo>
                  <a:cubicBezTo>
                    <a:pt x="804" y="139"/>
                    <a:pt x="809" y="142"/>
                    <a:pt x="813" y="141"/>
                  </a:cubicBezTo>
                  <a:cubicBezTo>
                    <a:pt x="824" y="140"/>
                    <a:pt x="834" y="145"/>
                    <a:pt x="844" y="144"/>
                  </a:cubicBezTo>
                  <a:cubicBezTo>
                    <a:pt x="847" y="144"/>
                    <a:pt x="855" y="146"/>
                    <a:pt x="855" y="149"/>
                  </a:cubicBezTo>
                  <a:cubicBezTo>
                    <a:pt x="853" y="152"/>
                    <a:pt x="857" y="154"/>
                    <a:pt x="853" y="156"/>
                  </a:cubicBezTo>
                  <a:close/>
                  <a:moveTo>
                    <a:pt x="470" y="170"/>
                  </a:moveTo>
                  <a:cubicBezTo>
                    <a:pt x="464" y="169"/>
                    <a:pt x="458" y="168"/>
                    <a:pt x="452" y="166"/>
                  </a:cubicBezTo>
                  <a:cubicBezTo>
                    <a:pt x="447" y="159"/>
                    <a:pt x="451" y="159"/>
                    <a:pt x="456" y="158"/>
                  </a:cubicBezTo>
                  <a:cubicBezTo>
                    <a:pt x="465" y="156"/>
                    <a:pt x="475" y="154"/>
                    <a:pt x="484" y="154"/>
                  </a:cubicBezTo>
                  <a:cubicBezTo>
                    <a:pt x="491" y="157"/>
                    <a:pt x="497" y="164"/>
                    <a:pt x="504" y="161"/>
                  </a:cubicBezTo>
                  <a:cubicBezTo>
                    <a:pt x="510" y="159"/>
                    <a:pt x="516" y="160"/>
                    <a:pt x="521" y="164"/>
                  </a:cubicBezTo>
                  <a:cubicBezTo>
                    <a:pt x="530" y="170"/>
                    <a:pt x="539" y="174"/>
                    <a:pt x="549" y="173"/>
                  </a:cubicBezTo>
                  <a:cubicBezTo>
                    <a:pt x="558" y="172"/>
                    <a:pt x="568" y="174"/>
                    <a:pt x="578" y="171"/>
                  </a:cubicBezTo>
                  <a:cubicBezTo>
                    <a:pt x="581" y="167"/>
                    <a:pt x="574" y="162"/>
                    <a:pt x="571" y="161"/>
                  </a:cubicBezTo>
                  <a:cubicBezTo>
                    <a:pt x="566" y="158"/>
                    <a:pt x="561" y="157"/>
                    <a:pt x="556" y="155"/>
                  </a:cubicBezTo>
                  <a:cubicBezTo>
                    <a:pt x="560" y="153"/>
                    <a:pt x="565" y="151"/>
                    <a:pt x="569" y="147"/>
                  </a:cubicBezTo>
                  <a:cubicBezTo>
                    <a:pt x="575" y="146"/>
                    <a:pt x="583" y="142"/>
                    <a:pt x="588" y="150"/>
                  </a:cubicBezTo>
                  <a:cubicBezTo>
                    <a:pt x="593" y="152"/>
                    <a:pt x="591" y="159"/>
                    <a:pt x="595" y="163"/>
                  </a:cubicBezTo>
                  <a:cubicBezTo>
                    <a:pt x="599" y="168"/>
                    <a:pt x="606" y="164"/>
                    <a:pt x="611" y="167"/>
                  </a:cubicBezTo>
                  <a:cubicBezTo>
                    <a:pt x="614" y="167"/>
                    <a:pt x="624" y="173"/>
                    <a:pt x="621" y="168"/>
                  </a:cubicBezTo>
                  <a:cubicBezTo>
                    <a:pt x="617" y="162"/>
                    <a:pt x="625" y="161"/>
                    <a:pt x="629" y="163"/>
                  </a:cubicBezTo>
                  <a:cubicBezTo>
                    <a:pt x="634" y="163"/>
                    <a:pt x="639" y="165"/>
                    <a:pt x="644" y="168"/>
                  </a:cubicBezTo>
                  <a:cubicBezTo>
                    <a:pt x="640" y="172"/>
                    <a:pt x="643" y="179"/>
                    <a:pt x="639" y="182"/>
                  </a:cubicBezTo>
                  <a:cubicBezTo>
                    <a:pt x="630" y="189"/>
                    <a:pt x="620" y="185"/>
                    <a:pt x="610" y="187"/>
                  </a:cubicBezTo>
                  <a:cubicBezTo>
                    <a:pt x="600" y="188"/>
                    <a:pt x="589" y="184"/>
                    <a:pt x="578" y="185"/>
                  </a:cubicBezTo>
                  <a:cubicBezTo>
                    <a:pt x="567" y="188"/>
                    <a:pt x="556" y="191"/>
                    <a:pt x="545" y="194"/>
                  </a:cubicBezTo>
                  <a:cubicBezTo>
                    <a:pt x="533" y="197"/>
                    <a:pt x="522" y="200"/>
                    <a:pt x="510" y="199"/>
                  </a:cubicBezTo>
                  <a:cubicBezTo>
                    <a:pt x="503" y="198"/>
                    <a:pt x="495" y="197"/>
                    <a:pt x="488" y="194"/>
                  </a:cubicBezTo>
                  <a:cubicBezTo>
                    <a:pt x="484" y="189"/>
                    <a:pt x="493" y="190"/>
                    <a:pt x="496" y="189"/>
                  </a:cubicBezTo>
                  <a:cubicBezTo>
                    <a:pt x="505" y="189"/>
                    <a:pt x="514" y="186"/>
                    <a:pt x="523" y="187"/>
                  </a:cubicBezTo>
                  <a:cubicBezTo>
                    <a:pt x="528" y="186"/>
                    <a:pt x="534" y="187"/>
                    <a:pt x="539" y="184"/>
                  </a:cubicBezTo>
                  <a:cubicBezTo>
                    <a:pt x="545" y="178"/>
                    <a:pt x="539" y="179"/>
                    <a:pt x="534" y="179"/>
                  </a:cubicBezTo>
                  <a:cubicBezTo>
                    <a:pt x="524" y="179"/>
                    <a:pt x="513" y="176"/>
                    <a:pt x="503" y="180"/>
                  </a:cubicBezTo>
                  <a:cubicBezTo>
                    <a:pt x="491" y="183"/>
                    <a:pt x="480" y="183"/>
                    <a:pt x="468" y="184"/>
                  </a:cubicBezTo>
                  <a:cubicBezTo>
                    <a:pt x="463" y="183"/>
                    <a:pt x="457" y="179"/>
                    <a:pt x="451" y="182"/>
                  </a:cubicBezTo>
                  <a:cubicBezTo>
                    <a:pt x="443" y="184"/>
                    <a:pt x="436" y="182"/>
                    <a:pt x="429" y="178"/>
                  </a:cubicBezTo>
                  <a:cubicBezTo>
                    <a:pt x="432" y="174"/>
                    <a:pt x="437" y="172"/>
                    <a:pt x="441" y="172"/>
                  </a:cubicBezTo>
                  <a:cubicBezTo>
                    <a:pt x="450" y="171"/>
                    <a:pt x="460" y="173"/>
                    <a:pt x="470" y="170"/>
                  </a:cubicBezTo>
                  <a:close/>
                  <a:moveTo>
                    <a:pt x="744" y="186"/>
                  </a:moveTo>
                  <a:cubicBezTo>
                    <a:pt x="741" y="185"/>
                    <a:pt x="732" y="183"/>
                    <a:pt x="737" y="179"/>
                  </a:cubicBezTo>
                  <a:cubicBezTo>
                    <a:pt x="738" y="176"/>
                    <a:pt x="748" y="176"/>
                    <a:pt x="743" y="172"/>
                  </a:cubicBezTo>
                  <a:cubicBezTo>
                    <a:pt x="740" y="168"/>
                    <a:pt x="735" y="170"/>
                    <a:pt x="731" y="170"/>
                  </a:cubicBezTo>
                  <a:cubicBezTo>
                    <a:pt x="722" y="170"/>
                    <a:pt x="712" y="173"/>
                    <a:pt x="703" y="172"/>
                  </a:cubicBezTo>
                  <a:cubicBezTo>
                    <a:pt x="698" y="173"/>
                    <a:pt x="695" y="165"/>
                    <a:pt x="702" y="166"/>
                  </a:cubicBezTo>
                  <a:cubicBezTo>
                    <a:pt x="705" y="165"/>
                    <a:pt x="713" y="164"/>
                    <a:pt x="712" y="162"/>
                  </a:cubicBezTo>
                  <a:cubicBezTo>
                    <a:pt x="708" y="159"/>
                    <a:pt x="711" y="150"/>
                    <a:pt x="715" y="152"/>
                  </a:cubicBezTo>
                  <a:cubicBezTo>
                    <a:pt x="725" y="155"/>
                    <a:pt x="734" y="161"/>
                    <a:pt x="743" y="164"/>
                  </a:cubicBezTo>
                  <a:cubicBezTo>
                    <a:pt x="750" y="163"/>
                    <a:pt x="740" y="158"/>
                    <a:pt x="738" y="156"/>
                  </a:cubicBezTo>
                  <a:cubicBezTo>
                    <a:pt x="735" y="155"/>
                    <a:pt x="727" y="150"/>
                    <a:pt x="734" y="150"/>
                  </a:cubicBezTo>
                  <a:cubicBezTo>
                    <a:pt x="744" y="148"/>
                    <a:pt x="754" y="153"/>
                    <a:pt x="763" y="155"/>
                  </a:cubicBezTo>
                  <a:cubicBezTo>
                    <a:pt x="763" y="148"/>
                    <a:pt x="769" y="149"/>
                    <a:pt x="773" y="150"/>
                  </a:cubicBezTo>
                  <a:cubicBezTo>
                    <a:pt x="778" y="151"/>
                    <a:pt x="784" y="152"/>
                    <a:pt x="785" y="159"/>
                  </a:cubicBezTo>
                  <a:cubicBezTo>
                    <a:pt x="787" y="163"/>
                    <a:pt x="786" y="171"/>
                    <a:pt x="781" y="172"/>
                  </a:cubicBezTo>
                  <a:cubicBezTo>
                    <a:pt x="775" y="172"/>
                    <a:pt x="777" y="179"/>
                    <a:pt x="779" y="184"/>
                  </a:cubicBezTo>
                  <a:cubicBezTo>
                    <a:pt x="773" y="187"/>
                    <a:pt x="766" y="183"/>
                    <a:pt x="759" y="185"/>
                  </a:cubicBezTo>
                  <a:cubicBezTo>
                    <a:pt x="754" y="186"/>
                    <a:pt x="749" y="185"/>
                    <a:pt x="744" y="186"/>
                  </a:cubicBezTo>
                  <a:close/>
                  <a:moveTo>
                    <a:pt x="920" y="158"/>
                  </a:moveTo>
                  <a:cubicBezTo>
                    <a:pt x="915" y="159"/>
                    <a:pt x="909" y="158"/>
                    <a:pt x="905" y="162"/>
                  </a:cubicBezTo>
                  <a:cubicBezTo>
                    <a:pt x="900" y="168"/>
                    <a:pt x="910" y="165"/>
                    <a:pt x="913" y="166"/>
                  </a:cubicBezTo>
                  <a:cubicBezTo>
                    <a:pt x="919" y="165"/>
                    <a:pt x="927" y="165"/>
                    <a:pt x="932" y="169"/>
                  </a:cubicBezTo>
                  <a:cubicBezTo>
                    <a:pt x="936" y="174"/>
                    <a:pt x="942" y="179"/>
                    <a:pt x="948" y="177"/>
                  </a:cubicBezTo>
                  <a:cubicBezTo>
                    <a:pt x="948" y="171"/>
                    <a:pt x="955" y="174"/>
                    <a:pt x="959" y="173"/>
                  </a:cubicBezTo>
                  <a:cubicBezTo>
                    <a:pt x="964" y="172"/>
                    <a:pt x="969" y="171"/>
                    <a:pt x="975" y="173"/>
                  </a:cubicBezTo>
                  <a:cubicBezTo>
                    <a:pt x="981" y="175"/>
                    <a:pt x="986" y="179"/>
                    <a:pt x="992" y="178"/>
                  </a:cubicBezTo>
                  <a:cubicBezTo>
                    <a:pt x="996" y="176"/>
                    <a:pt x="1000" y="172"/>
                    <a:pt x="1004" y="172"/>
                  </a:cubicBezTo>
                  <a:cubicBezTo>
                    <a:pt x="1016" y="169"/>
                    <a:pt x="1028" y="170"/>
                    <a:pt x="1039" y="167"/>
                  </a:cubicBezTo>
                  <a:cubicBezTo>
                    <a:pt x="1052" y="168"/>
                    <a:pt x="1064" y="167"/>
                    <a:pt x="1077" y="168"/>
                  </a:cubicBezTo>
                  <a:cubicBezTo>
                    <a:pt x="1087" y="174"/>
                    <a:pt x="1098" y="174"/>
                    <a:pt x="1109" y="177"/>
                  </a:cubicBezTo>
                  <a:cubicBezTo>
                    <a:pt x="1116" y="179"/>
                    <a:pt x="1112" y="184"/>
                    <a:pt x="1107" y="184"/>
                  </a:cubicBezTo>
                  <a:cubicBezTo>
                    <a:pt x="1103" y="186"/>
                    <a:pt x="1097" y="184"/>
                    <a:pt x="1095" y="188"/>
                  </a:cubicBezTo>
                  <a:cubicBezTo>
                    <a:pt x="1095" y="193"/>
                    <a:pt x="1101" y="198"/>
                    <a:pt x="1093" y="196"/>
                  </a:cubicBezTo>
                  <a:cubicBezTo>
                    <a:pt x="1084" y="196"/>
                    <a:pt x="1074" y="197"/>
                    <a:pt x="1065" y="198"/>
                  </a:cubicBezTo>
                  <a:cubicBezTo>
                    <a:pt x="1060" y="197"/>
                    <a:pt x="1055" y="197"/>
                    <a:pt x="1051" y="194"/>
                  </a:cubicBezTo>
                  <a:cubicBezTo>
                    <a:pt x="1050" y="188"/>
                    <a:pt x="1046" y="186"/>
                    <a:pt x="1041" y="186"/>
                  </a:cubicBezTo>
                  <a:cubicBezTo>
                    <a:pt x="1036" y="187"/>
                    <a:pt x="1043" y="197"/>
                    <a:pt x="1036" y="196"/>
                  </a:cubicBezTo>
                  <a:cubicBezTo>
                    <a:pt x="1026" y="194"/>
                    <a:pt x="1017" y="198"/>
                    <a:pt x="1008" y="195"/>
                  </a:cubicBezTo>
                  <a:cubicBezTo>
                    <a:pt x="1002" y="195"/>
                    <a:pt x="998" y="191"/>
                    <a:pt x="992" y="192"/>
                  </a:cubicBezTo>
                  <a:cubicBezTo>
                    <a:pt x="991" y="199"/>
                    <a:pt x="985" y="196"/>
                    <a:pt x="981" y="197"/>
                  </a:cubicBezTo>
                  <a:cubicBezTo>
                    <a:pt x="973" y="197"/>
                    <a:pt x="965" y="199"/>
                    <a:pt x="957" y="197"/>
                  </a:cubicBezTo>
                  <a:cubicBezTo>
                    <a:pt x="952" y="195"/>
                    <a:pt x="955" y="184"/>
                    <a:pt x="949" y="188"/>
                  </a:cubicBezTo>
                  <a:cubicBezTo>
                    <a:pt x="944" y="188"/>
                    <a:pt x="940" y="189"/>
                    <a:pt x="937" y="194"/>
                  </a:cubicBezTo>
                  <a:cubicBezTo>
                    <a:pt x="927" y="198"/>
                    <a:pt x="916" y="196"/>
                    <a:pt x="907" y="189"/>
                  </a:cubicBezTo>
                  <a:cubicBezTo>
                    <a:pt x="903" y="186"/>
                    <a:pt x="900" y="196"/>
                    <a:pt x="895" y="193"/>
                  </a:cubicBezTo>
                  <a:cubicBezTo>
                    <a:pt x="890" y="194"/>
                    <a:pt x="887" y="189"/>
                    <a:pt x="884" y="184"/>
                  </a:cubicBezTo>
                  <a:cubicBezTo>
                    <a:pt x="880" y="179"/>
                    <a:pt x="883" y="176"/>
                    <a:pt x="886" y="172"/>
                  </a:cubicBezTo>
                  <a:cubicBezTo>
                    <a:pt x="887" y="165"/>
                    <a:pt x="879" y="164"/>
                    <a:pt x="875" y="160"/>
                  </a:cubicBezTo>
                  <a:cubicBezTo>
                    <a:pt x="872" y="159"/>
                    <a:pt x="864" y="153"/>
                    <a:pt x="871" y="152"/>
                  </a:cubicBezTo>
                  <a:cubicBezTo>
                    <a:pt x="883" y="150"/>
                    <a:pt x="895" y="150"/>
                    <a:pt x="906" y="151"/>
                  </a:cubicBezTo>
                  <a:cubicBezTo>
                    <a:pt x="913" y="152"/>
                    <a:pt x="920" y="155"/>
                    <a:pt x="927" y="156"/>
                  </a:cubicBezTo>
                  <a:cubicBezTo>
                    <a:pt x="925" y="157"/>
                    <a:pt x="923" y="159"/>
                    <a:pt x="920" y="158"/>
                  </a:cubicBezTo>
                  <a:close/>
                  <a:moveTo>
                    <a:pt x="336" y="275"/>
                  </a:moveTo>
                  <a:cubicBezTo>
                    <a:pt x="330" y="275"/>
                    <a:pt x="324" y="275"/>
                    <a:pt x="319" y="273"/>
                  </a:cubicBezTo>
                  <a:cubicBezTo>
                    <a:pt x="313" y="261"/>
                    <a:pt x="301" y="257"/>
                    <a:pt x="290" y="257"/>
                  </a:cubicBezTo>
                  <a:cubicBezTo>
                    <a:pt x="285" y="256"/>
                    <a:pt x="279" y="257"/>
                    <a:pt x="276" y="252"/>
                  </a:cubicBezTo>
                  <a:cubicBezTo>
                    <a:pt x="280" y="252"/>
                    <a:pt x="284" y="248"/>
                    <a:pt x="289" y="246"/>
                  </a:cubicBezTo>
                  <a:cubicBezTo>
                    <a:pt x="292" y="242"/>
                    <a:pt x="283" y="233"/>
                    <a:pt x="288" y="234"/>
                  </a:cubicBezTo>
                  <a:cubicBezTo>
                    <a:pt x="293" y="235"/>
                    <a:pt x="295" y="229"/>
                    <a:pt x="298" y="227"/>
                  </a:cubicBezTo>
                  <a:cubicBezTo>
                    <a:pt x="303" y="225"/>
                    <a:pt x="307" y="222"/>
                    <a:pt x="310" y="217"/>
                  </a:cubicBezTo>
                  <a:cubicBezTo>
                    <a:pt x="308" y="210"/>
                    <a:pt x="302" y="209"/>
                    <a:pt x="298" y="205"/>
                  </a:cubicBezTo>
                  <a:cubicBezTo>
                    <a:pt x="292" y="201"/>
                    <a:pt x="295" y="199"/>
                    <a:pt x="301" y="200"/>
                  </a:cubicBezTo>
                  <a:cubicBezTo>
                    <a:pt x="314" y="199"/>
                    <a:pt x="328" y="201"/>
                    <a:pt x="342" y="199"/>
                  </a:cubicBezTo>
                  <a:cubicBezTo>
                    <a:pt x="351" y="198"/>
                    <a:pt x="360" y="195"/>
                    <a:pt x="368" y="200"/>
                  </a:cubicBezTo>
                  <a:cubicBezTo>
                    <a:pt x="381" y="203"/>
                    <a:pt x="394" y="210"/>
                    <a:pt x="407" y="206"/>
                  </a:cubicBezTo>
                  <a:cubicBezTo>
                    <a:pt x="419" y="204"/>
                    <a:pt x="432" y="206"/>
                    <a:pt x="444" y="211"/>
                  </a:cubicBezTo>
                  <a:cubicBezTo>
                    <a:pt x="450" y="214"/>
                    <a:pt x="455" y="216"/>
                    <a:pt x="461" y="219"/>
                  </a:cubicBezTo>
                  <a:cubicBezTo>
                    <a:pt x="456" y="221"/>
                    <a:pt x="450" y="221"/>
                    <a:pt x="445" y="223"/>
                  </a:cubicBezTo>
                  <a:cubicBezTo>
                    <a:pt x="429" y="227"/>
                    <a:pt x="413" y="230"/>
                    <a:pt x="398" y="239"/>
                  </a:cubicBezTo>
                  <a:cubicBezTo>
                    <a:pt x="392" y="243"/>
                    <a:pt x="386" y="248"/>
                    <a:pt x="379" y="248"/>
                  </a:cubicBezTo>
                  <a:cubicBezTo>
                    <a:pt x="373" y="247"/>
                    <a:pt x="374" y="253"/>
                    <a:pt x="375" y="258"/>
                  </a:cubicBezTo>
                  <a:cubicBezTo>
                    <a:pt x="372" y="267"/>
                    <a:pt x="364" y="267"/>
                    <a:pt x="358" y="268"/>
                  </a:cubicBezTo>
                  <a:cubicBezTo>
                    <a:pt x="353" y="268"/>
                    <a:pt x="347" y="264"/>
                    <a:pt x="344" y="271"/>
                  </a:cubicBezTo>
                  <a:cubicBezTo>
                    <a:pt x="342" y="273"/>
                    <a:pt x="338" y="274"/>
                    <a:pt x="336" y="275"/>
                  </a:cubicBezTo>
                  <a:close/>
                  <a:moveTo>
                    <a:pt x="842" y="251"/>
                  </a:moveTo>
                  <a:cubicBezTo>
                    <a:pt x="838" y="250"/>
                    <a:pt x="831" y="252"/>
                    <a:pt x="832" y="245"/>
                  </a:cubicBezTo>
                  <a:cubicBezTo>
                    <a:pt x="829" y="239"/>
                    <a:pt x="822" y="237"/>
                    <a:pt x="822" y="229"/>
                  </a:cubicBezTo>
                  <a:cubicBezTo>
                    <a:pt x="823" y="222"/>
                    <a:pt x="826" y="214"/>
                    <a:pt x="832" y="216"/>
                  </a:cubicBezTo>
                  <a:cubicBezTo>
                    <a:pt x="838" y="217"/>
                    <a:pt x="839" y="215"/>
                    <a:pt x="833" y="211"/>
                  </a:cubicBezTo>
                  <a:cubicBezTo>
                    <a:pt x="831" y="206"/>
                    <a:pt x="840" y="207"/>
                    <a:pt x="843" y="207"/>
                  </a:cubicBezTo>
                  <a:cubicBezTo>
                    <a:pt x="855" y="205"/>
                    <a:pt x="866" y="208"/>
                    <a:pt x="877" y="210"/>
                  </a:cubicBezTo>
                  <a:cubicBezTo>
                    <a:pt x="890" y="212"/>
                    <a:pt x="903" y="206"/>
                    <a:pt x="915" y="212"/>
                  </a:cubicBezTo>
                  <a:cubicBezTo>
                    <a:pt x="915" y="216"/>
                    <a:pt x="909" y="217"/>
                    <a:pt x="907" y="220"/>
                  </a:cubicBezTo>
                  <a:cubicBezTo>
                    <a:pt x="901" y="227"/>
                    <a:pt x="894" y="232"/>
                    <a:pt x="887" y="237"/>
                  </a:cubicBezTo>
                  <a:cubicBezTo>
                    <a:pt x="874" y="239"/>
                    <a:pt x="860" y="235"/>
                    <a:pt x="847" y="236"/>
                  </a:cubicBezTo>
                  <a:cubicBezTo>
                    <a:pt x="850" y="239"/>
                    <a:pt x="856" y="241"/>
                    <a:pt x="858" y="244"/>
                  </a:cubicBezTo>
                  <a:cubicBezTo>
                    <a:pt x="856" y="249"/>
                    <a:pt x="851" y="250"/>
                    <a:pt x="847" y="251"/>
                  </a:cubicBezTo>
                  <a:cubicBezTo>
                    <a:pt x="845" y="251"/>
                    <a:pt x="843" y="251"/>
                    <a:pt x="842" y="251"/>
                  </a:cubicBezTo>
                  <a:close/>
                  <a:moveTo>
                    <a:pt x="766" y="270"/>
                  </a:moveTo>
                  <a:cubicBezTo>
                    <a:pt x="754" y="268"/>
                    <a:pt x="746" y="254"/>
                    <a:pt x="733" y="251"/>
                  </a:cubicBezTo>
                  <a:cubicBezTo>
                    <a:pt x="725" y="249"/>
                    <a:pt x="716" y="251"/>
                    <a:pt x="709" y="244"/>
                  </a:cubicBezTo>
                  <a:cubicBezTo>
                    <a:pt x="704" y="242"/>
                    <a:pt x="700" y="239"/>
                    <a:pt x="695" y="236"/>
                  </a:cubicBezTo>
                  <a:cubicBezTo>
                    <a:pt x="699" y="233"/>
                    <a:pt x="702" y="227"/>
                    <a:pt x="706" y="231"/>
                  </a:cubicBezTo>
                  <a:cubicBezTo>
                    <a:pt x="713" y="235"/>
                    <a:pt x="720" y="238"/>
                    <a:pt x="728" y="239"/>
                  </a:cubicBezTo>
                  <a:cubicBezTo>
                    <a:pt x="734" y="237"/>
                    <a:pt x="738" y="229"/>
                    <a:pt x="744" y="229"/>
                  </a:cubicBezTo>
                  <a:cubicBezTo>
                    <a:pt x="744" y="224"/>
                    <a:pt x="737" y="223"/>
                    <a:pt x="734" y="220"/>
                  </a:cubicBezTo>
                  <a:cubicBezTo>
                    <a:pt x="732" y="220"/>
                    <a:pt x="722" y="215"/>
                    <a:pt x="728" y="213"/>
                  </a:cubicBezTo>
                  <a:cubicBezTo>
                    <a:pt x="734" y="214"/>
                    <a:pt x="740" y="215"/>
                    <a:pt x="746" y="212"/>
                  </a:cubicBezTo>
                  <a:cubicBezTo>
                    <a:pt x="752" y="211"/>
                    <a:pt x="758" y="218"/>
                    <a:pt x="764" y="216"/>
                  </a:cubicBezTo>
                  <a:cubicBezTo>
                    <a:pt x="768" y="215"/>
                    <a:pt x="772" y="212"/>
                    <a:pt x="777" y="212"/>
                  </a:cubicBezTo>
                  <a:cubicBezTo>
                    <a:pt x="784" y="212"/>
                    <a:pt x="792" y="212"/>
                    <a:pt x="799" y="215"/>
                  </a:cubicBezTo>
                  <a:cubicBezTo>
                    <a:pt x="796" y="219"/>
                    <a:pt x="791" y="218"/>
                    <a:pt x="788" y="223"/>
                  </a:cubicBezTo>
                  <a:cubicBezTo>
                    <a:pt x="783" y="225"/>
                    <a:pt x="777" y="225"/>
                    <a:pt x="773" y="229"/>
                  </a:cubicBezTo>
                  <a:cubicBezTo>
                    <a:pt x="773" y="234"/>
                    <a:pt x="780" y="234"/>
                    <a:pt x="784" y="233"/>
                  </a:cubicBezTo>
                  <a:cubicBezTo>
                    <a:pt x="791" y="233"/>
                    <a:pt x="798" y="236"/>
                    <a:pt x="804" y="238"/>
                  </a:cubicBezTo>
                  <a:cubicBezTo>
                    <a:pt x="810" y="240"/>
                    <a:pt x="810" y="247"/>
                    <a:pt x="804" y="248"/>
                  </a:cubicBezTo>
                  <a:cubicBezTo>
                    <a:pt x="801" y="253"/>
                    <a:pt x="801" y="261"/>
                    <a:pt x="795" y="263"/>
                  </a:cubicBezTo>
                  <a:cubicBezTo>
                    <a:pt x="788" y="266"/>
                    <a:pt x="781" y="263"/>
                    <a:pt x="775" y="259"/>
                  </a:cubicBezTo>
                  <a:cubicBezTo>
                    <a:pt x="768" y="256"/>
                    <a:pt x="772" y="263"/>
                    <a:pt x="777" y="264"/>
                  </a:cubicBezTo>
                  <a:cubicBezTo>
                    <a:pt x="783" y="266"/>
                    <a:pt x="773" y="270"/>
                    <a:pt x="771" y="270"/>
                  </a:cubicBezTo>
                  <a:cubicBezTo>
                    <a:pt x="769" y="270"/>
                    <a:pt x="768" y="270"/>
                    <a:pt x="766" y="270"/>
                  </a:cubicBezTo>
                  <a:close/>
                  <a:moveTo>
                    <a:pt x="1273" y="464"/>
                  </a:moveTo>
                  <a:cubicBezTo>
                    <a:pt x="1268" y="459"/>
                    <a:pt x="1261" y="461"/>
                    <a:pt x="1257" y="456"/>
                  </a:cubicBezTo>
                  <a:cubicBezTo>
                    <a:pt x="1251" y="452"/>
                    <a:pt x="1261" y="452"/>
                    <a:pt x="1262" y="447"/>
                  </a:cubicBezTo>
                  <a:cubicBezTo>
                    <a:pt x="1256" y="444"/>
                    <a:pt x="1249" y="441"/>
                    <a:pt x="1242" y="441"/>
                  </a:cubicBezTo>
                  <a:cubicBezTo>
                    <a:pt x="1237" y="439"/>
                    <a:pt x="1232" y="434"/>
                    <a:pt x="1228" y="430"/>
                  </a:cubicBezTo>
                  <a:cubicBezTo>
                    <a:pt x="1230" y="422"/>
                    <a:pt x="1223" y="425"/>
                    <a:pt x="1219" y="424"/>
                  </a:cubicBezTo>
                  <a:cubicBezTo>
                    <a:pt x="1214" y="422"/>
                    <a:pt x="1208" y="419"/>
                    <a:pt x="1203" y="420"/>
                  </a:cubicBezTo>
                  <a:cubicBezTo>
                    <a:pt x="1205" y="425"/>
                    <a:pt x="1206" y="431"/>
                    <a:pt x="1200" y="428"/>
                  </a:cubicBezTo>
                  <a:cubicBezTo>
                    <a:pt x="1194" y="428"/>
                    <a:pt x="1189" y="424"/>
                    <a:pt x="1184" y="426"/>
                  </a:cubicBezTo>
                  <a:cubicBezTo>
                    <a:pt x="1179" y="433"/>
                    <a:pt x="1173" y="432"/>
                    <a:pt x="1166" y="432"/>
                  </a:cubicBezTo>
                  <a:cubicBezTo>
                    <a:pt x="1157" y="430"/>
                    <a:pt x="1148" y="430"/>
                    <a:pt x="1139" y="426"/>
                  </a:cubicBezTo>
                  <a:cubicBezTo>
                    <a:pt x="1137" y="419"/>
                    <a:pt x="1143" y="414"/>
                    <a:pt x="1148" y="414"/>
                  </a:cubicBezTo>
                  <a:cubicBezTo>
                    <a:pt x="1155" y="416"/>
                    <a:pt x="1150" y="406"/>
                    <a:pt x="1155" y="406"/>
                  </a:cubicBezTo>
                  <a:cubicBezTo>
                    <a:pt x="1163" y="407"/>
                    <a:pt x="1173" y="407"/>
                    <a:pt x="1181" y="411"/>
                  </a:cubicBezTo>
                  <a:cubicBezTo>
                    <a:pt x="1184" y="414"/>
                    <a:pt x="1191" y="420"/>
                    <a:pt x="1188" y="411"/>
                  </a:cubicBezTo>
                  <a:cubicBezTo>
                    <a:pt x="1188" y="406"/>
                    <a:pt x="1195" y="410"/>
                    <a:pt x="1199" y="408"/>
                  </a:cubicBezTo>
                  <a:cubicBezTo>
                    <a:pt x="1205" y="407"/>
                    <a:pt x="1211" y="404"/>
                    <a:pt x="1218" y="405"/>
                  </a:cubicBezTo>
                  <a:cubicBezTo>
                    <a:pt x="1225" y="407"/>
                    <a:pt x="1223" y="400"/>
                    <a:pt x="1218" y="398"/>
                  </a:cubicBezTo>
                  <a:cubicBezTo>
                    <a:pt x="1215" y="393"/>
                    <a:pt x="1209" y="394"/>
                    <a:pt x="1207" y="388"/>
                  </a:cubicBezTo>
                  <a:cubicBezTo>
                    <a:pt x="1210" y="385"/>
                    <a:pt x="1215" y="386"/>
                    <a:pt x="1219" y="384"/>
                  </a:cubicBezTo>
                  <a:cubicBezTo>
                    <a:pt x="1224" y="380"/>
                    <a:pt x="1231" y="380"/>
                    <a:pt x="1233" y="372"/>
                  </a:cubicBezTo>
                  <a:cubicBezTo>
                    <a:pt x="1236" y="369"/>
                    <a:pt x="1242" y="367"/>
                    <a:pt x="1243" y="362"/>
                  </a:cubicBezTo>
                  <a:cubicBezTo>
                    <a:pt x="1243" y="354"/>
                    <a:pt x="1235" y="351"/>
                    <a:pt x="1232" y="344"/>
                  </a:cubicBezTo>
                  <a:cubicBezTo>
                    <a:pt x="1230" y="340"/>
                    <a:pt x="1225" y="340"/>
                    <a:pt x="1221" y="339"/>
                  </a:cubicBezTo>
                  <a:cubicBezTo>
                    <a:pt x="1216" y="337"/>
                    <a:pt x="1210" y="335"/>
                    <a:pt x="1205" y="331"/>
                  </a:cubicBezTo>
                  <a:cubicBezTo>
                    <a:pt x="1204" y="326"/>
                    <a:pt x="1199" y="321"/>
                    <a:pt x="1196" y="325"/>
                  </a:cubicBezTo>
                  <a:cubicBezTo>
                    <a:pt x="1191" y="328"/>
                    <a:pt x="1186" y="326"/>
                    <a:pt x="1181" y="328"/>
                  </a:cubicBezTo>
                  <a:cubicBezTo>
                    <a:pt x="1176" y="328"/>
                    <a:pt x="1172" y="329"/>
                    <a:pt x="1167" y="330"/>
                  </a:cubicBezTo>
                  <a:cubicBezTo>
                    <a:pt x="1163" y="322"/>
                    <a:pt x="1168" y="322"/>
                    <a:pt x="1173" y="323"/>
                  </a:cubicBezTo>
                  <a:cubicBezTo>
                    <a:pt x="1177" y="321"/>
                    <a:pt x="1183" y="324"/>
                    <a:pt x="1185" y="319"/>
                  </a:cubicBezTo>
                  <a:cubicBezTo>
                    <a:pt x="1176" y="315"/>
                    <a:pt x="1167" y="310"/>
                    <a:pt x="1158" y="306"/>
                  </a:cubicBezTo>
                  <a:cubicBezTo>
                    <a:pt x="1154" y="305"/>
                    <a:pt x="1147" y="307"/>
                    <a:pt x="1146" y="299"/>
                  </a:cubicBezTo>
                  <a:cubicBezTo>
                    <a:pt x="1143" y="294"/>
                    <a:pt x="1137" y="295"/>
                    <a:pt x="1133" y="292"/>
                  </a:cubicBezTo>
                  <a:cubicBezTo>
                    <a:pt x="1127" y="291"/>
                    <a:pt x="1122" y="284"/>
                    <a:pt x="1116" y="288"/>
                  </a:cubicBezTo>
                  <a:cubicBezTo>
                    <a:pt x="1109" y="286"/>
                    <a:pt x="1102" y="283"/>
                    <a:pt x="1095" y="283"/>
                  </a:cubicBezTo>
                  <a:cubicBezTo>
                    <a:pt x="1090" y="285"/>
                    <a:pt x="1099" y="288"/>
                    <a:pt x="1102" y="288"/>
                  </a:cubicBezTo>
                  <a:cubicBezTo>
                    <a:pt x="1110" y="291"/>
                    <a:pt x="1119" y="292"/>
                    <a:pt x="1126" y="297"/>
                  </a:cubicBezTo>
                  <a:cubicBezTo>
                    <a:pt x="1131" y="302"/>
                    <a:pt x="1122" y="304"/>
                    <a:pt x="1119" y="304"/>
                  </a:cubicBezTo>
                  <a:cubicBezTo>
                    <a:pt x="1112" y="304"/>
                    <a:pt x="1105" y="302"/>
                    <a:pt x="1097" y="299"/>
                  </a:cubicBezTo>
                  <a:cubicBezTo>
                    <a:pt x="1093" y="298"/>
                    <a:pt x="1088" y="295"/>
                    <a:pt x="1084" y="299"/>
                  </a:cubicBezTo>
                  <a:cubicBezTo>
                    <a:pt x="1084" y="301"/>
                    <a:pt x="1093" y="309"/>
                    <a:pt x="1087" y="307"/>
                  </a:cubicBezTo>
                  <a:cubicBezTo>
                    <a:pt x="1080" y="304"/>
                    <a:pt x="1073" y="299"/>
                    <a:pt x="1066" y="303"/>
                  </a:cubicBezTo>
                  <a:cubicBezTo>
                    <a:pt x="1060" y="306"/>
                    <a:pt x="1054" y="299"/>
                    <a:pt x="1048" y="301"/>
                  </a:cubicBezTo>
                  <a:cubicBezTo>
                    <a:pt x="1040" y="303"/>
                    <a:pt x="1031" y="299"/>
                    <a:pt x="1023" y="299"/>
                  </a:cubicBezTo>
                  <a:cubicBezTo>
                    <a:pt x="1012" y="297"/>
                    <a:pt x="1000" y="301"/>
                    <a:pt x="989" y="297"/>
                  </a:cubicBezTo>
                  <a:cubicBezTo>
                    <a:pt x="991" y="290"/>
                    <a:pt x="986" y="288"/>
                    <a:pt x="981" y="289"/>
                  </a:cubicBezTo>
                  <a:cubicBezTo>
                    <a:pt x="977" y="288"/>
                    <a:pt x="975" y="294"/>
                    <a:pt x="970" y="293"/>
                  </a:cubicBezTo>
                  <a:cubicBezTo>
                    <a:pt x="960" y="293"/>
                    <a:pt x="949" y="291"/>
                    <a:pt x="941" y="285"/>
                  </a:cubicBezTo>
                  <a:cubicBezTo>
                    <a:pt x="935" y="280"/>
                    <a:pt x="943" y="278"/>
                    <a:pt x="946" y="278"/>
                  </a:cubicBezTo>
                  <a:cubicBezTo>
                    <a:pt x="955" y="278"/>
                    <a:pt x="964" y="281"/>
                    <a:pt x="973" y="279"/>
                  </a:cubicBezTo>
                  <a:cubicBezTo>
                    <a:pt x="977" y="277"/>
                    <a:pt x="968" y="274"/>
                    <a:pt x="965" y="272"/>
                  </a:cubicBezTo>
                  <a:cubicBezTo>
                    <a:pt x="958" y="269"/>
                    <a:pt x="950" y="269"/>
                    <a:pt x="942" y="268"/>
                  </a:cubicBezTo>
                  <a:cubicBezTo>
                    <a:pt x="936" y="269"/>
                    <a:pt x="930" y="267"/>
                    <a:pt x="924" y="266"/>
                  </a:cubicBezTo>
                  <a:cubicBezTo>
                    <a:pt x="925" y="261"/>
                    <a:pt x="927" y="254"/>
                    <a:pt x="932" y="254"/>
                  </a:cubicBezTo>
                  <a:cubicBezTo>
                    <a:pt x="940" y="254"/>
                    <a:pt x="932" y="249"/>
                    <a:pt x="928" y="248"/>
                  </a:cubicBezTo>
                  <a:cubicBezTo>
                    <a:pt x="925" y="246"/>
                    <a:pt x="930" y="239"/>
                    <a:pt x="932" y="236"/>
                  </a:cubicBezTo>
                  <a:cubicBezTo>
                    <a:pt x="938" y="229"/>
                    <a:pt x="945" y="225"/>
                    <a:pt x="953" y="222"/>
                  </a:cubicBezTo>
                  <a:cubicBezTo>
                    <a:pt x="957" y="218"/>
                    <a:pt x="961" y="218"/>
                    <a:pt x="965" y="216"/>
                  </a:cubicBezTo>
                  <a:cubicBezTo>
                    <a:pt x="973" y="216"/>
                    <a:pt x="980" y="213"/>
                    <a:pt x="988" y="213"/>
                  </a:cubicBezTo>
                  <a:cubicBezTo>
                    <a:pt x="995" y="213"/>
                    <a:pt x="1003" y="213"/>
                    <a:pt x="1010" y="215"/>
                  </a:cubicBezTo>
                  <a:cubicBezTo>
                    <a:pt x="1001" y="219"/>
                    <a:pt x="993" y="226"/>
                    <a:pt x="984" y="231"/>
                  </a:cubicBezTo>
                  <a:cubicBezTo>
                    <a:pt x="980" y="234"/>
                    <a:pt x="981" y="241"/>
                    <a:pt x="986" y="242"/>
                  </a:cubicBezTo>
                  <a:cubicBezTo>
                    <a:pt x="992" y="244"/>
                    <a:pt x="992" y="245"/>
                    <a:pt x="988" y="250"/>
                  </a:cubicBezTo>
                  <a:cubicBezTo>
                    <a:pt x="987" y="256"/>
                    <a:pt x="994" y="258"/>
                    <a:pt x="997" y="261"/>
                  </a:cubicBezTo>
                  <a:cubicBezTo>
                    <a:pt x="1001" y="264"/>
                    <a:pt x="1006" y="266"/>
                    <a:pt x="1010" y="268"/>
                  </a:cubicBezTo>
                  <a:cubicBezTo>
                    <a:pt x="1007" y="272"/>
                    <a:pt x="1000" y="269"/>
                    <a:pt x="998" y="274"/>
                  </a:cubicBezTo>
                  <a:cubicBezTo>
                    <a:pt x="1000" y="277"/>
                    <a:pt x="1007" y="275"/>
                    <a:pt x="1010" y="276"/>
                  </a:cubicBezTo>
                  <a:cubicBezTo>
                    <a:pt x="1015" y="277"/>
                    <a:pt x="1019" y="278"/>
                    <a:pt x="1022" y="272"/>
                  </a:cubicBezTo>
                  <a:cubicBezTo>
                    <a:pt x="1026" y="267"/>
                    <a:pt x="1019" y="262"/>
                    <a:pt x="1015" y="263"/>
                  </a:cubicBezTo>
                  <a:cubicBezTo>
                    <a:pt x="1011" y="262"/>
                    <a:pt x="1007" y="258"/>
                    <a:pt x="1003" y="255"/>
                  </a:cubicBezTo>
                  <a:cubicBezTo>
                    <a:pt x="1006" y="252"/>
                    <a:pt x="1010" y="249"/>
                    <a:pt x="1014" y="250"/>
                  </a:cubicBezTo>
                  <a:cubicBezTo>
                    <a:pt x="1018" y="251"/>
                    <a:pt x="1023" y="250"/>
                    <a:pt x="1027" y="250"/>
                  </a:cubicBezTo>
                  <a:cubicBezTo>
                    <a:pt x="1022" y="247"/>
                    <a:pt x="1017" y="244"/>
                    <a:pt x="1011" y="244"/>
                  </a:cubicBezTo>
                  <a:cubicBezTo>
                    <a:pt x="1006" y="244"/>
                    <a:pt x="1003" y="240"/>
                    <a:pt x="1005" y="234"/>
                  </a:cubicBezTo>
                  <a:cubicBezTo>
                    <a:pt x="1010" y="231"/>
                    <a:pt x="1015" y="230"/>
                    <a:pt x="1020" y="232"/>
                  </a:cubicBezTo>
                  <a:cubicBezTo>
                    <a:pt x="1025" y="232"/>
                    <a:pt x="1030" y="231"/>
                    <a:pt x="1034" y="231"/>
                  </a:cubicBezTo>
                  <a:cubicBezTo>
                    <a:pt x="1028" y="229"/>
                    <a:pt x="1023" y="227"/>
                    <a:pt x="1017" y="225"/>
                  </a:cubicBezTo>
                  <a:cubicBezTo>
                    <a:pt x="1028" y="218"/>
                    <a:pt x="1041" y="220"/>
                    <a:pt x="1053" y="216"/>
                  </a:cubicBezTo>
                  <a:cubicBezTo>
                    <a:pt x="1061" y="214"/>
                    <a:pt x="1070" y="215"/>
                    <a:pt x="1077" y="218"/>
                  </a:cubicBezTo>
                  <a:cubicBezTo>
                    <a:pt x="1084" y="223"/>
                    <a:pt x="1090" y="227"/>
                    <a:pt x="1096" y="233"/>
                  </a:cubicBezTo>
                  <a:cubicBezTo>
                    <a:pt x="1094" y="238"/>
                    <a:pt x="1089" y="243"/>
                    <a:pt x="1086" y="247"/>
                  </a:cubicBezTo>
                  <a:cubicBezTo>
                    <a:pt x="1084" y="254"/>
                    <a:pt x="1087" y="257"/>
                    <a:pt x="1092" y="256"/>
                  </a:cubicBezTo>
                  <a:cubicBezTo>
                    <a:pt x="1096" y="255"/>
                    <a:pt x="1102" y="254"/>
                    <a:pt x="1104" y="250"/>
                  </a:cubicBezTo>
                  <a:cubicBezTo>
                    <a:pt x="1106" y="245"/>
                    <a:pt x="1112" y="248"/>
                    <a:pt x="1116" y="247"/>
                  </a:cubicBezTo>
                  <a:cubicBezTo>
                    <a:pt x="1122" y="246"/>
                    <a:pt x="1119" y="257"/>
                    <a:pt x="1124" y="257"/>
                  </a:cubicBezTo>
                  <a:cubicBezTo>
                    <a:pt x="1129" y="261"/>
                    <a:pt x="1132" y="256"/>
                    <a:pt x="1129" y="250"/>
                  </a:cubicBezTo>
                  <a:cubicBezTo>
                    <a:pt x="1130" y="246"/>
                    <a:pt x="1134" y="241"/>
                    <a:pt x="1138" y="241"/>
                  </a:cubicBezTo>
                  <a:cubicBezTo>
                    <a:pt x="1150" y="236"/>
                    <a:pt x="1163" y="242"/>
                    <a:pt x="1175" y="242"/>
                  </a:cubicBezTo>
                  <a:cubicBezTo>
                    <a:pt x="1181" y="241"/>
                    <a:pt x="1188" y="241"/>
                    <a:pt x="1193" y="247"/>
                  </a:cubicBezTo>
                  <a:cubicBezTo>
                    <a:pt x="1197" y="250"/>
                    <a:pt x="1203" y="251"/>
                    <a:pt x="1207" y="255"/>
                  </a:cubicBezTo>
                  <a:cubicBezTo>
                    <a:pt x="1206" y="259"/>
                    <a:pt x="1200" y="258"/>
                    <a:pt x="1198" y="261"/>
                  </a:cubicBezTo>
                  <a:cubicBezTo>
                    <a:pt x="1193" y="261"/>
                    <a:pt x="1188" y="267"/>
                    <a:pt x="1195" y="268"/>
                  </a:cubicBezTo>
                  <a:cubicBezTo>
                    <a:pt x="1201" y="270"/>
                    <a:pt x="1206" y="262"/>
                    <a:pt x="1211" y="263"/>
                  </a:cubicBezTo>
                  <a:cubicBezTo>
                    <a:pt x="1217" y="262"/>
                    <a:pt x="1220" y="267"/>
                    <a:pt x="1223" y="272"/>
                  </a:cubicBezTo>
                  <a:cubicBezTo>
                    <a:pt x="1226" y="278"/>
                    <a:pt x="1230" y="270"/>
                    <a:pt x="1234" y="268"/>
                  </a:cubicBezTo>
                  <a:cubicBezTo>
                    <a:pt x="1237" y="265"/>
                    <a:pt x="1241" y="263"/>
                    <a:pt x="1246" y="265"/>
                  </a:cubicBezTo>
                  <a:cubicBezTo>
                    <a:pt x="1252" y="266"/>
                    <a:pt x="1257" y="267"/>
                    <a:pt x="1262" y="270"/>
                  </a:cubicBezTo>
                  <a:cubicBezTo>
                    <a:pt x="1259" y="274"/>
                    <a:pt x="1255" y="276"/>
                    <a:pt x="1251" y="280"/>
                  </a:cubicBezTo>
                  <a:cubicBezTo>
                    <a:pt x="1256" y="280"/>
                    <a:pt x="1261" y="280"/>
                    <a:pt x="1266" y="277"/>
                  </a:cubicBezTo>
                  <a:cubicBezTo>
                    <a:pt x="1271" y="276"/>
                    <a:pt x="1275" y="276"/>
                    <a:pt x="1273" y="284"/>
                  </a:cubicBezTo>
                  <a:cubicBezTo>
                    <a:pt x="1278" y="287"/>
                    <a:pt x="1282" y="288"/>
                    <a:pt x="1287" y="286"/>
                  </a:cubicBezTo>
                  <a:cubicBezTo>
                    <a:pt x="1295" y="283"/>
                    <a:pt x="1305" y="282"/>
                    <a:pt x="1313" y="288"/>
                  </a:cubicBezTo>
                  <a:cubicBezTo>
                    <a:pt x="1307" y="295"/>
                    <a:pt x="1298" y="293"/>
                    <a:pt x="1292" y="297"/>
                  </a:cubicBezTo>
                  <a:cubicBezTo>
                    <a:pt x="1288" y="302"/>
                    <a:pt x="1297" y="303"/>
                    <a:pt x="1300" y="301"/>
                  </a:cubicBezTo>
                  <a:cubicBezTo>
                    <a:pt x="1306" y="298"/>
                    <a:pt x="1313" y="301"/>
                    <a:pt x="1318" y="295"/>
                  </a:cubicBezTo>
                  <a:cubicBezTo>
                    <a:pt x="1326" y="292"/>
                    <a:pt x="1333" y="300"/>
                    <a:pt x="1338" y="306"/>
                  </a:cubicBezTo>
                  <a:cubicBezTo>
                    <a:pt x="1331" y="306"/>
                    <a:pt x="1324" y="305"/>
                    <a:pt x="1317" y="308"/>
                  </a:cubicBezTo>
                  <a:cubicBezTo>
                    <a:pt x="1317" y="314"/>
                    <a:pt x="1324" y="311"/>
                    <a:pt x="1328" y="312"/>
                  </a:cubicBezTo>
                  <a:cubicBezTo>
                    <a:pt x="1333" y="313"/>
                    <a:pt x="1341" y="313"/>
                    <a:pt x="1345" y="319"/>
                  </a:cubicBezTo>
                  <a:cubicBezTo>
                    <a:pt x="1344" y="321"/>
                    <a:pt x="1337" y="320"/>
                    <a:pt x="1334" y="320"/>
                  </a:cubicBezTo>
                  <a:cubicBezTo>
                    <a:pt x="1327" y="320"/>
                    <a:pt x="1320" y="315"/>
                    <a:pt x="1313" y="317"/>
                  </a:cubicBezTo>
                  <a:cubicBezTo>
                    <a:pt x="1309" y="320"/>
                    <a:pt x="1319" y="322"/>
                    <a:pt x="1321" y="324"/>
                  </a:cubicBezTo>
                  <a:cubicBezTo>
                    <a:pt x="1319" y="328"/>
                    <a:pt x="1313" y="326"/>
                    <a:pt x="1310" y="327"/>
                  </a:cubicBezTo>
                  <a:cubicBezTo>
                    <a:pt x="1304" y="327"/>
                    <a:pt x="1313" y="334"/>
                    <a:pt x="1316" y="332"/>
                  </a:cubicBezTo>
                  <a:cubicBezTo>
                    <a:pt x="1324" y="334"/>
                    <a:pt x="1332" y="337"/>
                    <a:pt x="1339" y="340"/>
                  </a:cubicBezTo>
                  <a:cubicBezTo>
                    <a:pt x="1341" y="344"/>
                    <a:pt x="1343" y="351"/>
                    <a:pt x="1348" y="347"/>
                  </a:cubicBezTo>
                  <a:cubicBezTo>
                    <a:pt x="1356" y="344"/>
                    <a:pt x="1364" y="352"/>
                    <a:pt x="1372" y="348"/>
                  </a:cubicBezTo>
                  <a:cubicBezTo>
                    <a:pt x="1379" y="345"/>
                    <a:pt x="1386" y="353"/>
                    <a:pt x="1392" y="357"/>
                  </a:cubicBezTo>
                  <a:cubicBezTo>
                    <a:pt x="1398" y="362"/>
                    <a:pt x="1388" y="360"/>
                    <a:pt x="1385" y="362"/>
                  </a:cubicBezTo>
                  <a:cubicBezTo>
                    <a:pt x="1379" y="364"/>
                    <a:pt x="1385" y="369"/>
                    <a:pt x="1389" y="367"/>
                  </a:cubicBezTo>
                  <a:cubicBezTo>
                    <a:pt x="1395" y="367"/>
                    <a:pt x="1401" y="366"/>
                    <a:pt x="1406" y="365"/>
                  </a:cubicBezTo>
                  <a:cubicBezTo>
                    <a:pt x="1416" y="362"/>
                    <a:pt x="1406" y="371"/>
                    <a:pt x="1411" y="372"/>
                  </a:cubicBezTo>
                  <a:cubicBezTo>
                    <a:pt x="1416" y="374"/>
                    <a:pt x="1422" y="373"/>
                    <a:pt x="1427" y="369"/>
                  </a:cubicBezTo>
                  <a:cubicBezTo>
                    <a:pt x="1433" y="372"/>
                    <a:pt x="1438" y="375"/>
                    <a:pt x="1444" y="378"/>
                  </a:cubicBezTo>
                  <a:cubicBezTo>
                    <a:pt x="1440" y="380"/>
                    <a:pt x="1439" y="386"/>
                    <a:pt x="1434" y="385"/>
                  </a:cubicBezTo>
                  <a:cubicBezTo>
                    <a:pt x="1429" y="385"/>
                    <a:pt x="1425" y="380"/>
                    <a:pt x="1420" y="384"/>
                  </a:cubicBezTo>
                  <a:cubicBezTo>
                    <a:pt x="1415" y="385"/>
                    <a:pt x="1425" y="388"/>
                    <a:pt x="1427" y="390"/>
                  </a:cubicBezTo>
                  <a:cubicBezTo>
                    <a:pt x="1431" y="395"/>
                    <a:pt x="1422" y="394"/>
                    <a:pt x="1420" y="396"/>
                  </a:cubicBezTo>
                  <a:cubicBezTo>
                    <a:pt x="1416" y="399"/>
                    <a:pt x="1413" y="403"/>
                    <a:pt x="1409" y="398"/>
                  </a:cubicBezTo>
                  <a:cubicBezTo>
                    <a:pt x="1404" y="390"/>
                    <a:pt x="1404" y="398"/>
                    <a:pt x="1403" y="403"/>
                  </a:cubicBezTo>
                  <a:cubicBezTo>
                    <a:pt x="1402" y="408"/>
                    <a:pt x="1408" y="417"/>
                    <a:pt x="1401" y="415"/>
                  </a:cubicBezTo>
                  <a:cubicBezTo>
                    <a:pt x="1397" y="412"/>
                    <a:pt x="1392" y="413"/>
                    <a:pt x="1388" y="409"/>
                  </a:cubicBezTo>
                  <a:cubicBezTo>
                    <a:pt x="1388" y="401"/>
                    <a:pt x="1382" y="405"/>
                    <a:pt x="1378" y="406"/>
                  </a:cubicBezTo>
                  <a:cubicBezTo>
                    <a:pt x="1375" y="403"/>
                    <a:pt x="1369" y="399"/>
                    <a:pt x="1374" y="394"/>
                  </a:cubicBezTo>
                  <a:cubicBezTo>
                    <a:pt x="1374" y="390"/>
                    <a:pt x="1366" y="392"/>
                    <a:pt x="1363" y="391"/>
                  </a:cubicBezTo>
                  <a:cubicBezTo>
                    <a:pt x="1353" y="388"/>
                    <a:pt x="1345" y="376"/>
                    <a:pt x="1334" y="379"/>
                  </a:cubicBezTo>
                  <a:cubicBezTo>
                    <a:pt x="1332" y="382"/>
                    <a:pt x="1322" y="380"/>
                    <a:pt x="1327" y="385"/>
                  </a:cubicBezTo>
                  <a:cubicBezTo>
                    <a:pt x="1329" y="388"/>
                    <a:pt x="1339" y="392"/>
                    <a:pt x="1334" y="393"/>
                  </a:cubicBezTo>
                  <a:cubicBezTo>
                    <a:pt x="1330" y="396"/>
                    <a:pt x="1326" y="392"/>
                    <a:pt x="1322" y="389"/>
                  </a:cubicBezTo>
                  <a:cubicBezTo>
                    <a:pt x="1319" y="387"/>
                    <a:pt x="1312" y="383"/>
                    <a:pt x="1317" y="391"/>
                  </a:cubicBezTo>
                  <a:cubicBezTo>
                    <a:pt x="1320" y="395"/>
                    <a:pt x="1322" y="403"/>
                    <a:pt x="1328" y="401"/>
                  </a:cubicBezTo>
                  <a:cubicBezTo>
                    <a:pt x="1333" y="400"/>
                    <a:pt x="1336" y="404"/>
                    <a:pt x="1338" y="409"/>
                  </a:cubicBezTo>
                  <a:cubicBezTo>
                    <a:pt x="1341" y="413"/>
                    <a:pt x="1343" y="419"/>
                    <a:pt x="1347" y="420"/>
                  </a:cubicBezTo>
                  <a:cubicBezTo>
                    <a:pt x="1351" y="415"/>
                    <a:pt x="1355" y="418"/>
                    <a:pt x="1359" y="421"/>
                  </a:cubicBezTo>
                  <a:cubicBezTo>
                    <a:pt x="1364" y="425"/>
                    <a:pt x="1369" y="426"/>
                    <a:pt x="1375" y="428"/>
                  </a:cubicBezTo>
                  <a:cubicBezTo>
                    <a:pt x="1370" y="428"/>
                    <a:pt x="1365" y="432"/>
                    <a:pt x="1372" y="435"/>
                  </a:cubicBezTo>
                  <a:cubicBezTo>
                    <a:pt x="1377" y="439"/>
                    <a:pt x="1385" y="440"/>
                    <a:pt x="1386" y="449"/>
                  </a:cubicBezTo>
                  <a:cubicBezTo>
                    <a:pt x="1388" y="458"/>
                    <a:pt x="1383" y="452"/>
                    <a:pt x="1380" y="448"/>
                  </a:cubicBezTo>
                  <a:cubicBezTo>
                    <a:pt x="1378" y="446"/>
                    <a:pt x="1371" y="438"/>
                    <a:pt x="1371" y="443"/>
                  </a:cubicBezTo>
                  <a:cubicBezTo>
                    <a:pt x="1373" y="449"/>
                    <a:pt x="1378" y="454"/>
                    <a:pt x="1380" y="460"/>
                  </a:cubicBezTo>
                  <a:cubicBezTo>
                    <a:pt x="1381" y="465"/>
                    <a:pt x="1369" y="457"/>
                    <a:pt x="1374" y="464"/>
                  </a:cubicBezTo>
                  <a:cubicBezTo>
                    <a:pt x="1377" y="467"/>
                    <a:pt x="1383" y="475"/>
                    <a:pt x="1375" y="471"/>
                  </a:cubicBezTo>
                  <a:cubicBezTo>
                    <a:pt x="1370" y="469"/>
                    <a:pt x="1366" y="463"/>
                    <a:pt x="1362" y="460"/>
                  </a:cubicBezTo>
                  <a:cubicBezTo>
                    <a:pt x="1352" y="462"/>
                    <a:pt x="1343" y="456"/>
                    <a:pt x="1336" y="451"/>
                  </a:cubicBezTo>
                  <a:cubicBezTo>
                    <a:pt x="1333" y="448"/>
                    <a:pt x="1327" y="443"/>
                    <a:pt x="1326" y="443"/>
                  </a:cubicBezTo>
                  <a:cubicBezTo>
                    <a:pt x="1329" y="452"/>
                    <a:pt x="1324" y="449"/>
                    <a:pt x="1319" y="446"/>
                  </a:cubicBezTo>
                  <a:cubicBezTo>
                    <a:pt x="1315" y="444"/>
                    <a:pt x="1310" y="443"/>
                    <a:pt x="1305" y="443"/>
                  </a:cubicBezTo>
                  <a:cubicBezTo>
                    <a:pt x="1311" y="455"/>
                    <a:pt x="1322" y="458"/>
                    <a:pt x="1332" y="462"/>
                  </a:cubicBezTo>
                  <a:cubicBezTo>
                    <a:pt x="1342" y="468"/>
                    <a:pt x="1353" y="474"/>
                    <a:pt x="1358" y="488"/>
                  </a:cubicBezTo>
                  <a:cubicBezTo>
                    <a:pt x="1345" y="486"/>
                    <a:pt x="1332" y="479"/>
                    <a:pt x="1319" y="477"/>
                  </a:cubicBezTo>
                  <a:cubicBezTo>
                    <a:pt x="1310" y="476"/>
                    <a:pt x="1301" y="476"/>
                    <a:pt x="1294" y="468"/>
                  </a:cubicBezTo>
                  <a:cubicBezTo>
                    <a:pt x="1290" y="465"/>
                    <a:pt x="1283" y="467"/>
                    <a:pt x="1278" y="463"/>
                  </a:cubicBezTo>
                  <a:cubicBezTo>
                    <a:pt x="1277" y="464"/>
                    <a:pt x="1273" y="460"/>
                    <a:pt x="1273" y="464"/>
                  </a:cubicBezTo>
                  <a:close/>
                  <a:moveTo>
                    <a:pt x="482" y="241"/>
                  </a:moveTo>
                  <a:cubicBezTo>
                    <a:pt x="490" y="242"/>
                    <a:pt x="497" y="240"/>
                    <a:pt x="503" y="235"/>
                  </a:cubicBezTo>
                  <a:cubicBezTo>
                    <a:pt x="512" y="233"/>
                    <a:pt x="521" y="235"/>
                    <a:pt x="529" y="238"/>
                  </a:cubicBezTo>
                  <a:cubicBezTo>
                    <a:pt x="537" y="236"/>
                    <a:pt x="529" y="248"/>
                    <a:pt x="533" y="248"/>
                  </a:cubicBezTo>
                  <a:cubicBezTo>
                    <a:pt x="539" y="248"/>
                    <a:pt x="545" y="246"/>
                    <a:pt x="550" y="244"/>
                  </a:cubicBezTo>
                  <a:cubicBezTo>
                    <a:pt x="553" y="242"/>
                    <a:pt x="563" y="246"/>
                    <a:pt x="560" y="241"/>
                  </a:cubicBezTo>
                  <a:cubicBezTo>
                    <a:pt x="558" y="238"/>
                    <a:pt x="550" y="231"/>
                    <a:pt x="557" y="233"/>
                  </a:cubicBezTo>
                  <a:cubicBezTo>
                    <a:pt x="566" y="234"/>
                    <a:pt x="575" y="235"/>
                    <a:pt x="582" y="240"/>
                  </a:cubicBezTo>
                  <a:cubicBezTo>
                    <a:pt x="584" y="244"/>
                    <a:pt x="586" y="250"/>
                    <a:pt x="589" y="253"/>
                  </a:cubicBezTo>
                  <a:cubicBezTo>
                    <a:pt x="592" y="257"/>
                    <a:pt x="596" y="263"/>
                    <a:pt x="601" y="260"/>
                  </a:cubicBezTo>
                  <a:cubicBezTo>
                    <a:pt x="606" y="260"/>
                    <a:pt x="609" y="254"/>
                    <a:pt x="604" y="251"/>
                  </a:cubicBezTo>
                  <a:cubicBezTo>
                    <a:pt x="600" y="246"/>
                    <a:pt x="596" y="241"/>
                    <a:pt x="595" y="234"/>
                  </a:cubicBezTo>
                  <a:cubicBezTo>
                    <a:pt x="592" y="228"/>
                    <a:pt x="595" y="222"/>
                    <a:pt x="601" y="225"/>
                  </a:cubicBezTo>
                  <a:cubicBezTo>
                    <a:pt x="609" y="227"/>
                    <a:pt x="619" y="227"/>
                    <a:pt x="628" y="229"/>
                  </a:cubicBezTo>
                  <a:cubicBezTo>
                    <a:pt x="634" y="233"/>
                    <a:pt x="642" y="234"/>
                    <a:pt x="647" y="241"/>
                  </a:cubicBezTo>
                  <a:cubicBezTo>
                    <a:pt x="648" y="252"/>
                    <a:pt x="656" y="258"/>
                    <a:pt x="663" y="264"/>
                  </a:cubicBezTo>
                  <a:cubicBezTo>
                    <a:pt x="664" y="268"/>
                    <a:pt x="656" y="273"/>
                    <a:pt x="660" y="277"/>
                  </a:cubicBezTo>
                  <a:cubicBezTo>
                    <a:pt x="671" y="285"/>
                    <a:pt x="683" y="290"/>
                    <a:pt x="696" y="290"/>
                  </a:cubicBezTo>
                  <a:cubicBezTo>
                    <a:pt x="704" y="291"/>
                    <a:pt x="712" y="295"/>
                    <a:pt x="720" y="298"/>
                  </a:cubicBezTo>
                  <a:cubicBezTo>
                    <a:pt x="724" y="298"/>
                    <a:pt x="728" y="306"/>
                    <a:pt x="726" y="309"/>
                  </a:cubicBezTo>
                  <a:cubicBezTo>
                    <a:pt x="718" y="310"/>
                    <a:pt x="710" y="305"/>
                    <a:pt x="702" y="304"/>
                  </a:cubicBezTo>
                  <a:cubicBezTo>
                    <a:pt x="697" y="307"/>
                    <a:pt x="691" y="309"/>
                    <a:pt x="685" y="308"/>
                  </a:cubicBezTo>
                  <a:cubicBezTo>
                    <a:pt x="680" y="310"/>
                    <a:pt x="684" y="320"/>
                    <a:pt x="689" y="316"/>
                  </a:cubicBezTo>
                  <a:cubicBezTo>
                    <a:pt x="694" y="317"/>
                    <a:pt x="700" y="312"/>
                    <a:pt x="705" y="314"/>
                  </a:cubicBezTo>
                  <a:cubicBezTo>
                    <a:pt x="709" y="316"/>
                    <a:pt x="714" y="322"/>
                    <a:pt x="706" y="322"/>
                  </a:cubicBezTo>
                  <a:cubicBezTo>
                    <a:pt x="699" y="328"/>
                    <a:pt x="689" y="327"/>
                    <a:pt x="681" y="327"/>
                  </a:cubicBezTo>
                  <a:cubicBezTo>
                    <a:pt x="665" y="327"/>
                    <a:pt x="649" y="323"/>
                    <a:pt x="634" y="317"/>
                  </a:cubicBezTo>
                  <a:cubicBezTo>
                    <a:pt x="630" y="315"/>
                    <a:pt x="627" y="311"/>
                    <a:pt x="622" y="313"/>
                  </a:cubicBezTo>
                  <a:cubicBezTo>
                    <a:pt x="618" y="314"/>
                    <a:pt x="616" y="319"/>
                    <a:pt x="611" y="320"/>
                  </a:cubicBezTo>
                  <a:cubicBezTo>
                    <a:pt x="605" y="325"/>
                    <a:pt x="597" y="322"/>
                    <a:pt x="591" y="324"/>
                  </a:cubicBezTo>
                  <a:cubicBezTo>
                    <a:pt x="583" y="324"/>
                    <a:pt x="577" y="330"/>
                    <a:pt x="569" y="329"/>
                  </a:cubicBezTo>
                  <a:cubicBezTo>
                    <a:pt x="557" y="332"/>
                    <a:pt x="544" y="332"/>
                    <a:pt x="532" y="333"/>
                  </a:cubicBezTo>
                  <a:cubicBezTo>
                    <a:pt x="525" y="332"/>
                    <a:pt x="518" y="332"/>
                    <a:pt x="511" y="333"/>
                  </a:cubicBezTo>
                  <a:cubicBezTo>
                    <a:pt x="506" y="334"/>
                    <a:pt x="502" y="332"/>
                    <a:pt x="498" y="330"/>
                  </a:cubicBezTo>
                  <a:cubicBezTo>
                    <a:pt x="496" y="325"/>
                    <a:pt x="502" y="320"/>
                    <a:pt x="495" y="319"/>
                  </a:cubicBezTo>
                  <a:cubicBezTo>
                    <a:pt x="478" y="316"/>
                    <a:pt x="461" y="319"/>
                    <a:pt x="445" y="313"/>
                  </a:cubicBezTo>
                  <a:cubicBezTo>
                    <a:pt x="440" y="311"/>
                    <a:pt x="435" y="305"/>
                    <a:pt x="430" y="303"/>
                  </a:cubicBezTo>
                  <a:cubicBezTo>
                    <a:pt x="422" y="301"/>
                    <a:pt x="431" y="299"/>
                    <a:pt x="434" y="298"/>
                  </a:cubicBezTo>
                  <a:cubicBezTo>
                    <a:pt x="440" y="298"/>
                    <a:pt x="446" y="298"/>
                    <a:pt x="451" y="296"/>
                  </a:cubicBezTo>
                  <a:cubicBezTo>
                    <a:pt x="462" y="296"/>
                    <a:pt x="473" y="294"/>
                    <a:pt x="484" y="295"/>
                  </a:cubicBezTo>
                  <a:cubicBezTo>
                    <a:pt x="500" y="295"/>
                    <a:pt x="516" y="297"/>
                    <a:pt x="532" y="295"/>
                  </a:cubicBezTo>
                  <a:cubicBezTo>
                    <a:pt x="538" y="293"/>
                    <a:pt x="528" y="291"/>
                    <a:pt x="525" y="290"/>
                  </a:cubicBezTo>
                  <a:cubicBezTo>
                    <a:pt x="508" y="285"/>
                    <a:pt x="490" y="284"/>
                    <a:pt x="472" y="284"/>
                  </a:cubicBezTo>
                  <a:cubicBezTo>
                    <a:pt x="456" y="283"/>
                    <a:pt x="439" y="284"/>
                    <a:pt x="423" y="285"/>
                  </a:cubicBezTo>
                  <a:cubicBezTo>
                    <a:pt x="418" y="283"/>
                    <a:pt x="414" y="281"/>
                    <a:pt x="409" y="279"/>
                  </a:cubicBezTo>
                  <a:cubicBezTo>
                    <a:pt x="410" y="274"/>
                    <a:pt x="416" y="277"/>
                    <a:pt x="420" y="276"/>
                  </a:cubicBezTo>
                  <a:cubicBezTo>
                    <a:pt x="429" y="273"/>
                    <a:pt x="439" y="275"/>
                    <a:pt x="449" y="273"/>
                  </a:cubicBezTo>
                  <a:cubicBezTo>
                    <a:pt x="454" y="272"/>
                    <a:pt x="459" y="273"/>
                    <a:pt x="463" y="269"/>
                  </a:cubicBezTo>
                  <a:cubicBezTo>
                    <a:pt x="459" y="262"/>
                    <a:pt x="453" y="266"/>
                    <a:pt x="448" y="266"/>
                  </a:cubicBezTo>
                  <a:cubicBezTo>
                    <a:pt x="439" y="266"/>
                    <a:pt x="429" y="271"/>
                    <a:pt x="420" y="263"/>
                  </a:cubicBezTo>
                  <a:cubicBezTo>
                    <a:pt x="416" y="260"/>
                    <a:pt x="411" y="260"/>
                    <a:pt x="406" y="260"/>
                  </a:cubicBezTo>
                  <a:cubicBezTo>
                    <a:pt x="400" y="260"/>
                    <a:pt x="399" y="254"/>
                    <a:pt x="405" y="251"/>
                  </a:cubicBezTo>
                  <a:cubicBezTo>
                    <a:pt x="409" y="245"/>
                    <a:pt x="416" y="243"/>
                    <a:pt x="422" y="240"/>
                  </a:cubicBezTo>
                  <a:cubicBezTo>
                    <a:pt x="428" y="237"/>
                    <a:pt x="435" y="236"/>
                    <a:pt x="441" y="234"/>
                  </a:cubicBezTo>
                  <a:cubicBezTo>
                    <a:pt x="450" y="229"/>
                    <a:pt x="461" y="231"/>
                    <a:pt x="470" y="226"/>
                  </a:cubicBezTo>
                  <a:cubicBezTo>
                    <a:pt x="476" y="225"/>
                    <a:pt x="482" y="225"/>
                    <a:pt x="487" y="227"/>
                  </a:cubicBezTo>
                  <a:cubicBezTo>
                    <a:pt x="485" y="232"/>
                    <a:pt x="480" y="233"/>
                    <a:pt x="482" y="240"/>
                  </a:cubicBezTo>
                  <a:cubicBezTo>
                    <a:pt x="481" y="241"/>
                    <a:pt x="482" y="241"/>
                    <a:pt x="482" y="241"/>
                  </a:cubicBezTo>
                  <a:close/>
                  <a:moveTo>
                    <a:pt x="1336" y="864"/>
                  </a:moveTo>
                  <a:cubicBezTo>
                    <a:pt x="1330" y="868"/>
                    <a:pt x="1338" y="857"/>
                    <a:pt x="1334" y="857"/>
                  </a:cubicBezTo>
                  <a:cubicBezTo>
                    <a:pt x="1328" y="857"/>
                    <a:pt x="1329" y="852"/>
                    <a:pt x="1329" y="846"/>
                  </a:cubicBezTo>
                  <a:cubicBezTo>
                    <a:pt x="1327" y="838"/>
                    <a:pt x="1328" y="829"/>
                    <a:pt x="1326" y="822"/>
                  </a:cubicBezTo>
                  <a:cubicBezTo>
                    <a:pt x="1323" y="817"/>
                    <a:pt x="1316" y="816"/>
                    <a:pt x="1312" y="819"/>
                  </a:cubicBezTo>
                  <a:cubicBezTo>
                    <a:pt x="1307" y="820"/>
                    <a:pt x="1304" y="810"/>
                    <a:pt x="1300" y="816"/>
                  </a:cubicBezTo>
                  <a:cubicBezTo>
                    <a:pt x="1289" y="826"/>
                    <a:pt x="1288" y="845"/>
                    <a:pt x="1278" y="857"/>
                  </a:cubicBezTo>
                  <a:cubicBezTo>
                    <a:pt x="1276" y="863"/>
                    <a:pt x="1272" y="864"/>
                    <a:pt x="1267" y="862"/>
                  </a:cubicBezTo>
                  <a:cubicBezTo>
                    <a:pt x="1262" y="860"/>
                    <a:pt x="1259" y="865"/>
                    <a:pt x="1257" y="871"/>
                  </a:cubicBezTo>
                  <a:cubicBezTo>
                    <a:pt x="1240" y="869"/>
                    <a:pt x="1223" y="870"/>
                    <a:pt x="1206" y="869"/>
                  </a:cubicBezTo>
                  <a:cubicBezTo>
                    <a:pt x="1202" y="869"/>
                    <a:pt x="1197" y="869"/>
                    <a:pt x="1193" y="873"/>
                  </a:cubicBezTo>
                  <a:cubicBezTo>
                    <a:pt x="1185" y="879"/>
                    <a:pt x="1177" y="885"/>
                    <a:pt x="1168" y="888"/>
                  </a:cubicBezTo>
                  <a:cubicBezTo>
                    <a:pt x="1166" y="893"/>
                    <a:pt x="1166" y="900"/>
                    <a:pt x="1161" y="901"/>
                  </a:cubicBezTo>
                  <a:cubicBezTo>
                    <a:pt x="1154" y="903"/>
                    <a:pt x="1148" y="902"/>
                    <a:pt x="1141" y="901"/>
                  </a:cubicBezTo>
                  <a:cubicBezTo>
                    <a:pt x="1134" y="901"/>
                    <a:pt x="1127" y="900"/>
                    <a:pt x="1121" y="904"/>
                  </a:cubicBezTo>
                  <a:cubicBezTo>
                    <a:pt x="1118" y="909"/>
                    <a:pt x="1122" y="914"/>
                    <a:pt x="1122" y="920"/>
                  </a:cubicBezTo>
                  <a:cubicBezTo>
                    <a:pt x="1111" y="927"/>
                    <a:pt x="1099" y="930"/>
                    <a:pt x="1087" y="931"/>
                  </a:cubicBezTo>
                  <a:cubicBezTo>
                    <a:pt x="1077" y="933"/>
                    <a:pt x="1070" y="943"/>
                    <a:pt x="1061" y="945"/>
                  </a:cubicBezTo>
                  <a:cubicBezTo>
                    <a:pt x="1056" y="945"/>
                    <a:pt x="1048" y="942"/>
                    <a:pt x="1049" y="934"/>
                  </a:cubicBezTo>
                  <a:cubicBezTo>
                    <a:pt x="1052" y="928"/>
                    <a:pt x="1059" y="926"/>
                    <a:pt x="1061" y="919"/>
                  </a:cubicBezTo>
                  <a:cubicBezTo>
                    <a:pt x="1063" y="913"/>
                    <a:pt x="1067" y="909"/>
                    <a:pt x="1066" y="902"/>
                  </a:cubicBezTo>
                  <a:cubicBezTo>
                    <a:pt x="1066" y="888"/>
                    <a:pt x="1061" y="876"/>
                    <a:pt x="1059" y="863"/>
                  </a:cubicBezTo>
                  <a:cubicBezTo>
                    <a:pt x="1052" y="859"/>
                    <a:pt x="1044" y="856"/>
                    <a:pt x="1038" y="851"/>
                  </a:cubicBezTo>
                  <a:cubicBezTo>
                    <a:pt x="1036" y="847"/>
                    <a:pt x="1036" y="841"/>
                    <a:pt x="1030" y="842"/>
                  </a:cubicBezTo>
                  <a:cubicBezTo>
                    <a:pt x="1026" y="841"/>
                    <a:pt x="1025" y="834"/>
                    <a:pt x="1019" y="837"/>
                  </a:cubicBezTo>
                  <a:cubicBezTo>
                    <a:pt x="1015" y="834"/>
                    <a:pt x="1016" y="827"/>
                    <a:pt x="1011" y="826"/>
                  </a:cubicBezTo>
                  <a:cubicBezTo>
                    <a:pt x="993" y="814"/>
                    <a:pt x="974" y="806"/>
                    <a:pt x="956" y="796"/>
                  </a:cubicBezTo>
                  <a:cubicBezTo>
                    <a:pt x="947" y="791"/>
                    <a:pt x="939" y="800"/>
                    <a:pt x="931" y="802"/>
                  </a:cubicBezTo>
                  <a:cubicBezTo>
                    <a:pt x="927" y="800"/>
                    <a:pt x="922" y="804"/>
                    <a:pt x="919" y="800"/>
                  </a:cubicBezTo>
                  <a:cubicBezTo>
                    <a:pt x="915" y="798"/>
                    <a:pt x="910" y="801"/>
                    <a:pt x="907" y="799"/>
                  </a:cubicBezTo>
                  <a:cubicBezTo>
                    <a:pt x="907" y="792"/>
                    <a:pt x="900" y="800"/>
                    <a:pt x="897" y="799"/>
                  </a:cubicBezTo>
                  <a:cubicBezTo>
                    <a:pt x="893" y="803"/>
                    <a:pt x="890" y="798"/>
                    <a:pt x="886" y="797"/>
                  </a:cubicBezTo>
                  <a:cubicBezTo>
                    <a:pt x="883" y="792"/>
                    <a:pt x="878" y="796"/>
                    <a:pt x="877" y="795"/>
                  </a:cubicBezTo>
                  <a:cubicBezTo>
                    <a:pt x="874" y="791"/>
                    <a:pt x="872" y="790"/>
                    <a:pt x="868" y="789"/>
                  </a:cubicBezTo>
                  <a:cubicBezTo>
                    <a:pt x="863" y="787"/>
                    <a:pt x="859" y="789"/>
                    <a:pt x="855" y="787"/>
                  </a:cubicBezTo>
                  <a:cubicBezTo>
                    <a:pt x="848" y="784"/>
                    <a:pt x="844" y="774"/>
                    <a:pt x="838" y="769"/>
                  </a:cubicBezTo>
                  <a:cubicBezTo>
                    <a:pt x="833" y="765"/>
                    <a:pt x="832" y="771"/>
                    <a:pt x="836" y="775"/>
                  </a:cubicBezTo>
                  <a:cubicBezTo>
                    <a:pt x="838" y="780"/>
                    <a:pt x="828" y="776"/>
                    <a:pt x="826" y="778"/>
                  </a:cubicBezTo>
                  <a:cubicBezTo>
                    <a:pt x="793" y="778"/>
                    <a:pt x="760" y="778"/>
                    <a:pt x="727" y="778"/>
                  </a:cubicBezTo>
                  <a:cubicBezTo>
                    <a:pt x="670" y="777"/>
                    <a:pt x="612" y="777"/>
                    <a:pt x="555" y="777"/>
                  </a:cubicBezTo>
                  <a:cubicBezTo>
                    <a:pt x="524" y="777"/>
                    <a:pt x="492" y="777"/>
                    <a:pt x="461" y="777"/>
                  </a:cubicBezTo>
                  <a:cubicBezTo>
                    <a:pt x="417" y="777"/>
                    <a:pt x="373" y="778"/>
                    <a:pt x="330" y="777"/>
                  </a:cubicBezTo>
                  <a:cubicBezTo>
                    <a:pt x="326" y="775"/>
                    <a:pt x="322" y="771"/>
                    <a:pt x="324" y="765"/>
                  </a:cubicBezTo>
                  <a:cubicBezTo>
                    <a:pt x="320" y="767"/>
                    <a:pt x="315" y="769"/>
                    <a:pt x="312" y="763"/>
                  </a:cubicBezTo>
                  <a:cubicBezTo>
                    <a:pt x="312" y="755"/>
                    <a:pt x="307" y="757"/>
                    <a:pt x="304" y="760"/>
                  </a:cubicBezTo>
                  <a:cubicBezTo>
                    <a:pt x="300" y="761"/>
                    <a:pt x="295" y="756"/>
                    <a:pt x="295" y="751"/>
                  </a:cubicBezTo>
                  <a:cubicBezTo>
                    <a:pt x="294" y="744"/>
                    <a:pt x="292" y="741"/>
                    <a:pt x="287" y="743"/>
                  </a:cubicBezTo>
                  <a:cubicBezTo>
                    <a:pt x="281" y="744"/>
                    <a:pt x="277" y="740"/>
                    <a:pt x="272" y="739"/>
                  </a:cubicBezTo>
                  <a:cubicBezTo>
                    <a:pt x="270" y="736"/>
                    <a:pt x="267" y="729"/>
                    <a:pt x="263" y="733"/>
                  </a:cubicBezTo>
                  <a:cubicBezTo>
                    <a:pt x="257" y="734"/>
                    <a:pt x="250" y="736"/>
                    <a:pt x="244" y="730"/>
                  </a:cubicBezTo>
                  <a:cubicBezTo>
                    <a:pt x="242" y="725"/>
                    <a:pt x="247" y="720"/>
                    <a:pt x="249" y="718"/>
                  </a:cubicBezTo>
                  <a:cubicBezTo>
                    <a:pt x="247" y="713"/>
                    <a:pt x="239" y="717"/>
                    <a:pt x="238" y="714"/>
                  </a:cubicBezTo>
                  <a:cubicBezTo>
                    <a:pt x="242" y="710"/>
                    <a:pt x="246" y="706"/>
                    <a:pt x="251" y="705"/>
                  </a:cubicBezTo>
                  <a:cubicBezTo>
                    <a:pt x="258" y="700"/>
                    <a:pt x="253" y="699"/>
                    <a:pt x="247" y="700"/>
                  </a:cubicBezTo>
                  <a:cubicBezTo>
                    <a:pt x="244" y="702"/>
                    <a:pt x="239" y="702"/>
                    <a:pt x="237" y="698"/>
                  </a:cubicBezTo>
                  <a:cubicBezTo>
                    <a:pt x="237" y="692"/>
                    <a:pt x="237" y="687"/>
                    <a:pt x="231" y="689"/>
                  </a:cubicBezTo>
                  <a:cubicBezTo>
                    <a:pt x="228" y="686"/>
                    <a:pt x="223" y="681"/>
                    <a:pt x="222" y="678"/>
                  </a:cubicBezTo>
                  <a:cubicBezTo>
                    <a:pt x="225" y="671"/>
                    <a:pt x="221" y="668"/>
                    <a:pt x="217" y="672"/>
                  </a:cubicBezTo>
                  <a:cubicBezTo>
                    <a:pt x="213" y="678"/>
                    <a:pt x="209" y="674"/>
                    <a:pt x="205" y="670"/>
                  </a:cubicBezTo>
                  <a:cubicBezTo>
                    <a:pt x="201" y="666"/>
                    <a:pt x="197" y="660"/>
                    <a:pt x="196" y="653"/>
                  </a:cubicBezTo>
                  <a:cubicBezTo>
                    <a:pt x="198" y="649"/>
                    <a:pt x="204" y="645"/>
                    <a:pt x="204" y="641"/>
                  </a:cubicBezTo>
                  <a:cubicBezTo>
                    <a:pt x="202" y="635"/>
                    <a:pt x="197" y="629"/>
                    <a:pt x="199" y="622"/>
                  </a:cubicBezTo>
                  <a:cubicBezTo>
                    <a:pt x="200" y="616"/>
                    <a:pt x="193" y="616"/>
                    <a:pt x="190" y="614"/>
                  </a:cubicBezTo>
                  <a:cubicBezTo>
                    <a:pt x="183" y="610"/>
                    <a:pt x="176" y="608"/>
                    <a:pt x="169" y="605"/>
                  </a:cubicBezTo>
                  <a:cubicBezTo>
                    <a:pt x="161" y="595"/>
                    <a:pt x="154" y="583"/>
                    <a:pt x="146" y="574"/>
                  </a:cubicBezTo>
                  <a:cubicBezTo>
                    <a:pt x="137" y="561"/>
                    <a:pt x="125" y="554"/>
                    <a:pt x="115" y="546"/>
                  </a:cubicBezTo>
                  <a:cubicBezTo>
                    <a:pt x="111" y="542"/>
                    <a:pt x="109" y="535"/>
                    <a:pt x="103" y="536"/>
                  </a:cubicBezTo>
                  <a:cubicBezTo>
                    <a:pt x="95" y="534"/>
                    <a:pt x="90" y="543"/>
                    <a:pt x="84" y="546"/>
                  </a:cubicBezTo>
                  <a:cubicBezTo>
                    <a:pt x="80" y="550"/>
                    <a:pt x="73" y="548"/>
                    <a:pt x="71" y="554"/>
                  </a:cubicBezTo>
                  <a:cubicBezTo>
                    <a:pt x="62" y="545"/>
                    <a:pt x="52" y="539"/>
                    <a:pt x="43" y="531"/>
                  </a:cubicBezTo>
                  <a:cubicBezTo>
                    <a:pt x="42" y="525"/>
                    <a:pt x="38" y="521"/>
                    <a:pt x="33" y="522"/>
                  </a:cubicBezTo>
                  <a:cubicBezTo>
                    <a:pt x="24" y="522"/>
                    <a:pt x="15" y="524"/>
                    <a:pt x="6" y="523"/>
                  </a:cubicBezTo>
                  <a:cubicBezTo>
                    <a:pt x="3" y="516"/>
                    <a:pt x="5" y="507"/>
                    <a:pt x="4" y="500"/>
                  </a:cubicBezTo>
                  <a:cubicBezTo>
                    <a:pt x="4" y="463"/>
                    <a:pt x="5" y="426"/>
                    <a:pt x="3" y="390"/>
                  </a:cubicBezTo>
                  <a:cubicBezTo>
                    <a:pt x="3" y="365"/>
                    <a:pt x="3" y="339"/>
                    <a:pt x="3" y="314"/>
                  </a:cubicBezTo>
                  <a:cubicBezTo>
                    <a:pt x="0" y="307"/>
                    <a:pt x="9" y="312"/>
                    <a:pt x="12" y="310"/>
                  </a:cubicBezTo>
                  <a:cubicBezTo>
                    <a:pt x="22" y="309"/>
                    <a:pt x="32" y="314"/>
                    <a:pt x="42" y="317"/>
                  </a:cubicBezTo>
                  <a:cubicBezTo>
                    <a:pt x="54" y="323"/>
                    <a:pt x="68" y="325"/>
                    <a:pt x="81" y="326"/>
                  </a:cubicBezTo>
                  <a:cubicBezTo>
                    <a:pt x="88" y="326"/>
                    <a:pt x="94" y="328"/>
                    <a:pt x="101" y="331"/>
                  </a:cubicBezTo>
                  <a:cubicBezTo>
                    <a:pt x="103" y="329"/>
                    <a:pt x="97" y="322"/>
                    <a:pt x="94" y="321"/>
                  </a:cubicBezTo>
                  <a:cubicBezTo>
                    <a:pt x="89" y="315"/>
                    <a:pt x="97" y="314"/>
                    <a:pt x="101" y="313"/>
                  </a:cubicBezTo>
                  <a:cubicBezTo>
                    <a:pt x="105" y="310"/>
                    <a:pt x="111" y="315"/>
                    <a:pt x="115" y="311"/>
                  </a:cubicBezTo>
                  <a:cubicBezTo>
                    <a:pt x="125" y="312"/>
                    <a:pt x="134" y="315"/>
                    <a:pt x="143" y="309"/>
                  </a:cubicBezTo>
                  <a:cubicBezTo>
                    <a:pt x="147" y="306"/>
                    <a:pt x="151" y="307"/>
                    <a:pt x="155" y="305"/>
                  </a:cubicBezTo>
                  <a:cubicBezTo>
                    <a:pt x="164" y="302"/>
                    <a:pt x="174" y="305"/>
                    <a:pt x="182" y="298"/>
                  </a:cubicBezTo>
                  <a:cubicBezTo>
                    <a:pt x="189" y="296"/>
                    <a:pt x="197" y="296"/>
                    <a:pt x="204" y="298"/>
                  </a:cubicBezTo>
                  <a:cubicBezTo>
                    <a:pt x="199" y="306"/>
                    <a:pt x="190" y="302"/>
                    <a:pt x="183" y="307"/>
                  </a:cubicBezTo>
                  <a:cubicBezTo>
                    <a:pt x="175" y="310"/>
                    <a:pt x="166" y="309"/>
                    <a:pt x="159" y="314"/>
                  </a:cubicBezTo>
                  <a:cubicBezTo>
                    <a:pt x="154" y="321"/>
                    <a:pt x="146" y="318"/>
                    <a:pt x="139" y="321"/>
                  </a:cubicBezTo>
                  <a:cubicBezTo>
                    <a:pt x="133" y="325"/>
                    <a:pt x="136" y="327"/>
                    <a:pt x="141" y="328"/>
                  </a:cubicBezTo>
                  <a:cubicBezTo>
                    <a:pt x="145" y="331"/>
                    <a:pt x="149" y="334"/>
                    <a:pt x="153" y="336"/>
                  </a:cubicBezTo>
                  <a:cubicBezTo>
                    <a:pt x="150" y="331"/>
                    <a:pt x="152" y="325"/>
                    <a:pt x="158" y="326"/>
                  </a:cubicBezTo>
                  <a:cubicBezTo>
                    <a:pt x="165" y="325"/>
                    <a:pt x="169" y="316"/>
                    <a:pt x="176" y="317"/>
                  </a:cubicBezTo>
                  <a:cubicBezTo>
                    <a:pt x="182" y="318"/>
                    <a:pt x="188" y="317"/>
                    <a:pt x="193" y="313"/>
                  </a:cubicBezTo>
                  <a:cubicBezTo>
                    <a:pt x="201" y="308"/>
                    <a:pt x="210" y="308"/>
                    <a:pt x="219" y="308"/>
                  </a:cubicBezTo>
                  <a:cubicBezTo>
                    <a:pt x="226" y="301"/>
                    <a:pt x="235" y="302"/>
                    <a:pt x="243" y="297"/>
                  </a:cubicBezTo>
                  <a:cubicBezTo>
                    <a:pt x="240" y="291"/>
                    <a:pt x="234" y="290"/>
                    <a:pt x="230" y="286"/>
                  </a:cubicBezTo>
                  <a:cubicBezTo>
                    <a:pt x="238" y="286"/>
                    <a:pt x="247" y="289"/>
                    <a:pt x="253" y="297"/>
                  </a:cubicBezTo>
                  <a:cubicBezTo>
                    <a:pt x="257" y="303"/>
                    <a:pt x="261" y="309"/>
                    <a:pt x="268" y="311"/>
                  </a:cubicBezTo>
                  <a:cubicBezTo>
                    <a:pt x="274" y="314"/>
                    <a:pt x="280" y="316"/>
                    <a:pt x="287" y="316"/>
                  </a:cubicBezTo>
                  <a:cubicBezTo>
                    <a:pt x="291" y="314"/>
                    <a:pt x="280" y="307"/>
                    <a:pt x="286" y="305"/>
                  </a:cubicBezTo>
                  <a:cubicBezTo>
                    <a:pt x="291" y="306"/>
                    <a:pt x="296" y="299"/>
                    <a:pt x="299" y="305"/>
                  </a:cubicBezTo>
                  <a:cubicBezTo>
                    <a:pt x="302" y="310"/>
                    <a:pt x="297" y="315"/>
                    <a:pt x="305" y="315"/>
                  </a:cubicBezTo>
                  <a:cubicBezTo>
                    <a:pt x="313" y="315"/>
                    <a:pt x="321" y="312"/>
                    <a:pt x="327" y="304"/>
                  </a:cubicBezTo>
                  <a:cubicBezTo>
                    <a:pt x="347" y="301"/>
                    <a:pt x="366" y="313"/>
                    <a:pt x="386" y="316"/>
                  </a:cubicBezTo>
                  <a:cubicBezTo>
                    <a:pt x="399" y="319"/>
                    <a:pt x="412" y="322"/>
                    <a:pt x="425" y="324"/>
                  </a:cubicBezTo>
                  <a:cubicBezTo>
                    <a:pt x="436" y="325"/>
                    <a:pt x="447" y="327"/>
                    <a:pt x="459" y="325"/>
                  </a:cubicBezTo>
                  <a:cubicBezTo>
                    <a:pt x="469" y="326"/>
                    <a:pt x="478" y="330"/>
                    <a:pt x="487" y="335"/>
                  </a:cubicBezTo>
                  <a:cubicBezTo>
                    <a:pt x="491" y="341"/>
                    <a:pt x="482" y="340"/>
                    <a:pt x="479" y="340"/>
                  </a:cubicBezTo>
                  <a:cubicBezTo>
                    <a:pt x="474" y="340"/>
                    <a:pt x="469" y="340"/>
                    <a:pt x="465" y="343"/>
                  </a:cubicBezTo>
                  <a:cubicBezTo>
                    <a:pt x="460" y="350"/>
                    <a:pt x="465" y="350"/>
                    <a:pt x="470" y="350"/>
                  </a:cubicBezTo>
                  <a:cubicBezTo>
                    <a:pt x="494" y="354"/>
                    <a:pt x="519" y="356"/>
                    <a:pt x="543" y="350"/>
                  </a:cubicBezTo>
                  <a:cubicBezTo>
                    <a:pt x="551" y="348"/>
                    <a:pt x="560" y="347"/>
                    <a:pt x="569" y="352"/>
                  </a:cubicBezTo>
                  <a:cubicBezTo>
                    <a:pt x="577" y="356"/>
                    <a:pt x="586" y="354"/>
                    <a:pt x="593" y="359"/>
                  </a:cubicBezTo>
                  <a:cubicBezTo>
                    <a:pt x="600" y="361"/>
                    <a:pt x="595" y="365"/>
                    <a:pt x="591" y="367"/>
                  </a:cubicBezTo>
                  <a:cubicBezTo>
                    <a:pt x="590" y="370"/>
                    <a:pt x="598" y="372"/>
                    <a:pt x="601" y="375"/>
                  </a:cubicBezTo>
                  <a:cubicBezTo>
                    <a:pt x="606" y="378"/>
                    <a:pt x="608" y="381"/>
                    <a:pt x="606" y="373"/>
                  </a:cubicBezTo>
                  <a:cubicBezTo>
                    <a:pt x="607" y="371"/>
                    <a:pt x="617" y="373"/>
                    <a:pt x="613" y="368"/>
                  </a:cubicBezTo>
                  <a:cubicBezTo>
                    <a:pt x="609" y="364"/>
                    <a:pt x="603" y="360"/>
                    <a:pt x="604" y="352"/>
                  </a:cubicBezTo>
                  <a:cubicBezTo>
                    <a:pt x="603" y="345"/>
                    <a:pt x="610" y="348"/>
                    <a:pt x="614" y="347"/>
                  </a:cubicBezTo>
                  <a:cubicBezTo>
                    <a:pt x="620" y="346"/>
                    <a:pt x="626" y="346"/>
                    <a:pt x="632" y="343"/>
                  </a:cubicBezTo>
                  <a:cubicBezTo>
                    <a:pt x="636" y="335"/>
                    <a:pt x="644" y="339"/>
                    <a:pt x="650" y="341"/>
                  </a:cubicBezTo>
                  <a:cubicBezTo>
                    <a:pt x="660" y="344"/>
                    <a:pt x="669" y="346"/>
                    <a:pt x="679" y="344"/>
                  </a:cubicBezTo>
                  <a:cubicBezTo>
                    <a:pt x="687" y="353"/>
                    <a:pt x="699" y="351"/>
                    <a:pt x="709" y="353"/>
                  </a:cubicBezTo>
                  <a:cubicBezTo>
                    <a:pt x="716" y="354"/>
                    <a:pt x="721" y="352"/>
                    <a:pt x="727" y="351"/>
                  </a:cubicBezTo>
                  <a:cubicBezTo>
                    <a:pt x="743" y="350"/>
                    <a:pt x="758" y="354"/>
                    <a:pt x="773" y="348"/>
                  </a:cubicBezTo>
                  <a:cubicBezTo>
                    <a:pt x="779" y="352"/>
                    <a:pt x="786" y="357"/>
                    <a:pt x="793" y="356"/>
                  </a:cubicBezTo>
                  <a:cubicBezTo>
                    <a:pt x="797" y="351"/>
                    <a:pt x="794" y="345"/>
                    <a:pt x="789" y="345"/>
                  </a:cubicBezTo>
                  <a:cubicBezTo>
                    <a:pt x="784" y="343"/>
                    <a:pt x="778" y="343"/>
                    <a:pt x="772" y="343"/>
                  </a:cubicBezTo>
                  <a:cubicBezTo>
                    <a:pt x="771" y="335"/>
                    <a:pt x="778" y="339"/>
                    <a:pt x="782" y="338"/>
                  </a:cubicBezTo>
                  <a:cubicBezTo>
                    <a:pt x="791" y="338"/>
                    <a:pt x="799" y="343"/>
                    <a:pt x="808" y="343"/>
                  </a:cubicBezTo>
                  <a:cubicBezTo>
                    <a:pt x="814" y="344"/>
                    <a:pt x="812" y="349"/>
                    <a:pt x="810" y="354"/>
                  </a:cubicBezTo>
                  <a:cubicBezTo>
                    <a:pt x="808" y="360"/>
                    <a:pt x="812" y="365"/>
                    <a:pt x="817" y="365"/>
                  </a:cubicBezTo>
                  <a:cubicBezTo>
                    <a:pt x="821" y="364"/>
                    <a:pt x="826" y="369"/>
                    <a:pt x="829" y="368"/>
                  </a:cubicBezTo>
                  <a:cubicBezTo>
                    <a:pt x="829" y="361"/>
                    <a:pt x="822" y="355"/>
                    <a:pt x="826" y="348"/>
                  </a:cubicBezTo>
                  <a:cubicBezTo>
                    <a:pt x="828" y="343"/>
                    <a:pt x="834" y="347"/>
                    <a:pt x="838" y="345"/>
                  </a:cubicBezTo>
                  <a:cubicBezTo>
                    <a:pt x="844" y="345"/>
                    <a:pt x="847" y="335"/>
                    <a:pt x="854" y="336"/>
                  </a:cubicBezTo>
                  <a:cubicBezTo>
                    <a:pt x="857" y="336"/>
                    <a:pt x="865" y="336"/>
                    <a:pt x="861" y="329"/>
                  </a:cubicBezTo>
                  <a:cubicBezTo>
                    <a:pt x="859" y="323"/>
                    <a:pt x="853" y="326"/>
                    <a:pt x="849" y="327"/>
                  </a:cubicBezTo>
                  <a:cubicBezTo>
                    <a:pt x="845" y="327"/>
                    <a:pt x="838" y="328"/>
                    <a:pt x="845" y="322"/>
                  </a:cubicBezTo>
                  <a:cubicBezTo>
                    <a:pt x="848" y="320"/>
                    <a:pt x="853" y="321"/>
                    <a:pt x="856" y="319"/>
                  </a:cubicBezTo>
                  <a:cubicBezTo>
                    <a:pt x="861" y="318"/>
                    <a:pt x="865" y="323"/>
                    <a:pt x="870" y="325"/>
                  </a:cubicBezTo>
                  <a:cubicBezTo>
                    <a:pt x="870" y="321"/>
                    <a:pt x="872" y="310"/>
                    <a:pt x="867" y="312"/>
                  </a:cubicBezTo>
                  <a:cubicBezTo>
                    <a:pt x="859" y="313"/>
                    <a:pt x="851" y="312"/>
                    <a:pt x="844" y="308"/>
                  </a:cubicBezTo>
                  <a:cubicBezTo>
                    <a:pt x="833" y="310"/>
                    <a:pt x="823" y="305"/>
                    <a:pt x="813" y="302"/>
                  </a:cubicBezTo>
                  <a:cubicBezTo>
                    <a:pt x="809" y="301"/>
                    <a:pt x="804" y="294"/>
                    <a:pt x="810" y="293"/>
                  </a:cubicBezTo>
                  <a:cubicBezTo>
                    <a:pt x="814" y="290"/>
                    <a:pt x="819" y="287"/>
                    <a:pt x="812" y="286"/>
                  </a:cubicBezTo>
                  <a:cubicBezTo>
                    <a:pt x="809" y="283"/>
                    <a:pt x="800" y="284"/>
                    <a:pt x="805" y="279"/>
                  </a:cubicBezTo>
                  <a:cubicBezTo>
                    <a:pt x="808" y="272"/>
                    <a:pt x="815" y="268"/>
                    <a:pt x="821" y="272"/>
                  </a:cubicBezTo>
                  <a:cubicBezTo>
                    <a:pt x="827" y="276"/>
                    <a:pt x="829" y="267"/>
                    <a:pt x="823" y="266"/>
                  </a:cubicBezTo>
                  <a:cubicBezTo>
                    <a:pt x="817" y="263"/>
                    <a:pt x="824" y="260"/>
                    <a:pt x="828" y="259"/>
                  </a:cubicBezTo>
                  <a:cubicBezTo>
                    <a:pt x="838" y="258"/>
                    <a:pt x="849" y="257"/>
                    <a:pt x="859" y="263"/>
                  </a:cubicBezTo>
                  <a:cubicBezTo>
                    <a:pt x="863" y="265"/>
                    <a:pt x="870" y="267"/>
                    <a:pt x="870" y="274"/>
                  </a:cubicBezTo>
                  <a:cubicBezTo>
                    <a:pt x="865" y="280"/>
                    <a:pt x="872" y="281"/>
                    <a:pt x="876" y="283"/>
                  </a:cubicBezTo>
                  <a:cubicBezTo>
                    <a:pt x="882" y="287"/>
                    <a:pt x="887" y="292"/>
                    <a:pt x="894" y="295"/>
                  </a:cubicBezTo>
                  <a:cubicBezTo>
                    <a:pt x="891" y="301"/>
                    <a:pt x="884" y="296"/>
                    <a:pt x="880" y="301"/>
                  </a:cubicBezTo>
                  <a:cubicBezTo>
                    <a:pt x="875" y="305"/>
                    <a:pt x="876" y="308"/>
                    <a:pt x="882" y="308"/>
                  </a:cubicBezTo>
                  <a:cubicBezTo>
                    <a:pt x="887" y="310"/>
                    <a:pt x="894" y="311"/>
                    <a:pt x="899" y="309"/>
                  </a:cubicBezTo>
                  <a:cubicBezTo>
                    <a:pt x="905" y="309"/>
                    <a:pt x="910" y="312"/>
                    <a:pt x="915" y="313"/>
                  </a:cubicBezTo>
                  <a:cubicBezTo>
                    <a:pt x="913" y="317"/>
                    <a:pt x="903" y="318"/>
                    <a:pt x="911" y="322"/>
                  </a:cubicBezTo>
                  <a:cubicBezTo>
                    <a:pt x="916" y="325"/>
                    <a:pt x="918" y="332"/>
                    <a:pt x="918" y="340"/>
                  </a:cubicBezTo>
                  <a:cubicBezTo>
                    <a:pt x="923" y="339"/>
                    <a:pt x="929" y="336"/>
                    <a:pt x="931" y="329"/>
                  </a:cubicBezTo>
                  <a:cubicBezTo>
                    <a:pt x="933" y="321"/>
                    <a:pt x="940" y="316"/>
                    <a:pt x="946" y="320"/>
                  </a:cubicBezTo>
                  <a:cubicBezTo>
                    <a:pt x="953" y="324"/>
                    <a:pt x="961" y="327"/>
                    <a:pt x="964" y="336"/>
                  </a:cubicBezTo>
                  <a:cubicBezTo>
                    <a:pt x="963" y="343"/>
                    <a:pt x="957" y="340"/>
                    <a:pt x="953" y="339"/>
                  </a:cubicBezTo>
                  <a:cubicBezTo>
                    <a:pt x="950" y="344"/>
                    <a:pt x="952" y="350"/>
                    <a:pt x="956" y="352"/>
                  </a:cubicBezTo>
                  <a:cubicBezTo>
                    <a:pt x="962" y="356"/>
                    <a:pt x="967" y="361"/>
                    <a:pt x="972" y="365"/>
                  </a:cubicBezTo>
                  <a:cubicBezTo>
                    <a:pt x="977" y="363"/>
                    <a:pt x="982" y="363"/>
                    <a:pt x="987" y="361"/>
                  </a:cubicBezTo>
                  <a:cubicBezTo>
                    <a:pt x="987" y="354"/>
                    <a:pt x="992" y="352"/>
                    <a:pt x="996" y="349"/>
                  </a:cubicBezTo>
                  <a:cubicBezTo>
                    <a:pt x="1000" y="347"/>
                    <a:pt x="1001" y="341"/>
                    <a:pt x="1003" y="336"/>
                  </a:cubicBezTo>
                  <a:cubicBezTo>
                    <a:pt x="1004" y="330"/>
                    <a:pt x="1008" y="328"/>
                    <a:pt x="1013" y="330"/>
                  </a:cubicBezTo>
                  <a:cubicBezTo>
                    <a:pt x="1017" y="330"/>
                    <a:pt x="1022" y="331"/>
                    <a:pt x="1022" y="324"/>
                  </a:cubicBezTo>
                  <a:cubicBezTo>
                    <a:pt x="1017" y="322"/>
                    <a:pt x="1012" y="320"/>
                    <a:pt x="1007" y="317"/>
                  </a:cubicBezTo>
                  <a:cubicBezTo>
                    <a:pt x="1007" y="312"/>
                    <a:pt x="1007" y="306"/>
                    <a:pt x="1012" y="305"/>
                  </a:cubicBezTo>
                  <a:cubicBezTo>
                    <a:pt x="1019" y="306"/>
                    <a:pt x="1027" y="304"/>
                    <a:pt x="1034" y="307"/>
                  </a:cubicBezTo>
                  <a:cubicBezTo>
                    <a:pt x="1043" y="309"/>
                    <a:pt x="1054" y="309"/>
                    <a:pt x="1062" y="316"/>
                  </a:cubicBezTo>
                  <a:cubicBezTo>
                    <a:pt x="1067" y="321"/>
                    <a:pt x="1074" y="314"/>
                    <a:pt x="1078" y="320"/>
                  </a:cubicBezTo>
                  <a:cubicBezTo>
                    <a:pt x="1079" y="326"/>
                    <a:pt x="1081" y="332"/>
                    <a:pt x="1075" y="333"/>
                  </a:cubicBezTo>
                  <a:cubicBezTo>
                    <a:pt x="1069" y="337"/>
                    <a:pt x="1066" y="324"/>
                    <a:pt x="1060" y="329"/>
                  </a:cubicBezTo>
                  <a:cubicBezTo>
                    <a:pt x="1054" y="329"/>
                    <a:pt x="1057" y="336"/>
                    <a:pt x="1060" y="340"/>
                  </a:cubicBezTo>
                  <a:cubicBezTo>
                    <a:pt x="1065" y="349"/>
                    <a:pt x="1073" y="353"/>
                    <a:pt x="1081" y="358"/>
                  </a:cubicBezTo>
                  <a:cubicBezTo>
                    <a:pt x="1082" y="363"/>
                    <a:pt x="1078" y="368"/>
                    <a:pt x="1074" y="369"/>
                  </a:cubicBezTo>
                  <a:cubicBezTo>
                    <a:pt x="1068" y="373"/>
                    <a:pt x="1063" y="379"/>
                    <a:pt x="1057" y="378"/>
                  </a:cubicBezTo>
                  <a:cubicBezTo>
                    <a:pt x="1052" y="380"/>
                    <a:pt x="1048" y="386"/>
                    <a:pt x="1044" y="382"/>
                  </a:cubicBezTo>
                  <a:cubicBezTo>
                    <a:pt x="1035" y="378"/>
                    <a:pt x="1029" y="368"/>
                    <a:pt x="1019" y="368"/>
                  </a:cubicBezTo>
                  <a:cubicBezTo>
                    <a:pt x="1012" y="370"/>
                    <a:pt x="1015" y="372"/>
                    <a:pt x="1020" y="374"/>
                  </a:cubicBezTo>
                  <a:cubicBezTo>
                    <a:pt x="1026" y="376"/>
                    <a:pt x="1031" y="381"/>
                    <a:pt x="1037" y="385"/>
                  </a:cubicBezTo>
                  <a:cubicBezTo>
                    <a:pt x="1030" y="386"/>
                    <a:pt x="1023" y="384"/>
                    <a:pt x="1015" y="386"/>
                  </a:cubicBezTo>
                  <a:cubicBezTo>
                    <a:pt x="1010" y="386"/>
                    <a:pt x="1009" y="376"/>
                    <a:pt x="1004" y="378"/>
                  </a:cubicBezTo>
                  <a:cubicBezTo>
                    <a:pt x="996" y="378"/>
                    <a:pt x="989" y="378"/>
                    <a:pt x="982" y="380"/>
                  </a:cubicBezTo>
                  <a:cubicBezTo>
                    <a:pt x="979" y="384"/>
                    <a:pt x="989" y="384"/>
                    <a:pt x="991" y="386"/>
                  </a:cubicBezTo>
                  <a:cubicBezTo>
                    <a:pt x="999" y="387"/>
                    <a:pt x="995" y="392"/>
                    <a:pt x="990" y="394"/>
                  </a:cubicBezTo>
                  <a:cubicBezTo>
                    <a:pt x="981" y="399"/>
                    <a:pt x="973" y="409"/>
                    <a:pt x="962" y="406"/>
                  </a:cubicBezTo>
                  <a:cubicBezTo>
                    <a:pt x="955" y="405"/>
                    <a:pt x="951" y="398"/>
                    <a:pt x="943" y="397"/>
                  </a:cubicBezTo>
                  <a:cubicBezTo>
                    <a:pt x="936" y="396"/>
                    <a:pt x="929" y="391"/>
                    <a:pt x="921" y="393"/>
                  </a:cubicBezTo>
                  <a:cubicBezTo>
                    <a:pt x="917" y="392"/>
                    <a:pt x="912" y="394"/>
                    <a:pt x="908" y="394"/>
                  </a:cubicBezTo>
                  <a:cubicBezTo>
                    <a:pt x="918" y="397"/>
                    <a:pt x="929" y="398"/>
                    <a:pt x="939" y="405"/>
                  </a:cubicBezTo>
                  <a:cubicBezTo>
                    <a:pt x="950" y="411"/>
                    <a:pt x="963" y="413"/>
                    <a:pt x="975" y="413"/>
                  </a:cubicBezTo>
                  <a:cubicBezTo>
                    <a:pt x="972" y="419"/>
                    <a:pt x="971" y="426"/>
                    <a:pt x="966" y="428"/>
                  </a:cubicBezTo>
                  <a:cubicBezTo>
                    <a:pt x="957" y="434"/>
                    <a:pt x="948" y="440"/>
                    <a:pt x="938" y="438"/>
                  </a:cubicBezTo>
                  <a:cubicBezTo>
                    <a:pt x="933" y="438"/>
                    <a:pt x="929" y="435"/>
                    <a:pt x="924" y="433"/>
                  </a:cubicBezTo>
                  <a:cubicBezTo>
                    <a:pt x="922" y="438"/>
                    <a:pt x="927" y="444"/>
                    <a:pt x="925" y="447"/>
                  </a:cubicBezTo>
                  <a:cubicBezTo>
                    <a:pt x="915" y="449"/>
                    <a:pt x="905" y="445"/>
                    <a:pt x="894" y="442"/>
                  </a:cubicBezTo>
                  <a:cubicBezTo>
                    <a:pt x="884" y="441"/>
                    <a:pt x="874" y="440"/>
                    <a:pt x="864" y="438"/>
                  </a:cubicBezTo>
                  <a:cubicBezTo>
                    <a:pt x="873" y="442"/>
                    <a:pt x="881" y="448"/>
                    <a:pt x="890" y="448"/>
                  </a:cubicBezTo>
                  <a:cubicBezTo>
                    <a:pt x="898" y="450"/>
                    <a:pt x="906" y="450"/>
                    <a:pt x="913" y="456"/>
                  </a:cubicBezTo>
                  <a:cubicBezTo>
                    <a:pt x="912" y="461"/>
                    <a:pt x="906" y="462"/>
                    <a:pt x="902" y="463"/>
                  </a:cubicBezTo>
                  <a:cubicBezTo>
                    <a:pt x="896" y="465"/>
                    <a:pt x="888" y="462"/>
                    <a:pt x="882" y="463"/>
                  </a:cubicBezTo>
                  <a:cubicBezTo>
                    <a:pt x="876" y="466"/>
                    <a:pt x="887" y="467"/>
                    <a:pt x="889" y="469"/>
                  </a:cubicBezTo>
                  <a:cubicBezTo>
                    <a:pt x="889" y="473"/>
                    <a:pt x="883" y="475"/>
                    <a:pt x="879" y="476"/>
                  </a:cubicBezTo>
                  <a:cubicBezTo>
                    <a:pt x="873" y="479"/>
                    <a:pt x="867" y="482"/>
                    <a:pt x="862" y="486"/>
                  </a:cubicBezTo>
                  <a:cubicBezTo>
                    <a:pt x="865" y="492"/>
                    <a:pt x="863" y="497"/>
                    <a:pt x="858" y="497"/>
                  </a:cubicBezTo>
                  <a:cubicBezTo>
                    <a:pt x="851" y="497"/>
                    <a:pt x="848" y="506"/>
                    <a:pt x="845" y="511"/>
                  </a:cubicBezTo>
                  <a:cubicBezTo>
                    <a:pt x="843" y="518"/>
                    <a:pt x="839" y="524"/>
                    <a:pt x="838" y="531"/>
                  </a:cubicBezTo>
                  <a:cubicBezTo>
                    <a:pt x="838" y="537"/>
                    <a:pt x="836" y="542"/>
                    <a:pt x="838" y="548"/>
                  </a:cubicBezTo>
                  <a:cubicBezTo>
                    <a:pt x="838" y="554"/>
                    <a:pt x="842" y="558"/>
                    <a:pt x="846" y="558"/>
                  </a:cubicBezTo>
                  <a:cubicBezTo>
                    <a:pt x="852" y="561"/>
                    <a:pt x="860" y="556"/>
                    <a:pt x="866" y="559"/>
                  </a:cubicBezTo>
                  <a:cubicBezTo>
                    <a:pt x="871" y="563"/>
                    <a:pt x="872" y="571"/>
                    <a:pt x="876" y="577"/>
                  </a:cubicBezTo>
                  <a:cubicBezTo>
                    <a:pt x="880" y="582"/>
                    <a:pt x="881" y="590"/>
                    <a:pt x="879" y="597"/>
                  </a:cubicBezTo>
                  <a:cubicBezTo>
                    <a:pt x="889" y="598"/>
                    <a:pt x="898" y="592"/>
                    <a:pt x="908" y="593"/>
                  </a:cubicBezTo>
                  <a:cubicBezTo>
                    <a:pt x="918" y="592"/>
                    <a:pt x="928" y="599"/>
                    <a:pt x="939" y="601"/>
                  </a:cubicBezTo>
                  <a:cubicBezTo>
                    <a:pt x="947" y="602"/>
                    <a:pt x="955" y="608"/>
                    <a:pt x="962" y="613"/>
                  </a:cubicBezTo>
                  <a:cubicBezTo>
                    <a:pt x="966" y="617"/>
                    <a:pt x="969" y="623"/>
                    <a:pt x="975" y="623"/>
                  </a:cubicBezTo>
                  <a:cubicBezTo>
                    <a:pt x="987" y="626"/>
                    <a:pt x="1000" y="627"/>
                    <a:pt x="1011" y="635"/>
                  </a:cubicBezTo>
                  <a:cubicBezTo>
                    <a:pt x="1017" y="637"/>
                    <a:pt x="1024" y="639"/>
                    <a:pt x="1030" y="638"/>
                  </a:cubicBezTo>
                  <a:cubicBezTo>
                    <a:pt x="1036" y="638"/>
                    <a:pt x="1042" y="637"/>
                    <a:pt x="1048" y="638"/>
                  </a:cubicBezTo>
                  <a:cubicBezTo>
                    <a:pt x="1053" y="640"/>
                    <a:pt x="1060" y="639"/>
                    <a:pt x="1065" y="643"/>
                  </a:cubicBezTo>
                  <a:cubicBezTo>
                    <a:pt x="1063" y="649"/>
                    <a:pt x="1060" y="656"/>
                    <a:pt x="1062" y="662"/>
                  </a:cubicBezTo>
                  <a:cubicBezTo>
                    <a:pt x="1067" y="666"/>
                    <a:pt x="1065" y="675"/>
                    <a:pt x="1064" y="681"/>
                  </a:cubicBezTo>
                  <a:cubicBezTo>
                    <a:pt x="1060" y="686"/>
                    <a:pt x="1063" y="690"/>
                    <a:pt x="1068" y="691"/>
                  </a:cubicBezTo>
                  <a:cubicBezTo>
                    <a:pt x="1072" y="694"/>
                    <a:pt x="1075" y="701"/>
                    <a:pt x="1073" y="707"/>
                  </a:cubicBezTo>
                  <a:cubicBezTo>
                    <a:pt x="1083" y="707"/>
                    <a:pt x="1093" y="714"/>
                    <a:pt x="1098" y="726"/>
                  </a:cubicBezTo>
                  <a:cubicBezTo>
                    <a:pt x="1105" y="725"/>
                    <a:pt x="1110" y="733"/>
                    <a:pt x="1116" y="737"/>
                  </a:cubicBezTo>
                  <a:cubicBezTo>
                    <a:pt x="1115" y="732"/>
                    <a:pt x="1110" y="728"/>
                    <a:pt x="1113" y="723"/>
                  </a:cubicBezTo>
                  <a:cubicBezTo>
                    <a:pt x="1117" y="717"/>
                    <a:pt x="1121" y="721"/>
                    <a:pt x="1124" y="726"/>
                  </a:cubicBezTo>
                  <a:cubicBezTo>
                    <a:pt x="1126" y="734"/>
                    <a:pt x="1129" y="722"/>
                    <a:pt x="1127" y="719"/>
                  </a:cubicBezTo>
                  <a:cubicBezTo>
                    <a:pt x="1124" y="713"/>
                    <a:pt x="1133" y="711"/>
                    <a:pt x="1132" y="705"/>
                  </a:cubicBezTo>
                  <a:cubicBezTo>
                    <a:pt x="1131" y="698"/>
                    <a:pt x="1125" y="692"/>
                    <a:pt x="1125" y="684"/>
                  </a:cubicBezTo>
                  <a:cubicBezTo>
                    <a:pt x="1126" y="680"/>
                    <a:pt x="1122" y="674"/>
                    <a:pt x="1123" y="671"/>
                  </a:cubicBezTo>
                  <a:cubicBezTo>
                    <a:pt x="1129" y="674"/>
                    <a:pt x="1127" y="663"/>
                    <a:pt x="1122" y="663"/>
                  </a:cubicBezTo>
                  <a:cubicBezTo>
                    <a:pt x="1117" y="663"/>
                    <a:pt x="1114" y="658"/>
                    <a:pt x="1113" y="652"/>
                  </a:cubicBezTo>
                  <a:cubicBezTo>
                    <a:pt x="1111" y="646"/>
                    <a:pt x="1120" y="649"/>
                    <a:pt x="1123" y="647"/>
                  </a:cubicBezTo>
                  <a:cubicBezTo>
                    <a:pt x="1134" y="643"/>
                    <a:pt x="1144" y="634"/>
                    <a:pt x="1155" y="628"/>
                  </a:cubicBezTo>
                  <a:cubicBezTo>
                    <a:pt x="1162" y="621"/>
                    <a:pt x="1170" y="612"/>
                    <a:pt x="1169" y="600"/>
                  </a:cubicBezTo>
                  <a:cubicBezTo>
                    <a:pt x="1167" y="591"/>
                    <a:pt x="1165" y="582"/>
                    <a:pt x="1158" y="577"/>
                  </a:cubicBezTo>
                  <a:cubicBezTo>
                    <a:pt x="1151" y="569"/>
                    <a:pt x="1141" y="567"/>
                    <a:pt x="1133" y="560"/>
                  </a:cubicBezTo>
                  <a:cubicBezTo>
                    <a:pt x="1130" y="555"/>
                    <a:pt x="1139" y="554"/>
                    <a:pt x="1140" y="551"/>
                  </a:cubicBezTo>
                  <a:cubicBezTo>
                    <a:pt x="1143" y="546"/>
                    <a:pt x="1145" y="536"/>
                    <a:pt x="1152" y="537"/>
                  </a:cubicBezTo>
                  <a:cubicBezTo>
                    <a:pt x="1157" y="536"/>
                    <a:pt x="1154" y="527"/>
                    <a:pt x="1151" y="524"/>
                  </a:cubicBezTo>
                  <a:cubicBezTo>
                    <a:pt x="1146" y="521"/>
                    <a:pt x="1156" y="512"/>
                    <a:pt x="1149" y="513"/>
                  </a:cubicBezTo>
                  <a:cubicBezTo>
                    <a:pt x="1146" y="511"/>
                    <a:pt x="1135" y="514"/>
                    <a:pt x="1139" y="510"/>
                  </a:cubicBezTo>
                  <a:cubicBezTo>
                    <a:pt x="1143" y="505"/>
                    <a:pt x="1149" y="501"/>
                    <a:pt x="1150" y="494"/>
                  </a:cubicBezTo>
                  <a:cubicBezTo>
                    <a:pt x="1147" y="490"/>
                    <a:pt x="1139" y="490"/>
                    <a:pt x="1140" y="482"/>
                  </a:cubicBezTo>
                  <a:cubicBezTo>
                    <a:pt x="1142" y="475"/>
                    <a:pt x="1148" y="472"/>
                    <a:pt x="1153" y="471"/>
                  </a:cubicBezTo>
                  <a:cubicBezTo>
                    <a:pt x="1168" y="473"/>
                    <a:pt x="1182" y="480"/>
                    <a:pt x="1197" y="479"/>
                  </a:cubicBezTo>
                  <a:cubicBezTo>
                    <a:pt x="1205" y="479"/>
                    <a:pt x="1212" y="476"/>
                    <a:pt x="1220" y="474"/>
                  </a:cubicBezTo>
                  <a:cubicBezTo>
                    <a:pt x="1230" y="476"/>
                    <a:pt x="1238" y="485"/>
                    <a:pt x="1248" y="489"/>
                  </a:cubicBezTo>
                  <a:cubicBezTo>
                    <a:pt x="1255" y="491"/>
                    <a:pt x="1251" y="496"/>
                    <a:pt x="1253" y="499"/>
                  </a:cubicBezTo>
                  <a:cubicBezTo>
                    <a:pt x="1264" y="504"/>
                    <a:pt x="1275" y="507"/>
                    <a:pt x="1286" y="508"/>
                  </a:cubicBezTo>
                  <a:cubicBezTo>
                    <a:pt x="1290" y="510"/>
                    <a:pt x="1295" y="503"/>
                    <a:pt x="1296" y="510"/>
                  </a:cubicBezTo>
                  <a:cubicBezTo>
                    <a:pt x="1297" y="516"/>
                    <a:pt x="1289" y="515"/>
                    <a:pt x="1291" y="522"/>
                  </a:cubicBezTo>
                  <a:cubicBezTo>
                    <a:pt x="1293" y="529"/>
                    <a:pt x="1294" y="537"/>
                    <a:pt x="1296" y="544"/>
                  </a:cubicBezTo>
                  <a:cubicBezTo>
                    <a:pt x="1299" y="548"/>
                    <a:pt x="1295" y="554"/>
                    <a:pt x="1291" y="552"/>
                  </a:cubicBezTo>
                  <a:cubicBezTo>
                    <a:pt x="1286" y="549"/>
                    <a:pt x="1286" y="562"/>
                    <a:pt x="1291" y="561"/>
                  </a:cubicBezTo>
                  <a:cubicBezTo>
                    <a:pt x="1297" y="558"/>
                    <a:pt x="1305" y="555"/>
                    <a:pt x="1312" y="557"/>
                  </a:cubicBezTo>
                  <a:cubicBezTo>
                    <a:pt x="1316" y="559"/>
                    <a:pt x="1321" y="563"/>
                    <a:pt x="1319" y="568"/>
                  </a:cubicBezTo>
                  <a:cubicBezTo>
                    <a:pt x="1322" y="573"/>
                    <a:pt x="1327" y="566"/>
                    <a:pt x="1331" y="568"/>
                  </a:cubicBezTo>
                  <a:cubicBezTo>
                    <a:pt x="1337" y="568"/>
                    <a:pt x="1345" y="566"/>
                    <a:pt x="1348" y="557"/>
                  </a:cubicBezTo>
                  <a:cubicBezTo>
                    <a:pt x="1351" y="552"/>
                    <a:pt x="1355" y="560"/>
                    <a:pt x="1357" y="563"/>
                  </a:cubicBezTo>
                  <a:cubicBezTo>
                    <a:pt x="1360" y="566"/>
                    <a:pt x="1358" y="553"/>
                    <a:pt x="1362" y="551"/>
                  </a:cubicBezTo>
                  <a:cubicBezTo>
                    <a:pt x="1363" y="548"/>
                    <a:pt x="1372" y="546"/>
                    <a:pt x="1369" y="542"/>
                  </a:cubicBezTo>
                  <a:cubicBezTo>
                    <a:pt x="1365" y="540"/>
                    <a:pt x="1364" y="533"/>
                    <a:pt x="1370" y="533"/>
                  </a:cubicBezTo>
                  <a:cubicBezTo>
                    <a:pt x="1374" y="534"/>
                    <a:pt x="1378" y="531"/>
                    <a:pt x="1380" y="526"/>
                  </a:cubicBezTo>
                  <a:cubicBezTo>
                    <a:pt x="1383" y="523"/>
                    <a:pt x="1388" y="530"/>
                    <a:pt x="1390" y="533"/>
                  </a:cubicBezTo>
                  <a:cubicBezTo>
                    <a:pt x="1394" y="537"/>
                    <a:pt x="1399" y="540"/>
                    <a:pt x="1402" y="546"/>
                  </a:cubicBezTo>
                  <a:cubicBezTo>
                    <a:pt x="1405" y="551"/>
                    <a:pt x="1411" y="553"/>
                    <a:pt x="1413" y="559"/>
                  </a:cubicBezTo>
                  <a:cubicBezTo>
                    <a:pt x="1407" y="564"/>
                    <a:pt x="1414" y="565"/>
                    <a:pt x="1417" y="567"/>
                  </a:cubicBezTo>
                  <a:cubicBezTo>
                    <a:pt x="1418" y="572"/>
                    <a:pt x="1421" y="577"/>
                    <a:pt x="1426" y="577"/>
                  </a:cubicBezTo>
                  <a:cubicBezTo>
                    <a:pt x="1430" y="576"/>
                    <a:pt x="1436" y="585"/>
                    <a:pt x="1430" y="585"/>
                  </a:cubicBezTo>
                  <a:cubicBezTo>
                    <a:pt x="1423" y="586"/>
                    <a:pt x="1430" y="590"/>
                    <a:pt x="1433" y="592"/>
                  </a:cubicBezTo>
                  <a:cubicBezTo>
                    <a:pt x="1436" y="594"/>
                    <a:pt x="1443" y="594"/>
                    <a:pt x="1441" y="601"/>
                  </a:cubicBezTo>
                  <a:cubicBezTo>
                    <a:pt x="1436" y="606"/>
                    <a:pt x="1429" y="600"/>
                    <a:pt x="1424" y="602"/>
                  </a:cubicBezTo>
                  <a:cubicBezTo>
                    <a:pt x="1426" y="606"/>
                    <a:pt x="1429" y="610"/>
                    <a:pt x="1431" y="614"/>
                  </a:cubicBezTo>
                  <a:cubicBezTo>
                    <a:pt x="1435" y="617"/>
                    <a:pt x="1441" y="615"/>
                    <a:pt x="1445" y="619"/>
                  </a:cubicBezTo>
                  <a:cubicBezTo>
                    <a:pt x="1449" y="624"/>
                    <a:pt x="1456" y="624"/>
                    <a:pt x="1459" y="631"/>
                  </a:cubicBezTo>
                  <a:cubicBezTo>
                    <a:pt x="1459" y="635"/>
                    <a:pt x="1452" y="642"/>
                    <a:pt x="1459" y="641"/>
                  </a:cubicBezTo>
                  <a:cubicBezTo>
                    <a:pt x="1466" y="639"/>
                    <a:pt x="1474" y="638"/>
                    <a:pt x="1481" y="642"/>
                  </a:cubicBezTo>
                  <a:cubicBezTo>
                    <a:pt x="1487" y="645"/>
                    <a:pt x="1493" y="649"/>
                    <a:pt x="1500" y="649"/>
                  </a:cubicBezTo>
                  <a:cubicBezTo>
                    <a:pt x="1503" y="651"/>
                    <a:pt x="1512" y="650"/>
                    <a:pt x="1511" y="653"/>
                  </a:cubicBezTo>
                  <a:cubicBezTo>
                    <a:pt x="1507" y="657"/>
                    <a:pt x="1502" y="657"/>
                    <a:pt x="1498" y="659"/>
                  </a:cubicBezTo>
                  <a:cubicBezTo>
                    <a:pt x="1492" y="659"/>
                    <a:pt x="1486" y="662"/>
                    <a:pt x="1481" y="666"/>
                  </a:cubicBezTo>
                  <a:cubicBezTo>
                    <a:pt x="1475" y="670"/>
                    <a:pt x="1468" y="666"/>
                    <a:pt x="1463" y="672"/>
                  </a:cubicBezTo>
                  <a:cubicBezTo>
                    <a:pt x="1464" y="678"/>
                    <a:pt x="1458" y="684"/>
                    <a:pt x="1466" y="680"/>
                  </a:cubicBezTo>
                  <a:cubicBezTo>
                    <a:pt x="1473" y="676"/>
                    <a:pt x="1480" y="678"/>
                    <a:pt x="1486" y="672"/>
                  </a:cubicBezTo>
                  <a:cubicBezTo>
                    <a:pt x="1493" y="665"/>
                    <a:pt x="1502" y="662"/>
                    <a:pt x="1510" y="662"/>
                  </a:cubicBezTo>
                  <a:cubicBezTo>
                    <a:pt x="1514" y="663"/>
                    <a:pt x="1521" y="668"/>
                    <a:pt x="1515" y="672"/>
                  </a:cubicBezTo>
                  <a:cubicBezTo>
                    <a:pt x="1515" y="679"/>
                    <a:pt x="1521" y="676"/>
                    <a:pt x="1524" y="674"/>
                  </a:cubicBezTo>
                  <a:cubicBezTo>
                    <a:pt x="1530" y="672"/>
                    <a:pt x="1535" y="678"/>
                    <a:pt x="1540" y="680"/>
                  </a:cubicBezTo>
                  <a:cubicBezTo>
                    <a:pt x="1545" y="684"/>
                    <a:pt x="1539" y="688"/>
                    <a:pt x="1539" y="693"/>
                  </a:cubicBezTo>
                  <a:cubicBezTo>
                    <a:pt x="1533" y="697"/>
                    <a:pt x="1540" y="701"/>
                    <a:pt x="1543" y="705"/>
                  </a:cubicBezTo>
                  <a:cubicBezTo>
                    <a:pt x="1545" y="709"/>
                    <a:pt x="1537" y="712"/>
                    <a:pt x="1534" y="713"/>
                  </a:cubicBezTo>
                  <a:cubicBezTo>
                    <a:pt x="1528" y="718"/>
                    <a:pt x="1521" y="724"/>
                    <a:pt x="1513" y="723"/>
                  </a:cubicBezTo>
                  <a:cubicBezTo>
                    <a:pt x="1506" y="724"/>
                    <a:pt x="1499" y="724"/>
                    <a:pt x="1492" y="725"/>
                  </a:cubicBezTo>
                  <a:cubicBezTo>
                    <a:pt x="1483" y="736"/>
                    <a:pt x="1473" y="746"/>
                    <a:pt x="1460" y="747"/>
                  </a:cubicBezTo>
                  <a:cubicBezTo>
                    <a:pt x="1446" y="750"/>
                    <a:pt x="1432" y="750"/>
                    <a:pt x="1418" y="749"/>
                  </a:cubicBezTo>
                  <a:cubicBezTo>
                    <a:pt x="1405" y="747"/>
                    <a:pt x="1392" y="750"/>
                    <a:pt x="1379" y="749"/>
                  </a:cubicBezTo>
                  <a:cubicBezTo>
                    <a:pt x="1369" y="748"/>
                    <a:pt x="1358" y="747"/>
                    <a:pt x="1348" y="750"/>
                  </a:cubicBezTo>
                  <a:cubicBezTo>
                    <a:pt x="1342" y="752"/>
                    <a:pt x="1337" y="759"/>
                    <a:pt x="1335" y="766"/>
                  </a:cubicBezTo>
                  <a:cubicBezTo>
                    <a:pt x="1330" y="775"/>
                    <a:pt x="1320" y="769"/>
                    <a:pt x="1313" y="775"/>
                  </a:cubicBezTo>
                  <a:cubicBezTo>
                    <a:pt x="1300" y="782"/>
                    <a:pt x="1291" y="795"/>
                    <a:pt x="1281" y="807"/>
                  </a:cubicBezTo>
                  <a:cubicBezTo>
                    <a:pt x="1277" y="813"/>
                    <a:pt x="1271" y="816"/>
                    <a:pt x="1269" y="824"/>
                  </a:cubicBezTo>
                  <a:cubicBezTo>
                    <a:pt x="1265" y="832"/>
                    <a:pt x="1267" y="829"/>
                    <a:pt x="1271" y="824"/>
                  </a:cubicBezTo>
                  <a:cubicBezTo>
                    <a:pt x="1278" y="820"/>
                    <a:pt x="1284" y="813"/>
                    <a:pt x="1290" y="807"/>
                  </a:cubicBezTo>
                  <a:cubicBezTo>
                    <a:pt x="1298" y="798"/>
                    <a:pt x="1307" y="793"/>
                    <a:pt x="1317" y="788"/>
                  </a:cubicBezTo>
                  <a:cubicBezTo>
                    <a:pt x="1334" y="782"/>
                    <a:pt x="1352" y="774"/>
                    <a:pt x="1370" y="774"/>
                  </a:cubicBezTo>
                  <a:cubicBezTo>
                    <a:pt x="1377" y="774"/>
                    <a:pt x="1384" y="776"/>
                    <a:pt x="1389" y="782"/>
                  </a:cubicBezTo>
                  <a:cubicBezTo>
                    <a:pt x="1392" y="788"/>
                    <a:pt x="1387" y="792"/>
                    <a:pt x="1383" y="792"/>
                  </a:cubicBezTo>
                  <a:cubicBezTo>
                    <a:pt x="1376" y="793"/>
                    <a:pt x="1372" y="801"/>
                    <a:pt x="1365" y="799"/>
                  </a:cubicBezTo>
                  <a:cubicBezTo>
                    <a:pt x="1360" y="796"/>
                    <a:pt x="1354" y="797"/>
                    <a:pt x="1349" y="799"/>
                  </a:cubicBezTo>
                  <a:cubicBezTo>
                    <a:pt x="1354" y="802"/>
                    <a:pt x="1362" y="800"/>
                    <a:pt x="1364" y="808"/>
                  </a:cubicBezTo>
                  <a:cubicBezTo>
                    <a:pt x="1366" y="810"/>
                    <a:pt x="1373" y="803"/>
                    <a:pt x="1375" y="805"/>
                  </a:cubicBezTo>
                  <a:cubicBezTo>
                    <a:pt x="1376" y="806"/>
                    <a:pt x="1385" y="805"/>
                    <a:pt x="1378" y="810"/>
                  </a:cubicBezTo>
                  <a:cubicBezTo>
                    <a:pt x="1377" y="814"/>
                    <a:pt x="1376" y="818"/>
                    <a:pt x="1371" y="820"/>
                  </a:cubicBezTo>
                  <a:cubicBezTo>
                    <a:pt x="1364" y="823"/>
                    <a:pt x="1376" y="821"/>
                    <a:pt x="1378" y="821"/>
                  </a:cubicBezTo>
                  <a:cubicBezTo>
                    <a:pt x="1377" y="827"/>
                    <a:pt x="1377" y="830"/>
                    <a:pt x="1381" y="832"/>
                  </a:cubicBezTo>
                  <a:cubicBezTo>
                    <a:pt x="1381" y="837"/>
                    <a:pt x="1384" y="842"/>
                    <a:pt x="1388" y="841"/>
                  </a:cubicBezTo>
                  <a:cubicBezTo>
                    <a:pt x="1390" y="842"/>
                    <a:pt x="1398" y="842"/>
                    <a:pt x="1397" y="844"/>
                  </a:cubicBezTo>
                  <a:cubicBezTo>
                    <a:pt x="1389" y="845"/>
                    <a:pt x="1394" y="846"/>
                    <a:pt x="1398" y="849"/>
                  </a:cubicBezTo>
                  <a:cubicBezTo>
                    <a:pt x="1401" y="848"/>
                    <a:pt x="1405" y="851"/>
                    <a:pt x="1408" y="852"/>
                  </a:cubicBezTo>
                  <a:cubicBezTo>
                    <a:pt x="1409" y="850"/>
                    <a:pt x="1416" y="850"/>
                    <a:pt x="1417" y="853"/>
                  </a:cubicBezTo>
                  <a:cubicBezTo>
                    <a:pt x="1415" y="855"/>
                    <a:pt x="1425" y="853"/>
                    <a:pt x="1427" y="850"/>
                  </a:cubicBezTo>
                  <a:cubicBezTo>
                    <a:pt x="1432" y="845"/>
                    <a:pt x="1431" y="857"/>
                    <a:pt x="1437" y="854"/>
                  </a:cubicBezTo>
                  <a:cubicBezTo>
                    <a:pt x="1441" y="852"/>
                    <a:pt x="1444" y="859"/>
                    <a:pt x="1440" y="860"/>
                  </a:cubicBezTo>
                  <a:cubicBezTo>
                    <a:pt x="1443" y="861"/>
                    <a:pt x="1452" y="862"/>
                    <a:pt x="1445" y="864"/>
                  </a:cubicBezTo>
                  <a:cubicBezTo>
                    <a:pt x="1440" y="862"/>
                    <a:pt x="1441" y="867"/>
                    <a:pt x="1436" y="865"/>
                  </a:cubicBezTo>
                  <a:cubicBezTo>
                    <a:pt x="1436" y="868"/>
                    <a:pt x="1431" y="867"/>
                    <a:pt x="1428" y="870"/>
                  </a:cubicBezTo>
                  <a:cubicBezTo>
                    <a:pt x="1424" y="870"/>
                    <a:pt x="1422" y="873"/>
                    <a:pt x="1418" y="873"/>
                  </a:cubicBezTo>
                  <a:cubicBezTo>
                    <a:pt x="1414" y="876"/>
                    <a:pt x="1410" y="876"/>
                    <a:pt x="1408" y="874"/>
                  </a:cubicBezTo>
                  <a:cubicBezTo>
                    <a:pt x="1405" y="878"/>
                    <a:pt x="1404" y="876"/>
                    <a:pt x="1401" y="881"/>
                  </a:cubicBezTo>
                  <a:cubicBezTo>
                    <a:pt x="1394" y="883"/>
                    <a:pt x="1396" y="872"/>
                    <a:pt x="1393" y="880"/>
                  </a:cubicBezTo>
                  <a:cubicBezTo>
                    <a:pt x="1391" y="877"/>
                    <a:pt x="1384" y="881"/>
                    <a:pt x="1388" y="882"/>
                  </a:cubicBezTo>
                  <a:cubicBezTo>
                    <a:pt x="1390" y="887"/>
                    <a:pt x="1383" y="886"/>
                    <a:pt x="1381" y="890"/>
                  </a:cubicBezTo>
                  <a:cubicBezTo>
                    <a:pt x="1383" y="893"/>
                    <a:pt x="1375" y="894"/>
                    <a:pt x="1378" y="896"/>
                  </a:cubicBezTo>
                  <a:cubicBezTo>
                    <a:pt x="1374" y="896"/>
                    <a:pt x="1375" y="899"/>
                    <a:pt x="1370" y="899"/>
                  </a:cubicBezTo>
                  <a:cubicBezTo>
                    <a:pt x="1367" y="901"/>
                    <a:pt x="1367" y="903"/>
                    <a:pt x="1362" y="902"/>
                  </a:cubicBezTo>
                  <a:cubicBezTo>
                    <a:pt x="1360" y="895"/>
                    <a:pt x="1357" y="900"/>
                    <a:pt x="1356" y="894"/>
                  </a:cubicBezTo>
                  <a:cubicBezTo>
                    <a:pt x="1352" y="889"/>
                    <a:pt x="1356" y="884"/>
                    <a:pt x="1359" y="880"/>
                  </a:cubicBezTo>
                  <a:cubicBezTo>
                    <a:pt x="1363" y="875"/>
                    <a:pt x="1351" y="886"/>
                    <a:pt x="1355" y="880"/>
                  </a:cubicBezTo>
                  <a:cubicBezTo>
                    <a:pt x="1357" y="876"/>
                    <a:pt x="1366" y="878"/>
                    <a:pt x="1362" y="876"/>
                  </a:cubicBezTo>
                  <a:cubicBezTo>
                    <a:pt x="1369" y="871"/>
                    <a:pt x="1378" y="866"/>
                    <a:pt x="1385" y="861"/>
                  </a:cubicBezTo>
                  <a:cubicBezTo>
                    <a:pt x="1388" y="861"/>
                    <a:pt x="1389" y="870"/>
                    <a:pt x="1390" y="867"/>
                  </a:cubicBezTo>
                  <a:cubicBezTo>
                    <a:pt x="1391" y="862"/>
                    <a:pt x="1398" y="863"/>
                    <a:pt x="1401" y="861"/>
                  </a:cubicBezTo>
                  <a:cubicBezTo>
                    <a:pt x="1408" y="862"/>
                    <a:pt x="1400" y="858"/>
                    <a:pt x="1397" y="860"/>
                  </a:cubicBezTo>
                  <a:cubicBezTo>
                    <a:pt x="1390" y="861"/>
                    <a:pt x="1383" y="857"/>
                    <a:pt x="1377" y="861"/>
                  </a:cubicBezTo>
                  <a:cubicBezTo>
                    <a:pt x="1377" y="856"/>
                    <a:pt x="1384" y="857"/>
                    <a:pt x="1386" y="853"/>
                  </a:cubicBezTo>
                  <a:cubicBezTo>
                    <a:pt x="1392" y="845"/>
                    <a:pt x="1383" y="854"/>
                    <a:pt x="1384" y="849"/>
                  </a:cubicBezTo>
                  <a:cubicBezTo>
                    <a:pt x="1377" y="841"/>
                    <a:pt x="1386" y="850"/>
                    <a:pt x="1381" y="853"/>
                  </a:cubicBezTo>
                  <a:cubicBezTo>
                    <a:pt x="1378" y="855"/>
                    <a:pt x="1373" y="857"/>
                    <a:pt x="1369" y="859"/>
                  </a:cubicBezTo>
                  <a:cubicBezTo>
                    <a:pt x="1365" y="860"/>
                    <a:pt x="1360" y="866"/>
                    <a:pt x="1356" y="862"/>
                  </a:cubicBezTo>
                  <a:cubicBezTo>
                    <a:pt x="1356" y="860"/>
                    <a:pt x="1353" y="869"/>
                    <a:pt x="1349" y="866"/>
                  </a:cubicBezTo>
                  <a:cubicBezTo>
                    <a:pt x="1345" y="864"/>
                    <a:pt x="1340" y="866"/>
                    <a:pt x="1338" y="865"/>
                  </a:cubicBezTo>
                  <a:cubicBezTo>
                    <a:pt x="1337" y="865"/>
                    <a:pt x="1336" y="864"/>
                    <a:pt x="1336" y="864"/>
                  </a:cubicBezTo>
                  <a:close/>
                  <a:moveTo>
                    <a:pt x="807" y="335"/>
                  </a:moveTo>
                  <a:cubicBezTo>
                    <a:pt x="800" y="335"/>
                    <a:pt x="792" y="332"/>
                    <a:pt x="785" y="332"/>
                  </a:cubicBezTo>
                  <a:cubicBezTo>
                    <a:pt x="775" y="328"/>
                    <a:pt x="765" y="327"/>
                    <a:pt x="755" y="324"/>
                  </a:cubicBezTo>
                  <a:cubicBezTo>
                    <a:pt x="760" y="318"/>
                    <a:pt x="768" y="320"/>
                    <a:pt x="774" y="315"/>
                  </a:cubicBezTo>
                  <a:cubicBezTo>
                    <a:pt x="774" y="309"/>
                    <a:pt x="777" y="304"/>
                    <a:pt x="782" y="305"/>
                  </a:cubicBezTo>
                  <a:cubicBezTo>
                    <a:pt x="792" y="305"/>
                    <a:pt x="800" y="314"/>
                    <a:pt x="809" y="316"/>
                  </a:cubicBezTo>
                  <a:cubicBezTo>
                    <a:pt x="814" y="317"/>
                    <a:pt x="814" y="324"/>
                    <a:pt x="819" y="325"/>
                  </a:cubicBezTo>
                  <a:cubicBezTo>
                    <a:pt x="825" y="327"/>
                    <a:pt x="824" y="330"/>
                    <a:pt x="818" y="331"/>
                  </a:cubicBezTo>
                  <a:cubicBezTo>
                    <a:pt x="814" y="333"/>
                    <a:pt x="811" y="335"/>
                    <a:pt x="807" y="335"/>
                  </a:cubicBezTo>
                  <a:close/>
                  <a:moveTo>
                    <a:pt x="1172" y="364"/>
                  </a:moveTo>
                  <a:cubicBezTo>
                    <a:pt x="1166" y="363"/>
                    <a:pt x="1157" y="366"/>
                    <a:pt x="1155" y="357"/>
                  </a:cubicBezTo>
                  <a:cubicBezTo>
                    <a:pt x="1153" y="351"/>
                    <a:pt x="1159" y="348"/>
                    <a:pt x="1162" y="344"/>
                  </a:cubicBezTo>
                  <a:cubicBezTo>
                    <a:pt x="1167" y="340"/>
                    <a:pt x="1174" y="339"/>
                    <a:pt x="1180" y="339"/>
                  </a:cubicBezTo>
                  <a:cubicBezTo>
                    <a:pt x="1185" y="340"/>
                    <a:pt x="1189" y="342"/>
                    <a:pt x="1193" y="344"/>
                  </a:cubicBezTo>
                  <a:cubicBezTo>
                    <a:pt x="1192" y="349"/>
                    <a:pt x="1194" y="357"/>
                    <a:pt x="1189" y="359"/>
                  </a:cubicBezTo>
                  <a:cubicBezTo>
                    <a:pt x="1184" y="362"/>
                    <a:pt x="1178" y="363"/>
                    <a:pt x="1172" y="36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24" name="Freeform 345">
              <a:extLst>
                <a:ext uri="{FF2B5EF4-FFF2-40B4-BE49-F238E27FC236}">
                  <a16:creationId xmlns:a16="http://schemas.microsoft.com/office/drawing/2014/main" id="{0BA35F3B-2136-497A-B566-046E8539FBCB}"/>
                </a:ext>
              </a:extLst>
            </p:cNvPr>
            <p:cNvSpPr>
              <a:spLocks noEditPoints="1"/>
            </p:cNvSpPr>
            <p:nvPr/>
          </p:nvSpPr>
          <p:spPr bwMode="auto">
            <a:xfrm>
              <a:off x="1050800" y="3327213"/>
              <a:ext cx="938115" cy="617475"/>
            </a:xfrm>
            <a:custGeom>
              <a:avLst/>
              <a:gdLst/>
              <a:ahLst/>
              <a:cxnLst>
                <a:cxn ang="0">
                  <a:pos x="347" y="317"/>
                </a:cxn>
                <a:cxn ang="0">
                  <a:pos x="189" y="365"/>
                </a:cxn>
                <a:cxn ang="0">
                  <a:pos x="136" y="387"/>
                </a:cxn>
                <a:cxn ang="0">
                  <a:pos x="96" y="407"/>
                </a:cxn>
                <a:cxn ang="0">
                  <a:pos x="294" y="1167"/>
                </a:cxn>
                <a:cxn ang="0">
                  <a:pos x="7" y="174"/>
                </a:cxn>
                <a:cxn ang="0">
                  <a:pos x="658" y="313"/>
                </a:cxn>
                <a:cxn ang="0">
                  <a:pos x="664" y="319"/>
                </a:cxn>
                <a:cxn ang="0">
                  <a:pos x="715" y="359"/>
                </a:cxn>
                <a:cxn ang="0">
                  <a:pos x="956" y="845"/>
                </a:cxn>
                <a:cxn ang="0">
                  <a:pos x="910" y="786"/>
                </a:cxn>
                <a:cxn ang="0">
                  <a:pos x="875" y="736"/>
                </a:cxn>
                <a:cxn ang="0">
                  <a:pos x="871" y="582"/>
                </a:cxn>
                <a:cxn ang="0">
                  <a:pos x="873" y="527"/>
                </a:cxn>
                <a:cxn ang="0">
                  <a:pos x="1046" y="507"/>
                </a:cxn>
                <a:cxn ang="0">
                  <a:pos x="1434" y="522"/>
                </a:cxn>
                <a:cxn ang="0">
                  <a:pos x="1528" y="532"/>
                </a:cxn>
                <a:cxn ang="0">
                  <a:pos x="1621" y="650"/>
                </a:cxn>
                <a:cxn ang="0">
                  <a:pos x="1728" y="622"/>
                </a:cxn>
                <a:cxn ang="0">
                  <a:pos x="1863" y="544"/>
                </a:cxn>
                <a:cxn ang="0">
                  <a:pos x="1887" y="608"/>
                </a:cxn>
                <a:cxn ang="0">
                  <a:pos x="1840" y="632"/>
                </a:cxn>
                <a:cxn ang="0">
                  <a:pos x="1842" y="676"/>
                </a:cxn>
                <a:cxn ang="0">
                  <a:pos x="1772" y="697"/>
                </a:cxn>
                <a:cxn ang="0">
                  <a:pos x="1749" y="733"/>
                </a:cxn>
                <a:cxn ang="0">
                  <a:pos x="1738" y="751"/>
                </a:cxn>
                <a:cxn ang="0">
                  <a:pos x="1729" y="730"/>
                </a:cxn>
                <a:cxn ang="0">
                  <a:pos x="1721" y="753"/>
                </a:cxn>
                <a:cxn ang="0">
                  <a:pos x="1730" y="781"/>
                </a:cxn>
                <a:cxn ang="0">
                  <a:pos x="1738" y="799"/>
                </a:cxn>
                <a:cxn ang="0">
                  <a:pos x="1736" y="818"/>
                </a:cxn>
                <a:cxn ang="0">
                  <a:pos x="1721" y="834"/>
                </a:cxn>
                <a:cxn ang="0">
                  <a:pos x="1655" y="975"/>
                </a:cxn>
                <a:cxn ang="0">
                  <a:pos x="1634" y="1034"/>
                </a:cxn>
                <a:cxn ang="0">
                  <a:pos x="1607" y="955"/>
                </a:cxn>
                <a:cxn ang="0">
                  <a:pos x="1520" y="926"/>
                </a:cxn>
                <a:cxn ang="0">
                  <a:pos x="1498" y="956"/>
                </a:cxn>
                <a:cxn ang="0">
                  <a:pos x="1447" y="951"/>
                </a:cxn>
                <a:cxn ang="0">
                  <a:pos x="1351" y="986"/>
                </a:cxn>
                <a:cxn ang="0">
                  <a:pos x="1290" y="964"/>
                </a:cxn>
                <a:cxn ang="0">
                  <a:pos x="1169" y="902"/>
                </a:cxn>
                <a:cxn ang="0">
                  <a:pos x="260" y="1139"/>
                </a:cxn>
                <a:cxn ang="0">
                  <a:pos x="284" y="1155"/>
                </a:cxn>
                <a:cxn ang="0">
                  <a:pos x="721" y="338"/>
                </a:cxn>
                <a:cxn ang="0">
                  <a:pos x="666" y="289"/>
                </a:cxn>
                <a:cxn ang="0">
                  <a:pos x="586" y="270"/>
                </a:cxn>
                <a:cxn ang="0">
                  <a:pos x="481" y="249"/>
                </a:cxn>
                <a:cxn ang="0">
                  <a:pos x="403" y="264"/>
                </a:cxn>
                <a:cxn ang="0">
                  <a:pos x="404" y="233"/>
                </a:cxn>
                <a:cxn ang="0">
                  <a:pos x="334" y="282"/>
                </a:cxn>
                <a:cxn ang="0">
                  <a:pos x="254" y="336"/>
                </a:cxn>
                <a:cxn ang="0">
                  <a:pos x="263" y="313"/>
                </a:cxn>
                <a:cxn ang="0">
                  <a:pos x="206" y="282"/>
                </a:cxn>
                <a:cxn ang="0">
                  <a:pos x="131" y="250"/>
                </a:cxn>
                <a:cxn ang="0">
                  <a:pos x="119" y="210"/>
                </a:cxn>
                <a:cxn ang="0">
                  <a:pos x="204" y="155"/>
                </a:cxn>
                <a:cxn ang="0">
                  <a:pos x="119" y="139"/>
                </a:cxn>
                <a:cxn ang="0">
                  <a:pos x="218" y="114"/>
                </a:cxn>
                <a:cxn ang="0">
                  <a:pos x="107" y="59"/>
                </a:cxn>
                <a:cxn ang="0">
                  <a:pos x="218" y="12"/>
                </a:cxn>
                <a:cxn ang="0">
                  <a:pos x="370" y="19"/>
                </a:cxn>
                <a:cxn ang="0">
                  <a:pos x="565" y="158"/>
                </a:cxn>
                <a:cxn ang="0">
                  <a:pos x="665" y="266"/>
                </a:cxn>
              </a:cxnLst>
              <a:rect l="0" t="0" r="r" b="b"/>
              <a:pathLst>
                <a:path w="1904" h="1192">
                  <a:moveTo>
                    <a:pt x="343" y="319"/>
                  </a:moveTo>
                  <a:cubicBezTo>
                    <a:pt x="340" y="328"/>
                    <a:pt x="330" y="330"/>
                    <a:pt x="324" y="326"/>
                  </a:cubicBezTo>
                  <a:cubicBezTo>
                    <a:pt x="319" y="326"/>
                    <a:pt x="315" y="319"/>
                    <a:pt x="321" y="317"/>
                  </a:cubicBezTo>
                  <a:cubicBezTo>
                    <a:pt x="325" y="313"/>
                    <a:pt x="328" y="312"/>
                    <a:pt x="332" y="316"/>
                  </a:cubicBezTo>
                  <a:cubicBezTo>
                    <a:pt x="335" y="318"/>
                    <a:pt x="340" y="314"/>
                    <a:pt x="340" y="309"/>
                  </a:cubicBezTo>
                  <a:cubicBezTo>
                    <a:pt x="346" y="308"/>
                    <a:pt x="353" y="308"/>
                    <a:pt x="358" y="314"/>
                  </a:cubicBezTo>
                  <a:cubicBezTo>
                    <a:pt x="358" y="317"/>
                    <a:pt x="350" y="314"/>
                    <a:pt x="347" y="317"/>
                  </a:cubicBezTo>
                  <a:cubicBezTo>
                    <a:pt x="346" y="317"/>
                    <a:pt x="344" y="317"/>
                    <a:pt x="343" y="319"/>
                  </a:cubicBezTo>
                  <a:close/>
                  <a:moveTo>
                    <a:pt x="181" y="369"/>
                  </a:moveTo>
                  <a:cubicBezTo>
                    <a:pt x="177" y="372"/>
                    <a:pt x="171" y="365"/>
                    <a:pt x="176" y="363"/>
                  </a:cubicBezTo>
                  <a:cubicBezTo>
                    <a:pt x="183" y="361"/>
                    <a:pt x="188" y="352"/>
                    <a:pt x="195" y="353"/>
                  </a:cubicBezTo>
                  <a:cubicBezTo>
                    <a:pt x="202" y="353"/>
                    <a:pt x="208" y="355"/>
                    <a:pt x="214" y="357"/>
                  </a:cubicBezTo>
                  <a:cubicBezTo>
                    <a:pt x="213" y="363"/>
                    <a:pt x="207" y="358"/>
                    <a:pt x="203" y="359"/>
                  </a:cubicBezTo>
                  <a:cubicBezTo>
                    <a:pt x="198" y="360"/>
                    <a:pt x="193" y="360"/>
                    <a:pt x="189" y="365"/>
                  </a:cubicBezTo>
                  <a:cubicBezTo>
                    <a:pt x="186" y="366"/>
                    <a:pt x="183" y="368"/>
                    <a:pt x="181" y="369"/>
                  </a:cubicBezTo>
                  <a:close/>
                  <a:moveTo>
                    <a:pt x="167" y="373"/>
                  </a:moveTo>
                  <a:cubicBezTo>
                    <a:pt x="161" y="374"/>
                    <a:pt x="161" y="364"/>
                    <a:pt x="167" y="367"/>
                  </a:cubicBezTo>
                  <a:cubicBezTo>
                    <a:pt x="172" y="368"/>
                    <a:pt x="173" y="373"/>
                    <a:pt x="167" y="373"/>
                  </a:cubicBezTo>
                  <a:close/>
                  <a:moveTo>
                    <a:pt x="163" y="378"/>
                  </a:moveTo>
                  <a:cubicBezTo>
                    <a:pt x="158" y="382"/>
                    <a:pt x="152" y="380"/>
                    <a:pt x="147" y="380"/>
                  </a:cubicBezTo>
                  <a:cubicBezTo>
                    <a:pt x="142" y="381"/>
                    <a:pt x="141" y="390"/>
                    <a:pt x="136" y="387"/>
                  </a:cubicBezTo>
                  <a:cubicBezTo>
                    <a:pt x="128" y="386"/>
                    <a:pt x="131" y="380"/>
                    <a:pt x="136" y="378"/>
                  </a:cubicBezTo>
                  <a:cubicBezTo>
                    <a:pt x="141" y="374"/>
                    <a:pt x="147" y="375"/>
                    <a:pt x="152" y="371"/>
                  </a:cubicBezTo>
                  <a:cubicBezTo>
                    <a:pt x="156" y="370"/>
                    <a:pt x="161" y="374"/>
                    <a:pt x="163" y="378"/>
                  </a:cubicBezTo>
                  <a:close/>
                  <a:moveTo>
                    <a:pt x="96" y="407"/>
                  </a:moveTo>
                  <a:cubicBezTo>
                    <a:pt x="97" y="402"/>
                    <a:pt x="88" y="395"/>
                    <a:pt x="95" y="396"/>
                  </a:cubicBezTo>
                  <a:cubicBezTo>
                    <a:pt x="98" y="394"/>
                    <a:pt x="107" y="396"/>
                    <a:pt x="104" y="400"/>
                  </a:cubicBezTo>
                  <a:cubicBezTo>
                    <a:pt x="100" y="402"/>
                    <a:pt x="101" y="407"/>
                    <a:pt x="96" y="407"/>
                  </a:cubicBezTo>
                  <a:close/>
                  <a:moveTo>
                    <a:pt x="79" y="410"/>
                  </a:moveTo>
                  <a:cubicBezTo>
                    <a:pt x="75" y="410"/>
                    <a:pt x="69" y="416"/>
                    <a:pt x="66" y="409"/>
                  </a:cubicBezTo>
                  <a:cubicBezTo>
                    <a:pt x="69" y="405"/>
                    <a:pt x="73" y="403"/>
                    <a:pt x="77" y="407"/>
                  </a:cubicBezTo>
                  <a:cubicBezTo>
                    <a:pt x="78" y="408"/>
                    <a:pt x="78" y="409"/>
                    <a:pt x="79" y="410"/>
                  </a:cubicBezTo>
                  <a:close/>
                  <a:moveTo>
                    <a:pt x="297" y="1192"/>
                  </a:moveTo>
                  <a:cubicBezTo>
                    <a:pt x="292" y="1191"/>
                    <a:pt x="292" y="1184"/>
                    <a:pt x="292" y="1179"/>
                  </a:cubicBezTo>
                  <a:cubicBezTo>
                    <a:pt x="288" y="1173"/>
                    <a:pt x="294" y="1171"/>
                    <a:pt x="294" y="1167"/>
                  </a:cubicBezTo>
                  <a:cubicBezTo>
                    <a:pt x="290" y="1159"/>
                    <a:pt x="298" y="1163"/>
                    <a:pt x="301" y="1165"/>
                  </a:cubicBezTo>
                  <a:cubicBezTo>
                    <a:pt x="305" y="1166"/>
                    <a:pt x="307" y="1172"/>
                    <a:pt x="309" y="1174"/>
                  </a:cubicBezTo>
                  <a:cubicBezTo>
                    <a:pt x="313" y="1179"/>
                    <a:pt x="313" y="1181"/>
                    <a:pt x="308" y="1184"/>
                  </a:cubicBezTo>
                  <a:cubicBezTo>
                    <a:pt x="303" y="1185"/>
                    <a:pt x="299" y="1187"/>
                    <a:pt x="297" y="1192"/>
                  </a:cubicBezTo>
                  <a:close/>
                  <a:moveTo>
                    <a:pt x="42" y="189"/>
                  </a:moveTo>
                  <a:cubicBezTo>
                    <a:pt x="32" y="183"/>
                    <a:pt x="21" y="177"/>
                    <a:pt x="10" y="180"/>
                  </a:cubicBezTo>
                  <a:cubicBezTo>
                    <a:pt x="6" y="181"/>
                    <a:pt x="0" y="174"/>
                    <a:pt x="7" y="174"/>
                  </a:cubicBezTo>
                  <a:cubicBezTo>
                    <a:pt x="14" y="174"/>
                    <a:pt x="20" y="177"/>
                    <a:pt x="27" y="175"/>
                  </a:cubicBezTo>
                  <a:cubicBezTo>
                    <a:pt x="34" y="174"/>
                    <a:pt x="40" y="179"/>
                    <a:pt x="46" y="180"/>
                  </a:cubicBezTo>
                  <a:cubicBezTo>
                    <a:pt x="49" y="180"/>
                    <a:pt x="58" y="183"/>
                    <a:pt x="55" y="185"/>
                  </a:cubicBezTo>
                  <a:cubicBezTo>
                    <a:pt x="50" y="184"/>
                    <a:pt x="46" y="184"/>
                    <a:pt x="42" y="189"/>
                  </a:cubicBezTo>
                  <a:close/>
                  <a:moveTo>
                    <a:pt x="666" y="302"/>
                  </a:moveTo>
                  <a:cubicBezTo>
                    <a:pt x="667" y="305"/>
                    <a:pt x="673" y="316"/>
                    <a:pt x="667" y="312"/>
                  </a:cubicBezTo>
                  <a:cubicBezTo>
                    <a:pt x="664" y="312"/>
                    <a:pt x="656" y="306"/>
                    <a:pt x="658" y="313"/>
                  </a:cubicBezTo>
                  <a:cubicBezTo>
                    <a:pt x="658" y="320"/>
                    <a:pt x="652" y="311"/>
                    <a:pt x="649" y="310"/>
                  </a:cubicBezTo>
                  <a:cubicBezTo>
                    <a:pt x="644" y="308"/>
                    <a:pt x="642" y="304"/>
                    <a:pt x="648" y="301"/>
                  </a:cubicBezTo>
                  <a:cubicBezTo>
                    <a:pt x="652" y="298"/>
                    <a:pt x="656" y="300"/>
                    <a:pt x="660" y="303"/>
                  </a:cubicBezTo>
                  <a:cubicBezTo>
                    <a:pt x="662" y="303"/>
                    <a:pt x="664" y="302"/>
                    <a:pt x="666" y="302"/>
                  </a:cubicBezTo>
                  <a:close/>
                  <a:moveTo>
                    <a:pt x="676" y="329"/>
                  </a:moveTo>
                  <a:cubicBezTo>
                    <a:pt x="678" y="332"/>
                    <a:pt x="673" y="343"/>
                    <a:pt x="672" y="336"/>
                  </a:cubicBezTo>
                  <a:cubicBezTo>
                    <a:pt x="669" y="331"/>
                    <a:pt x="665" y="326"/>
                    <a:pt x="664" y="319"/>
                  </a:cubicBezTo>
                  <a:cubicBezTo>
                    <a:pt x="665" y="315"/>
                    <a:pt x="673" y="318"/>
                    <a:pt x="673" y="323"/>
                  </a:cubicBezTo>
                  <a:cubicBezTo>
                    <a:pt x="674" y="325"/>
                    <a:pt x="675" y="327"/>
                    <a:pt x="676" y="329"/>
                  </a:cubicBezTo>
                  <a:close/>
                  <a:moveTo>
                    <a:pt x="723" y="376"/>
                  </a:moveTo>
                  <a:cubicBezTo>
                    <a:pt x="717" y="370"/>
                    <a:pt x="709" y="366"/>
                    <a:pt x="704" y="358"/>
                  </a:cubicBezTo>
                  <a:cubicBezTo>
                    <a:pt x="705" y="352"/>
                    <a:pt x="700" y="349"/>
                    <a:pt x="699" y="344"/>
                  </a:cubicBezTo>
                  <a:cubicBezTo>
                    <a:pt x="704" y="343"/>
                    <a:pt x="706" y="349"/>
                    <a:pt x="710" y="349"/>
                  </a:cubicBezTo>
                  <a:cubicBezTo>
                    <a:pt x="716" y="350"/>
                    <a:pt x="715" y="355"/>
                    <a:pt x="715" y="359"/>
                  </a:cubicBezTo>
                  <a:cubicBezTo>
                    <a:pt x="716" y="365"/>
                    <a:pt x="725" y="363"/>
                    <a:pt x="723" y="370"/>
                  </a:cubicBezTo>
                  <a:cubicBezTo>
                    <a:pt x="723" y="372"/>
                    <a:pt x="723" y="374"/>
                    <a:pt x="723" y="376"/>
                  </a:cubicBezTo>
                  <a:close/>
                  <a:moveTo>
                    <a:pt x="994" y="884"/>
                  </a:moveTo>
                  <a:cubicBezTo>
                    <a:pt x="992" y="878"/>
                    <a:pt x="990" y="879"/>
                    <a:pt x="991" y="872"/>
                  </a:cubicBezTo>
                  <a:cubicBezTo>
                    <a:pt x="988" y="863"/>
                    <a:pt x="981" y="856"/>
                    <a:pt x="973" y="854"/>
                  </a:cubicBezTo>
                  <a:cubicBezTo>
                    <a:pt x="970" y="858"/>
                    <a:pt x="971" y="850"/>
                    <a:pt x="968" y="848"/>
                  </a:cubicBezTo>
                  <a:cubicBezTo>
                    <a:pt x="964" y="848"/>
                    <a:pt x="960" y="847"/>
                    <a:pt x="956" y="845"/>
                  </a:cubicBezTo>
                  <a:cubicBezTo>
                    <a:pt x="954" y="840"/>
                    <a:pt x="950" y="839"/>
                    <a:pt x="946" y="839"/>
                  </a:cubicBezTo>
                  <a:cubicBezTo>
                    <a:pt x="942" y="837"/>
                    <a:pt x="937" y="839"/>
                    <a:pt x="933" y="838"/>
                  </a:cubicBezTo>
                  <a:cubicBezTo>
                    <a:pt x="929" y="835"/>
                    <a:pt x="930" y="830"/>
                    <a:pt x="930" y="825"/>
                  </a:cubicBezTo>
                  <a:cubicBezTo>
                    <a:pt x="932" y="820"/>
                    <a:pt x="924" y="823"/>
                    <a:pt x="926" y="816"/>
                  </a:cubicBezTo>
                  <a:cubicBezTo>
                    <a:pt x="923" y="814"/>
                    <a:pt x="919" y="811"/>
                    <a:pt x="917" y="807"/>
                  </a:cubicBezTo>
                  <a:cubicBezTo>
                    <a:pt x="915" y="803"/>
                    <a:pt x="912" y="799"/>
                    <a:pt x="908" y="797"/>
                  </a:cubicBezTo>
                  <a:cubicBezTo>
                    <a:pt x="906" y="791"/>
                    <a:pt x="908" y="790"/>
                    <a:pt x="910" y="786"/>
                  </a:cubicBezTo>
                  <a:cubicBezTo>
                    <a:pt x="910" y="779"/>
                    <a:pt x="903" y="783"/>
                    <a:pt x="901" y="778"/>
                  </a:cubicBezTo>
                  <a:cubicBezTo>
                    <a:pt x="897" y="775"/>
                    <a:pt x="898" y="770"/>
                    <a:pt x="897" y="765"/>
                  </a:cubicBezTo>
                  <a:cubicBezTo>
                    <a:pt x="898" y="758"/>
                    <a:pt x="899" y="768"/>
                    <a:pt x="902" y="768"/>
                  </a:cubicBezTo>
                  <a:cubicBezTo>
                    <a:pt x="908" y="772"/>
                    <a:pt x="900" y="763"/>
                    <a:pt x="900" y="760"/>
                  </a:cubicBezTo>
                  <a:cubicBezTo>
                    <a:pt x="897" y="754"/>
                    <a:pt x="898" y="756"/>
                    <a:pt x="897" y="761"/>
                  </a:cubicBezTo>
                  <a:cubicBezTo>
                    <a:pt x="893" y="759"/>
                    <a:pt x="889" y="758"/>
                    <a:pt x="888" y="752"/>
                  </a:cubicBezTo>
                  <a:cubicBezTo>
                    <a:pt x="885" y="745"/>
                    <a:pt x="878" y="742"/>
                    <a:pt x="875" y="736"/>
                  </a:cubicBezTo>
                  <a:cubicBezTo>
                    <a:pt x="876" y="732"/>
                    <a:pt x="871" y="726"/>
                    <a:pt x="874" y="722"/>
                  </a:cubicBezTo>
                  <a:cubicBezTo>
                    <a:pt x="872" y="715"/>
                    <a:pt x="867" y="710"/>
                    <a:pt x="864" y="704"/>
                  </a:cubicBezTo>
                  <a:cubicBezTo>
                    <a:pt x="862" y="695"/>
                    <a:pt x="869" y="688"/>
                    <a:pt x="868" y="679"/>
                  </a:cubicBezTo>
                  <a:cubicBezTo>
                    <a:pt x="868" y="666"/>
                    <a:pt x="858" y="656"/>
                    <a:pt x="860" y="643"/>
                  </a:cubicBezTo>
                  <a:cubicBezTo>
                    <a:pt x="862" y="638"/>
                    <a:pt x="867" y="638"/>
                    <a:pt x="868" y="632"/>
                  </a:cubicBezTo>
                  <a:cubicBezTo>
                    <a:pt x="869" y="627"/>
                    <a:pt x="863" y="623"/>
                    <a:pt x="866" y="617"/>
                  </a:cubicBezTo>
                  <a:cubicBezTo>
                    <a:pt x="868" y="606"/>
                    <a:pt x="870" y="594"/>
                    <a:pt x="871" y="582"/>
                  </a:cubicBezTo>
                  <a:cubicBezTo>
                    <a:pt x="868" y="578"/>
                    <a:pt x="872" y="576"/>
                    <a:pt x="870" y="571"/>
                  </a:cubicBezTo>
                  <a:cubicBezTo>
                    <a:pt x="875" y="572"/>
                    <a:pt x="875" y="570"/>
                    <a:pt x="869" y="569"/>
                  </a:cubicBezTo>
                  <a:cubicBezTo>
                    <a:pt x="868" y="566"/>
                    <a:pt x="867" y="558"/>
                    <a:pt x="869" y="555"/>
                  </a:cubicBezTo>
                  <a:cubicBezTo>
                    <a:pt x="877" y="555"/>
                    <a:pt x="868" y="550"/>
                    <a:pt x="867" y="553"/>
                  </a:cubicBezTo>
                  <a:cubicBezTo>
                    <a:pt x="865" y="552"/>
                    <a:pt x="867" y="543"/>
                    <a:pt x="863" y="540"/>
                  </a:cubicBezTo>
                  <a:cubicBezTo>
                    <a:pt x="861" y="535"/>
                    <a:pt x="856" y="529"/>
                    <a:pt x="858" y="523"/>
                  </a:cubicBezTo>
                  <a:cubicBezTo>
                    <a:pt x="863" y="522"/>
                    <a:pt x="868" y="527"/>
                    <a:pt x="873" y="527"/>
                  </a:cubicBezTo>
                  <a:cubicBezTo>
                    <a:pt x="879" y="528"/>
                    <a:pt x="887" y="525"/>
                    <a:pt x="892" y="531"/>
                  </a:cubicBezTo>
                  <a:cubicBezTo>
                    <a:pt x="894" y="537"/>
                    <a:pt x="888" y="540"/>
                    <a:pt x="886" y="543"/>
                  </a:cubicBezTo>
                  <a:cubicBezTo>
                    <a:pt x="890" y="542"/>
                    <a:pt x="893" y="552"/>
                    <a:pt x="895" y="544"/>
                  </a:cubicBezTo>
                  <a:cubicBezTo>
                    <a:pt x="898" y="541"/>
                    <a:pt x="900" y="536"/>
                    <a:pt x="901" y="531"/>
                  </a:cubicBezTo>
                  <a:cubicBezTo>
                    <a:pt x="901" y="524"/>
                    <a:pt x="898" y="517"/>
                    <a:pt x="896" y="512"/>
                  </a:cubicBezTo>
                  <a:cubicBezTo>
                    <a:pt x="890" y="507"/>
                    <a:pt x="891" y="507"/>
                    <a:pt x="897" y="507"/>
                  </a:cubicBezTo>
                  <a:cubicBezTo>
                    <a:pt x="947" y="508"/>
                    <a:pt x="996" y="507"/>
                    <a:pt x="1046" y="507"/>
                  </a:cubicBezTo>
                  <a:cubicBezTo>
                    <a:pt x="1075" y="507"/>
                    <a:pt x="1105" y="508"/>
                    <a:pt x="1134" y="507"/>
                  </a:cubicBezTo>
                  <a:cubicBezTo>
                    <a:pt x="1207" y="507"/>
                    <a:pt x="1280" y="508"/>
                    <a:pt x="1353" y="508"/>
                  </a:cubicBezTo>
                  <a:cubicBezTo>
                    <a:pt x="1368" y="508"/>
                    <a:pt x="1383" y="508"/>
                    <a:pt x="1398" y="508"/>
                  </a:cubicBezTo>
                  <a:cubicBezTo>
                    <a:pt x="1396" y="504"/>
                    <a:pt x="1391" y="496"/>
                    <a:pt x="1398" y="498"/>
                  </a:cubicBezTo>
                  <a:cubicBezTo>
                    <a:pt x="1403" y="502"/>
                    <a:pt x="1407" y="508"/>
                    <a:pt x="1411" y="514"/>
                  </a:cubicBezTo>
                  <a:cubicBezTo>
                    <a:pt x="1415" y="517"/>
                    <a:pt x="1419" y="519"/>
                    <a:pt x="1423" y="518"/>
                  </a:cubicBezTo>
                  <a:cubicBezTo>
                    <a:pt x="1427" y="519"/>
                    <a:pt x="1433" y="518"/>
                    <a:pt x="1434" y="522"/>
                  </a:cubicBezTo>
                  <a:cubicBezTo>
                    <a:pt x="1439" y="525"/>
                    <a:pt x="1438" y="526"/>
                    <a:pt x="1444" y="524"/>
                  </a:cubicBezTo>
                  <a:cubicBezTo>
                    <a:pt x="1447" y="527"/>
                    <a:pt x="1450" y="529"/>
                    <a:pt x="1453" y="530"/>
                  </a:cubicBezTo>
                  <a:cubicBezTo>
                    <a:pt x="1458" y="531"/>
                    <a:pt x="1462" y="527"/>
                    <a:pt x="1467" y="526"/>
                  </a:cubicBezTo>
                  <a:cubicBezTo>
                    <a:pt x="1467" y="533"/>
                    <a:pt x="1474" y="528"/>
                    <a:pt x="1478" y="529"/>
                  </a:cubicBezTo>
                  <a:cubicBezTo>
                    <a:pt x="1481" y="530"/>
                    <a:pt x="1484" y="533"/>
                    <a:pt x="1489" y="532"/>
                  </a:cubicBezTo>
                  <a:cubicBezTo>
                    <a:pt x="1496" y="534"/>
                    <a:pt x="1502" y="526"/>
                    <a:pt x="1509" y="525"/>
                  </a:cubicBezTo>
                  <a:cubicBezTo>
                    <a:pt x="1516" y="524"/>
                    <a:pt x="1522" y="529"/>
                    <a:pt x="1528" y="532"/>
                  </a:cubicBezTo>
                  <a:cubicBezTo>
                    <a:pt x="1544" y="540"/>
                    <a:pt x="1560" y="547"/>
                    <a:pt x="1576" y="558"/>
                  </a:cubicBezTo>
                  <a:cubicBezTo>
                    <a:pt x="1576" y="563"/>
                    <a:pt x="1580" y="569"/>
                    <a:pt x="1584" y="567"/>
                  </a:cubicBezTo>
                  <a:cubicBezTo>
                    <a:pt x="1588" y="569"/>
                    <a:pt x="1590" y="573"/>
                    <a:pt x="1595" y="573"/>
                  </a:cubicBezTo>
                  <a:cubicBezTo>
                    <a:pt x="1600" y="575"/>
                    <a:pt x="1596" y="583"/>
                    <a:pt x="1602" y="583"/>
                  </a:cubicBezTo>
                  <a:cubicBezTo>
                    <a:pt x="1608" y="586"/>
                    <a:pt x="1614" y="589"/>
                    <a:pt x="1620" y="593"/>
                  </a:cubicBezTo>
                  <a:cubicBezTo>
                    <a:pt x="1622" y="606"/>
                    <a:pt x="1627" y="618"/>
                    <a:pt x="1627" y="631"/>
                  </a:cubicBezTo>
                  <a:cubicBezTo>
                    <a:pt x="1629" y="639"/>
                    <a:pt x="1624" y="644"/>
                    <a:pt x="1621" y="650"/>
                  </a:cubicBezTo>
                  <a:cubicBezTo>
                    <a:pt x="1619" y="657"/>
                    <a:pt x="1612" y="658"/>
                    <a:pt x="1610" y="665"/>
                  </a:cubicBezTo>
                  <a:cubicBezTo>
                    <a:pt x="1610" y="674"/>
                    <a:pt x="1619" y="676"/>
                    <a:pt x="1625" y="674"/>
                  </a:cubicBezTo>
                  <a:cubicBezTo>
                    <a:pt x="1634" y="669"/>
                    <a:pt x="1643" y="660"/>
                    <a:pt x="1654" y="660"/>
                  </a:cubicBezTo>
                  <a:cubicBezTo>
                    <a:pt x="1664" y="659"/>
                    <a:pt x="1674" y="655"/>
                    <a:pt x="1683" y="650"/>
                  </a:cubicBezTo>
                  <a:cubicBezTo>
                    <a:pt x="1683" y="644"/>
                    <a:pt x="1678" y="637"/>
                    <a:pt x="1683" y="633"/>
                  </a:cubicBezTo>
                  <a:cubicBezTo>
                    <a:pt x="1693" y="629"/>
                    <a:pt x="1704" y="632"/>
                    <a:pt x="1714" y="632"/>
                  </a:cubicBezTo>
                  <a:cubicBezTo>
                    <a:pt x="1719" y="631"/>
                    <a:pt x="1727" y="631"/>
                    <a:pt x="1728" y="622"/>
                  </a:cubicBezTo>
                  <a:cubicBezTo>
                    <a:pt x="1728" y="616"/>
                    <a:pt x="1733" y="617"/>
                    <a:pt x="1736" y="614"/>
                  </a:cubicBezTo>
                  <a:cubicBezTo>
                    <a:pt x="1745" y="610"/>
                    <a:pt x="1752" y="604"/>
                    <a:pt x="1760" y="599"/>
                  </a:cubicBezTo>
                  <a:cubicBezTo>
                    <a:pt x="1778" y="600"/>
                    <a:pt x="1796" y="599"/>
                    <a:pt x="1814" y="600"/>
                  </a:cubicBezTo>
                  <a:cubicBezTo>
                    <a:pt x="1820" y="603"/>
                    <a:pt x="1819" y="594"/>
                    <a:pt x="1823" y="592"/>
                  </a:cubicBezTo>
                  <a:cubicBezTo>
                    <a:pt x="1827" y="591"/>
                    <a:pt x="1832" y="594"/>
                    <a:pt x="1836" y="592"/>
                  </a:cubicBezTo>
                  <a:cubicBezTo>
                    <a:pt x="1842" y="584"/>
                    <a:pt x="1847" y="574"/>
                    <a:pt x="1851" y="564"/>
                  </a:cubicBezTo>
                  <a:cubicBezTo>
                    <a:pt x="1853" y="556"/>
                    <a:pt x="1858" y="549"/>
                    <a:pt x="1863" y="544"/>
                  </a:cubicBezTo>
                  <a:cubicBezTo>
                    <a:pt x="1867" y="545"/>
                    <a:pt x="1871" y="552"/>
                    <a:pt x="1875" y="548"/>
                  </a:cubicBezTo>
                  <a:cubicBezTo>
                    <a:pt x="1880" y="546"/>
                    <a:pt x="1888" y="549"/>
                    <a:pt x="1888" y="557"/>
                  </a:cubicBezTo>
                  <a:cubicBezTo>
                    <a:pt x="1888" y="566"/>
                    <a:pt x="1890" y="575"/>
                    <a:pt x="1890" y="584"/>
                  </a:cubicBezTo>
                  <a:cubicBezTo>
                    <a:pt x="1892" y="587"/>
                    <a:pt x="1899" y="585"/>
                    <a:pt x="1896" y="592"/>
                  </a:cubicBezTo>
                  <a:cubicBezTo>
                    <a:pt x="1891" y="595"/>
                    <a:pt x="1902" y="594"/>
                    <a:pt x="1899" y="600"/>
                  </a:cubicBezTo>
                  <a:cubicBezTo>
                    <a:pt x="1898" y="602"/>
                    <a:pt x="1904" y="602"/>
                    <a:pt x="1897" y="606"/>
                  </a:cubicBezTo>
                  <a:cubicBezTo>
                    <a:pt x="1892" y="606"/>
                    <a:pt x="1891" y="610"/>
                    <a:pt x="1887" y="608"/>
                  </a:cubicBezTo>
                  <a:cubicBezTo>
                    <a:pt x="1884" y="607"/>
                    <a:pt x="1882" y="617"/>
                    <a:pt x="1880" y="610"/>
                  </a:cubicBezTo>
                  <a:cubicBezTo>
                    <a:pt x="1875" y="612"/>
                    <a:pt x="1872" y="612"/>
                    <a:pt x="1872" y="615"/>
                  </a:cubicBezTo>
                  <a:cubicBezTo>
                    <a:pt x="1865" y="616"/>
                    <a:pt x="1871" y="603"/>
                    <a:pt x="1866" y="612"/>
                  </a:cubicBezTo>
                  <a:cubicBezTo>
                    <a:pt x="1864" y="615"/>
                    <a:pt x="1862" y="624"/>
                    <a:pt x="1858" y="622"/>
                  </a:cubicBezTo>
                  <a:cubicBezTo>
                    <a:pt x="1857" y="619"/>
                    <a:pt x="1851" y="630"/>
                    <a:pt x="1853" y="621"/>
                  </a:cubicBezTo>
                  <a:cubicBezTo>
                    <a:pt x="1851" y="623"/>
                    <a:pt x="1849" y="632"/>
                    <a:pt x="1847" y="625"/>
                  </a:cubicBezTo>
                  <a:cubicBezTo>
                    <a:pt x="1843" y="623"/>
                    <a:pt x="1843" y="631"/>
                    <a:pt x="1840" y="632"/>
                  </a:cubicBezTo>
                  <a:cubicBezTo>
                    <a:pt x="1838" y="636"/>
                    <a:pt x="1834" y="638"/>
                    <a:pt x="1833" y="644"/>
                  </a:cubicBezTo>
                  <a:cubicBezTo>
                    <a:pt x="1829" y="647"/>
                    <a:pt x="1832" y="654"/>
                    <a:pt x="1836" y="652"/>
                  </a:cubicBezTo>
                  <a:cubicBezTo>
                    <a:pt x="1832" y="655"/>
                    <a:pt x="1830" y="654"/>
                    <a:pt x="1827" y="659"/>
                  </a:cubicBezTo>
                  <a:cubicBezTo>
                    <a:pt x="1830" y="660"/>
                    <a:pt x="1835" y="663"/>
                    <a:pt x="1837" y="668"/>
                  </a:cubicBezTo>
                  <a:cubicBezTo>
                    <a:pt x="1836" y="675"/>
                    <a:pt x="1843" y="673"/>
                    <a:pt x="1846" y="671"/>
                  </a:cubicBezTo>
                  <a:cubicBezTo>
                    <a:pt x="1846" y="669"/>
                    <a:pt x="1839" y="663"/>
                    <a:pt x="1845" y="666"/>
                  </a:cubicBezTo>
                  <a:cubicBezTo>
                    <a:pt x="1849" y="670"/>
                    <a:pt x="1848" y="677"/>
                    <a:pt x="1842" y="676"/>
                  </a:cubicBezTo>
                  <a:cubicBezTo>
                    <a:pt x="1837" y="679"/>
                    <a:pt x="1834" y="676"/>
                    <a:pt x="1833" y="673"/>
                  </a:cubicBezTo>
                  <a:cubicBezTo>
                    <a:pt x="1831" y="676"/>
                    <a:pt x="1828" y="680"/>
                    <a:pt x="1825" y="678"/>
                  </a:cubicBezTo>
                  <a:cubicBezTo>
                    <a:pt x="1827" y="671"/>
                    <a:pt x="1823" y="672"/>
                    <a:pt x="1821" y="673"/>
                  </a:cubicBezTo>
                  <a:cubicBezTo>
                    <a:pt x="1821" y="681"/>
                    <a:pt x="1818" y="682"/>
                    <a:pt x="1813" y="682"/>
                  </a:cubicBezTo>
                  <a:cubicBezTo>
                    <a:pt x="1801" y="683"/>
                    <a:pt x="1789" y="684"/>
                    <a:pt x="1779" y="691"/>
                  </a:cubicBezTo>
                  <a:cubicBezTo>
                    <a:pt x="1776" y="695"/>
                    <a:pt x="1772" y="697"/>
                    <a:pt x="1776" y="689"/>
                  </a:cubicBezTo>
                  <a:cubicBezTo>
                    <a:pt x="1777" y="682"/>
                    <a:pt x="1773" y="695"/>
                    <a:pt x="1772" y="697"/>
                  </a:cubicBezTo>
                  <a:cubicBezTo>
                    <a:pt x="1767" y="696"/>
                    <a:pt x="1769" y="705"/>
                    <a:pt x="1775" y="703"/>
                  </a:cubicBezTo>
                  <a:cubicBezTo>
                    <a:pt x="1773" y="709"/>
                    <a:pt x="1772" y="718"/>
                    <a:pt x="1769" y="723"/>
                  </a:cubicBezTo>
                  <a:cubicBezTo>
                    <a:pt x="1766" y="721"/>
                    <a:pt x="1766" y="730"/>
                    <a:pt x="1762" y="731"/>
                  </a:cubicBezTo>
                  <a:cubicBezTo>
                    <a:pt x="1758" y="737"/>
                    <a:pt x="1756" y="737"/>
                    <a:pt x="1757" y="731"/>
                  </a:cubicBezTo>
                  <a:cubicBezTo>
                    <a:pt x="1753" y="731"/>
                    <a:pt x="1749" y="728"/>
                    <a:pt x="1747" y="723"/>
                  </a:cubicBezTo>
                  <a:cubicBezTo>
                    <a:pt x="1744" y="720"/>
                    <a:pt x="1753" y="713"/>
                    <a:pt x="1746" y="718"/>
                  </a:cubicBezTo>
                  <a:cubicBezTo>
                    <a:pt x="1742" y="722"/>
                    <a:pt x="1750" y="727"/>
                    <a:pt x="1749" y="733"/>
                  </a:cubicBezTo>
                  <a:cubicBezTo>
                    <a:pt x="1750" y="739"/>
                    <a:pt x="1755" y="739"/>
                    <a:pt x="1755" y="745"/>
                  </a:cubicBezTo>
                  <a:cubicBezTo>
                    <a:pt x="1756" y="751"/>
                    <a:pt x="1751" y="753"/>
                    <a:pt x="1749" y="757"/>
                  </a:cubicBezTo>
                  <a:cubicBezTo>
                    <a:pt x="1746" y="760"/>
                    <a:pt x="1746" y="768"/>
                    <a:pt x="1743" y="768"/>
                  </a:cubicBezTo>
                  <a:cubicBezTo>
                    <a:pt x="1741" y="768"/>
                    <a:pt x="1740" y="782"/>
                    <a:pt x="1737" y="775"/>
                  </a:cubicBezTo>
                  <a:cubicBezTo>
                    <a:pt x="1739" y="770"/>
                    <a:pt x="1739" y="763"/>
                    <a:pt x="1744" y="761"/>
                  </a:cubicBezTo>
                  <a:cubicBezTo>
                    <a:pt x="1744" y="756"/>
                    <a:pt x="1739" y="761"/>
                    <a:pt x="1741" y="756"/>
                  </a:cubicBezTo>
                  <a:cubicBezTo>
                    <a:pt x="1735" y="757"/>
                    <a:pt x="1745" y="746"/>
                    <a:pt x="1738" y="751"/>
                  </a:cubicBezTo>
                  <a:cubicBezTo>
                    <a:pt x="1736" y="753"/>
                    <a:pt x="1728" y="746"/>
                    <a:pt x="1735" y="745"/>
                  </a:cubicBezTo>
                  <a:cubicBezTo>
                    <a:pt x="1742" y="744"/>
                    <a:pt x="1731" y="740"/>
                    <a:pt x="1731" y="741"/>
                  </a:cubicBezTo>
                  <a:cubicBezTo>
                    <a:pt x="1734" y="738"/>
                    <a:pt x="1738" y="740"/>
                    <a:pt x="1732" y="736"/>
                  </a:cubicBezTo>
                  <a:cubicBezTo>
                    <a:pt x="1735" y="734"/>
                    <a:pt x="1737" y="733"/>
                    <a:pt x="1733" y="731"/>
                  </a:cubicBezTo>
                  <a:cubicBezTo>
                    <a:pt x="1737" y="724"/>
                    <a:pt x="1741" y="729"/>
                    <a:pt x="1738" y="723"/>
                  </a:cubicBezTo>
                  <a:cubicBezTo>
                    <a:pt x="1737" y="718"/>
                    <a:pt x="1735" y="730"/>
                    <a:pt x="1733" y="725"/>
                  </a:cubicBezTo>
                  <a:cubicBezTo>
                    <a:pt x="1733" y="729"/>
                    <a:pt x="1731" y="726"/>
                    <a:pt x="1729" y="730"/>
                  </a:cubicBezTo>
                  <a:cubicBezTo>
                    <a:pt x="1724" y="728"/>
                    <a:pt x="1734" y="736"/>
                    <a:pt x="1728" y="740"/>
                  </a:cubicBezTo>
                  <a:cubicBezTo>
                    <a:pt x="1728" y="744"/>
                    <a:pt x="1734" y="753"/>
                    <a:pt x="1727" y="747"/>
                  </a:cubicBezTo>
                  <a:cubicBezTo>
                    <a:pt x="1723" y="742"/>
                    <a:pt x="1729" y="751"/>
                    <a:pt x="1731" y="752"/>
                  </a:cubicBezTo>
                  <a:cubicBezTo>
                    <a:pt x="1734" y="761"/>
                    <a:pt x="1726" y="751"/>
                    <a:pt x="1723" y="751"/>
                  </a:cubicBezTo>
                  <a:cubicBezTo>
                    <a:pt x="1722" y="749"/>
                    <a:pt x="1721" y="750"/>
                    <a:pt x="1716" y="748"/>
                  </a:cubicBezTo>
                  <a:cubicBezTo>
                    <a:pt x="1714" y="745"/>
                    <a:pt x="1721" y="739"/>
                    <a:pt x="1715" y="745"/>
                  </a:cubicBezTo>
                  <a:cubicBezTo>
                    <a:pt x="1711" y="752"/>
                    <a:pt x="1720" y="749"/>
                    <a:pt x="1721" y="753"/>
                  </a:cubicBezTo>
                  <a:cubicBezTo>
                    <a:pt x="1726" y="755"/>
                    <a:pt x="1728" y="757"/>
                    <a:pt x="1732" y="759"/>
                  </a:cubicBezTo>
                  <a:cubicBezTo>
                    <a:pt x="1736" y="762"/>
                    <a:pt x="1729" y="769"/>
                    <a:pt x="1727" y="762"/>
                  </a:cubicBezTo>
                  <a:cubicBezTo>
                    <a:pt x="1721" y="756"/>
                    <a:pt x="1722" y="758"/>
                    <a:pt x="1726" y="764"/>
                  </a:cubicBezTo>
                  <a:cubicBezTo>
                    <a:pt x="1731" y="768"/>
                    <a:pt x="1732" y="767"/>
                    <a:pt x="1733" y="770"/>
                  </a:cubicBezTo>
                  <a:cubicBezTo>
                    <a:pt x="1734" y="775"/>
                    <a:pt x="1729" y="770"/>
                    <a:pt x="1729" y="774"/>
                  </a:cubicBezTo>
                  <a:cubicBezTo>
                    <a:pt x="1726" y="771"/>
                    <a:pt x="1721" y="766"/>
                    <a:pt x="1727" y="774"/>
                  </a:cubicBezTo>
                  <a:cubicBezTo>
                    <a:pt x="1730" y="774"/>
                    <a:pt x="1736" y="779"/>
                    <a:pt x="1730" y="781"/>
                  </a:cubicBezTo>
                  <a:cubicBezTo>
                    <a:pt x="1728" y="779"/>
                    <a:pt x="1724" y="771"/>
                    <a:pt x="1721" y="775"/>
                  </a:cubicBezTo>
                  <a:cubicBezTo>
                    <a:pt x="1725" y="776"/>
                    <a:pt x="1728" y="782"/>
                    <a:pt x="1730" y="783"/>
                  </a:cubicBezTo>
                  <a:cubicBezTo>
                    <a:pt x="1732" y="782"/>
                    <a:pt x="1739" y="781"/>
                    <a:pt x="1739" y="787"/>
                  </a:cubicBezTo>
                  <a:cubicBezTo>
                    <a:pt x="1741" y="794"/>
                    <a:pt x="1743" y="801"/>
                    <a:pt x="1746" y="808"/>
                  </a:cubicBezTo>
                  <a:cubicBezTo>
                    <a:pt x="1741" y="803"/>
                    <a:pt x="1742" y="793"/>
                    <a:pt x="1738" y="787"/>
                  </a:cubicBezTo>
                  <a:cubicBezTo>
                    <a:pt x="1740" y="793"/>
                    <a:pt x="1735" y="790"/>
                    <a:pt x="1739" y="795"/>
                  </a:cubicBezTo>
                  <a:cubicBezTo>
                    <a:pt x="1743" y="805"/>
                    <a:pt x="1739" y="797"/>
                    <a:pt x="1738" y="799"/>
                  </a:cubicBezTo>
                  <a:cubicBezTo>
                    <a:pt x="1735" y="797"/>
                    <a:pt x="1733" y="795"/>
                    <a:pt x="1735" y="800"/>
                  </a:cubicBezTo>
                  <a:cubicBezTo>
                    <a:pt x="1729" y="800"/>
                    <a:pt x="1733" y="798"/>
                    <a:pt x="1728" y="803"/>
                  </a:cubicBezTo>
                  <a:cubicBezTo>
                    <a:pt x="1724" y="804"/>
                    <a:pt x="1725" y="791"/>
                    <a:pt x="1724" y="800"/>
                  </a:cubicBezTo>
                  <a:cubicBezTo>
                    <a:pt x="1724" y="807"/>
                    <a:pt x="1728" y="805"/>
                    <a:pt x="1732" y="805"/>
                  </a:cubicBezTo>
                  <a:cubicBezTo>
                    <a:pt x="1739" y="800"/>
                    <a:pt x="1735" y="809"/>
                    <a:pt x="1737" y="811"/>
                  </a:cubicBezTo>
                  <a:cubicBezTo>
                    <a:pt x="1737" y="806"/>
                    <a:pt x="1742" y="801"/>
                    <a:pt x="1743" y="809"/>
                  </a:cubicBezTo>
                  <a:cubicBezTo>
                    <a:pt x="1742" y="814"/>
                    <a:pt x="1738" y="812"/>
                    <a:pt x="1736" y="818"/>
                  </a:cubicBezTo>
                  <a:cubicBezTo>
                    <a:pt x="1732" y="820"/>
                    <a:pt x="1728" y="816"/>
                    <a:pt x="1726" y="814"/>
                  </a:cubicBezTo>
                  <a:cubicBezTo>
                    <a:pt x="1730" y="820"/>
                    <a:pt x="1719" y="813"/>
                    <a:pt x="1719" y="815"/>
                  </a:cubicBezTo>
                  <a:cubicBezTo>
                    <a:pt x="1721" y="817"/>
                    <a:pt x="1728" y="817"/>
                    <a:pt x="1729" y="821"/>
                  </a:cubicBezTo>
                  <a:cubicBezTo>
                    <a:pt x="1724" y="821"/>
                    <a:pt x="1728" y="827"/>
                    <a:pt x="1722" y="826"/>
                  </a:cubicBezTo>
                  <a:cubicBezTo>
                    <a:pt x="1716" y="818"/>
                    <a:pt x="1720" y="830"/>
                    <a:pt x="1725" y="828"/>
                  </a:cubicBezTo>
                  <a:cubicBezTo>
                    <a:pt x="1728" y="826"/>
                    <a:pt x="1731" y="824"/>
                    <a:pt x="1732" y="828"/>
                  </a:cubicBezTo>
                  <a:cubicBezTo>
                    <a:pt x="1729" y="832"/>
                    <a:pt x="1725" y="833"/>
                    <a:pt x="1721" y="834"/>
                  </a:cubicBezTo>
                  <a:cubicBezTo>
                    <a:pt x="1716" y="833"/>
                    <a:pt x="1712" y="836"/>
                    <a:pt x="1710" y="841"/>
                  </a:cubicBezTo>
                  <a:cubicBezTo>
                    <a:pt x="1706" y="845"/>
                    <a:pt x="1704" y="853"/>
                    <a:pt x="1698" y="852"/>
                  </a:cubicBezTo>
                  <a:cubicBezTo>
                    <a:pt x="1689" y="853"/>
                    <a:pt x="1679" y="858"/>
                    <a:pt x="1677" y="870"/>
                  </a:cubicBezTo>
                  <a:cubicBezTo>
                    <a:pt x="1671" y="877"/>
                    <a:pt x="1664" y="884"/>
                    <a:pt x="1655" y="884"/>
                  </a:cubicBezTo>
                  <a:cubicBezTo>
                    <a:pt x="1651" y="894"/>
                    <a:pt x="1643" y="902"/>
                    <a:pt x="1641" y="913"/>
                  </a:cubicBezTo>
                  <a:cubicBezTo>
                    <a:pt x="1640" y="919"/>
                    <a:pt x="1637" y="925"/>
                    <a:pt x="1639" y="932"/>
                  </a:cubicBezTo>
                  <a:cubicBezTo>
                    <a:pt x="1640" y="948"/>
                    <a:pt x="1649" y="961"/>
                    <a:pt x="1655" y="975"/>
                  </a:cubicBezTo>
                  <a:cubicBezTo>
                    <a:pt x="1656" y="985"/>
                    <a:pt x="1658" y="995"/>
                    <a:pt x="1661" y="1004"/>
                  </a:cubicBezTo>
                  <a:cubicBezTo>
                    <a:pt x="1662" y="1007"/>
                    <a:pt x="1665" y="1013"/>
                    <a:pt x="1664" y="1018"/>
                  </a:cubicBezTo>
                  <a:cubicBezTo>
                    <a:pt x="1664" y="1025"/>
                    <a:pt x="1663" y="1032"/>
                    <a:pt x="1661" y="1039"/>
                  </a:cubicBezTo>
                  <a:cubicBezTo>
                    <a:pt x="1657" y="1043"/>
                    <a:pt x="1662" y="1050"/>
                    <a:pt x="1657" y="1054"/>
                  </a:cubicBezTo>
                  <a:cubicBezTo>
                    <a:pt x="1657" y="1053"/>
                    <a:pt x="1656" y="1048"/>
                    <a:pt x="1651" y="1051"/>
                  </a:cubicBezTo>
                  <a:cubicBezTo>
                    <a:pt x="1646" y="1052"/>
                    <a:pt x="1644" y="1051"/>
                    <a:pt x="1644" y="1044"/>
                  </a:cubicBezTo>
                  <a:cubicBezTo>
                    <a:pt x="1642" y="1038"/>
                    <a:pt x="1640" y="1033"/>
                    <a:pt x="1634" y="1034"/>
                  </a:cubicBezTo>
                  <a:cubicBezTo>
                    <a:pt x="1630" y="1031"/>
                    <a:pt x="1634" y="1021"/>
                    <a:pt x="1628" y="1020"/>
                  </a:cubicBezTo>
                  <a:cubicBezTo>
                    <a:pt x="1628" y="1012"/>
                    <a:pt x="1625" y="1014"/>
                    <a:pt x="1622" y="1010"/>
                  </a:cubicBezTo>
                  <a:cubicBezTo>
                    <a:pt x="1622" y="1006"/>
                    <a:pt x="1615" y="998"/>
                    <a:pt x="1617" y="997"/>
                  </a:cubicBezTo>
                  <a:cubicBezTo>
                    <a:pt x="1621" y="998"/>
                    <a:pt x="1623" y="985"/>
                    <a:pt x="1619" y="990"/>
                  </a:cubicBezTo>
                  <a:cubicBezTo>
                    <a:pt x="1614" y="996"/>
                    <a:pt x="1614" y="986"/>
                    <a:pt x="1616" y="982"/>
                  </a:cubicBezTo>
                  <a:cubicBezTo>
                    <a:pt x="1616" y="976"/>
                    <a:pt x="1618" y="970"/>
                    <a:pt x="1617" y="964"/>
                  </a:cubicBezTo>
                  <a:cubicBezTo>
                    <a:pt x="1615" y="958"/>
                    <a:pt x="1609" y="960"/>
                    <a:pt x="1607" y="955"/>
                  </a:cubicBezTo>
                  <a:cubicBezTo>
                    <a:pt x="1602" y="948"/>
                    <a:pt x="1598" y="940"/>
                    <a:pt x="1591" y="938"/>
                  </a:cubicBezTo>
                  <a:cubicBezTo>
                    <a:pt x="1584" y="938"/>
                    <a:pt x="1580" y="947"/>
                    <a:pt x="1574" y="947"/>
                  </a:cubicBezTo>
                  <a:cubicBezTo>
                    <a:pt x="1568" y="951"/>
                    <a:pt x="1567" y="944"/>
                    <a:pt x="1566" y="939"/>
                  </a:cubicBezTo>
                  <a:cubicBezTo>
                    <a:pt x="1562" y="934"/>
                    <a:pt x="1556" y="938"/>
                    <a:pt x="1552" y="933"/>
                  </a:cubicBezTo>
                  <a:cubicBezTo>
                    <a:pt x="1549" y="928"/>
                    <a:pt x="1544" y="934"/>
                    <a:pt x="1539" y="932"/>
                  </a:cubicBezTo>
                  <a:cubicBezTo>
                    <a:pt x="1534" y="931"/>
                    <a:pt x="1533" y="932"/>
                    <a:pt x="1529" y="934"/>
                  </a:cubicBezTo>
                  <a:cubicBezTo>
                    <a:pt x="1524" y="937"/>
                    <a:pt x="1523" y="929"/>
                    <a:pt x="1520" y="926"/>
                  </a:cubicBezTo>
                  <a:cubicBezTo>
                    <a:pt x="1520" y="931"/>
                    <a:pt x="1518" y="935"/>
                    <a:pt x="1513" y="932"/>
                  </a:cubicBezTo>
                  <a:cubicBezTo>
                    <a:pt x="1508" y="933"/>
                    <a:pt x="1502" y="930"/>
                    <a:pt x="1497" y="933"/>
                  </a:cubicBezTo>
                  <a:cubicBezTo>
                    <a:pt x="1494" y="936"/>
                    <a:pt x="1490" y="938"/>
                    <a:pt x="1486" y="934"/>
                  </a:cubicBezTo>
                  <a:cubicBezTo>
                    <a:pt x="1482" y="931"/>
                    <a:pt x="1479" y="932"/>
                    <a:pt x="1477" y="938"/>
                  </a:cubicBezTo>
                  <a:cubicBezTo>
                    <a:pt x="1480" y="943"/>
                    <a:pt x="1485" y="938"/>
                    <a:pt x="1489" y="938"/>
                  </a:cubicBezTo>
                  <a:cubicBezTo>
                    <a:pt x="1492" y="940"/>
                    <a:pt x="1499" y="944"/>
                    <a:pt x="1492" y="946"/>
                  </a:cubicBezTo>
                  <a:cubicBezTo>
                    <a:pt x="1487" y="950"/>
                    <a:pt x="1495" y="955"/>
                    <a:pt x="1498" y="956"/>
                  </a:cubicBezTo>
                  <a:cubicBezTo>
                    <a:pt x="1504" y="960"/>
                    <a:pt x="1501" y="963"/>
                    <a:pt x="1496" y="962"/>
                  </a:cubicBezTo>
                  <a:cubicBezTo>
                    <a:pt x="1492" y="960"/>
                    <a:pt x="1490" y="955"/>
                    <a:pt x="1485" y="954"/>
                  </a:cubicBezTo>
                  <a:cubicBezTo>
                    <a:pt x="1483" y="948"/>
                    <a:pt x="1476" y="956"/>
                    <a:pt x="1482" y="958"/>
                  </a:cubicBezTo>
                  <a:cubicBezTo>
                    <a:pt x="1482" y="965"/>
                    <a:pt x="1477" y="953"/>
                    <a:pt x="1474" y="958"/>
                  </a:cubicBezTo>
                  <a:cubicBezTo>
                    <a:pt x="1471" y="963"/>
                    <a:pt x="1467" y="959"/>
                    <a:pt x="1463" y="957"/>
                  </a:cubicBezTo>
                  <a:cubicBezTo>
                    <a:pt x="1460" y="951"/>
                    <a:pt x="1454" y="948"/>
                    <a:pt x="1450" y="945"/>
                  </a:cubicBezTo>
                  <a:cubicBezTo>
                    <a:pt x="1440" y="944"/>
                    <a:pt x="1452" y="948"/>
                    <a:pt x="1447" y="951"/>
                  </a:cubicBezTo>
                  <a:cubicBezTo>
                    <a:pt x="1438" y="952"/>
                    <a:pt x="1430" y="947"/>
                    <a:pt x="1422" y="946"/>
                  </a:cubicBezTo>
                  <a:cubicBezTo>
                    <a:pt x="1416" y="947"/>
                    <a:pt x="1410" y="947"/>
                    <a:pt x="1405" y="951"/>
                  </a:cubicBezTo>
                  <a:cubicBezTo>
                    <a:pt x="1399" y="954"/>
                    <a:pt x="1398" y="947"/>
                    <a:pt x="1395" y="946"/>
                  </a:cubicBezTo>
                  <a:cubicBezTo>
                    <a:pt x="1391" y="950"/>
                    <a:pt x="1402" y="956"/>
                    <a:pt x="1394" y="958"/>
                  </a:cubicBezTo>
                  <a:cubicBezTo>
                    <a:pt x="1387" y="966"/>
                    <a:pt x="1379" y="974"/>
                    <a:pt x="1369" y="971"/>
                  </a:cubicBezTo>
                  <a:cubicBezTo>
                    <a:pt x="1362" y="968"/>
                    <a:pt x="1362" y="973"/>
                    <a:pt x="1366" y="978"/>
                  </a:cubicBezTo>
                  <a:cubicBezTo>
                    <a:pt x="1363" y="985"/>
                    <a:pt x="1356" y="983"/>
                    <a:pt x="1351" y="986"/>
                  </a:cubicBezTo>
                  <a:cubicBezTo>
                    <a:pt x="1343" y="989"/>
                    <a:pt x="1357" y="991"/>
                    <a:pt x="1352" y="996"/>
                  </a:cubicBezTo>
                  <a:cubicBezTo>
                    <a:pt x="1349" y="999"/>
                    <a:pt x="1346" y="1004"/>
                    <a:pt x="1347" y="1010"/>
                  </a:cubicBezTo>
                  <a:cubicBezTo>
                    <a:pt x="1347" y="1020"/>
                    <a:pt x="1351" y="1028"/>
                    <a:pt x="1354" y="1036"/>
                  </a:cubicBezTo>
                  <a:cubicBezTo>
                    <a:pt x="1349" y="1035"/>
                    <a:pt x="1344" y="1029"/>
                    <a:pt x="1338" y="1032"/>
                  </a:cubicBezTo>
                  <a:cubicBezTo>
                    <a:pt x="1332" y="1030"/>
                    <a:pt x="1327" y="1024"/>
                    <a:pt x="1320" y="1023"/>
                  </a:cubicBezTo>
                  <a:cubicBezTo>
                    <a:pt x="1315" y="1017"/>
                    <a:pt x="1313" y="1006"/>
                    <a:pt x="1311" y="998"/>
                  </a:cubicBezTo>
                  <a:cubicBezTo>
                    <a:pt x="1302" y="989"/>
                    <a:pt x="1295" y="977"/>
                    <a:pt x="1290" y="964"/>
                  </a:cubicBezTo>
                  <a:cubicBezTo>
                    <a:pt x="1286" y="956"/>
                    <a:pt x="1281" y="950"/>
                    <a:pt x="1274" y="947"/>
                  </a:cubicBezTo>
                  <a:cubicBezTo>
                    <a:pt x="1268" y="944"/>
                    <a:pt x="1260" y="946"/>
                    <a:pt x="1256" y="953"/>
                  </a:cubicBezTo>
                  <a:cubicBezTo>
                    <a:pt x="1252" y="957"/>
                    <a:pt x="1249" y="965"/>
                    <a:pt x="1243" y="963"/>
                  </a:cubicBezTo>
                  <a:cubicBezTo>
                    <a:pt x="1235" y="962"/>
                    <a:pt x="1228" y="955"/>
                    <a:pt x="1221" y="950"/>
                  </a:cubicBezTo>
                  <a:cubicBezTo>
                    <a:pt x="1215" y="942"/>
                    <a:pt x="1216" y="928"/>
                    <a:pt x="1208" y="923"/>
                  </a:cubicBezTo>
                  <a:cubicBezTo>
                    <a:pt x="1200" y="918"/>
                    <a:pt x="1193" y="912"/>
                    <a:pt x="1188" y="903"/>
                  </a:cubicBezTo>
                  <a:cubicBezTo>
                    <a:pt x="1182" y="901"/>
                    <a:pt x="1175" y="902"/>
                    <a:pt x="1169" y="902"/>
                  </a:cubicBezTo>
                  <a:cubicBezTo>
                    <a:pt x="1165" y="902"/>
                    <a:pt x="1160" y="902"/>
                    <a:pt x="1156" y="902"/>
                  </a:cubicBezTo>
                  <a:cubicBezTo>
                    <a:pt x="1155" y="907"/>
                    <a:pt x="1155" y="914"/>
                    <a:pt x="1149" y="912"/>
                  </a:cubicBezTo>
                  <a:cubicBezTo>
                    <a:pt x="1134" y="912"/>
                    <a:pt x="1118" y="912"/>
                    <a:pt x="1103" y="911"/>
                  </a:cubicBezTo>
                  <a:cubicBezTo>
                    <a:pt x="1081" y="903"/>
                    <a:pt x="1060" y="894"/>
                    <a:pt x="1040" y="885"/>
                  </a:cubicBezTo>
                  <a:cubicBezTo>
                    <a:pt x="1036" y="881"/>
                    <a:pt x="1032" y="881"/>
                    <a:pt x="1028" y="881"/>
                  </a:cubicBezTo>
                  <a:cubicBezTo>
                    <a:pt x="1016" y="882"/>
                    <a:pt x="1005" y="883"/>
                    <a:pt x="994" y="884"/>
                  </a:cubicBezTo>
                  <a:close/>
                  <a:moveTo>
                    <a:pt x="260" y="1139"/>
                  </a:moveTo>
                  <a:cubicBezTo>
                    <a:pt x="256" y="1140"/>
                    <a:pt x="252" y="1140"/>
                    <a:pt x="249" y="1136"/>
                  </a:cubicBezTo>
                  <a:cubicBezTo>
                    <a:pt x="247" y="1132"/>
                    <a:pt x="255" y="1128"/>
                    <a:pt x="256" y="1133"/>
                  </a:cubicBezTo>
                  <a:cubicBezTo>
                    <a:pt x="256" y="1136"/>
                    <a:pt x="259" y="1136"/>
                    <a:pt x="260" y="1139"/>
                  </a:cubicBezTo>
                  <a:close/>
                  <a:moveTo>
                    <a:pt x="284" y="1155"/>
                  </a:moveTo>
                  <a:cubicBezTo>
                    <a:pt x="284" y="1151"/>
                    <a:pt x="276" y="1147"/>
                    <a:pt x="280" y="1144"/>
                  </a:cubicBezTo>
                  <a:cubicBezTo>
                    <a:pt x="283" y="1147"/>
                    <a:pt x="289" y="1147"/>
                    <a:pt x="291" y="1151"/>
                  </a:cubicBezTo>
                  <a:cubicBezTo>
                    <a:pt x="290" y="1155"/>
                    <a:pt x="286" y="1154"/>
                    <a:pt x="284" y="1155"/>
                  </a:cubicBezTo>
                  <a:close/>
                  <a:moveTo>
                    <a:pt x="763" y="366"/>
                  </a:moveTo>
                  <a:cubicBezTo>
                    <a:pt x="762" y="373"/>
                    <a:pt x="755" y="369"/>
                    <a:pt x="753" y="374"/>
                  </a:cubicBezTo>
                  <a:cubicBezTo>
                    <a:pt x="748" y="374"/>
                    <a:pt x="749" y="367"/>
                    <a:pt x="750" y="363"/>
                  </a:cubicBezTo>
                  <a:cubicBezTo>
                    <a:pt x="749" y="358"/>
                    <a:pt x="746" y="354"/>
                    <a:pt x="743" y="352"/>
                  </a:cubicBezTo>
                  <a:cubicBezTo>
                    <a:pt x="740" y="346"/>
                    <a:pt x="735" y="350"/>
                    <a:pt x="731" y="349"/>
                  </a:cubicBezTo>
                  <a:cubicBezTo>
                    <a:pt x="728" y="349"/>
                    <a:pt x="722" y="357"/>
                    <a:pt x="722" y="350"/>
                  </a:cubicBezTo>
                  <a:cubicBezTo>
                    <a:pt x="721" y="345"/>
                    <a:pt x="728" y="341"/>
                    <a:pt x="721" y="338"/>
                  </a:cubicBezTo>
                  <a:cubicBezTo>
                    <a:pt x="715" y="334"/>
                    <a:pt x="712" y="326"/>
                    <a:pt x="705" y="324"/>
                  </a:cubicBezTo>
                  <a:cubicBezTo>
                    <a:pt x="699" y="323"/>
                    <a:pt x="704" y="317"/>
                    <a:pt x="699" y="314"/>
                  </a:cubicBezTo>
                  <a:cubicBezTo>
                    <a:pt x="694" y="310"/>
                    <a:pt x="704" y="306"/>
                    <a:pt x="695" y="305"/>
                  </a:cubicBezTo>
                  <a:cubicBezTo>
                    <a:pt x="690" y="304"/>
                    <a:pt x="687" y="296"/>
                    <a:pt x="682" y="295"/>
                  </a:cubicBezTo>
                  <a:cubicBezTo>
                    <a:pt x="678" y="293"/>
                    <a:pt x="674" y="291"/>
                    <a:pt x="672" y="285"/>
                  </a:cubicBezTo>
                  <a:cubicBezTo>
                    <a:pt x="670" y="281"/>
                    <a:pt x="669" y="272"/>
                    <a:pt x="664" y="274"/>
                  </a:cubicBezTo>
                  <a:cubicBezTo>
                    <a:pt x="663" y="279"/>
                    <a:pt x="663" y="285"/>
                    <a:pt x="666" y="289"/>
                  </a:cubicBezTo>
                  <a:cubicBezTo>
                    <a:pt x="670" y="297"/>
                    <a:pt x="664" y="296"/>
                    <a:pt x="660" y="294"/>
                  </a:cubicBezTo>
                  <a:cubicBezTo>
                    <a:pt x="656" y="292"/>
                    <a:pt x="654" y="285"/>
                    <a:pt x="651" y="284"/>
                  </a:cubicBezTo>
                  <a:cubicBezTo>
                    <a:pt x="646" y="286"/>
                    <a:pt x="642" y="283"/>
                    <a:pt x="637" y="283"/>
                  </a:cubicBezTo>
                  <a:cubicBezTo>
                    <a:pt x="640" y="286"/>
                    <a:pt x="646" y="287"/>
                    <a:pt x="648" y="292"/>
                  </a:cubicBezTo>
                  <a:cubicBezTo>
                    <a:pt x="644" y="293"/>
                    <a:pt x="638" y="294"/>
                    <a:pt x="634" y="294"/>
                  </a:cubicBezTo>
                  <a:cubicBezTo>
                    <a:pt x="625" y="292"/>
                    <a:pt x="618" y="283"/>
                    <a:pt x="610" y="278"/>
                  </a:cubicBezTo>
                  <a:cubicBezTo>
                    <a:pt x="602" y="278"/>
                    <a:pt x="594" y="274"/>
                    <a:pt x="586" y="270"/>
                  </a:cubicBezTo>
                  <a:cubicBezTo>
                    <a:pt x="589" y="269"/>
                    <a:pt x="598" y="267"/>
                    <a:pt x="592" y="262"/>
                  </a:cubicBezTo>
                  <a:cubicBezTo>
                    <a:pt x="586" y="259"/>
                    <a:pt x="580" y="266"/>
                    <a:pt x="574" y="264"/>
                  </a:cubicBezTo>
                  <a:cubicBezTo>
                    <a:pt x="568" y="264"/>
                    <a:pt x="563" y="263"/>
                    <a:pt x="557" y="261"/>
                  </a:cubicBezTo>
                  <a:cubicBezTo>
                    <a:pt x="558" y="254"/>
                    <a:pt x="550" y="254"/>
                    <a:pt x="547" y="257"/>
                  </a:cubicBezTo>
                  <a:cubicBezTo>
                    <a:pt x="536" y="259"/>
                    <a:pt x="526" y="256"/>
                    <a:pt x="515" y="257"/>
                  </a:cubicBezTo>
                  <a:cubicBezTo>
                    <a:pt x="507" y="258"/>
                    <a:pt x="497" y="257"/>
                    <a:pt x="492" y="247"/>
                  </a:cubicBezTo>
                  <a:cubicBezTo>
                    <a:pt x="490" y="246"/>
                    <a:pt x="485" y="251"/>
                    <a:pt x="481" y="249"/>
                  </a:cubicBezTo>
                  <a:cubicBezTo>
                    <a:pt x="476" y="249"/>
                    <a:pt x="475" y="243"/>
                    <a:pt x="470" y="242"/>
                  </a:cubicBezTo>
                  <a:cubicBezTo>
                    <a:pt x="460" y="237"/>
                    <a:pt x="448" y="239"/>
                    <a:pt x="439" y="231"/>
                  </a:cubicBezTo>
                  <a:cubicBezTo>
                    <a:pt x="436" y="235"/>
                    <a:pt x="427" y="231"/>
                    <a:pt x="429" y="238"/>
                  </a:cubicBezTo>
                  <a:cubicBezTo>
                    <a:pt x="428" y="240"/>
                    <a:pt x="419" y="245"/>
                    <a:pt x="424" y="247"/>
                  </a:cubicBezTo>
                  <a:cubicBezTo>
                    <a:pt x="428" y="248"/>
                    <a:pt x="435" y="249"/>
                    <a:pt x="432" y="256"/>
                  </a:cubicBezTo>
                  <a:cubicBezTo>
                    <a:pt x="430" y="261"/>
                    <a:pt x="425" y="262"/>
                    <a:pt x="421" y="260"/>
                  </a:cubicBezTo>
                  <a:cubicBezTo>
                    <a:pt x="415" y="257"/>
                    <a:pt x="408" y="258"/>
                    <a:pt x="403" y="264"/>
                  </a:cubicBezTo>
                  <a:cubicBezTo>
                    <a:pt x="398" y="267"/>
                    <a:pt x="391" y="266"/>
                    <a:pt x="387" y="271"/>
                  </a:cubicBezTo>
                  <a:cubicBezTo>
                    <a:pt x="381" y="275"/>
                    <a:pt x="374" y="278"/>
                    <a:pt x="367" y="278"/>
                  </a:cubicBezTo>
                  <a:cubicBezTo>
                    <a:pt x="368" y="272"/>
                    <a:pt x="375" y="272"/>
                    <a:pt x="375" y="267"/>
                  </a:cubicBezTo>
                  <a:cubicBezTo>
                    <a:pt x="375" y="263"/>
                    <a:pt x="365" y="260"/>
                    <a:pt x="372" y="257"/>
                  </a:cubicBezTo>
                  <a:cubicBezTo>
                    <a:pt x="376" y="254"/>
                    <a:pt x="379" y="249"/>
                    <a:pt x="381" y="244"/>
                  </a:cubicBezTo>
                  <a:cubicBezTo>
                    <a:pt x="390" y="237"/>
                    <a:pt x="401" y="237"/>
                    <a:pt x="412" y="239"/>
                  </a:cubicBezTo>
                  <a:cubicBezTo>
                    <a:pt x="416" y="236"/>
                    <a:pt x="406" y="235"/>
                    <a:pt x="404" y="233"/>
                  </a:cubicBezTo>
                  <a:cubicBezTo>
                    <a:pt x="399" y="230"/>
                    <a:pt x="394" y="228"/>
                    <a:pt x="389" y="229"/>
                  </a:cubicBezTo>
                  <a:cubicBezTo>
                    <a:pt x="385" y="232"/>
                    <a:pt x="381" y="232"/>
                    <a:pt x="378" y="236"/>
                  </a:cubicBezTo>
                  <a:cubicBezTo>
                    <a:pt x="371" y="242"/>
                    <a:pt x="362" y="241"/>
                    <a:pt x="357" y="248"/>
                  </a:cubicBezTo>
                  <a:cubicBezTo>
                    <a:pt x="352" y="251"/>
                    <a:pt x="349" y="251"/>
                    <a:pt x="350" y="258"/>
                  </a:cubicBezTo>
                  <a:cubicBezTo>
                    <a:pt x="348" y="266"/>
                    <a:pt x="341" y="265"/>
                    <a:pt x="336" y="266"/>
                  </a:cubicBezTo>
                  <a:cubicBezTo>
                    <a:pt x="331" y="268"/>
                    <a:pt x="327" y="272"/>
                    <a:pt x="324" y="277"/>
                  </a:cubicBezTo>
                  <a:cubicBezTo>
                    <a:pt x="324" y="282"/>
                    <a:pt x="331" y="280"/>
                    <a:pt x="334" y="282"/>
                  </a:cubicBezTo>
                  <a:cubicBezTo>
                    <a:pt x="340" y="282"/>
                    <a:pt x="339" y="288"/>
                    <a:pt x="334" y="290"/>
                  </a:cubicBezTo>
                  <a:cubicBezTo>
                    <a:pt x="328" y="291"/>
                    <a:pt x="324" y="296"/>
                    <a:pt x="319" y="301"/>
                  </a:cubicBezTo>
                  <a:cubicBezTo>
                    <a:pt x="314" y="304"/>
                    <a:pt x="309" y="303"/>
                    <a:pt x="304" y="306"/>
                  </a:cubicBezTo>
                  <a:cubicBezTo>
                    <a:pt x="298" y="307"/>
                    <a:pt x="294" y="312"/>
                    <a:pt x="288" y="313"/>
                  </a:cubicBezTo>
                  <a:cubicBezTo>
                    <a:pt x="284" y="315"/>
                    <a:pt x="278" y="318"/>
                    <a:pt x="284" y="322"/>
                  </a:cubicBezTo>
                  <a:cubicBezTo>
                    <a:pt x="285" y="327"/>
                    <a:pt x="278" y="326"/>
                    <a:pt x="275" y="329"/>
                  </a:cubicBezTo>
                  <a:cubicBezTo>
                    <a:pt x="268" y="330"/>
                    <a:pt x="261" y="332"/>
                    <a:pt x="254" y="336"/>
                  </a:cubicBezTo>
                  <a:cubicBezTo>
                    <a:pt x="250" y="338"/>
                    <a:pt x="245" y="340"/>
                    <a:pt x="244" y="345"/>
                  </a:cubicBezTo>
                  <a:cubicBezTo>
                    <a:pt x="236" y="352"/>
                    <a:pt x="227" y="352"/>
                    <a:pt x="218" y="354"/>
                  </a:cubicBezTo>
                  <a:cubicBezTo>
                    <a:pt x="215" y="352"/>
                    <a:pt x="206" y="351"/>
                    <a:pt x="212" y="346"/>
                  </a:cubicBezTo>
                  <a:cubicBezTo>
                    <a:pt x="216" y="343"/>
                    <a:pt x="221" y="342"/>
                    <a:pt x="224" y="337"/>
                  </a:cubicBezTo>
                  <a:cubicBezTo>
                    <a:pt x="229" y="334"/>
                    <a:pt x="235" y="331"/>
                    <a:pt x="241" y="332"/>
                  </a:cubicBezTo>
                  <a:cubicBezTo>
                    <a:pt x="249" y="336"/>
                    <a:pt x="242" y="327"/>
                    <a:pt x="247" y="324"/>
                  </a:cubicBezTo>
                  <a:cubicBezTo>
                    <a:pt x="252" y="319"/>
                    <a:pt x="258" y="318"/>
                    <a:pt x="263" y="313"/>
                  </a:cubicBezTo>
                  <a:cubicBezTo>
                    <a:pt x="263" y="306"/>
                    <a:pt x="263" y="297"/>
                    <a:pt x="269" y="294"/>
                  </a:cubicBezTo>
                  <a:cubicBezTo>
                    <a:pt x="273" y="292"/>
                    <a:pt x="274" y="281"/>
                    <a:pt x="268" y="286"/>
                  </a:cubicBezTo>
                  <a:cubicBezTo>
                    <a:pt x="263" y="286"/>
                    <a:pt x="256" y="289"/>
                    <a:pt x="251" y="287"/>
                  </a:cubicBezTo>
                  <a:cubicBezTo>
                    <a:pt x="249" y="280"/>
                    <a:pt x="245" y="281"/>
                    <a:pt x="241" y="284"/>
                  </a:cubicBezTo>
                  <a:cubicBezTo>
                    <a:pt x="238" y="287"/>
                    <a:pt x="245" y="297"/>
                    <a:pt x="238" y="293"/>
                  </a:cubicBezTo>
                  <a:cubicBezTo>
                    <a:pt x="231" y="291"/>
                    <a:pt x="227" y="281"/>
                    <a:pt x="219" y="282"/>
                  </a:cubicBezTo>
                  <a:cubicBezTo>
                    <a:pt x="215" y="281"/>
                    <a:pt x="210" y="281"/>
                    <a:pt x="206" y="282"/>
                  </a:cubicBezTo>
                  <a:cubicBezTo>
                    <a:pt x="205" y="287"/>
                    <a:pt x="199" y="288"/>
                    <a:pt x="195" y="288"/>
                  </a:cubicBezTo>
                  <a:cubicBezTo>
                    <a:pt x="191" y="289"/>
                    <a:pt x="184" y="290"/>
                    <a:pt x="184" y="283"/>
                  </a:cubicBezTo>
                  <a:cubicBezTo>
                    <a:pt x="182" y="277"/>
                    <a:pt x="186" y="272"/>
                    <a:pt x="185" y="267"/>
                  </a:cubicBezTo>
                  <a:cubicBezTo>
                    <a:pt x="184" y="263"/>
                    <a:pt x="180" y="257"/>
                    <a:pt x="177" y="255"/>
                  </a:cubicBezTo>
                  <a:cubicBezTo>
                    <a:pt x="171" y="258"/>
                    <a:pt x="166" y="260"/>
                    <a:pt x="160" y="261"/>
                  </a:cubicBezTo>
                  <a:cubicBezTo>
                    <a:pt x="156" y="263"/>
                    <a:pt x="151" y="263"/>
                    <a:pt x="148" y="263"/>
                  </a:cubicBezTo>
                  <a:cubicBezTo>
                    <a:pt x="142" y="258"/>
                    <a:pt x="138" y="253"/>
                    <a:pt x="131" y="250"/>
                  </a:cubicBezTo>
                  <a:cubicBezTo>
                    <a:pt x="125" y="248"/>
                    <a:pt x="132" y="242"/>
                    <a:pt x="134" y="240"/>
                  </a:cubicBezTo>
                  <a:cubicBezTo>
                    <a:pt x="141" y="241"/>
                    <a:pt x="149" y="246"/>
                    <a:pt x="156" y="244"/>
                  </a:cubicBezTo>
                  <a:cubicBezTo>
                    <a:pt x="159" y="241"/>
                    <a:pt x="152" y="234"/>
                    <a:pt x="148" y="235"/>
                  </a:cubicBezTo>
                  <a:cubicBezTo>
                    <a:pt x="144" y="237"/>
                    <a:pt x="140" y="239"/>
                    <a:pt x="136" y="235"/>
                  </a:cubicBezTo>
                  <a:cubicBezTo>
                    <a:pt x="129" y="232"/>
                    <a:pt x="123" y="229"/>
                    <a:pt x="116" y="230"/>
                  </a:cubicBezTo>
                  <a:cubicBezTo>
                    <a:pt x="114" y="229"/>
                    <a:pt x="108" y="220"/>
                    <a:pt x="110" y="218"/>
                  </a:cubicBezTo>
                  <a:cubicBezTo>
                    <a:pt x="117" y="220"/>
                    <a:pt x="114" y="211"/>
                    <a:pt x="119" y="210"/>
                  </a:cubicBezTo>
                  <a:cubicBezTo>
                    <a:pt x="121" y="206"/>
                    <a:pt x="124" y="201"/>
                    <a:pt x="128" y="200"/>
                  </a:cubicBezTo>
                  <a:cubicBezTo>
                    <a:pt x="133" y="196"/>
                    <a:pt x="137" y="188"/>
                    <a:pt x="143" y="185"/>
                  </a:cubicBezTo>
                  <a:cubicBezTo>
                    <a:pt x="152" y="185"/>
                    <a:pt x="161" y="193"/>
                    <a:pt x="169" y="187"/>
                  </a:cubicBezTo>
                  <a:cubicBezTo>
                    <a:pt x="173" y="183"/>
                    <a:pt x="178" y="180"/>
                    <a:pt x="183" y="179"/>
                  </a:cubicBezTo>
                  <a:cubicBezTo>
                    <a:pt x="190" y="177"/>
                    <a:pt x="197" y="180"/>
                    <a:pt x="203" y="176"/>
                  </a:cubicBezTo>
                  <a:cubicBezTo>
                    <a:pt x="206" y="170"/>
                    <a:pt x="203" y="163"/>
                    <a:pt x="199" y="160"/>
                  </a:cubicBezTo>
                  <a:cubicBezTo>
                    <a:pt x="192" y="154"/>
                    <a:pt x="202" y="157"/>
                    <a:pt x="204" y="155"/>
                  </a:cubicBezTo>
                  <a:cubicBezTo>
                    <a:pt x="209" y="152"/>
                    <a:pt x="202" y="147"/>
                    <a:pt x="199" y="146"/>
                  </a:cubicBezTo>
                  <a:cubicBezTo>
                    <a:pt x="193" y="146"/>
                    <a:pt x="187" y="149"/>
                    <a:pt x="182" y="150"/>
                  </a:cubicBezTo>
                  <a:cubicBezTo>
                    <a:pt x="175" y="153"/>
                    <a:pt x="169" y="160"/>
                    <a:pt x="162" y="157"/>
                  </a:cubicBezTo>
                  <a:cubicBezTo>
                    <a:pt x="150" y="153"/>
                    <a:pt x="138" y="153"/>
                    <a:pt x="127" y="155"/>
                  </a:cubicBezTo>
                  <a:cubicBezTo>
                    <a:pt x="118" y="155"/>
                    <a:pt x="110" y="155"/>
                    <a:pt x="102" y="151"/>
                  </a:cubicBezTo>
                  <a:cubicBezTo>
                    <a:pt x="100" y="146"/>
                    <a:pt x="100" y="139"/>
                    <a:pt x="106" y="141"/>
                  </a:cubicBezTo>
                  <a:cubicBezTo>
                    <a:pt x="110" y="141"/>
                    <a:pt x="115" y="142"/>
                    <a:pt x="119" y="139"/>
                  </a:cubicBezTo>
                  <a:cubicBezTo>
                    <a:pt x="104" y="135"/>
                    <a:pt x="88" y="133"/>
                    <a:pt x="73" y="129"/>
                  </a:cubicBezTo>
                  <a:cubicBezTo>
                    <a:pt x="83" y="123"/>
                    <a:pt x="94" y="124"/>
                    <a:pt x="104" y="120"/>
                  </a:cubicBezTo>
                  <a:cubicBezTo>
                    <a:pt x="115" y="117"/>
                    <a:pt x="126" y="111"/>
                    <a:pt x="137" y="109"/>
                  </a:cubicBezTo>
                  <a:cubicBezTo>
                    <a:pt x="142" y="108"/>
                    <a:pt x="148" y="110"/>
                    <a:pt x="153" y="110"/>
                  </a:cubicBezTo>
                  <a:cubicBezTo>
                    <a:pt x="150" y="116"/>
                    <a:pt x="152" y="120"/>
                    <a:pt x="157" y="119"/>
                  </a:cubicBezTo>
                  <a:cubicBezTo>
                    <a:pt x="170" y="121"/>
                    <a:pt x="185" y="123"/>
                    <a:pt x="197" y="114"/>
                  </a:cubicBezTo>
                  <a:cubicBezTo>
                    <a:pt x="204" y="112"/>
                    <a:pt x="211" y="116"/>
                    <a:pt x="218" y="114"/>
                  </a:cubicBezTo>
                  <a:cubicBezTo>
                    <a:pt x="223" y="111"/>
                    <a:pt x="219" y="107"/>
                    <a:pt x="214" y="108"/>
                  </a:cubicBezTo>
                  <a:cubicBezTo>
                    <a:pt x="206" y="107"/>
                    <a:pt x="197" y="105"/>
                    <a:pt x="188" y="105"/>
                  </a:cubicBezTo>
                  <a:cubicBezTo>
                    <a:pt x="188" y="99"/>
                    <a:pt x="185" y="96"/>
                    <a:pt x="179" y="96"/>
                  </a:cubicBezTo>
                  <a:cubicBezTo>
                    <a:pt x="171" y="95"/>
                    <a:pt x="162" y="95"/>
                    <a:pt x="153" y="94"/>
                  </a:cubicBezTo>
                  <a:cubicBezTo>
                    <a:pt x="152" y="86"/>
                    <a:pt x="144" y="84"/>
                    <a:pt x="139" y="81"/>
                  </a:cubicBezTo>
                  <a:cubicBezTo>
                    <a:pt x="125" y="76"/>
                    <a:pt x="111" y="72"/>
                    <a:pt x="97" y="67"/>
                  </a:cubicBezTo>
                  <a:cubicBezTo>
                    <a:pt x="100" y="64"/>
                    <a:pt x="106" y="64"/>
                    <a:pt x="107" y="59"/>
                  </a:cubicBezTo>
                  <a:cubicBezTo>
                    <a:pt x="108" y="54"/>
                    <a:pt x="115" y="58"/>
                    <a:pt x="119" y="56"/>
                  </a:cubicBezTo>
                  <a:cubicBezTo>
                    <a:pt x="129" y="56"/>
                    <a:pt x="140" y="55"/>
                    <a:pt x="149" y="51"/>
                  </a:cubicBezTo>
                  <a:cubicBezTo>
                    <a:pt x="155" y="50"/>
                    <a:pt x="156" y="42"/>
                    <a:pt x="162" y="39"/>
                  </a:cubicBezTo>
                  <a:cubicBezTo>
                    <a:pt x="168" y="31"/>
                    <a:pt x="177" y="24"/>
                    <a:pt x="187" y="24"/>
                  </a:cubicBezTo>
                  <a:cubicBezTo>
                    <a:pt x="195" y="23"/>
                    <a:pt x="203" y="20"/>
                    <a:pt x="211" y="21"/>
                  </a:cubicBezTo>
                  <a:cubicBezTo>
                    <a:pt x="215" y="20"/>
                    <a:pt x="220" y="23"/>
                    <a:pt x="223" y="20"/>
                  </a:cubicBezTo>
                  <a:cubicBezTo>
                    <a:pt x="224" y="16"/>
                    <a:pt x="213" y="14"/>
                    <a:pt x="218" y="12"/>
                  </a:cubicBezTo>
                  <a:cubicBezTo>
                    <a:pt x="233" y="10"/>
                    <a:pt x="247" y="12"/>
                    <a:pt x="262" y="8"/>
                  </a:cubicBezTo>
                  <a:cubicBezTo>
                    <a:pt x="268" y="7"/>
                    <a:pt x="273" y="1"/>
                    <a:pt x="279" y="0"/>
                  </a:cubicBezTo>
                  <a:cubicBezTo>
                    <a:pt x="284" y="0"/>
                    <a:pt x="290" y="0"/>
                    <a:pt x="294" y="5"/>
                  </a:cubicBezTo>
                  <a:cubicBezTo>
                    <a:pt x="286" y="7"/>
                    <a:pt x="293" y="12"/>
                    <a:pt x="298" y="11"/>
                  </a:cubicBezTo>
                  <a:cubicBezTo>
                    <a:pt x="302" y="13"/>
                    <a:pt x="306" y="10"/>
                    <a:pt x="309" y="7"/>
                  </a:cubicBezTo>
                  <a:cubicBezTo>
                    <a:pt x="322" y="10"/>
                    <a:pt x="335" y="8"/>
                    <a:pt x="348" y="10"/>
                  </a:cubicBezTo>
                  <a:cubicBezTo>
                    <a:pt x="356" y="13"/>
                    <a:pt x="362" y="22"/>
                    <a:pt x="370" y="19"/>
                  </a:cubicBezTo>
                  <a:cubicBezTo>
                    <a:pt x="385" y="21"/>
                    <a:pt x="400" y="20"/>
                    <a:pt x="415" y="19"/>
                  </a:cubicBezTo>
                  <a:cubicBezTo>
                    <a:pt x="428" y="20"/>
                    <a:pt x="441" y="25"/>
                    <a:pt x="454" y="24"/>
                  </a:cubicBezTo>
                  <a:cubicBezTo>
                    <a:pt x="465" y="25"/>
                    <a:pt x="477" y="25"/>
                    <a:pt x="488" y="28"/>
                  </a:cubicBezTo>
                  <a:cubicBezTo>
                    <a:pt x="499" y="29"/>
                    <a:pt x="511" y="27"/>
                    <a:pt x="523" y="27"/>
                  </a:cubicBezTo>
                  <a:cubicBezTo>
                    <a:pt x="537" y="30"/>
                    <a:pt x="549" y="38"/>
                    <a:pt x="563" y="40"/>
                  </a:cubicBezTo>
                  <a:cubicBezTo>
                    <a:pt x="565" y="54"/>
                    <a:pt x="563" y="69"/>
                    <a:pt x="564" y="83"/>
                  </a:cubicBezTo>
                  <a:cubicBezTo>
                    <a:pt x="564" y="108"/>
                    <a:pt x="565" y="133"/>
                    <a:pt x="565" y="158"/>
                  </a:cubicBezTo>
                  <a:cubicBezTo>
                    <a:pt x="565" y="189"/>
                    <a:pt x="564" y="219"/>
                    <a:pt x="566" y="250"/>
                  </a:cubicBezTo>
                  <a:cubicBezTo>
                    <a:pt x="568" y="255"/>
                    <a:pt x="574" y="253"/>
                    <a:pt x="578" y="253"/>
                  </a:cubicBezTo>
                  <a:cubicBezTo>
                    <a:pt x="585" y="253"/>
                    <a:pt x="593" y="251"/>
                    <a:pt x="600" y="253"/>
                  </a:cubicBezTo>
                  <a:cubicBezTo>
                    <a:pt x="603" y="257"/>
                    <a:pt x="604" y="263"/>
                    <a:pt x="609" y="266"/>
                  </a:cubicBezTo>
                  <a:cubicBezTo>
                    <a:pt x="617" y="271"/>
                    <a:pt x="625" y="277"/>
                    <a:pt x="632" y="284"/>
                  </a:cubicBezTo>
                  <a:cubicBezTo>
                    <a:pt x="634" y="278"/>
                    <a:pt x="641" y="280"/>
                    <a:pt x="645" y="276"/>
                  </a:cubicBezTo>
                  <a:cubicBezTo>
                    <a:pt x="652" y="272"/>
                    <a:pt x="657" y="263"/>
                    <a:pt x="665" y="266"/>
                  </a:cubicBezTo>
                  <a:cubicBezTo>
                    <a:pt x="672" y="266"/>
                    <a:pt x="673" y="277"/>
                    <a:pt x="679" y="279"/>
                  </a:cubicBezTo>
                  <a:cubicBezTo>
                    <a:pt x="689" y="286"/>
                    <a:pt x="700" y="293"/>
                    <a:pt x="707" y="304"/>
                  </a:cubicBezTo>
                  <a:cubicBezTo>
                    <a:pt x="716" y="314"/>
                    <a:pt x="722" y="327"/>
                    <a:pt x="731" y="336"/>
                  </a:cubicBezTo>
                  <a:cubicBezTo>
                    <a:pt x="741" y="339"/>
                    <a:pt x="750" y="343"/>
                    <a:pt x="759" y="349"/>
                  </a:cubicBezTo>
                  <a:cubicBezTo>
                    <a:pt x="763" y="352"/>
                    <a:pt x="757" y="359"/>
                    <a:pt x="761" y="363"/>
                  </a:cubicBezTo>
                  <a:cubicBezTo>
                    <a:pt x="762" y="364"/>
                    <a:pt x="762" y="365"/>
                    <a:pt x="763" y="36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25" name="Freeform 346">
              <a:extLst>
                <a:ext uri="{FF2B5EF4-FFF2-40B4-BE49-F238E27FC236}">
                  <a16:creationId xmlns:a16="http://schemas.microsoft.com/office/drawing/2014/main" id="{340FA398-4C05-4C74-AD86-BA86C26BDD61}"/>
                </a:ext>
              </a:extLst>
            </p:cNvPr>
            <p:cNvSpPr>
              <a:spLocks/>
            </p:cNvSpPr>
            <p:nvPr/>
          </p:nvSpPr>
          <p:spPr bwMode="auto">
            <a:xfrm>
              <a:off x="1540012" y="3785278"/>
              <a:ext cx="271173" cy="214376"/>
            </a:xfrm>
            <a:custGeom>
              <a:avLst/>
              <a:gdLst/>
              <a:ahLst/>
              <a:cxnLst>
                <a:cxn ang="0">
                  <a:pos x="353" y="182"/>
                </a:cxn>
                <a:cxn ang="0">
                  <a:pos x="353" y="246"/>
                </a:cxn>
                <a:cxn ang="0">
                  <a:pos x="374" y="289"/>
                </a:cxn>
                <a:cxn ang="0">
                  <a:pos x="403" y="319"/>
                </a:cxn>
                <a:cxn ang="0">
                  <a:pos x="446" y="318"/>
                </a:cxn>
                <a:cxn ang="0">
                  <a:pos x="465" y="320"/>
                </a:cxn>
                <a:cxn ang="0">
                  <a:pos x="477" y="295"/>
                </a:cxn>
                <a:cxn ang="0">
                  <a:pos x="487" y="262"/>
                </a:cxn>
                <a:cxn ang="0">
                  <a:pos x="538" y="253"/>
                </a:cxn>
                <a:cxn ang="0">
                  <a:pos x="536" y="282"/>
                </a:cxn>
                <a:cxn ang="0">
                  <a:pos x="535" y="305"/>
                </a:cxn>
                <a:cxn ang="0">
                  <a:pos x="525" y="314"/>
                </a:cxn>
                <a:cxn ang="0">
                  <a:pos x="510" y="333"/>
                </a:cxn>
                <a:cxn ang="0">
                  <a:pos x="475" y="337"/>
                </a:cxn>
                <a:cxn ang="0">
                  <a:pos x="472" y="356"/>
                </a:cxn>
                <a:cxn ang="0">
                  <a:pos x="483" y="376"/>
                </a:cxn>
                <a:cxn ang="0">
                  <a:pos x="452" y="395"/>
                </a:cxn>
                <a:cxn ang="0">
                  <a:pos x="446" y="403"/>
                </a:cxn>
                <a:cxn ang="0">
                  <a:pos x="395" y="375"/>
                </a:cxn>
                <a:cxn ang="0">
                  <a:pos x="351" y="377"/>
                </a:cxn>
                <a:cxn ang="0">
                  <a:pos x="296" y="349"/>
                </a:cxn>
                <a:cxn ang="0">
                  <a:pos x="263" y="330"/>
                </a:cxn>
                <a:cxn ang="0">
                  <a:pos x="222" y="300"/>
                </a:cxn>
                <a:cxn ang="0">
                  <a:pos x="215" y="269"/>
                </a:cxn>
                <a:cxn ang="0">
                  <a:pos x="211" y="242"/>
                </a:cxn>
                <a:cxn ang="0">
                  <a:pos x="188" y="202"/>
                </a:cxn>
                <a:cxn ang="0">
                  <a:pos x="163" y="170"/>
                </a:cxn>
                <a:cxn ang="0">
                  <a:pos x="144" y="154"/>
                </a:cxn>
                <a:cxn ang="0">
                  <a:pos x="136" y="135"/>
                </a:cxn>
                <a:cxn ang="0">
                  <a:pos x="122" y="111"/>
                </a:cxn>
                <a:cxn ang="0">
                  <a:pos x="90" y="73"/>
                </a:cxn>
                <a:cxn ang="0">
                  <a:pos x="74" y="33"/>
                </a:cxn>
                <a:cxn ang="0">
                  <a:pos x="55" y="25"/>
                </a:cxn>
                <a:cxn ang="0">
                  <a:pos x="45" y="38"/>
                </a:cxn>
                <a:cxn ang="0">
                  <a:pos x="58" y="69"/>
                </a:cxn>
                <a:cxn ang="0">
                  <a:pos x="81" y="102"/>
                </a:cxn>
                <a:cxn ang="0">
                  <a:pos x="95" y="131"/>
                </a:cxn>
                <a:cxn ang="0">
                  <a:pos x="111" y="162"/>
                </a:cxn>
                <a:cxn ang="0">
                  <a:pos x="128" y="189"/>
                </a:cxn>
                <a:cxn ang="0">
                  <a:pos x="141" y="214"/>
                </a:cxn>
                <a:cxn ang="0">
                  <a:pos x="124" y="206"/>
                </a:cxn>
                <a:cxn ang="0">
                  <a:pos x="93" y="173"/>
                </a:cxn>
                <a:cxn ang="0">
                  <a:pos x="82" y="143"/>
                </a:cxn>
                <a:cxn ang="0">
                  <a:pos x="57" y="126"/>
                </a:cxn>
                <a:cxn ang="0">
                  <a:pos x="58" y="104"/>
                </a:cxn>
                <a:cxn ang="0">
                  <a:pos x="33" y="70"/>
                </a:cxn>
                <a:cxn ang="0">
                  <a:pos x="20" y="39"/>
                </a:cxn>
                <a:cxn ang="0">
                  <a:pos x="5" y="9"/>
                </a:cxn>
                <a:cxn ang="0">
                  <a:pos x="43" y="0"/>
                </a:cxn>
                <a:cxn ang="0">
                  <a:pos x="112" y="30"/>
                </a:cxn>
                <a:cxn ang="0">
                  <a:pos x="167" y="21"/>
                </a:cxn>
                <a:cxn ang="0">
                  <a:pos x="214" y="41"/>
                </a:cxn>
                <a:cxn ang="0">
                  <a:pos x="235" y="74"/>
                </a:cxn>
                <a:cxn ang="0">
                  <a:pos x="273" y="65"/>
                </a:cxn>
                <a:cxn ang="0">
                  <a:pos x="319" y="117"/>
                </a:cxn>
                <a:cxn ang="0">
                  <a:pos x="347" y="151"/>
                </a:cxn>
              </a:cxnLst>
              <a:rect l="0" t="0" r="r" b="b"/>
              <a:pathLst>
                <a:path w="550" h="415">
                  <a:moveTo>
                    <a:pt x="362" y="155"/>
                  </a:moveTo>
                  <a:cubicBezTo>
                    <a:pt x="359" y="164"/>
                    <a:pt x="353" y="172"/>
                    <a:pt x="353" y="182"/>
                  </a:cubicBezTo>
                  <a:cubicBezTo>
                    <a:pt x="350" y="195"/>
                    <a:pt x="353" y="209"/>
                    <a:pt x="351" y="223"/>
                  </a:cubicBezTo>
                  <a:cubicBezTo>
                    <a:pt x="350" y="231"/>
                    <a:pt x="351" y="238"/>
                    <a:pt x="353" y="246"/>
                  </a:cubicBezTo>
                  <a:cubicBezTo>
                    <a:pt x="356" y="256"/>
                    <a:pt x="359" y="267"/>
                    <a:pt x="366" y="275"/>
                  </a:cubicBezTo>
                  <a:cubicBezTo>
                    <a:pt x="369" y="279"/>
                    <a:pt x="370" y="285"/>
                    <a:pt x="374" y="289"/>
                  </a:cubicBezTo>
                  <a:cubicBezTo>
                    <a:pt x="378" y="297"/>
                    <a:pt x="381" y="306"/>
                    <a:pt x="385" y="313"/>
                  </a:cubicBezTo>
                  <a:cubicBezTo>
                    <a:pt x="390" y="318"/>
                    <a:pt x="399" y="313"/>
                    <a:pt x="403" y="319"/>
                  </a:cubicBezTo>
                  <a:cubicBezTo>
                    <a:pt x="407" y="322"/>
                    <a:pt x="409" y="329"/>
                    <a:pt x="414" y="327"/>
                  </a:cubicBezTo>
                  <a:cubicBezTo>
                    <a:pt x="425" y="326"/>
                    <a:pt x="435" y="320"/>
                    <a:pt x="446" y="318"/>
                  </a:cubicBezTo>
                  <a:cubicBezTo>
                    <a:pt x="450" y="318"/>
                    <a:pt x="457" y="312"/>
                    <a:pt x="455" y="320"/>
                  </a:cubicBezTo>
                  <a:cubicBezTo>
                    <a:pt x="457" y="323"/>
                    <a:pt x="463" y="324"/>
                    <a:pt x="465" y="320"/>
                  </a:cubicBezTo>
                  <a:cubicBezTo>
                    <a:pt x="467" y="315"/>
                    <a:pt x="459" y="314"/>
                    <a:pt x="467" y="311"/>
                  </a:cubicBezTo>
                  <a:cubicBezTo>
                    <a:pt x="472" y="307"/>
                    <a:pt x="477" y="303"/>
                    <a:pt x="477" y="295"/>
                  </a:cubicBezTo>
                  <a:cubicBezTo>
                    <a:pt x="478" y="290"/>
                    <a:pt x="482" y="288"/>
                    <a:pt x="480" y="282"/>
                  </a:cubicBezTo>
                  <a:cubicBezTo>
                    <a:pt x="481" y="275"/>
                    <a:pt x="480" y="265"/>
                    <a:pt x="487" y="262"/>
                  </a:cubicBezTo>
                  <a:cubicBezTo>
                    <a:pt x="497" y="257"/>
                    <a:pt x="508" y="258"/>
                    <a:pt x="518" y="252"/>
                  </a:cubicBezTo>
                  <a:cubicBezTo>
                    <a:pt x="525" y="250"/>
                    <a:pt x="531" y="254"/>
                    <a:pt x="538" y="253"/>
                  </a:cubicBezTo>
                  <a:cubicBezTo>
                    <a:pt x="542" y="250"/>
                    <a:pt x="546" y="255"/>
                    <a:pt x="549" y="259"/>
                  </a:cubicBezTo>
                  <a:cubicBezTo>
                    <a:pt x="550" y="269"/>
                    <a:pt x="540" y="273"/>
                    <a:pt x="536" y="282"/>
                  </a:cubicBezTo>
                  <a:cubicBezTo>
                    <a:pt x="535" y="286"/>
                    <a:pt x="536" y="292"/>
                    <a:pt x="532" y="296"/>
                  </a:cubicBezTo>
                  <a:cubicBezTo>
                    <a:pt x="533" y="299"/>
                    <a:pt x="538" y="296"/>
                    <a:pt x="535" y="305"/>
                  </a:cubicBezTo>
                  <a:cubicBezTo>
                    <a:pt x="533" y="311"/>
                    <a:pt x="532" y="318"/>
                    <a:pt x="531" y="324"/>
                  </a:cubicBezTo>
                  <a:cubicBezTo>
                    <a:pt x="528" y="322"/>
                    <a:pt x="528" y="310"/>
                    <a:pt x="525" y="314"/>
                  </a:cubicBezTo>
                  <a:cubicBezTo>
                    <a:pt x="524" y="321"/>
                    <a:pt x="522" y="321"/>
                    <a:pt x="519" y="325"/>
                  </a:cubicBezTo>
                  <a:cubicBezTo>
                    <a:pt x="516" y="329"/>
                    <a:pt x="514" y="339"/>
                    <a:pt x="510" y="333"/>
                  </a:cubicBezTo>
                  <a:cubicBezTo>
                    <a:pt x="507" y="335"/>
                    <a:pt x="507" y="338"/>
                    <a:pt x="501" y="337"/>
                  </a:cubicBezTo>
                  <a:cubicBezTo>
                    <a:pt x="492" y="337"/>
                    <a:pt x="483" y="337"/>
                    <a:pt x="475" y="337"/>
                  </a:cubicBezTo>
                  <a:cubicBezTo>
                    <a:pt x="474" y="341"/>
                    <a:pt x="477" y="351"/>
                    <a:pt x="471" y="349"/>
                  </a:cubicBezTo>
                  <a:cubicBezTo>
                    <a:pt x="463" y="349"/>
                    <a:pt x="470" y="352"/>
                    <a:pt x="472" y="356"/>
                  </a:cubicBezTo>
                  <a:cubicBezTo>
                    <a:pt x="476" y="359"/>
                    <a:pt x="480" y="360"/>
                    <a:pt x="481" y="366"/>
                  </a:cubicBezTo>
                  <a:cubicBezTo>
                    <a:pt x="486" y="367"/>
                    <a:pt x="487" y="375"/>
                    <a:pt x="483" y="376"/>
                  </a:cubicBezTo>
                  <a:cubicBezTo>
                    <a:pt x="475" y="376"/>
                    <a:pt x="468" y="376"/>
                    <a:pt x="461" y="376"/>
                  </a:cubicBezTo>
                  <a:cubicBezTo>
                    <a:pt x="458" y="382"/>
                    <a:pt x="455" y="389"/>
                    <a:pt x="452" y="395"/>
                  </a:cubicBezTo>
                  <a:cubicBezTo>
                    <a:pt x="457" y="399"/>
                    <a:pt x="452" y="403"/>
                    <a:pt x="454" y="409"/>
                  </a:cubicBezTo>
                  <a:cubicBezTo>
                    <a:pt x="455" y="415"/>
                    <a:pt x="448" y="405"/>
                    <a:pt x="446" y="403"/>
                  </a:cubicBezTo>
                  <a:cubicBezTo>
                    <a:pt x="437" y="393"/>
                    <a:pt x="428" y="383"/>
                    <a:pt x="418" y="375"/>
                  </a:cubicBezTo>
                  <a:cubicBezTo>
                    <a:pt x="411" y="372"/>
                    <a:pt x="402" y="369"/>
                    <a:pt x="395" y="375"/>
                  </a:cubicBezTo>
                  <a:cubicBezTo>
                    <a:pt x="388" y="379"/>
                    <a:pt x="380" y="386"/>
                    <a:pt x="371" y="383"/>
                  </a:cubicBezTo>
                  <a:cubicBezTo>
                    <a:pt x="365" y="381"/>
                    <a:pt x="358" y="378"/>
                    <a:pt x="351" y="377"/>
                  </a:cubicBezTo>
                  <a:cubicBezTo>
                    <a:pt x="342" y="373"/>
                    <a:pt x="334" y="363"/>
                    <a:pt x="324" y="361"/>
                  </a:cubicBezTo>
                  <a:cubicBezTo>
                    <a:pt x="314" y="359"/>
                    <a:pt x="305" y="355"/>
                    <a:pt x="296" y="349"/>
                  </a:cubicBezTo>
                  <a:cubicBezTo>
                    <a:pt x="288" y="346"/>
                    <a:pt x="282" y="339"/>
                    <a:pt x="276" y="332"/>
                  </a:cubicBezTo>
                  <a:cubicBezTo>
                    <a:pt x="272" y="331"/>
                    <a:pt x="268" y="333"/>
                    <a:pt x="263" y="330"/>
                  </a:cubicBezTo>
                  <a:cubicBezTo>
                    <a:pt x="257" y="327"/>
                    <a:pt x="249" y="327"/>
                    <a:pt x="244" y="319"/>
                  </a:cubicBezTo>
                  <a:cubicBezTo>
                    <a:pt x="239" y="309"/>
                    <a:pt x="230" y="305"/>
                    <a:pt x="222" y="300"/>
                  </a:cubicBezTo>
                  <a:cubicBezTo>
                    <a:pt x="217" y="293"/>
                    <a:pt x="213" y="286"/>
                    <a:pt x="210" y="278"/>
                  </a:cubicBezTo>
                  <a:cubicBezTo>
                    <a:pt x="212" y="276"/>
                    <a:pt x="220" y="275"/>
                    <a:pt x="215" y="269"/>
                  </a:cubicBezTo>
                  <a:cubicBezTo>
                    <a:pt x="214" y="265"/>
                    <a:pt x="220" y="261"/>
                    <a:pt x="218" y="256"/>
                  </a:cubicBezTo>
                  <a:cubicBezTo>
                    <a:pt x="217" y="250"/>
                    <a:pt x="212" y="247"/>
                    <a:pt x="211" y="242"/>
                  </a:cubicBezTo>
                  <a:cubicBezTo>
                    <a:pt x="215" y="237"/>
                    <a:pt x="211" y="233"/>
                    <a:pt x="208" y="230"/>
                  </a:cubicBezTo>
                  <a:cubicBezTo>
                    <a:pt x="201" y="221"/>
                    <a:pt x="195" y="211"/>
                    <a:pt x="188" y="202"/>
                  </a:cubicBezTo>
                  <a:cubicBezTo>
                    <a:pt x="182" y="195"/>
                    <a:pt x="177" y="187"/>
                    <a:pt x="169" y="182"/>
                  </a:cubicBezTo>
                  <a:cubicBezTo>
                    <a:pt x="167" y="178"/>
                    <a:pt x="168" y="171"/>
                    <a:pt x="163" y="170"/>
                  </a:cubicBezTo>
                  <a:cubicBezTo>
                    <a:pt x="158" y="169"/>
                    <a:pt x="155" y="165"/>
                    <a:pt x="153" y="160"/>
                  </a:cubicBezTo>
                  <a:cubicBezTo>
                    <a:pt x="149" y="160"/>
                    <a:pt x="144" y="161"/>
                    <a:pt x="144" y="154"/>
                  </a:cubicBezTo>
                  <a:cubicBezTo>
                    <a:pt x="143" y="149"/>
                    <a:pt x="150" y="145"/>
                    <a:pt x="146" y="140"/>
                  </a:cubicBezTo>
                  <a:cubicBezTo>
                    <a:pt x="143" y="133"/>
                    <a:pt x="138" y="138"/>
                    <a:pt x="136" y="135"/>
                  </a:cubicBezTo>
                  <a:cubicBezTo>
                    <a:pt x="133" y="130"/>
                    <a:pt x="133" y="125"/>
                    <a:pt x="128" y="124"/>
                  </a:cubicBezTo>
                  <a:cubicBezTo>
                    <a:pt x="123" y="124"/>
                    <a:pt x="120" y="117"/>
                    <a:pt x="122" y="111"/>
                  </a:cubicBezTo>
                  <a:cubicBezTo>
                    <a:pt x="118" y="105"/>
                    <a:pt x="110" y="107"/>
                    <a:pt x="107" y="100"/>
                  </a:cubicBezTo>
                  <a:cubicBezTo>
                    <a:pt x="99" y="94"/>
                    <a:pt x="96" y="82"/>
                    <a:pt x="90" y="73"/>
                  </a:cubicBezTo>
                  <a:cubicBezTo>
                    <a:pt x="85" y="65"/>
                    <a:pt x="82" y="55"/>
                    <a:pt x="77" y="46"/>
                  </a:cubicBezTo>
                  <a:cubicBezTo>
                    <a:pt x="74" y="42"/>
                    <a:pt x="79" y="34"/>
                    <a:pt x="74" y="33"/>
                  </a:cubicBezTo>
                  <a:cubicBezTo>
                    <a:pt x="71" y="30"/>
                    <a:pt x="64" y="32"/>
                    <a:pt x="65" y="25"/>
                  </a:cubicBezTo>
                  <a:cubicBezTo>
                    <a:pt x="62" y="18"/>
                    <a:pt x="59" y="27"/>
                    <a:pt x="55" y="25"/>
                  </a:cubicBezTo>
                  <a:cubicBezTo>
                    <a:pt x="51" y="24"/>
                    <a:pt x="45" y="16"/>
                    <a:pt x="44" y="21"/>
                  </a:cubicBezTo>
                  <a:cubicBezTo>
                    <a:pt x="42" y="27"/>
                    <a:pt x="40" y="34"/>
                    <a:pt x="45" y="38"/>
                  </a:cubicBezTo>
                  <a:cubicBezTo>
                    <a:pt x="49" y="44"/>
                    <a:pt x="44" y="53"/>
                    <a:pt x="48" y="59"/>
                  </a:cubicBezTo>
                  <a:cubicBezTo>
                    <a:pt x="51" y="64"/>
                    <a:pt x="54" y="67"/>
                    <a:pt x="58" y="69"/>
                  </a:cubicBezTo>
                  <a:cubicBezTo>
                    <a:pt x="65" y="75"/>
                    <a:pt x="68" y="84"/>
                    <a:pt x="72" y="93"/>
                  </a:cubicBezTo>
                  <a:cubicBezTo>
                    <a:pt x="75" y="97"/>
                    <a:pt x="81" y="95"/>
                    <a:pt x="81" y="102"/>
                  </a:cubicBezTo>
                  <a:cubicBezTo>
                    <a:pt x="82" y="107"/>
                    <a:pt x="82" y="116"/>
                    <a:pt x="87" y="116"/>
                  </a:cubicBezTo>
                  <a:cubicBezTo>
                    <a:pt x="94" y="116"/>
                    <a:pt x="92" y="126"/>
                    <a:pt x="95" y="131"/>
                  </a:cubicBezTo>
                  <a:cubicBezTo>
                    <a:pt x="96" y="140"/>
                    <a:pt x="102" y="132"/>
                    <a:pt x="104" y="136"/>
                  </a:cubicBezTo>
                  <a:cubicBezTo>
                    <a:pt x="107" y="145"/>
                    <a:pt x="107" y="154"/>
                    <a:pt x="111" y="162"/>
                  </a:cubicBezTo>
                  <a:cubicBezTo>
                    <a:pt x="114" y="170"/>
                    <a:pt x="119" y="178"/>
                    <a:pt x="118" y="187"/>
                  </a:cubicBezTo>
                  <a:cubicBezTo>
                    <a:pt x="119" y="193"/>
                    <a:pt x="125" y="194"/>
                    <a:pt x="128" y="189"/>
                  </a:cubicBezTo>
                  <a:cubicBezTo>
                    <a:pt x="131" y="193"/>
                    <a:pt x="133" y="198"/>
                    <a:pt x="135" y="203"/>
                  </a:cubicBezTo>
                  <a:cubicBezTo>
                    <a:pt x="139" y="206"/>
                    <a:pt x="144" y="207"/>
                    <a:pt x="141" y="214"/>
                  </a:cubicBezTo>
                  <a:cubicBezTo>
                    <a:pt x="139" y="217"/>
                    <a:pt x="135" y="223"/>
                    <a:pt x="132" y="222"/>
                  </a:cubicBezTo>
                  <a:cubicBezTo>
                    <a:pt x="128" y="217"/>
                    <a:pt x="129" y="209"/>
                    <a:pt x="124" y="206"/>
                  </a:cubicBezTo>
                  <a:cubicBezTo>
                    <a:pt x="121" y="202"/>
                    <a:pt x="116" y="201"/>
                    <a:pt x="113" y="196"/>
                  </a:cubicBezTo>
                  <a:cubicBezTo>
                    <a:pt x="105" y="190"/>
                    <a:pt x="98" y="183"/>
                    <a:pt x="93" y="173"/>
                  </a:cubicBezTo>
                  <a:cubicBezTo>
                    <a:pt x="94" y="168"/>
                    <a:pt x="96" y="161"/>
                    <a:pt x="92" y="156"/>
                  </a:cubicBezTo>
                  <a:cubicBezTo>
                    <a:pt x="90" y="150"/>
                    <a:pt x="88" y="143"/>
                    <a:pt x="82" y="143"/>
                  </a:cubicBezTo>
                  <a:cubicBezTo>
                    <a:pt x="78" y="141"/>
                    <a:pt x="75" y="134"/>
                    <a:pt x="72" y="133"/>
                  </a:cubicBezTo>
                  <a:cubicBezTo>
                    <a:pt x="66" y="136"/>
                    <a:pt x="62" y="128"/>
                    <a:pt x="57" y="126"/>
                  </a:cubicBezTo>
                  <a:cubicBezTo>
                    <a:pt x="49" y="124"/>
                    <a:pt x="46" y="115"/>
                    <a:pt x="40" y="109"/>
                  </a:cubicBezTo>
                  <a:cubicBezTo>
                    <a:pt x="46" y="111"/>
                    <a:pt x="54" y="112"/>
                    <a:pt x="58" y="104"/>
                  </a:cubicBezTo>
                  <a:cubicBezTo>
                    <a:pt x="59" y="99"/>
                    <a:pt x="58" y="94"/>
                    <a:pt x="55" y="90"/>
                  </a:cubicBezTo>
                  <a:cubicBezTo>
                    <a:pt x="49" y="82"/>
                    <a:pt x="41" y="75"/>
                    <a:pt x="33" y="70"/>
                  </a:cubicBezTo>
                  <a:cubicBezTo>
                    <a:pt x="28" y="67"/>
                    <a:pt x="29" y="57"/>
                    <a:pt x="25" y="53"/>
                  </a:cubicBezTo>
                  <a:cubicBezTo>
                    <a:pt x="19" y="53"/>
                    <a:pt x="22" y="44"/>
                    <a:pt x="20" y="39"/>
                  </a:cubicBezTo>
                  <a:cubicBezTo>
                    <a:pt x="17" y="33"/>
                    <a:pt x="11" y="28"/>
                    <a:pt x="11" y="21"/>
                  </a:cubicBezTo>
                  <a:cubicBezTo>
                    <a:pt x="15" y="16"/>
                    <a:pt x="7" y="14"/>
                    <a:pt x="5" y="9"/>
                  </a:cubicBezTo>
                  <a:cubicBezTo>
                    <a:pt x="0" y="3"/>
                    <a:pt x="4" y="1"/>
                    <a:pt x="9" y="2"/>
                  </a:cubicBezTo>
                  <a:cubicBezTo>
                    <a:pt x="21" y="1"/>
                    <a:pt x="32" y="0"/>
                    <a:pt x="43" y="0"/>
                  </a:cubicBezTo>
                  <a:cubicBezTo>
                    <a:pt x="49" y="7"/>
                    <a:pt x="58" y="8"/>
                    <a:pt x="65" y="12"/>
                  </a:cubicBezTo>
                  <a:cubicBezTo>
                    <a:pt x="80" y="18"/>
                    <a:pt x="96" y="25"/>
                    <a:pt x="112" y="30"/>
                  </a:cubicBezTo>
                  <a:cubicBezTo>
                    <a:pt x="128" y="30"/>
                    <a:pt x="145" y="31"/>
                    <a:pt x="161" y="31"/>
                  </a:cubicBezTo>
                  <a:cubicBezTo>
                    <a:pt x="166" y="29"/>
                    <a:pt x="161" y="18"/>
                    <a:pt x="167" y="21"/>
                  </a:cubicBezTo>
                  <a:cubicBezTo>
                    <a:pt x="176" y="21"/>
                    <a:pt x="186" y="20"/>
                    <a:pt x="195" y="22"/>
                  </a:cubicBezTo>
                  <a:cubicBezTo>
                    <a:pt x="201" y="29"/>
                    <a:pt x="207" y="36"/>
                    <a:pt x="214" y="41"/>
                  </a:cubicBezTo>
                  <a:cubicBezTo>
                    <a:pt x="219" y="44"/>
                    <a:pt x="222" y="49"/>
                    <a:pt x="223" y="55"/>
                  </a:cubicBezTo>
                  <a:cubicBezTo>
                    <a:pt x="225" y="63"/>
                    <a:pt x="229" y="70"/>
                    <a:pt x="235" y="74"/>
                  </a:cubicBezTo>
                  <a:cubicBezTo>
                    <a:pt x="242" y="78"/>
                    <a:pt x="250" y="85"/>
                    <a:pt x="258" y="81"/>
                  </a:cubicBezTo>
                  <a:cubicBezTo>
                    <a:pt x="262" y="75"/>
                    <a:pt x="266" y="67"/>
                    <a:pt x="273" y="65"/>
                  </a:cubicBezTo>
                  <a:cubicBezTo>
                    <a:pt x="283" y="64"/>
                    <a:pt x="293" y="71"/>
                    <a:pt x="297" y="82"/>
                  </a:cubicBezTo>
                  <a:cubicBezTo>
                    <a:pt x="303" y="95"/>
                    <a:pt x="309" y="108"/>
                    <a:pt x="319" y="117"/>
                  </a:cubicBezTo>
                  <a:cubicBezTo>
                    <a:pt x="321" y="125"/>
                    <a:pt x="322" y="136"/>
                    <a:pt x="329" y="142"/>
                  </a:cubicBezTo>
                  <a:cubicBezTo>
                    <a:pt x="335" y="143"/>
                    <a:pt x="340" y="149"/>
                    <a:pt x="347" y="151"/>
                  </a:cubicBezTo>
                  <a:cubicBezTo>
                    <a:pt x="352" y="148"/>
                    <a:pt x="356" y="154"/>
                    <a:pt x="362" y="15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26" name="Freeform 347">
              <a:extLst>
                <a:ext uri="{FF2B5EF4-FFF2-40B4-BE49-F238E27FC236}">
                  <a16:creationId xmlns:a16="http://schemas.microsoft.com/office/drawing/2014/main" id="{47F1C9A5-345C-4764-8975-368EC21FB016}"/>
                </a:ext>
              </a:extLst>
            </p:cNvPr>
            <p:cNvSpPr>
              <a:spLocks/>
            </p:cNvSpPr>
            <p:nvPr/>
          </p:nvSpPr>
          <p:spPr bwMode="auto">
            <a:xfrm>
              <a:off x="1827677" y="3895214"/>
              <a:ext cx="95277" cy="40310"/>
            </a:xfrm>
            <a:custGeom>
              <a:avLst/>
              <a:gdLst/>
              <a:ahLst/>
              <a:cxnLst>
                <a:cxn ang="0">
                  <a:pos x="49" y="19"/>
                </a:cxn>
                <a:cxn ang="0">
                  <a:pos x="56" y="12"/>
                </a:cxn>
                <a:cxn ang="0">
                  <a:pos x="41" y="11"/>
                </a:cxn>
                <a:cxn ang="0">
                  <a:pos x="22" y="22"/>
                </a:cxn>
                <a:cxn ang="0">
                  <a:pos x="13" y="31"/>
                </a:cxn>
                <a:cxn ang="0">
                  <a:pos x="6" y="29"/>
                </a:cxn>
                <a:cxn ang="0">
                  <a:pos x="11" y="16"/>
                </a:cxn>
                <a:cxn ang="0">
                  <a:pos x="37" y="3"/>
                </a:cxn>
                <a:cxn ang="0">
                  <a:pos x="59" y="1"/>
                </a:cxn>
                <a:cxn ang="0">
                  <a:pos x="76" y="4"/>
                </a:cxn>
                <a:cxn ang="0">
                  <a:pos x="90" y="8"/>
                </a:cxn>
                <a:cxn ang="0">
                  <a:pos x="106" y="20"/>
                </a:cxn>
                <a:cxn ang="0">
                  <a:pos x="134" y="33"/>
                </a:cxn>
                <a:cxn ang="0">
                  <a:pos x="144" y="40"/>
                </a:cxn>
                <a:cxn ang="0">
                  <a:pos x="165" y="47"/>
                </a:cxn>
                <a:cxn ang="0">
                  <a:pos x="168" y="57"/>
                </a:cxn>
                <a:cxn ang="0">
                  <a:pos x="184" y="60"/>
                </a:cxn>
                <a:cxn ang="0">
                  <a:pos x="193" y="68"/>
                </a:cxn>
                <a:cxn ang="0">
                  <a:pos x="176" y="73"/>
                </a:cxn>
                <a:cxn ang="0">
                  <a:pos x="150" y="73"/>
                </a:cxn>
                <a:cxn ang="0">
                  <a:pos x="131" y="75"/>
                </a:cxn>
                <a:cxn ang="0">
                  <a:pos x="141" y="60"/>
                </a:cxn>
                <a:cxn ang="0">
                  <a:pos x="118" y="51"/>
                </a:cxn>
                <a:cxn ang="0">
                  <a:pos x="113" y="37"/>
                </a:cxn>
                <a:cxn ang="0">
                  <a:pos x="96" y="35"/>
                </a:cxn>
                <a:cxn ang="0">
                  <a:pos x="69" y="24"/>
                </a:cxn>
                <a:cxn ang="0">
                  <a:pos x="49" y="19"/>
                </a:cxn>
              </a:cxnLst>
              <a:rect l="0" t="0" r="r" b="b"/>
              <a:pathLst>
                <a:path w="193" h="77">
                  <a:moveTo>
                    <a:pt x="49" y="19"/>
                  </a:moveTo>
                  <a:cubicBezTo>
                    <a:pt x="52" y="18"/>
                    <a:pt x="61" y="17"/>
                    <a:pt x="56" y="12"/>
                  </a:cubicBezTo>
                  <a:cubicBezTo>
                    <a:pt x="51" y="10"/>
                    <a:pt x="46" y="11"/>
                    <a:pt x="41" y="11"/>
                  </a:cubicBezTo>
                  <a:cubicBezTo>
                    <a:pt x="33" y="12"/>
                    <a:pt x="30" y="24"/>
                    <a:pt x="22" y="22"/>
                  </a:cubicBezTo>
                  <a:cubicBezTo>
                    <a:pt x="16" y="20"/>
                    <a:pt x="17" y="29"/>
                    <a:pt x="13" y="31"/>
                  </a:cubicBezTo>
                  <a:cubicBezTo>
                    <a:pt x="10" y="31"/>
                    <a:pt x="0" y="35"/>
                    <a:pt x="6" y="29"/>
                  </a:cubicBezTo>
                  <a:cubicBezTo>
                    <a:pt x="12" y="27"/>
                    <a:pt x="6" y="20"/>
                    <a:pt x="11" y="16"/>
                  </a:cubicBezTo>
                  <a:cubicBezTo>
                    <a:pt x="18" y="9"/>
                    <a:pt x="28" y="5"/>
                    <a:pt x="37" y="3"/>
                  </a:cubicBezTo>
                  <a:cubicBezTo>
                    <a:pt x="44" y="3"/>
                    <a:pt x="51" y="0"/>
                    <a:pt x="59" y="1"/>
                  </a:cubicBezTo>
                  <a:cubicBezTo>
                    <a:pt x="65" y="1"/>
                    <a:pt x="70" y="4"/>
                    <a:pt x="76" y="4"/>
                  </a:cubicBezTo>
                  <a:cubicBezTo>
                    <a:pt x="81" y="7"/>
                    <a:pt x="86" y="6"/>
                    <a:pt x="90" y="8"/>
                  </a:cubicBezTo>
                  <a:cubicBezTo>
                    <a:pt x="96" y="11"/>
                    <a:pt x="99" y="19"/>
                    <a:pt x="106" y="20"/>
                  </a:cubicBezTo>
                  <a:cubicBezTo>
                    <a:pt x="116" y="21"/>
                    <a:pt x="126" y="25"/>
                    <a:pt x="134" y="33"/>
                  </a:cubicBezTo>
                  <a:cubicBezTo>
                    <a:pt x="135" y="39"/>
                    <a:pt x="140" y="40"/>
                    <a:pt x="144" y="40"/>
                  </a:cubicBezTo>
                  <a:cubicBezTo>
                    <a:pt x="151" y="43"/>
                    <a:pt x="158" y="46"/>
                    <a:pt x="165" y="47"/>
                  </a:cubicBezTo>
                  <a:cubicBezTo>
                    <a:pt x="172" y="49"/>
                    <a:pt x="161" y="57"/>
                    <a:pt x="168" y="57"/>
                  </a:cubicBezTo>
                  <a:cubicBezTo>
                    <a:pt x="174" y="58"/>
                    <a:pt x="180" y="55"/>
                    <a:pt x="184" y="60"/>
                  </a:cubicBezTo>
                  <a:cubicBezTo>
                    <a:pt x="186" y="63"/>
                    <a:pt x="193" y="65"/>
                    <a:pt x="193" y="68"/>
                  </a:cubicBezTo>
                  <a:cubicBezTo>
                    <a:pt x="187" y="70"/>
                    <a:pt x="182" y="70"/>
                    <a:pt x="176" y="73"/>
                  </a:cubicBezTo>
                  <a:cubicBezTo>
                    <a:pt x="168" y="77"/>
                    <a:pt x="159" y="69"/>
                    <a:pt x="150" y="73"/>
                  </a:cubicBezTo>
                  <a:cubicBezTo>
                    <a:pt x="144" y="74"/>
                    <a:pt x="137" y="76"/>
                    <a:pt x="131" y="75"/>
                  </a:cubicBezTo>
                  <a:cubicBezTo>
                    <a:pt x="134" y="69"/>
                    <a:pt x="139" y="67"/>
                    <a:pt x="141" y="60"/>
                  </a:cubicBezTo>
                  <a:cubicBezTo>
                    <a:pt x="135" y="51"/>
                    <a:pt x="125" y="58"/>
                    <a:pt x="118" y="51"/>
                  </a:cubicBezTo>
                  <a:cubicBezTo>
                    <a:pt x="115" y="48"/>
                    <a:pt x="116" y="41"/>
                    <a:pt x="113" y="37"/>
                  </a:cubicBezTo>
                  <a:cubicBezTo>
                    <a:pt x="108" y="33"/>
                    <a:pt x="101" y="38"/>
                    <a:pt x="96" y="35"/>
                  </a:cubicBezTo>
                  <a:cubicBezTo>
                    <a:pt x="86" y="33"/>
                    <a:pt x="79" y="23"/>
                    <a:pt x="69" y="24"/>
                  </a:cubicBezTo>
                  <a:cubicBezTo>
                    <a:pt x="62" y="24"/>
                    <a:pt x="55" y="23"/>
                    <a:pt x="49" y="1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27" name="Freeform 348">
              <a:extLst>
                <a:ext uri="{FF2B5EF4-FFF2-40B4-BE49-F238E27FC236}">
                  <a16:creationId xmlns:a16="http://schemas.microsoft.com/office/drawing/2014/main" id="{B92E79E9-182F-4AB4-A591-84B74B0669DF}"/>
                </a:ext>
              </a:extLst>
            </p:cNvPr>
            <p:cNvSpPr>
              <a:spLocks/>
            </p:cNvSpPr>
            <p:nvPr/>
          </p:nvSpPr>
          <p:spPr bwMode="auto">
            <a:xfrm>
              <a:off x="1884475" y="3950183"/>
              <a:ext cx="20156" cy="9162"/>
            </a:xfrm>
            <a:custGeom>
              <a:avLst/>
              <a:gdLst/>
              <a:ahLst/>
              <a:cxnLst>
                <a:cxn ang="0">
                  <a:pos x="22" y="17"/>
                </a:cxn>
                <a:cxn ang="0">
                  <a:pos x="11" y="11"/>
                </a:cxn>
                <a:cxn ang="0">
                  <a:pos x="7" y="3"/>
                </a:cxn>
                <a:cxn ang="0">
                  <a:pos x="29" y="6"/>
                </a:cxn>
                <a:cxn ang="0">
                  <a:pos x="40" y="14"/>
                </a:cxn>
                <a:cxn ang="0">
                  <a:pos x="29" y="13"/>
                </a:cxn>
                <a:cxn ang="0">
                  <a:pos x="22" y="17"/>
                </a:cxn>
              </a:cxnLst>
              <a:rect l="0" t="0" r="r" b="b"/>
              <a:pathLst>
                <a:path w="40" h="19">
                  <a:moveTo>
                    <a:pt x="22" y="17"/>
                  </a:moveTo>
                  <a:cubicBezTo>
                    <a:pt x="18" y="16"/>
                    <a:pt x="14" y="15"/>
                    <a:pt x="11" y="11"/>
                  </a:cubicBezTo>
                  <a:cubicBezTo>
                    <a:pt x="9" y="7"/>
                    <a:pt x="0" y="7"/>
                    <a:pt x="7" y="3"/>
                  </a:cubicBezTo>
                  <a:cubicBezTo>
                    <a:pt x="14" y="0"/>
                    <a:pt x="22" y="3"/>
                    <a:pt x="29" y="6"/>
                  </a:cubicBezTo>
                  <a:cubicBezTo>
                    <a:pt x="33" y="8"/>
                    <a:pt x="39" y="9"/>
                    <a:pt x="40" y="14"/>
                  </a:cubicBezTo>
                  <a:cubicBezTo>
                    <a:pt x="38" y="19"/>
                    <a:pt x="33" y="11"/>
                    <a:pt x="29" y="13"/>
                  </a:cubicBezTo>
                  <a:cubicBezTo>
                    <a:pt x="26" y="12"/>
                    <a:pt x="25" y="17"/>
                    <a:pt x="22" y="1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28" name="Freeform 349">
              <a:extLst>
                <a:ext uri="{FF2B5EF4-FFF2-40B4-BE49-F238E27FC236}">
                  <a16:creationId xmlns:a16="http://schemas.microsoft.com/office/drawing/2014/main" id="{4CE4B93E-B4F7-4B99-8A32-092CA258B2C9}"/>
                </a:ext>
              </a:extLst>
            </p:cNvPr>
            <p:cNvSpPr>
              <a:spLocks/>
            </p:cNvSpPr>
            <p:nvPr/>
          </p:nvSpPr>
          <p:spPr bwMode="auto">
            <a:xfrm>
              <a:off x="1921121" y="3933693"/>
              <a:ext cx="25652" cy="25652"/>
            </a:xfrm>
            <a:custGeom>
              <a:avLst/>
              <a:gdLst/>
              <a:ahLst/>
              <a:cxnLst>
                <a:cxn ang="0">
                  <a:pos x="48" y="8"/>
                </a:cxn>
                <a:cxn ang="0">
                  <a:pos x="49" y="28"/>
                </a:cxn>
                <a:cxn ang="0">
                  <a:pos x="48" y="43"/>
                </a:cxn>
                <a:cxn ang="0">
                  <a:pos x="42" y="42"/>
                </a:cxn>
                <a:cxn ang="0">
                  <a:pos x="22" y="41"/>
                </a:cxn>
                <a:cxn ang="0">
                  <a:pos x="10" y="45"/>
                </a:cxn>
                <a:cxn ang="0">
                  <a:pos x="0" y="36"/>
                </a:cxn>
                <a:cxn ang="0">
                  <a:pos x="11" y="33"/>
                </a:cxn>
                <a:cxn ang="0">
                  <a:pos x="38" y="33"/>
                </a:cxn>
                <a:cxn ang="0">
                  <a:pos x="30" y="23"/>
                </a:cxn>
                <a:cxn ang="0">
                  <a:pos x="26" y="11"/>
                </a:cxn>
                <a:cxn ang="0">
                  <a:pos x="18" y="6"/>
                </a:cxn>
                <a:cxn ang="0">
                  <a:pos x="47" y="9"/>
                </a:cxn>
                <a:cxn ang="0">
                  <a:pos x="48" y="8"/>
                </a:cxn>
              </a:cxnLst>
              <a:rect l="0" t="0" r="r" b="b"/>
              <a:pathLst>
                <a:path w="52" h="53">
                  <a:moveTo>
                    <a:pt x="48" y="8"/>
                  </a:moveTo>
                  <a:cubicBezTo>
                    <a:pt x="48" y="14"/>
                    <a:pt x="49" y="22"/>
                    <a:pt x="49" y="28"/>
                  </a:cubicBezTo>
                  <a:cubicBezTo>
                    <a:pt x="44" y="32"/>
                    <a:pt x="47" y="38"/>
                    <a:pt x="48" y="43"/>
                  </a:cubicBezTo>
                  <a:cubicBezTo>
                    <a:pt x="52" y="53"/>
                    <a:pt x="46" y="41"/>
                    <a:pt x="42" y="42"/>
                  </a:cubicBezTo>
                  <a:cubicBezTo>
                    <a:pt x="36" y="42"/>
                    <a:pt x="29" y="44"/>
                    <a:pt x="22" y="41"/>
                  </a:cubicBezTo>
                  <a:cubicBezTo>
                    <a:pt x="18" y="40"/>
                    <a:pt x="13" y="40"/>
                    <a:pt x="10" y="45"/>
                  </a:cubicBezTo>
                  <a:cubicBezTo>
                    <a:pt x="7" y="43"/>
                    <a:pt x="2" y="41"/>
                    <a:pt x="0" y="36"/>
                  </a:cubicBezTo>
                  <a:cubicBezTo>
                    <a:pt x="1" y="29"/>
                    <a:pt x="7" y="33"/>
                    <a:pt x="11" y="33"/>
                  </a:cubicBezTo>
                  <a:cubicBezTo>
                    <a:pt x="20" y="35"/>
                    <a:pt x="30" y="39"/>
                    <a:pt x="38" y="33"/>
                  </a:cubicBezTo>
                  <a:cubicBezTo>
                    <a:pt x="37" y="30"/>
                    <a:pt x="30" y="28"/>
                    <a:pt x="30" y="23"/>
                  </a:cubicBezTo>
                  <a:cubicBezTo>
                    <a:pt x="33" y="18"/>
                    <a:pt x="31" y="12"/>
                    <a:pt x="26" y="11"/>
                  </a:cubicBezTo>
                  <a:cubicBezTo>
                    <a:pt x="24" y="11"/>
                    <a:pt x="15" y="11"/>
                    <a:pt x="18" y="6"/>
                  </a:cubicBezTo>
                  <a:cubicBezTo>
                    <a:pt x="27" y="0"/>
                    <a:pt x="37" y="8"/>
                    <a:pt x="47" y="9"/>
                  </a:cubicBezTo>
                  <a:cubicBezTo>
                    <a:pt x="46" y="9"/>
                    <a:pt x="48" y="7"/>
                    <a:pt x="48" y="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29" name="Freeform 350">
              <a:extLst>
                <a:ext uri="{FF2B5EF4-FFF2-40B4-BE49-F238E27FC236}">
                  <a16:creationId xmlns:a16="http://schemas.microsoft.com/office/drawing/2014/main" id="{95F5EDF0-839A-4766-950D-57E1DA3CBC57}"/>
                </a:ext>
              </a:extLst>
            </p:cNvPr>
            <p:cNvSpPr>
              <a:spLocks/>
            </p:cNvSpPr>
            <p:nvPr/>
          </p:nvSpPr>
          <p:spPr bwMode="auto">
            <a:xfrm>
              <a:off x="1944940" y="3933693"/>
              <a:ext cx="29316" cy="29316"/>
            </a:xfrm>
            <a:custGeom>
              <a:avLst/>
              <a:gdLst/>
              <a:ahLst/>
              <a:cxnLst>
                <a:cxn ang="0">
                  <a:pos x="4" y="45"/>
                </a:cxn>
                <a:cxn ang="0">
                  <a:pos x="0" y="29"/>
                </a:cxn>
                <a:cxn ang="0">
                  <a:pos x="2" y="14"/>
                </a:cxn>
                <a:cxn ang="0">
                  <a:pos x="7" y="2"/>
                </a:cxn>
                <a:cxn ang="0">
                  <a:pos x="19" y="2"/>
                </a:cxn>
                <a:cxn ang="0">
                  <a:pos x="30" y="7"/>
                </a:cxn>
                <a:cxn ang="0">
                  <a:pos x="39" y="15"/>
                </a:cxn>
                <a:cxn ang="0">
                  <a:pos x="62" y="29"/>
                </a:cxn>
                <a:cxn ang="0">
                  <a:pos x="57" y="40"/>
                </a:cxn>
                <a:cxn ang="0">
                  <a:pos x="46" y="33"/>
                </a:cxn>
                <a:cxn ang="0">
                  <a:pos x="32" y="36"/>
                </a:cxn>
                <a:cxn ang="0">
                  <a:pos x="23" y="33"/>
                </a:cxn>
                <a:cxn ang="0">
                  <a:pos x="13" y="42"/>
                </a:cxn>
                <a:cxn ang="0">
                  <a:pos x="6" y="49"/>
                </a:cxn>
                <a:cxn ang="0">
                  <a:pos x="4" y="45"/>
                </a:cxn>
              </a:cxnLst>
              <a:rect l="0" t="0" r="r" b="b"/>
              <a:pathLst>
                <a:path w="65" h="56">
                  <a:moveTo>
                    <a:pt x="4" y="45"/>
                  </a:moveTo>
                  <a:cubicBezTo>
                    <a:pt x="3" y="40"/>
                    <a:pt x="0" y="35"/>
                    <a:pt x="0" y="29"/>
                  </a:cubicBezTo>
                  <a:cubicBezTo>
                    <a:pt x="4" y="26"/>
                    <a:pt x="3" y="20"/>
                    <a:pt x="2" y="14"/>
                  </a:cubicBezTo>
                  <a:cubicBezTo>
                    <a:pt x="2" y="9"/>
                    <a:pt x="1" y="2"/>
                    <a:pt x="7" y="2"/>
                  </a:cubicBezTo>
                  <a:cubicBezTo>
                    <a:pt x="11" y="6"/>
                    <a:pt x="15" y="0"/>
                    <a:pt x="19" y="2"/>
                  </a:cubicBezTo>
                  <a:cubicBezTo>
                    <a:pt x="21" y="6"/>
                    <a:pt x="26" y="7"/>
                    <a:pt x="30" y="7"/>
                  </a:cubicBezTo>
                  <a:cubicBezTo>
                    <a:pt x="35" y="4"/>
                    <a:pt x="35" y="12"/>
                    <a:pt x="39" y="15"/>
                  </a:cubicBezTo>
                  <a:cubicBezTo>
                    <a:pt x="46" y="20"/>
                    <a:pt x="56" y="21"/>
                    <a:pt x="62" y="29"/>
                  </a:cubicBezTo>
                  <a:cubicBezTo>
                    <a:pt x="65" y="32"/>
                    <a:pt x="59" y="40"/>
                    <a:pt x="57" y="40"/>
                  </a:cubicBezTo>
                  <a:cubicBezTo>
                    <a:pt x="54" y="36"/>
                    <a:pt x="51" y="31"/>
                    <a:pt x="46" y="33"/>
                  </a:cubicBezTo>
                  <a:cubicBezTo>
                    <a:pt x="42" y="34"/>
                    <a:pt x="36" y="30"/>
                    <a:pt x="32" y="36"/>
                  </a:cubicBezTo>
                  <a:cubicBezTo>
                    <a:pt x="29" y="40"/>
                    <a:pt x="24" y="40"/>
                    <a:pt x="23" y="33"/>
                  </a:cubicBezTo>
                  <a:cubicBezTo>
                    <a:pt x="19" y="33"/>
                    <a:pt x="14" y="36"/>
                    <a:pt x="13" y="42"/>
                  </a:cubicBezTo>
                  <a:cubicBezTo>
                    <a:pt x="12" y="46"/>
                    <a:pt x="9" y="56"/>
                    <a:pt x="6" y="49"/>
                  </a:cubicBezTo>
                  <a:cubicBezTo>
                    <a:pt x="5" y="48"/>
                    <a:pt x="4" y="46"/>
                    <a:pt x="4" y="4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30" name="Freeform 351">
              <a:extLst>
                <a:ext uri="{FF2B5EF4-FFF2-40B4-BE49-F238E27FC236}">
                  <a16:creationId xmlns:a16="http://schemas.microsoft.com/office/drawing/2014/main" id="{09E5D525-48FD-474B-AD4C-75EE8F4BFA4C}"/>
                </a:ext>
              </a:extLst>
            </p:cNvPr>
            <p:cNvSpPr>
              <a:spLocks/>
            </p:cNvSpPr>
            <p:nvPr/>
          </p:nvSpPr>
          <p:spPr bwMode="auto">
            <a:xfrm>
              <a:off x="2031057" y="4043629"/>
              <a:ext cx="9162" cy="9161"/>
            </a:xfrm>
            <a:custGeom>
              <a:avLst/>
              <a:gdLst/>
              <a:ahLst/>
              <a:cxnLst>
                <a:cxn ang="0">
                  <a:pos x="17" y="0"/>
                </a:cxn>
                <a:cxn ang="0">
                  <a:pos x="16" y="14"/>
                </a:cxn>
                <a:cxn ang="0">
                  <a:pos x="6" y="18"/>
                </a:cxn>
                <a:cxn ang="0">
                  <a:pos x="5" y="14"/>
                </a:cxn>
                <a:cxn ang="0">
                  <a:pos x="7" y="5"/>
                </a:cxn>
                <a:cxn ang="0">
                  <a:pos x="12" y="1"/>
                </a:cxn>
                <a:cxn ang="0">
                  <a:pos x="17" y="0"/>
                </a:cxn>
              </a:cxnLst>
              <a:rect l="0" t="0" r="r" b="b"/>
              <a:pathLst>
                <a:path w="17" h="19">
                  <a:moveTo>
                    <a:pt x="17" y="0"/>
                  </a:moveTo>
                  <a:cubicBezTo>
                    <a:pt x="14" y="4"/>
                    <a:pt x="16" y="9"/>
                    <a:pt x="16" y="14"/>
                  </a:cubicBezTo>
                  <a:cubicBezTo>
                    <a:pt x="16" y="19"/>
                    <a:pt x="9" y="18"/>
                    <a:pt x="6" y="18"/>
                  </a:cubicBezTo>
                  <a:cubicBezTo>
                    <a:pt x="1" y="18"/>
                    <a:pt x="0" y="17"/>
                    <a:pt x="5" y="14"/>
                  </a:cubicBezTo>
                  <a:cubicBezTo>
                    <a:pt x="9" y="15"/>
                    <a:pt x="7" y="8"/>
                    <a:pt x="7" y="5"/>
                  </a:cubicBezTo>
                  <a:cubicBezTo>
                    <a:pt x="1" y="2"/>
                    <a:pt x="9" y="1"/>
                    <a:pt x="12" y="1"/>
                  </a:cubicBezTo>
                  <a:cubicBezTo>
                    <a:pt x="14" y="1"/>
                    <a:pt x="16" y="0"/>
                    <a:pt x="17"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31" name="Freeform 352">
              <a:extLst>
                <a:ext uri="{FF2B5EF4-FFF2-40B4-BE49-F238E27FC236}">
                  <a16:creationId xmlns:a16="http://schemas.microsoft.com/office/drawing/2014/main" id="{D3F685F3-F1AA-40FD-B6F4-9D332667376B}"/>
                </a:ext>
              </a:extLst>
            </p:cNvPr>
            <p:cNvSpPr>
              <a:spLocks/>
            </p:cNvSpPr>
            <p:nvPr/>
          </p:nvSpPr>
          <p:spPr bwMode="auto">
            <a:xfrm>
              <a:off x="1985250" y="3950183"/>
              <a:ext cx="12825" cy="7329"/>
            </a:xfrm>
            <a:custGeom>
              <a:avLst/>
              <a:gdLst/>
              <a:ahLst/>
              <a:cxnLst>
                <a:cxn ang="0">
                  <a:pos x="6" y="16"/>
                </a:cxn>
                <a:cxn ang="0">
                  <a:pos x="1" y="6"/>
                </a:cxn>
                <a:cxn ang="0">
                  <a:pos x="11" y="3"/>
                </a:cxn>
                <a:cxn ang="0">
                  <a:pos x="27" y="7"/>
                </a:cxn>
                <a:cxn ang="0">
                  <a:pos x="17" y="14"/>
                </a:cxn>
                <a:cxn ang="0">
                  <a:pos x="6" y="16"/>
                </a:cxn>
              </a:cxnLst>
              <a:rect l="0" t="0" r="r" b="b"/>
              <a:pathLst>
                <a:path w="27" h="17">
                  <a:moveTo>
                    <a:pt x="6" y="16"/>
                  </a:moveTo>
                  <a:cubicBezTo>
                    <a:pt x="0" y="17"/>
                    <a:pt x="2" y="10"/>
                    <a:pt x="1" y="6"/>
                  </a:cubicBezTo>
                  <a:cubicBezTo>
                    <a:pt x="1" y="0"/>
                    <a:pt x="8" y="4"/>
                    <a:pt x="11" y="3"/>
                  </a:cubicBezTo>
                  <a:cubicBezTo>
                    <a:pt x="16" y="4"/>
                    <a:pt x="23" y="2"/>
                    <a:pt x="27" y="7"/>
                  </a:cubicBezTo>
                  <a:cubicBezTo>
                    <a:pt x="26" y="13"/>
                    <a:pt x="21" y="16"/>
                    <a:pt x="17" y="14"/>
                  </a:cubicBezTo>
                  <a:cubicBezTo>
                    <a:pt x="13" y="14"/>
                    <a:pt x="9" y="14"/>
                    <a:pt x="6" y="1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32" name="Freeform 353">
              <a:extLst>
                <a:ext uri="{FF2B5EF4-FFF2-40B4-BE49-F238E27FC236}">
                  <a16:creationId xmlns:a16="http://schemas.microsoft.com/office/drawing/2014/main" id="{4AE8261C-EC88-4CDA-9175-56FE83B34410}"/>
                </a:ext>
              </a:extLst>
            </p:cNvPr>
            <p:cNvSpPr>
              <a:spLocks/>
            </p:cNvSpPr>
            <p:nvPr/>
          </p:nvSpPr>
          <p:spPr bwMode="auto">
            <a:xfrm>
              <a:off x="1818513" y="4036301"/>
              <a:ext cx="31149" cy="38477"/>
            </a:xfrm>
            <a:custGeom>
              <a:avLst/>
              <a:gdLst/>
              <a:ahLst/>
              <a:cxnLst>
                <a:cxn ang="0">
                  <a:pos x="39" y="10"/>
                </a:cxn>
                <a:cxn ang="0">
                  <a:pos x="50" y="27"/>
                </a:cxn>
                <a:cxn ang="0">
                  <a:pos x="59" y="38"/>
                </a:cxn>
                <a:cxn ang="0">
                  <a:pos x="54" y="44"/>
                </a:cxn>
                <a:cxn ang="0">
                  <a:pos x="56" y="56"/>
                </a:cxn>
                <a:cxn ang="0">
                  <a:pos x="54" y="68"/>
                </a:cxn>
                <a:cxn ang="0">
                  <a:pos x="51" y="67"/>
                </a:cxn>
                <a:cxn ang="0">
                  <a:pos x="45" y="60"/>
                </a:cxn>
                <a:cxn ang="0">
                  <a:pos x="41" y="63"/>
                </a:cxn>
                <a:cxn ang="0">
                  <a:pos x="41" y="49"/>
                </a:cxn>
                <a:cxn ang="0">
                  <a:pos x="30" y="41"/>
                </a:cxn>
                <a:cxn ang="0">
                  <a:pos x="22" y="32"/>
                </a:cxn>
                <a:cxn ang="0">
                  <a:pos x="13" y="24"/>
                </a:cxn>
                <a:cxn ang="0">
                  <a:pos x="18" y="32"/>
                </a:cxn>
                <a:cxn ang="0">
                  <a:pos x="11" y="34"/>
                </a:cxn>
                <a:cxn ang="0">
                  <a:pos x="1" y="22"/>
                </a:cxn>
                <a:cxn ang="0">
                  <a:pos x="3" y="10"/>
                </a:cxn>
                <a:cxn ang="0">
                  <a:pos x="2" y="4"/>
                </a:cxn>
                <a:cxn ang="0">
                  <a:pos x="15" y="7"/>
                </a:cxn>
                <a:cxn ang="0">
                  <a:pos x="27" y="7"/>
                </a:cxn>
                <a:cxn ang="0">
                  <a:pos x="37" y="12"/>
                </a:cxn>
                <a:cxn ang="0">
                  <a:pos x="39" y="10"/>
                </a:cxn>
              </a:cxnLst>
              <a:rect l="0" t="0" r="r" b="b"/>
              <a:pathLst>
                <a:path w="63" h="77">
                  <a:moveTo>
                    <a:pt x="39" y="10"/>
                  </a:moveTo>
                  <a:cubicBezTo>
                    <a:pt x="43" y="15"/>
                    <a:pt x="46" y="21"/>
                    <a:pt x="50" y="27"/>
                  </a:cubicBezTo>
                  <a:cubicBezTo>
                    <a:pt x="54" y="29"/>
                    <a:pt x="55" y="35"/>
                    <a:pt x="59" y="38"/>
                  </a:cubicBezTo>
                  <a:cubicBezTo>
                    <a:pt x="63" y="43"/>
                    <a:pt x="52" y="35"/>
                    <a:pt x="54" y="44"/>
                  </a:cubicBezTo>
                  <a:cubicBezTo>
                    <a:pt x="51" y="50"/>
                    <a:pt x="61" y="52"/>
                    <a:pt x="56" y="56"/>
                  </a:cubicBezTo>
                  <a:cubicBezTo>
                    <a:pt x="56" y="60"/>
                    <a:pt x="53" y="65"/>
                    <a:pt x="54" y="68"/>
                  </a:cubicBezTo>
                  <a:cubicBezTo>
                    <a:pt x="53" y="77"/>
                    <a:pt x="54" y="72"/>
                    <a:pt x="51" y="67"/>
                  </a:cubicBezTo>
                  <a:cubicBezTo>
                    <a:pt x="53" y="62"/>
                    <a:pt x="47" y="56"/>
                    <a:pt x="45" y="60"/>
                  </a:cubicBezTo>
                  <a:cubicBezTo>
                    <a:pt x="51" y="66"/>
                    <a:pt x="46" y="67"/>
                    <a:pt x="41" y="63"/>
                  </a:cubicBezTo>
                  <a:cubicBezTo>
                    <a:pt x="39" y="59"/>
                    <a:pt x="45" y="54"/>
                    <a:pt x="41" y="49"/>
                  </a:cubicBezTo>
                  <a:cubicBezTo>
                    <a:pt x="38" y="46"/>
                    <a:pt x="33" y="45"/>
                    <a:pt x="30" y="41"/>
                  </a:cubicBezTo>
                  <a:cubicBezTo>
                    <a:pt x="26" y="42"/>
                    <a:pt x="22" y="38"/>
                    <a:pt x="22" y="32"/>
                  </a:cubicBezTo>
                  <a:cubicBezTo>
                    <a:pt x="20" y="28"/>
                    <a:pt x="16" y="27"/>
                    <a:pt x="13" y="24"/>
                  </a:cubicBezTo>
                  <a:cubicBezTo>
                    <a:pt x="11" y="25"/>
                    <a:pt x="15" y="32"/>
                    <a:pt x="18" y="32"/>
                  </a:cubicBezTo>
                  <a:cubicBezTo>
                    <a:pt x="18" y="38"/>
                    <a:pt x="14" y="41"/>
                    <a:pt x="11" y="34"/>
                  </a:cubicBezTo>
                  <a:cubicBezTo>
                    <a:pt x="7" y="32"/>
                    <a:pt x="1" y="30"/>
                    <a:pt x="1" y="22"/>
                  </a:cubicBezTo>
                  <a:cubicBezTo>
                    <a:pt x="1" y="17"/>
                    <a:pt x="9" y="13"/>
                    <a:pt x="3" y="10"/>
                  </a:cubicBezTo>
                  <a:cubicBezTo>
                    <a:pt x="0" y="9"/>
                    <a:pt x="4" y="5"/>
                    <a:pt x="2" y="4"/>
                  </a:cubicBezTo>
                  <a:cubicBezTo>
                    <a:pt x="6" y="0"/>
                    <a:pt x="11" y="6"/>
                    <a:pt x="15" y="7"/>
                  </a:cubicBezTo>
                  <a:cubicBezTo>
                    <a:pt x="19" y="11"/>
                    <a:pt x="23" y="4"/>
                    <a:pt x="27" y="7"/>
                  </a:cubicBezTo>
                  <a:cubicBezTo>
                    <a:pt x="30" y="7"/>
                    <a:pt x="32" y="15"/>
                    <a:pt x="37" y="12"/>
                  </a:cubicBezTo>
                  <a:cubicBezTo>
                    <a:pt x="38" y="11"/>
                    <a:pt x="38" y="11"/>
                    <a:pt x="39" y="1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33" name="Freeform 354">
              <a:extLst>
                <a:ext uri="{FF2B5EF4-FFF2-40B4-BE49-F238E27FC236}">
                  <a16:creationId xmlns:a16="http://schemas.microsoft.com/office/drawing/2014/main" id="{5BC9D08B-6C7D-4138-8588-9504F88189BF}"/>
                </a:ext>
              </a:extLst>
            </p:cNvPr>
            <p:cNvSpPr>
              <a:spLocks/>
            </p:cNvSpPr>
            <p:nvPr/>
          </p:nvSpPr>
          <p:spPr bwMode="auto">
            <a:xfrm>
              <a:off x="1789198" y="3950183"/>
              <a:ext cx="10994" cy="31149"/>
            </a:xfrm>
            <a:custGeom>
              <a:avLst/>
              <a:gdLst/>
              <a:ahLst/>
              <a:cxnLst>
                <a:cxn ang="0">
                  <a:pos x="19" y="3"/>
                </a:cxn>
                <a:cxn ang="0">
                  <a:pos x="23" y="9"/>
                </a:cxn>
                <a:cxn ang="0">
                  <a:pos x="21" y="25"/>
                </a:cxn>
                <a:cxn ang="0">
                  <a:pos x="20" y="40"/>
                </a:cxn>
                <a:cxn ang="0">
                  <a:pos x="12" y="53"/>
                </a:cxn>
                <a:cxn ang="0">
                  <a:pos x="4" y="62"/>
                </a:cxn>
                <a:cxn ang="0">
                  <a:pos x="3" y="47"/>
                </a:cxn>
                <a:cxn ang="0">
                  <a:pos x="4" y="14"/>
                </a:cxn>
                <a:cxn ang="0">
                  <a:pos x="13" y="9"/>
                </a:cxn>
                <a:cxn ang="0">
                  <a:pos x="19" y="3"/>
                </a:cxn>
              </a:cxnLst>
              <a:rect l="0" t="0" r="r" b="b"/>
              <a:pathLst>
                <a:path w="25" h="62">
                  <a:moveTo>
                    <a:pt x="19" y="3"/>
                  </a:moveTo>
                  <a:cubicBezTo>
                    <a:pt x="14" y="11"/>
                    <a:pt x="25" y="0"/>
                    <a:pt x="23" y="9"/>
                  </a:cubicBezTo>
                  <a:cubicBezTo>
                    <a:pt x="23" y="15"/>
                    <a:pt x="18" y="20"/>
                    <a:pt x="21" y="25"/>
                  </a:cubicBezTo>
                  <a:cubicBezTo>
                    <a:pt x="18" y="30"/>
                    <a:pt x="21" y="35"/>
                    <a:pt x="20" y="40"/>
                  </a:cubicBezTo>
                  <a:cubicBezTo>
                    <a:pt x="18" y="45"/>
                    <a:pt x="17" y="54"/>
                    <a:pt x="12" y="53"/>
                  </a:cubicBezTo>
                  <a:cubicBezTo>
                    <a:pt x="10" y="57"/>
                    <a:pt x="8" y="62"/>
                    <a:pt x="4" y="62"/>
                  </a:cubicBezTo>
                  <a:cubicBezTo>
                    <a:pt x="0" y="61"/>
                    <a:pt x="4" y="52"/>
                    <a:pt x="3" y="47"/>
                  </a:cubicBezTo>
                  <a:cubicBezTo>
                    <a:pt x="3" y="36"/>
                    <a:pt x="4" y="25"/>
                    <a:pt x="4" y="14"/>
                  </a:cubicBezTo>
                  <a:cubicBezTo>
                    <a:pt x="8" y="14"/>
                    <a:pt x="11" y="17"/>
                    <a:pt x="13" y="9"/>
                  </a:cubicBezTo>
                  <a:cubicBezTo>
                    <a:pt x="15" y="6"/>
                    <a:pt x="14" y="1"/>
                    <a:pt x="19" y="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34" name="Freeform 355">
              <a:extLst>
                <a:ext uri="{FF2B5EF4-FFF2-40B4-BE49-F238E27FC236}">
                  <a16:creationId xmlns:a16="http://schemas.microsoft.com/office/drawing/2014/main" id="{7CC4D4D1-B225-46EF-BDD9-B620CCB6FD8E}"/>
                </a:ext>
              </a:extLst>
            </p:cNvPr>
            <p:cNvSpPr>
              <a:spLocks/>
            </p:cNvSpPr>
            <p:nvPr/>
          </p:nvSpPr>
          <p:spPr bwMode="auto">
            <a:xfrm>
              <a:off x="1761716" y="3959345"/>
              <a:ext cx="36644" cy="47639"/>
            </a:xfrm>
            <a:custGeom>
              <a:avLst/>
              <a:gdLst/>
              <a:ahLst/>
              <a:cxnLst>
                <a:cxn ang="0">
                  <a:pos x="40" y="92"/>
                </a:cxn>
                <a:cxn ang="0">
                  <a:pos x="26" y="88"/>
                </a:cxn>
                <a:cxn ang="0">
                  <a:pos x="4" y="75"/>
                </a:cxn>
                <a:cxn ang="0">
                  <a:pos x="4" y="60"/>
                </a:cxn>
                <a:cxn ang="0">
                  <a:pos x="8" y="46"/>
                </a:cxn>
                <a:cxn ang="0">
                  <a:pos x="18" y="39"/>
                </a:cxn>
                <a:cxn ang="0">
                  <a:pos x="34" y="39"/>
                </a:cxn>
                <a:cxn ang="0">
                  <a:pos x="30" y="27"/>
                </a:cxn>
                <a:cxn ang="0">
                  <a:pos x="21" y="17"/>
                </a:cxn>
                <a:cxn ang="0">
                  <a:pos x="23" y="12"/>
                </a:cxn>
                <a:cxn ang="0">
                  <a:pos x="26" y="0"/>
                </a:cxn>
                <a:cxn ang="0">
                  <a:pos x="58" y="0"/>
                </a:cxn>
                <a:cxn ang="0">
                  <a:pos x="56" y="44"/>
                </a:cxn>
                <a:cxn ang="0">
                  <a:pos x="68" y="46"/>
                </a:cxn>
                <a:cxn ang="0">
                  <a:pos x="74" y="48"/>
                </a:cxn>
                <a:cxn ang="0">
                  <a:pos x="58" y="62"/>
                </a:cxn>
                <a:cxn ang="0">
                  <a:pos x="55" y="76"/>
                </a:cxn>
                <a:cxn ang="0">
                  <a:pos x="48" y="83"/>
                </a:cxn>
                <a:cxn ang="0">
                  <a:pos x="40" y="92"/>
                </a:cxn>
              </a:cxnLst>
              <a:rect l="0" t="0" r="r" b="b"/>
              <a:pathLst>
                <a:path w="74" h="92">
                  <a:moveTo>
                    <a:pt x="40" y="92"/>
                  </a:moveTo>
                  <a:cubicBezTo>
                    <a:pt x="36" y="90"/>
                    <a:pt x="31" y="87"/>
                    <a:pt x="26" y="88"/>
                  </a:cubicBezTo>
                  <a:cubicBezTo>
                    <a:pt x="17" y="89"/>
                    <a:pt x="10" y="81"/>
                    <a:pt x="4" y="75"/>
                  </a:cubicBezTo>
                  <a:cubicBezTo>
                    <a:pt x="3" y="69"/>
                    <a:pt x="4" y="64"/>
                    <a:pt x="4" y="60"/>
                  </a:cubicBezTo>
                  <a:cubicBezTo>
                    <a:pt x="0" y="56"/>
                    <a:pt x="7" y="51"/>
                    <a:pt x="8" y="46"/>
                  </a:cubicBezTo>
                  <a:cubicBezTo>
                    <a:pt x="9" y="39"/>
                    <a:pt x="13" y="38"/>
                    <a:pt x="18" y="39"/>
                  </a:cubicBezTo>
                  <a:cubicBezTo>
                    <a:pt x="24" y="39"/>
                    <a:pt x="29" y="39"/>
                    <a:pt x="34" y="39"/>
                  </a:cubicBezTo>
                  <a:cubicBezTo>
                    <a:pt x="38" y="32"/>
                    <a:pt x="33" y="32"/>
                    <a:pt x="30" y="27"/>
                  </a:cubicBezTo>
                  <a:cubicBezTo>
                    <a:pt x="30" y="21"/>
                    <a:pt x="23" y="22"/>
                    <a:pt x="21" y="17"/>
                  </a:cubicBezTo>
                  <a:cubicBezTo>
                    <a:pt x="16" y="12"/>
                    <a:pt x="16" y="12"/>
                    <a:pt x="23" y="12"/>
                  </a:cubicBezTo>
                  <a:cubicBezTo>
                    <a:pt x="27" y="12"/>
                    <a:pt x="22" y="0"/>
                    <a:pt x="26" y="0"/>
                  </a:cubicBezTo>
                  <a:cubicBezTo>
                    <a:pt x="37" y="0"/>
                    <a:pt x="47" y="0"/>
                    <a:pt x="58" y="0"/>
                  </a:cubicBezTo>
                  <a:cubicBezTo>
                    <a:pt x="58" y="14"/>
                    <a:pt x="57" y="29"/>
                    <a:pt x="56" y="44"/>
                  </a:cubicBezTo>
                  <a:cubicBezTo>
                    <a:pt x="61" y="41"/>
                    <a:pt x="66" y="47"/>
                    <a:pt x="68" y="46"/>
                  </a:cubicBezTo>
                  <a:cubicBezTo>
                    <a:pt x="65" y="38"/>
                    <a:pt x="74" y="45"/>
                    <a:pt x="74" y="48"/>
                  </a:cubicBezTo>
                  <a:cubicBezTo>
                    <a:pt x="68" y="52"/>
                    <a:pt x="64" y="59"/>
                    <a:pt x="58" y="62"/>
                  </a:cubicBezTo>
                  <a:cubicBezTo>
                    <a:pt x="54" y="67"/>
                    <a:pt x="60" y="74"/>
                    <a:pt x="55" y="76"/>
                  </a:cubicBezTo>
                  <a:cubicBezTo>
                    <a:pt x="48" y="75"/>
                    <a:pt x="53" y="81"/>
                    <a:pt x="48" y="83"/>
                  </a:cubicBezTo>
                  <a:cubicBezTo>
                    <a:pt x="47" y="86"/>
                    <a:pt x="40" y="86"/>
                    <a:pt x="40" y="9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35" name="Freeform 356">
              <a:extLst>
                <a:ext uri="{FF2B5EF4-FFF2-40B4-BE49-F238E27FC236}">
                  <a16:creationId xmlns:a16="http://schemas.microsoft.com/office/drawing/2014/main" id="{14BA41C8-CAA9-4924-91CB-424E497690B0}"/>
                </a:ext>
              </a:extLst>
            </p:cNvPr>
            <p:cNvSpPr>
              <a:spLocks/>
            </p:cNvSpPr>
            <p:nvPr/>
          </p:nvSpPr>
          <p:spPr bwMode="auto">
            <a:xfrm>
              <a:off x="1787367" y="3979500"/>
              <a:ext cx="54968" cy="36645"/>
            </a:xfrm>
            <a:custGeom>
              <a:avLst/>
              <a:gdLst/>
              <a:ahLst/>
              <a:cxnLst>
                <a:cxn ang="0">
                  <a:pos x="24" y="7"/>
                </a:cxn>
                <a:cxn ang="0">
                  <a:pos x="39" y="4"/>
                </a:cxn>
                <a:cxn ang="0">
                  <a:pos x="60" y="5"/>
                </a:cxn>
                <a:cxn ang="0">
                  <a:pos x="72" y="4"/>
                </a:cxn>
                <a:cxn ang="0">
                  <a:pos x="98" y="7"/>
                </a:cxn>
                <a:cxn ang="0">
                  <a:pos x="104" y="17"/>
                </a:cxn>
                <a:cxn ang="0">
                  <a:pos x="110" y="25"/>
                </a:cxn>
                <a:cxn ang="0">
                  <a:pos x="95" y="32"/>
                </a:cxn>
                <a:cxn ang="0">
                  <a:pos x="84" y="32"/>
                </a:cxn>
                <a:cxn ang="0">
                  <a:pos x="70" y="50"/>
                </a:cxn>
                <a:cxn ang="0">
                  <a:pos x="60" y="52"/>
                </a:cxn>
                <a:cxn ang="0">
                  <a:pos x="53" y="60"/>
                </a:cxn>
                <a:cxn ang="0">
                  <a:pos x="40" y="69"/>
                </a:cxn>
                <a:cxn ang="0">
                  <a:pos x="33" y="56"/>
                </a:cxn>
                <a:cxn ang="0">
                  <a:pos x="27" y="47"/>
                </a:cxn>
                <a:cxn ang="0">
                  <a:pos x="19" y="46"/>
                </a:cxn>
                <a:cxn ang="0">
                  <a:pos x="9" y="38"/>
                </a:cxn>
                <a:cxn ang="0">
                  <a:pos x="7" y="28"/>
                </a:cxn>
                <a:cxn ang="0">
                  <a:pos x="14" y="17"/>
                </a:cxn>
                <a:cxn ang="0">
                  <a:pos x="24" y="7"/>
                </a:cxn>
              </a:cxnLst>
              <a:rect l="0" t="0" r="r" b="b"/>
              <a:pathLst>
                <a:path w="114" h="69">
                  <a:moveTo>
                    <a:pt x="24" y="7"/>
                  </a:moveTo>
                  <a:cubicBezTo>
                    <a:pt x="29" y="6"/>
                    <a:pt x="34" y="2"/>
                    <a:pt x="39" y="4"/>
                  </a:cubicBezTo>
                  <a:cubicBezTo>
                    <a:pt x="46" y="5"/>
                    <a:pt x="53" y="7"/>
                    <a:pt x="60" y="5"/>
                  </a:cubicBezTo>
                  <a:cubicBezTo>
                    <a:pt x="65" y="3"/>
                    <a:pt x="68" y="0"/>
                    <a:pt x="72" y="4"/>
                  </a:cubicBezTo>
                  <a:cubicBezTo>
                    <a:pt x="81" y="4"/>
                    <a:pt x="90" y="0"/>
                    <a:pt x="98" y="7"/>
                  </a:cubicBezTo>
                  <a:cubicBezTo>
                    <a:pt x="96" y="13"/>
                    <a:pt x="99" y="17"/>
                    <a:pt x="104" y="17"/>
                  </a:cubicBezTo>
                  <a:cubicBezTo>
                    <a:pt x="107" y="17"/>
                    <a:pt x="114" y="21"/>
                    <a:pt x="110" y="25"/>
                  </a:cubicBezTo>
                  <a:cubicBezTo>
                    <a:pt x="105" y="27"/>
                    <a:pt x="100" y="29"/>
                    <a:pt x="95" y="32"/>
                  </a:cubicBezTo>
                  <a:cubicBezTo>
                    <a:pt x="91" y="32"/>
                    <a:pt x="87" y="26"/>
                    <a:pt x="84" y="32"/>
                  </a:cubicBezTo>
                  <a:cubicBezTo>
                    <a:pt x="81" y="40"/>
                    <a:pt x="75" y="45"/>
                    <a:pt x="70" y="50"/>
                  </a:cubicBezTo>
                  <a:cubicBezTo>
                    <a:pt x="66" y="46"/>
                    <a:pt x="62" y="45"/>
                    <a:pt x="60" y="52"/>
                  </a:cubicBezTo>
                  <a:cubicBezTo>
                    <a:pt x="54" y="51"/>
                    <a:pt x="51" y="53"/>
                    <a:pt x="53" y="60"/>
                  </a:cubicBezTo>
                  <a:cubicBezTo>
                    <a:pt x="52" y="68"/>
                    <a:pt x="45" y="68"/>
                    <a:pt x="40" y="69"/>
                  </a:cubicBezTo>
                  <a:cubicBezTo>
                    <a:pt x="39" y="63"/>
                    <a:pt x="34" y="60"/>
                    <a:pt x="33" y="56"/>
                  </a:cubicBezTo>
                  <a:cubicBezTo>
                    <a:pt x="36" y="49"/>
                    <a:pt x="31" y="49"/>
                    <a:pt x="27" y="47"/>
                  </a:cubicBezTo>
                  <a:cubicBezTo>
                    <a:pt x="25" y="46"/>
                    <a:pt x="20" y="53"/>
                    <a:pt x="19" y="46"/>
                  </a:cubicBezTo>
                  <a:cubicBezTo>
                    <a:pt x="15" y="43"/>
                    <a:pt x="11" y="43"/>
                    <a:pt x="9" y="38"/>
                  </a:cubicBezTo>
                  <a:cubicBezTo>
                    <a:pt x="0" y="37"/>
                    <a:pt x="10" y="34"/>
                    <a:pt x="7" y="28"/>
                  </a:cubicBezTo>
                  <a:cubicBezTo>
                    <a:pt x="6" y="22"/>
                    <a:pt x="11" y="21"/>
                    <a:pt x="14" y="17"/>
                  </a:cubicBezTo>
                  <a:cubicBezTo>
                    <a:pt x="17" y="14"/>
                    <a:pt x="21" y="10"/>
                    <a:pt x="24" y="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36" name="Freeform 357">
              <a:extLst>
                <a:ext uri="{FF2B5EF4-FFF2-40B4-BE49-F238E27FC236}">
                  <a16:creationId xmlns:a16="http://schemas.microsoft.com/office/drawing/2014/main" id="{DED36DBD-F405-4D8D-B502-80D033923997}"/>
                </a:ext>
              </a:extLst>
            </p:cNvPr>
            <p:cNvSpPr>
              <a:spLocks/>
            </p:cNvSpPr>
            <p:nvPr/>
          </p:nvSpPr>
          <p:spPr bwMode="auto">
            <a:xfrm>
              <a:off x="1780038" y="3999655"/>
              <a:ext cx="21987" cy="16490"/>
            </a:xfrm>
            <a:custGeom>
              <a:avLst/>
              <a:gdLst/>
              <a:ahLst/>
              <a:cxnLst>
                <a:cxn ang="0">
                  <a:pos x="46" y="23"/>
                </a:cxn>
                <a:cxn ang="0">
                  <a:pos x="38" y="30"/>
                </a:cxn>
                <a:cxn ang="0">
                  <a:pos x="5" y="19"/>
                </a:cxn>
                <a:cxn ang="0">
                  <a:pos x="10" y="10"/>
                </a:cxn>
                <a:cxn ang="0">
                  <a:pos x="16" y="1"/>
                </a:cxn>
                <a:cxn ang="0">
                  <a:pos x="26" y="8"/>
                </a:cxn>
                <a:cxn ang="0">
                  <a:pos x="36" y="15"/>
                </a:cxn>
                <a:cxn ang="0">
                  <a:pos x="46" y="15"/>
                </a:cxn>
                <a:cxn ang="0">
                  <a:pos x="46" y="23"/>
                </a:cxn>
              </a:cxnLst>
              <a:rect l="0" t="0" r="r" b="b"/>
              <a:pathLst>
                <a:path w="48" h="33">
                  <a:moveTo>
                    <a:pt x="46" y="23"/>
                  </a:moveTo>
                  <a:cubicBezTo>
                    <a:pt x="45" y="26"/>
                    <a:pt x="43" y="33"/>
                    <a:pt x="38" y="30"/>
                  </a:cubicBezTo>
                  <a:cubicBezTo>
                    <a:pt x="27" y="28"/>
                    <a:pt x="16" y="23"/>
                    <a:pt x="5" y="19"/>
                  </a:cubicBezTo>
                  <a:cubicBezTo>
                    <a:pt x="0" y="16"/>
                    <a:pt x="7" y="9"/>
                    <a:pt x="10" y="10"/>
                  </a:cubicBezTo>
                  <a:cubicBezTo>
                    <a:pt x="15" y="7"/>
                    <a:pt x="11" y="3"/>
                    <a:pt x="16" y="1"/>
                  </a:cubicBezTo>
                  <a:cubicBezTo>
                    <a:pt x="21" y="0"/>
                    <a:pt x="23" y="6"/>
                    <a:pt x="26" y="8"/>
                  </a:cubicBezTo>
                  <a:cubicBezTo>
                    <a:pt x="31" y="8"/>
                    <a:pt x="31" y="16"/>
                    <a:pt x="36" y="15"/>
                  </a:cubicBezTo>
                  <a:cubicBezTo>
                    <a:pt x="39" y="9"/>
                    <a:pt x="43" y="14"/>
                    <a:pt x="46" y="15"/>
                  </a:cubicBezTo>
                  <a:cubicBezTo>
                    <a:pt x="48" y="17"/>
                    <a:pt x="46" y="21"/>
                    <a:pt x="46" y="2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37" name="Freeform 358">
              <a:extLst>
                <a:ext uri="{FF2B5EF4-FFF2-40B4-BE49-F238E27FC236}">
                  <a16:creationId xmlns:a16="http://schemas.microsoft.com/office/drawing/2014/main" id="{E670BE1D-9C18-4B51-B630-F0CAFB04CCAD}"/>
                </a:ext>
              </a:extLst>
            </p:cNvPr>
            <p:cNvSpPr>
              <a:spLocks/>
            </p:cNvSpPr>
            <p:nvPr/>
          </p:nvSpPr>
          <p:spPr bwMode="auto">
            <a:xfrm>
              <a:off x="1802025" y="3992326"/>
              <a:ext cx="40310" cy="51303"/>
            </a:xfrm>
            <a:custGeom>
              <a:avLst/>
              <a:gdLst/>
              <a:ahLst/>
              <a:cxnLst>
                <a:cxn ang="0">
                  <a:pos x="35" y="89"/>
                </a:cxn>
                <a:cxn ang="0">
                  <a:pos x="17" y="64"/>
                </a:cxn>
                <a:cxn ang="0">
                  <a:pos x="2" y="48"/>
                </a:cxn>
                <a:cxn ang="0">
                  <a:pos x="11" y="44"/>
                </a:cxn>
                <a:cxn ang="0">
                  <a:pos x="20" y="33"/>
                </a:cxn>
                <a:cxn ang="0">
                  <a:pos x="29" y="25"/>
                </a:cxn>
                <a:cxn ang="0">
                  <a:pos x="39" y="24"/>
                </a:cxn>
                <a:cxn ang="0">
                  <a:pos x="51" y="8"/>
                </a:cxn>
                <a:cxn ang="0">
                  <a:pos x="64" y="7"/>
                </a:cxn>
                <a:cxn ang="0">
                  <a:pos x="79" y="0"/>
                </a:cxn>
                <a:cxn ang="0">
                  <a:pos x="74" y="30"/>
                </a:cxn>
                <a:cxn ang="0">
                  <a:pos x="72" y="55"/>
                </a:cxn>
                <a:cxn ang="0">
                  <a:pos x="70" y="86"/>
                </a:cxn>
                <a:cxn ang="0">
                  <a:pos x="68" y="96"/>
                </a:cxn>
                <a:cxn ang="0">
                  <a:pos x="57" y="90"/>
                </a:cxn>
                <a:cxn ang="0">
                  <a:pos x="45" y="90"/>
                </a:cxn>
                <a:cxn ang="0">
                  <a:pos x="35" y="89"/>
                </a:cxn>
              </a:cxnLst>
              <a:rect l="0" t="0" r="r" b="b"/>
              <a:pathLst>
                <a:path w="83" h="99">
                  <a:moveTo>
                    <a:pt x="35" y="89"/>
                  </a:moveTo>
                  <a:cubicBezTo>
                    <a:pt x="31" y="79"/>
                    <a:pt x="23" y="73"/>
                    <a:pt x="17" y="64"/>
                  </a:cubicBezTo>
                  <a:cubicBezTo>
                    <a:pt x="13" y="58"/>
                    <a:pt x="8" y="53"/>
                    <a:pt x="2" y="48"/>
                  </a:cubicBezTo>
                  <a:cubicBezTo>
                    <a:pt x="0" y="43"/>
                    <a:pt x="9" y="46"/>
                    <a:pt x="11" y="44"/>
                  </a:cubicBezTo>
                  <a:cubicBezTo>
                    <a:pt x="16" y="45"/>
                    <a:pt x="21" y="39"/>
                    <a:pt x="20" y="33"/>
                  </a:cubicBezTo>
                  <a:cubicBezTo>
                    <a:pt x="18" y="24"/>
                    <a:pt x="27" y="31"/>
                    <a:pt x="29" y="25"/>
                  </a:cubicBezTo>
                  <a:cubicBezTo>
                    <a:pt x="31" y="17"/>
                    <a:pt x="36" y="30"/>
                    <a:pt x="39" y="24"/>
                  </a:cubicBezTo>
                  <a:cubicBezTo>
                    <a:pt x="44" y="19"/>
                    <a:pt x="48" y="15"/>
                    <a:pt x="51" y="8"/>
                  </a:cubicBezTo>
                  <a:cubicBezTo>
                    <a:pt x="54" y="1"/>
                    <a:pt x="59" y="11"/>
                    <a:pt x="64" y="7"/>
                  </a:cubicBezTo>
                  <a:cubicBezTo>
                    <a:pt x="68" y="4"/>
                    <a:pt x="74" y="3"/>
                    <a:pt x="79" y="0"/>
                  </a:cubicBezTo>
                  <a:cubicBezTo>
                    <a:pt x="83" y="10"/>
                    <a:pt x="79" y="22"/>
                    <a:pt x="74" y="30"/>
                  </a:cubicBezTo>
                  <a:cubicBezTo>
                    <a:pt x="73" y="38"/>
                    <a:pt x="75" y="47"/>
                    <a:pt x="72" y="55"/>
                  </a:cubicBezTo>
                  <a:cubicBezTo>
                    <a:pt x="70" y="65"/>
                    <a:pt x="69" y="76"/>
                    <a:pt x="70" y="86"/>
                  </a:cubicBezTo>
                  <a:cubicBezTo>
                    <a:pt x="72" y="90"/>
                    <a:pt x="74" y="99"/>
                    <a:pt x="68" y="96"/>
                  </a:cubicBezTo>
                  <a:cubicBezTo>
                    <a:pt x="63" y="95"/>
                    <a:pt x="63" y="89"/>
                    <a:pt x="57" y="90"/>
                  </a:cubicBezTo>
                  <a:cubicBezTo>
                    <a:pt x="53" y="93"/>
                    <a:pt x="49" y="92"/>
                    <a:pt x="45" y="90"/>
                  </a:cubicBezTo>
                  <a:cubicBezTo>
                    <a:pt x="41" y="88"/>
                    <a:pt x="38" y="85"/>
                    <a:pt x="35" y="8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38" name="Freeform 359">
              <a:extLst>
                <a:ext uri="{FF2B5EF4-FFF2-40B4-BE49-F238E27FC236}">
                  <a16:creationId xmlns:a16="http://schemas.microsoft.com/office/drawing/2014/main" id="{486BBA16-C547-4338-B367-902312678D7F}"/>
                </a:ext>
              </a:extLst>
            </p:cNvPr>
            <p:cNvSpPr>
              <a:spLocks/>
            </p:cNvSpPr>
            <p:nvPr/>
          </p:nvSpPr>
          <p:spPr bwMode="auto">
            <a:xfrm>
              <a:off x="1844166" y="4054622"/>
              <a:ext cx="54968" cy="32981"/>
            </a:xfrm>
            <a:custGeom>
              <a:avLst/>
              <a:gdLst/>
              <a:ahLst/>
              <a:cxnLst>
                <a:cxn ang="0">
                  <a:pos x="7" y="3"/>
                </a:cxn>
                <a:cxn ang="0">
                  <a:pos x="13" y="16"/>
                </a:cxn>
                <a:cxn ang="0">
                  <a:pos x="24" y="17"/>
                </a:cxn>
                <a:cxn ang="0">
                  <a:pos x="39" y="18"/>
                </a:cxn>
                <a:cxn ang="0">
                  <a:pos x="51" y="12"/>
                </a:cxn>
                <a:cxn ang="0">
                  <a:pos x="63" y="2"/>
                </a:cxn>
                <a:cxn ang="0">
                  <a:pos x="75" y="6"/>
                </a:cxn>
                <a:cxn ang="0">
                  <a:pos x="99" y="28"/>
                </a:cxn>
                <a:cxn ang="0">
                  <a:pos x="105" y="40"/>
                </a:cxn>
                <a:cxn ang="0">
                  <a:pos x="97" y="47"/>
                </a:cxn>
                <a:cxn ang="0">
                  <a:pos x="92" y="55"/>
                </a:cxn>
                <a:cxn ang="0">
                  <a:pos x="87" y="47"/>
                </a:cxn>
                <a:cxn ang="0">
                  <a:pos x="87" y="34"/>
                </a:cxn>
                <a:cxn ang="0">
                  <a:pos x="89" y="30"/>
                </a:cxn>
                <a:cxn ang="0">
                  <a:pos x="81" y="27"/>
                </a:cxn>
                <a:cxn ang="0">
                  <a:pos x="75" y="21"/>
                </a:cxn>
                <a:cxn ang="0">
                  <a:pos x="62" y="18"/>
                </a:cxn>
                <a:cxn ang="0">
                  <a:pos x="55" y="28"/>
                </a:cxn>
                <a:cxn ang="0">
                  <a:pos x="46" y="37"/>
                </a:cxn>
                <a:cxn ang="0">
                  <a:pos x="54" y="51"/>
                </a:cxn>
                <a:cxn ang="0">
                  <a:pos x="43" y="56"/>
                </a:cxn>
                <a:cxn ang="0">
                  <a:pos x="36" y="47"/>
                </a:cxn>
                <a:cxn ang="0">
                  <a:pos x="31" y="47"/>
                </a:cxn>
                <a:cxn ang="0">
                  <a:pos x="23" y="36"/>
                </a:cxn>
                <a:cxn ang="0">
                  <a:pos x="10" y="32"/>
                </a:cxn>
                <a:cxn ang="0">
                  <a:pos x="1" y="37"/>
                </a:cxn>
                <a:cxn ang="0">
                  <a:pos x="2" y="24"/>
                </a:cxn>
                <a:cxn ang="0">
                  <a:pos x="1" y="13"/>
                </a:cxn>
                <a:cxn ang="0">
                  <a:pos x="6" y="4"/>
                </a:cxn>
                <a:cxn ang="0">
                  <a:pos x="7" y="3"/>
                </a:cxn>
              </a:cxnLst>
              <a:rect l="0" t="0" r="r" b="b"/>
              <a:pathLst>
                <a:path w="105" h="62">
                  <a:moveTo>
                    <a:pt x="7" y="3"/>
                  </a:moveTo>
                  <a:cubicBezTo>
                    <a:pt x="11" y="5"/>
                    <a:pt x="13" y="10"/>
                    <a:pt x="13" y="16"/>
                  </a:cubicBezTo>
                  <a:cubicBezTo>
                    <a:pt x="17" y="19"/>
                    <a:pt x="22" y="16"/>
                    <a:pt x="24" y="17"/>
                  </a:cubicBezTo>
                  <a:cubicBezTo>
                    <a:pt x="27" y="22"/>
                    <a:pt x="34" y="21"/>
                    <a:pt x="39" y="18"/>
                  </a:cubicBezTo>
                  <a:cubicBezTo>
                    <a:pt x="43" y="15"/>
                    <a:pt x="46" y="11"/>
                    <a:pt x="51" y="12"/>
                  </a:cubicBezTo>
                  <a:cubicBezTo>
                    <a:pt x="55" y="9"/>
                    <a:pt x="59" y="4"/>
                    <a:pt x="63" y="2"/>
                  </a:cubicBezTo>
                  <a:cubicBezTo>
                    <a:pt x="67" y="4"/>
                    <a:pt x="71" y="5"/>
                    <a:pt x="75" y="6"/>
                  </a:cubicBezTo>
                  <a:cubicBezTo>
                    <a:pt x="86" y="5"/>
                    <a:pt x="97" y="15"/>
                    <a:pt x="99" y="28"/>
                  </a:cubicBezTo>
                  <a:cubicBezTo>
                    <a:pt x="102" y="30"/>
                    <a:pt x="105" y="37"/>
                    <a:pt x="105" y="40"/>
                  </a:cubicBezTo>
                  <a:cubicBezTo>
                    <a:pt x="102" y="40"/>
                    <a:pt x="100" y="52"/>
                    <a:pt x="97" y="47"/>
                  </a:cubicBezTo>
                  <a:cubicBezTo>
                    <a:pt x="95" y="42"/>
                    <a:pt x="95" y="52"/>
                    <a:pt x="92" y="55"/>
                  </a:cubicBezTo>
                  <a:cubicBezTo>
                    <a:pt x="91" y="62"/>
                    <a:pt x="89" y="49"/>
                    <a:pt x="87" y="47"/>
                  </a:cubicBezTo>
                  <a:cubicBezTo>
                    <a:pt x="85" y="43"/>
                    <a:pt x="81" y="36"/>
                    <a:pt x="87" y="34"/>
                  </a:cubicBezTo>
                  <a:cubicBezTo>
                    <a:pt x="94" y="35"/>
                    <a:pt x="92" y="36"/>
                    <a:pt x="89" y="30"/>
                  </a:cubicBezTo>
                  <a:cubicBezTo>
                    <a:pt x="90" y="23"/>
                    <a:pt x="82" y="36"/>
                    <a:pt x="81" y="27"/>
                  </a:cubicBezTo>
                  <a:cubicBezTo>
                    <a:pt x="81" y="21"/>
                    <a:pt x="77" y="21"/>
                    <a:pt x="75" y="21"/>
                  </a:cubicBezTo>
                  <a:cubicBezTo>
                    <a:pt x="73" y="14"/>
                    <a:pt x="66" y="15"/>
                    <a:pt x="62" y="18"/>
                  </a:cubicBezTo>
                  <a:cubicBezTo>
                    <a:pt x="56" y="18"/>
                    <a:pt x="61" y="27"/>
                    <a:pt x="55" y="28"/>
                  </a:cubicBezTo>
                  <a:cubicBezTo>
                    <a:pt x="52" y="31"/>
                    <a:pt x="46" y="30"/>
                    <a:pt x="46" y="37"/>
                  </a:cubicBezTo>
                  <a:cubicBezTo>
                    <a:pt x="48" y="42"/>
                    <a:pt x="54" y="44"/>
                    <a:pt x="54" y="51"/>
                  </a:cubicBezTo>
                  <a:cubicBezTo>
                    <a:pt x="49" y="50"/>
                    <a:pt x="47" y="56"/>
                    <a:pt x="43" y="56"/>
                  </a:cubicBezTo>
                  <a:cubicBezTo>
                    <a:pt x="36" y="58"/>
                    <a:pt x="38" y="52"/>
                    <a:pt x="36" y="47"/>
                  </a:cubicBezTo>
                  <a:cubicBezTo>
                    <a:pt x="34" y="37"/>
                    <a:pt x="33" y="45"/>
                    <a:pt x="31" y="47"/>
                  </a:cubicBezTo>
                  <a:cubicBezTo>
                    <a:pt x="25" y="46"/>
                    <a:pt x="25" y="39"/>
                    <a:pt x="23" y="36"/>
                  </a:cubicBezTo>
                  <a:cubicBezTo>
                    <a:pt x="18" y="36"/>
                    <a:pt x="14" y="35"/>
                    <a:pt x="10" y="32"/>
                  </a:cubicBezTo>
                  <a:cubicBezTo>
                    <a:pt x="6" y="29"/>
                    <a:pt x="0" y="39"/>
                    <a:pt x="1" y="37"/>
                  </a:cubicBezTo>
                  <a:cubicBezTo>
                    <a:pt x="1" y="30"/>
                    <a:pt x="1" y="29"/>
                    <a:pt x="2" y="24"/>
                  </a:cubicBezTo>
                  <a:cubicBezTo>
                    <a:pt x="2" y="18"/>
                    <a:pt x="7" y="17"/>
                    <a:pt x="1" y="13"/>
                  </a:cubicBezTo>
                  <a:cubicBezTo>
                    <a:pt x="0" y="8"/>
                    <a:pt x="1" y="0"/>
                    <a:pt x="6" y="4"/>
                  </a:cubicBezTo>
                  <a:cubicBezTo>
                    <a:pt x="7" y="5"/>
                    <a:pt x="7" y="4"/>
                    <a:pt x="7" y="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39" name="Freeform 360">
              <a:extLst>
                <a:ext uri="{FF2B5EF4-FFF2-40B4-BE49-F238E27FC236}">
                  <a16:creationId xmlns:a16="http://schemas.microsoft.com/office/drawing/2014/main" id="{C8F43C43-2A94-48F0-BCDA-F01A4660C514}"/>
                </a:ext>
              </a:extLst>
            </p:cNvPr>
            <p:cNvSpPr>
              <a:spLocks/>
            </p:cNvSpPr>
            <p:nvPr/>
          </p:nvSpPr>
          <p:spPr bwMode="auto">
            <a:xfrm>
              <a:off x="1878979" y="4021641"/>
              <a:ext cx="108102" cy="197885"/>
            </a:xfrm>
            <a:custGeom>
              <a:avLst/>
              <a:gdLst/>
              <a:ahLst/>
              <a:cxnLst>
                <a:cxn ang="0">
                  <a:pos x="131" y="17"/>
                </a:cxn>
                <a:cxn ang="0">
                  <a:pos x="119" y="38"/>
                </a:cxn>
                <a:cxn ang="0">
                  <a:pos x="105" y="76"/>
                </a:cxn>
                <a:cxn ang="0">
                  <a:pos x="123" y="102"/>
                </a:cxn>
                <a:cxn ang="0">
                  <a:pos x="136" y="127"/>
                </a:cxn>
                <a:cxn ang="0">
                  <a:pos x="175" y="145"/>
                </a:cxn>
                <a:cxn ang="0">
                  <a:pos x="211" y="144"/>
                </a:cxn>
                <a:cxn ang="0">
                  <a:pos x="203" y="175"/>
                </a:cxn>
                <a:cxn ang="0">
                  <a:pos x="214" y="211"/>
                </a:cxn>
                <a:cxn ang="0">
                  <a:pos x="216" y="238"/>
                </a:cxn>
                <a:cxn ang="0">
                  <a:pos x="170" y="248"/>
                </a:cxn>
                <a:cxn ang="0">
                  <a:pos x="182" y="270"/>
                </a:cxn>
                <a:cxn ang="0">
                  <a:pos x="165" y="282"/>
                </a:cxn>
                <a:cxn ang="0">
                  <a:pos x="174" y="308"/>
                </a:cxn>
                <a:cxn ang="0">
                  <a:pos x="168" y="379"/>
                </a:cxn>
                <a:cxn ang="0">
                  <a:pos x="158" y="364"/>
                </a:cxn>
                <a:cxn ang="0">
                  <a:pos x="148" y="338"/>
                </a:cxn>
                <a:cxn ang="0">
                  <a:pos x="127" y="343"/>
                </a:cxn>
                <a:cxn ang="0">
                  <a:pos x="105" y="330"/>
                </a:cxn>
                <a:cxn ang="0">
                  <a:pos x="86" y="303"/>
                </a:cxn>
                <a:cxn ang="0">
                  <a:pos x="54" y="277"/>
                </a:cxn>
                <a:cxn ang="0">
                  <a:pos x="28" y="269"/>
                </a:cxn>
                <a:cxn ang="0">
                  <a:pos x="7" y="244"/>
                </a:cxn>
                <a:cxn ang="0">
                  <a:pos x="21" y="229"/>
                </a:cxn>
                <a:cxn ang="0">
                  <a:pos x="32" y="193"/>
                </a:cxn>
                <a:cxn ang="0">
                  <a:pos x="30" y="160"/>
                </a:cxn>
                <a:cxn ang="0">
                  <a:pos x="33" y="137"/>
                </a:cxn>
                <a:cxn ang="0">
                  <a:pos x="27" y="109"/>
                </a:cxn>
                <a:cxn ang="0">
                  <a:pos x="32" y="93"/>
                </a:cxn>
                <a:cxn ang="0">
                  <a:pos x="42" y="104"/>
                </a:cxn>
                <a:cxn ang="0">
                  <a:pos x="54" y="74"/>
                </a:cxn>
                <a:cxn ang="0">
                  <a:pos x="65" y="48"/>
                </a:cxn>
                <a:cxn ang="0">
                  <a:pos x="87" y="34"/>
                </a:cxn>
                <a:cxn ang="0">
                  <a:pos x="112" y="22"/>
                </a:cxn>
                <a:cxn ang="0">
                  <a:pos x="144" y="7"/>
                </a:cxn>
              </a:cxnLst>
              <a:rect l="0" t="0" r="r" b="b"/>
              <a:pathLst>
                <a:path w="218" h="382">
                  <a:moveTo>
                    <a:pt x="144" y="14"/>
                  </a:moveTo>
                  <a:cubicBezTo>
                    <a:pt x="140" y="12"/>
                    <a:pt x="135" y="16"/>
                    <a:pt x="131" y="17"/>
                  </a:cubicBezTo>
                  <a:cubicBezTo>
                    <a:pt x="126" y="18"/>
                    <a:pt x="129" y="25"/>
                    <a:pt x="127" y="29"/>
                  </a:cubicBezTo>
                  <a:cubicBezTo>
                    <a:pt x="124" y="31"/>
                    <a:pt x="120" y="32"/>
                    <a:pt x="119" y="38"/>
                  </a:cubicBezTo>
                  <a:cubicBezTo>
                    <a:pt x="115" y="45"/>
                    <a:pt x="113" y="52"/>
                    <a:pt x="112" y="59"/>
                  </a:cubicBezTo>
                  <a:cubicBezTo>
                    <a:pt x="111" y="65"/>
                    <a:pt x="107" y="70"/>
                    <a:pt x="105" y="76"/>
                  </a:cubicBezTo>
                  <a:cubicBezTo>
                    <a:pt x="109" y="77"/>
                    <a:pt x="114" y="72"/>
                    <a:pt x="115" y="80"/>
                  </a:cubicBezTo>
                  <a:cubicBezTo>
                    <a:pt x="117" y="87"/>
                    <a:pt x="123" y="94"/>
                    <a:pt x="123" y="102"/>
                  </a:cubicBezTo>
                  <a:cubicBezTo>
                    <a:pt x="122" y="108"/>
                    <a:pt x="120" y="115"/>
                    <a:pt x="125" y="118"/>
                  </a:cubicBezTo>
                  <a:cubicBezTo>
                    <a:pt x="128" y="123"/>
                    <a:pt x="131" y="128"/>
                    <a:pt x="136" y="127"/>
                  </a:cubicBezTo>
                  <a:cubicBezTo>
                    <a:pt x="145" y="126"/>
                    <a:pt x="155" y="122"/>
                    <a:pt x="163" y="129"/>
                  </a:cubicBezTo>
                  <a:cubicBezTo>
                    <a:pt x="168" y="133"/>
                    <a:pt x="171" y="140"/>
                    <a:pt x="175" y="145"/>
                  </a:cubicBezTo>
                  <a:cubicBezTo>
                    <a:pt x="178" y="152"/>
                    <a:pt x="184" y="146"/>
                    <a:pt x="188" y="146"/>
                  </a:cubicBezTo>
                  <a:cubicBezTo>
                    <a:pt x="195" y="145"/>
                    <a:pt x="203" y="142"/>
                    <a:pt x="211" y="144"/>
                  </a:cubicBezTo>
                  <a:cubicBezTo>
                    <a:pt x="207" y="148"/>
                    <a:pt x="207" y="154"/>
                    <a:pt x="207" y="160"/>
                  </a:cubicBezTo>
                  <a:cubicBezTo>
                    <a:pt x="204" y="164"/>
                    <a:pt x="201" y="169"/>
                    <a:pt x="203" y="175"/>
                  </a:cubicBezTo>
                  <a:cubicBezTo>
                    <a:pt x="203" y="183"/>
                    <a:pt x="206" y="191"/>
                    <a:pt x="210" y="199"/>
                  </a:cubicBezTo>
                  <a:cubicBezTo>
                    <a:pt x="211" y="203"/>
                    <a:pt x="218" y="208"/>
                    <a:pt x="214" y="211"/>
                  </a:cubicBezTo>
                  <a:cubicBezTo>
                    <a:pt x="211" y="214"/>
                    <a:pt x="205" y="219"/>
                    <a:pt x="206" y="222"/>
                  </a:cubicBezTo>
                  <a:cubicBezTo>
                    <a:pt x="211" y="227"/>
                    <a:pt x="213" y="233"/>
                    <a:pt x="216" y="238"/>
                  </a:cubicBezTo>
                  <a:cubicBezTo>
                    <a:pt x="209" y="242"/>
                    <a:pt x="204" y="251"/>
                    <a:pt x="196" y="249"/>
                  </a:cubicBezTo>
                  <a:cubicBezTo>
                    <a:pt x="187" y="248"/>
                    <a:pt x="178" y="248"/>
                    <a:pt x="170" y="248"/>
                  </a:cubicBezTo>
                  <a:cubicBezTo>
                    <a:pt x="170" y="253"/>
                    <a:pt x="168" y="259"/>
                    <a:pt x="171" y="263"/>
                  </a:cubicBezTo>
                  <a:cubicBezTo>
                    <a:pt x="175" y="264"/>
                    <a:pt x="181" y="264"/>
                    <a:pt x="182" y="270"/>
                  </a:cubicBezTo>
                  <a:cubicBezTo>
                    <a:pt x="183" y="277"/>
                    <a:pt x="175" y="270"/>
                    <a:pt x="172" y="272"/>
                  </a:cubicBezTo>
                  <a:cubicBezTo>
                    <a:pt x="167" y="271"/>
                    <a:pt x="164" y="276"/>
                    <a:pt x="165" y="282"/>
                  </a:cubicBezTo>
                  <a:cubicBezTo>
                    <a:pt x="166" y="287"/>
                    <a:pt x="164" y="293"/>
                    <a:pt x="169" y="295"/>
                  </a:cubicBezTo>
                  <a:cubicBezTo>
                    <a:pt x="174" y="296"/>
                    <a:pt x="174" y="302"/>
                    <a:pt x="174" y="308"/>
                  </a:cubicBezTo>
                  <a:cubicBezTo>
                    <a:pt x="178" y="312"/>
                    <a:pt x="177" y="318"/>
                    <a:pt x="176" y="323"/>
                  </a:cubicBezTo>
                  <a:cubicBezTo>
                    <a:pt x="172" y="341"/>
                    <a:pt x="171" y="361"/>
                    <a:pt x="168" y="379"/>
                  </a:cubicBezTo>
                  <a:cubicBezTo>
                    <a:pt x="165" y="382"/>
                    <a:pt x="163" y="372"/>
                    <a:pt x="159" y="371"/>
                  </a:cubicBezTo>
                  <a:cubicBezTo>
                    <a:pt x="153" y="374"/>
                    <a:pt x="155" y="368"/>
                    <a:pt x="158" y="364"/>
                  </a:cubicBezTo>
                  <a:cubicBezTo>
                    <a:pt x="160" y="359"/>
                    <a:pt x="163" y="355"/>
                    <a:pt x="164" y="350"/>
                  </a:cubicBezTo>
                  <a:cubicBezTo>
                    <a:pt x="159" y="346"/>
                    <a:pt x="154" y="341"/>
                    <a:pt x="148" y="338"/>
                  </a:cubicBezTo>
                  <a:cubicBezTo>
                    <a:pt x="145" y="342"/>
                    <a:pt x="141" y="344"/>
                    <a:pt x="137" y="338"/>
                  </a:cubicBezTo>
                  <a:cubicBezTo>
                    <a:pt x="134" y="333"/>
                    <a:pt x="131" y="345"/>
                    <a:pt x="127" y="343"/>
                  </a:cubicBezTo>
                  <a:cubicBezTo>
                    <a:pt x="122" y="342"/>
                    <a:pt x="115" y="344"/>
                    <a:pt x="111" y="340"/>
                  </a:cubicBezTo>
                  <a:cubicBezTo>
                    <a:pt x="111" y="335"/>
                    <a:pt x="110" y="329"/>
                    <a:pt x="105" y="330"/>
                  </a:cubicBezTo>
                  <a:cubicBezTo>
                    <a:pt x="100" y="329"/>
                    <a:pt x="103" y="319"/>
                    <a:pt x="98" y="317"/>
                  </a:cubicBezTo>
                  <a:cubicBezTo>
                    <a:pt x="94" y="312"/>
                    <a:pt x="87" y="310"/>
                    <a:pt x="86" y="303"/>
                  </a:cubicBezTo>
                  <a:cubicBezTo>
                    <a:pt x="83" y="293"/>
                    <a:pt x="74" y="289"/>
                    <a:pt x="66" y="289"/>
                  </a:cubicBezTo>
                  <a:cubicBezTo>
                    <a:pt x="62" y="286"/>
                    <a:pt x="58" y="281"/>
                    <a:pt x="54" y="277"/>
                  </a:cubicBezTo>
                  <a:cubicBezTo>
                    <a:pt x="48" y="281"/>
                    <a:pt x="42" y="284"/>
                    <a:pt x="36" y="280"/>
                  </a:cubicBezTo>
                  <a:cubicBezTo>
                    <a:pt x="31" y="280"/>
                    <a:pt x="30" y="273"/>
                    <a:pt x="28" y="269"/>
                  </a:cubicBezTo>
                  <a:cubicBezTo>
                    <a:pt x="20" y="264"/>
                    <a:pt x="11" y="260"/>
                    <a:pt x="4" y="254"/>
                  </a:cubicBezTo>
                  <a:cubicBezTo>
                    <a:pt x="2" y="249"/>
                    <a:pt x="0" y="243"/>
                    <a:pt x="7" y="244"/>
                  </a:cubicBezTo>
                  <a:cubicBezTo>
                    <a:pt x="13" y="247"/>
                    <a:pt x="11" y="238"/>
                    <a:pt x="9" y="235"/>
                  </a:cubicBezTo>
                  <a:cubicBezTo>
                    <a:pt x="9" y="228"/>
                    <a:pt x="17" y="229"/>
                    <a:pt x="21" y="229"/>
                  </a:cubicBezTo>
                  <a:cubicBezTo>
                    <a:pt x="28" y="225"/>
                    <a:pt x="29" y="212"/>
                    <a:pt x="34" y="205"/>
                  </a:cubicBezTo>
                  <a:cubicBezTo>
                    <a:pt x="38" y="200"/>
                    <a:pt x="36" y="195"/>
                    <a:pt x="32" y="193"/>
                  </a:cubicBezTo>
                  <a:cubicBezTo>
                    <a:pt x="29" y="188"/>
                    <a:pt x="35" y="183"/>
                    <a:pt x="34" y="178"/>
                  </a:cubicBezTo>
                  <a:cubicBezTo>
                    <a:pt x="33" y="171"/>
                    <a:pt x="32" y="165"/>
                    <a:pt x="30" y="160"/>
                  </a:cubicBezTo>
                  <a:cubicBezTo>
                    <a:pt x="30" y="156"/>
                    <a:pt x="39" y="155"/>
                    <a:pt x="33" y="150"/>
                  </a:cubicBezTo>
                  <a:cubicBezTo>
                    <a:pt x="27" y="147"/>
                    <a:pt x="31" y="142"/>
                    <a:pt x="33" y="137"/>
                  </a:cubicBezTo>
                  <a:cubicBezTo>
                    <a:pt x="31" y="131"/>
                    <a:pt x="25" y="128"/>
                    <a:pt x="22" y="122"/>
                  </a:cubicBezTo>
                  <a:cubicBezTo>
                    <a:pt x="23" y="117"/>
                    <a:pt x="27" y="112"/>
                    <a:pt x="27" y="109"/>
                  </a:cubicBezTo>
                  <a:cubicBezTo>
                    <a:pt x="28" y="116"/>
                    <a:pt x="33" y="110"/>
                    <a:pt x="34" y="105"/>
                  </a:cubicBezTo>
                  <a:cubicBezTo>
                    <a:pt x="39" y="104"/>
                    <a:pt x="33" y="98"/>
                    <a:pt x="32" y="93"/>
                  </a:cubicBezTo>
                  <a:cubicBezTo>
                    <a:pt x="27" y="88"/>
                    <a:pt x="33" y="89"/>
                    <a:pt x="35" y="94"/>
                  </a:cubicBezTo>
                  <a:cubicBezTo>
                    <a:pt x="38" y="96"/>
                    <a:pt x="38" y="106"/>
                    <a:pt x="42" y="104"/>
                  </a:cubicBezTo>
                  <a:cubicBezTo>
                    <a:pt x="47" y="99"/>
                    <a:pt x="38" y="93"/>
                    <a:pt x="43" y="88"/>
                  </a:cubicBezTo>
                  <a:cubicBezTo>
                    <a:pt x="47" y="84"/>
                    <a:pt x="51" y="80"/>
                    <a:pt x="54" y="74"/>
                  </a:cubicBezTo>
                  <a:cubicBezTo>
                    <a:pt x="57" y="70"/>
                    <a:pt x="64" y="73"/>
                    <a:pt x="64" y="66"/>
                  </a:cubicBezTo>
                  <a:cubicBezTo>
                    <a:pt x="62" y="60"/>
                    <a:pt x="65" y="54"/>
                    <a:pt x="65" y="48"/>
                  </a:cubicBezTo>
                  <a:cubicBezTo>
                    <a:pt x="67" y="41"/>
                    <a:pt x="74" y="35"/>
                    <a:pt x="80" y="34"/>
                  </a:cubicBezTo>
                  <a:cubicBezTo>
                    <a:pt x="84" y="37"/>
                    <a:pt x="86" y="44"/>
                    <a:pt x="87" y="34"/>
                  </a:cubicBezTo>
                  <a:cubicBezTo>
                    <a:pt x="87" y="27"/>
                    <a:pt x="90" y="25"/>
                    <a:pt x="95" y="27"/>
                  </a:cubicBezTo>
                  <a:cubicBezTo>
                    <a:pt x="101" y="28"/>
                    <a:pt x="108" y="28"/>
                    <a:pt x="112" y="22"/>
                  </a:cubicBezTo>
                  <a:cubicBezTo>
                    <a:pt x="116" y="17"/>
                    <a:pt x="124" y="18"/>
                    <a:pt x="127" y="10"/>
                  </a:cubicBezTo>
                  <a:cubicBezTo>
                    <a:pt x="129" y="2"/>
                    <a:pt x="139" y="0"/>
                    <a:pt x="144" y="7"/>
                  </a:cubicBezTo>
                  <a:cubicBezTo>
                    <a:pt x="146" y="9"/>
                    <a:pt x="146" y="12"/>
                    <a:pt x="144" y="1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40" name="Freeform 361">
              <a:extLst>
                <a:ext uri="{FF2B5EF4-FFF2-40B4-BE49-F238E27FC236}">
                  <a16:creationId xmlns:a16="http://schemas.microsoft.com/office/drawing/2014/main" id="{D6F0D527-9E13-4C10-BEEF-C6FD66C91F6F}"/>
                </a:ext>
              </a:extLst>
            </p:cNvPr>
            <p:cNvSpPr>
              <a:spLocks/>
            </p:cNvSpPr>
            <p:nvPr/>
          </p:nvSpPr>
          <p:spPr bwMode="auto">
            <a:xfrm>
              <a:off x="1930282" y="4023474"/>
              <a:ext cx="120929" cy="139252"/>
            </a:xfrm>
            <a:custGeom>
              <a:avLst/>
              <a:gdLst/>
              <a:ahLst/>
              <a:cxnLst>
                <a:cxn ang="0">
                  <a:pos x="226" y="178"/>
                </a:cxn>
                <a:cxn ang="0">
                  <a:pos x="192" y="202"/>
                </a:cxn>
                <a:cxn ang="0">
                  <a:pos x="162" y="187"/>
                </a:cxn>
                <a:cxn ang="0">
                  <a:pos x="173" y="226"/>
                </a:cxn>
                <a:cxn ang="0">
                  <a:pos x="173" y="239"/>
                </a:cxn>
                <a:cxn ang="0">
                  <a:pos x="147" y="268"/>
                </a:cxn>
                <a:cxn ang="0">
                  <a:pos x="130" y="265"/>
                </a:cxn>
                <a:cxn ang="0">
                  <a:pos x="112" y="230"/>
                </a:cxn>
                <a:cxn ang="0">
                  <a:pos x="113" y="205"/>
                </a:cxn>
                <a:cxn ang="0">
                  <a:pos x="104" y="157"/>
                </a:cxn>
                <a:cxn ang="0">
                  <a:pos x="97" y="140"/>
                </a:cxn>
                <a:cxn ang="0">
                  <a:pos x="61" y="125"/>
                </a:cxn>
                <a:cxn ang="0">
                  <a:pos x="26" y="119"/>
                </a:cxn>
                <a:cxn ang="0">
                  <a:pos x="18" y="87"/>
                </a:cxn>
                <a:cxn ang="0">
                  <a:pos x="5" y="67"/>
                </a:cxn>
                <a:cxn ang="0">
                  <a:pos x="21" y="27"/>
                </a:cxn>
                <a:cxn ang="0">
                  <a:pos x="36" y="10"/>
                </a:cxn>
                <a:cxn ang="0">
                  <a:pos x="28" y="22"/>
                </a:cxn>
                <a:cxn ang="0">
                  <a:pos x="27" y="51"/>
                </a:cxn>
                <a:cxn ang="0">
                  <a:pos x="37" y="74"/>
                </a:cxn>
                <a:cxn ang="0">
                  <a:pos x="38" y="44"/>
                </a:cxn>
                <a:cxn ang="0">
                  <a:pos x="46" y="27"/>
                </a:cxn>
                <a:cxn ang="0">
                  <a:pos x="66" y="15"/>
                </a:cxn>
                <a:cxn ang="0">
                  <a:pos x="65" y="7"/>
                </a:cxn>
                <a:cxn ang="0">
                  <a:pos x="89" y="25"/>
                </a:cxn>
                <a:cxn ang="0">
                  <a:pos x="112" y="40"/>
                </a:cxn>
                <a:cxn ang="0">
                  <a:pos x="159" y="50"/>
                </a:cxn>
                <a:cxn ang="0">
                  <a:pos x="204" y="38"/>
                </a:cxn>
                <a:cxn ang="0">
                  <a:pos x="199" y="52"/>
                </a:cxn>
                <a:cxn ang="0">
                  <a:pos x="216" y="57"/>
                </a:cxn>
                <a:cxn ang="0">
                  <a:pos x="222" y="80"/>
                </a:cxn>
                <a:cxn ang="0">
                  <a:pos x="227" y="86"/>
                </a:cxn>
                <a:cxn ang="0">
                  <a:pos x="239" y="104"/>
                </a:cxn>
                <a:cxn ang="0">
                  <a:pos x="236" y="127"/>
                </a:cxn>
                <a:cxn ang="0">
                  <a:pos x="221" y="147"/>
                </a:cxn>
              </a:cxnLst>
              <a:rect l="0" t="0" r="r" b="b"/>
              <a:pathLst>
                <a:path w="249" h="271">
                  <a:moveTo>
                    <a:pt x="234" y="167"/>
                  </a:moveTo>
                  <a:cubicBezTo>
                    <a:pt x="236" y="173"/>
                    <a:pt x="229" y="175"/>
                    <a:pt x="226" y="178"/>
                  </a:cubicBezTo>
                  <a:cubicBezTo>
                    <a:pt x="218" y="183"/>
                    <a:pt x="209" y="190"/>
                    <a:pt x="199" y="188"/>
                  </a:cubicBezTo>
                  <a:cubicBezTo>
                    <a:pt x="194" y="189"/>
                    <a:pt x="198" y="202"/>
                    <a:pt x="192" y="202"/>
                  </a:cubicBezTo>
                  <a:cubicBezTo>
                    <a:pt x="189" y="197"/>
                    <a:pt x="185" y="191"/>
                    <a:pt x="179" y="193"/>
                  </a:cubicBezTo>
                  <a:cubicBezTo>
                    <a:pt x="173" y="195"/>
                    <a:pt x="168" y="190"/>
                    <a:pt x="162" y="187"/>
                  </a:cubicBezTo>
                  <a:cubicBezTo>
                    <a:pt x="158" y="190"/>
                    <a:pt x="166" y="195"/>
                    <a:pt x="167" y="199"/>
                  </a:cubicBezTo>
                  <a:cubicBezTo>
                    <a:pt x="171" y="207"/>
                    <a:pt x="170" y="218"/>
                    <a:pt x="173" y="226"/>
                  </a:cubicBezTo>
                  <a:cubicBezTo>
                    <a:pt x="176" y="229"/>
                    <a:pt x="184" y="225"/>
                    <a:pt x="186" y="232"/>
                  </a:cubicBezTo>
                  <a:cubicBezTo>
                    <a:pt x="183" y="237"/>
                    <a:pt x="177" y="237"/>
                    <a:pt x="173" y="239"/>
                  </a:cubicBezTo>
                  <a:cubicBezTo>
                    <a:pt x="170" y="243"/>
                    <a:pt x="171" y="251"/>
                    <a:pt x="165" y="250"/>
                  </a:cubicBezTo>
                  <a:cubicBezTo>
                    <a:pt x="157" y="253"/>
                    <a:pt x="152" y="261"/>
                    <a:pt x="147" y="268"/>
                  </a:cubicBezTo>
                  <a:cubicBezTo>
                    <a:pt x="142" y="271"/>
                    <a:pt x="145" y="255"/>
                    <a:pt x="141" y="261"/>
                  </a:cubicBezTo>
                  <a:cubicBezTo>
                    <a:pt x="138" y="265"/>
                    <a:pt x="134" y="269"/>
                    <a:pt x="130" y="265"/>
                  </a:cubicBezTo>
                  <a:cubicBezTo>
                    <a:pt x="127" y="260"/>
                    <a:pt x="121" y="260"/>
                    <a:pt x="119" y="256"/>
                  </a:cubicBezTo>
                  <a:cubicBezTo>
                    <a:pt x="116" y="247"/>
                    <a:pt x="117" y="237"/>
                    <a:pt x="112" y="230"/>
                  </a:cubicBezTo>
                  <a:cubicBezTo>
                    <a:pt x="109" y="226"/>
                    <a:pt x="107" y="221"/>
                    <a:pt x="103" y="217"/>
                  </a:cubicBezTo>
                  <a:cubicBezTo>
                    <a:pt x="106" y="213"/>
                    <a:pt x="110" y="209"/>
                    <a:pt x="113" y="205"/>
                  </a:cubicBezTo>
                  <a:cubicBezTo>
                    <a:pt x="109" y="196"/>
                    <a:pt x="102" y="188"/>
                    <a:pt x="101" y="176"/>
                  </a:cubicBezTo>
                  <a:cubicBezTo>
                    <a:pt x="101" y="170"/>
                    <a:pt x="99" y="162"/>
                    <a:pt x="104" y="157"/>
                  </a:cubicBezTo>
                  <a:cubicBezTo>
                    <a:pt x="106" y="152"/>
                    <a:pt x="103" y="145"/>
                    <a:pt x="108" y="141"/>
                  </a:cubicBezTo>
                  <a:cubicBezTo>
                    <a:pt x="108" y="138"/>
                    <a:pt x="100" y="140"/>
                    <a:pt x="97" y="140"/>
                  </a:cubicBezTo>
                  <a:cubicBezTo>
                    <a:pt x="90" y="141"/>
                    <a:pt x="83" y="143"/>
                    <a:pt x="76" y="145"/>
                  </a:cubicBezTo>
                  <a:cubicBezTo>
                    <a:pt x="70" y="139"/>
                    <a:pt x="67" y="131"/>
                    <a:pt x="61" y="125"/>
                  </a:cubicBezTo>
                  <a:cubicBezTo>
                    <a:pt x="56" y="121"/>
                    <a:pt x="51" y="120"/>
                    <a:pt x="45" y="121"/>
                  </a:cubicBezTo>
                  <a:cubicBezTo>
                    <a:pt x="39" y="121"/>
                    <a:pt x="31" y="126"/>
                    <a:pt x="26" y="119"/>
                  </a:cubicBezTo>
                  <a:cubicBezTo>
                    <a:pt x="24" y="114"/>
                    <a:pt x="18" y="112"/>
                    <a:pt x="20" y="105"/>
                  </a:cubicBezTo>
                  <a:cubicBezTo>
                    <a:pt x="21" y="99"/>
                    <a:pt x="22" y="93"/>
                    <a:pt x="18" y="87"/>
                  </a:cubicBezTo>
                  <a:cubicBezTo>
                    <a:pt x="16" y="82"/>
                    <a:pt x="13" y="77"/>
                    <a:pt x="11" y="71"/>
                  </a:cubicBezTo>
                  <a:cubicBezTo>
                    <a:pt x="7" y="71"/>
                    <a:pt x="0" y="75"/>
                    <a:pt x="5" y="67"/>
                  </a:cubicBezTo>
                  <a:cubicBezTo>
                    <a:pt x="9" y="60"/>
                    <a:pt x="10" y="51"/>
                    <a:pt x="13" y="43"/>
                  </a:cubicBezTo>
                  <a:cubicBezTo>
                    <a:pt x="15" y="38"/>
                    <a:pt x="17" y="31"/>
                    <a:pt x="21" y="27"/>
                  </a:cubicBezTo>
                  <a:cubicBezTo>
                    <a:pt x="26" y="28"/>
                    <a:pt x="26" y="22"/>
                    <a:pt x="26" y="17"/>
                  </a:cubicBezTo>
                  <a:cubicBezTo>
                    <a:pt x="27" y="12"/>
                    <a:pt x="32" y="12"/>
                    <a:pt x="36" y="10"/>
                  </a:cubicBezTo>
                  <a:cubicBezTo>
                    <a:pt x="43" y="8"/>
                    <a:pt x="40" y="12"/>
                    <a:pt x="34" y="12"/>
                  </a:cubicBezTo>
                  <a:cubicBezTo>
                    <a:pt x="30" y="13"/>
                    <a:pt x="25" y="16"/>
                    <a:pt x="28" y="22"/>
                  </a:cubicBezTo>
                  <a:cubicBezTo>
                    <a:pt x="30" y="28"/>
                    <a:pt x="32" y="30"/>
                    <a:pt x="33" y="36"/>
                  </a:cubicBezTo>
                  <a:cubicBezTo>
                    <a:pt x="31" y="42"/>
                    <a:pt x="27" y="45"/>
                    <a:pt x="27" y="51"/>
                  </a:cubicBezTo>
                  <a:cubicBezTo>
                    <a:pt x="24" y="55"/>
                    <a:pt x="26" y="60"/>
                    <a:pt x="29" y="63"/>
                  </a:cubicBezTo>
                  <a:cubicBezTo>
                    <a:pt x="31" y="68"/>
                    <a:pt x="32" y="77"/>
                    <a:pt x="37" y="74"/>
                  </a:cubicBezTo>
                  <a:cubicBezTo>
                    <a:pt x="40" y="72"/>
                    <a:pt x="45" y="70"/>
                    <a:pt x="45" y="64"/>
                  </a:cubicBezTo>
                  <a:cubicBezTo>
                    <a:pt x="45" y="56"/>
                    <a:pt x="40" y="50"/>
                    <a:pt x="38" y="44"/>
                  </a:cubicBezTo>
                  <a:cubicBezTo>
                    <a:pt x="35" y="39"/>
                    <a:pt x="35" y="37"/>
                    <a:pt x="36" y="33"/>
                  </a:cubicBezTo>
                  <a:cubicBezTo>
                    <a:pt x="35" y="31"/>
                    <a:pt x="43" y="29"/>
                    <a:pt x="46" y="27"/>
                  </a:cubicBezTo>
                  <a:cubicBezTo>
                    <a:pt x="51" y="25"/>
                    <a:pt x="56" y="24"/>
                    <a:pt x="60" y="21"/>
                  </a:cubicBezTo>
                  <a:cubicBezTo>
                    <a:pt x="62" y="18"/>
                    <a:pt x="71" y="20"/>
                    <a:pt x="66" y="15"/>
                  </a:cubicBezTo>
                  <a:cubicBezTo>
                    <a:pt x="63" y="12"/>
                    <a:pt x="58" y="16"/>
                    <a:pt x="57" y="8"/>
                  </a:cubicBezTo>
                  <a:cubicBezTo>
                    <a:pt x="57" y="4"/>
                    <a:pt x="65" y="0"/>
                    <a:pt x="65" y="7"/>
                  </a:cubicBezTo>
                  <a:cubicBezTo>
                    <a:pt x="68" y="10"/>
                    <a:pt x="66" y="16"/>
                    <a:pt x="70" y="19"/>
                  </a:cubicBezTo>
                  <a:cubicBezTo>
                    <a:pt x="76" y="19"/>
                    <a:pt x="84" y="19"/>
                    <a:pt x="89" y="25"/>
                  </a:cubicBezTo>
                  <a:cubicBezTo>
                    <a:pt x="93" y="29"/>
                    <a:pt x="92" y="35"/>
                    <a:pt x="95" y="39"/>
                  </a:cubicBezTo>
                  <a:cubicBezTo>
                    <a:pt x="100" y="44"/>
                    <a:pt x="107" y="39"/>
                    <a:pt x="112" y="40"/>
                  </a:cubicBezTo>
                  <a:cubicBezTo>
                    <a:pt x="119" y="40"/>
                    <a:pt x="127" y="36"/>
                    <a:pt x="133" y="40"/>
                  </a:cubicBezTo>
                  <a:cubicBezTo>
                    <a:pt x="139" y="50"/>
                    <a:pt x="150" y="52"/>
                    <a:pt x="159" y="50"/>
                  </a:cubicBezTo>
                  <a:cubicBezTo>
                    <a:pt x="165" y="46"/>
                    <a:pt x="170" y="36"/>
                    <a:pt x="178" y="38"/>
                  </a:cubicBezTo>
                  <a:cubicBezTo>
                    <a:pt x="187" y="38"/>
                    <a:pt x="196" y="35"/>
                    <a:pt x="204" y="38"/>
                  </a:cubicBezTo>
                  <a:cubicBezTo>
                    <a:pt x="202" y="45"/>
                    <a:pt x="194" y="39"/>
                    <a:pt x="191" y="42"/>
                  </a:cubicBezTo>
                  <a:cubicBezTo>
                    <a:pt x="190" y="48"/>
                    <a:pt x="197" y="47"/>
                    <a:pt x="199" y="52"/>
                  </a:cubicBezTo>
                  <a:cubicBezTo>
                    <a:pt x="202" y="55"/>
                    <a:pt x="202" y="64"/>
                    <a:pt x="204" y="55"/>
                  </a:cubicBezTo>
                  <a:cubicBezTo>
                    <a:pt x="207" y="53"/>
                    <a:pt x="212" y="57"/>
                    <a:pt x="216" y="57"/>
                  </a:cubicBezTo>
                  <a:cubicBezTo>
                    <a:pt x="219" y="63"/>
                    <a:pt x="225" y="63"/>
                    <a:pt x="229" y="68"/>
                  </a:cubicBezTo>
                  <a:cubicBezTo>
                    <a:pt x="225" y="70"/>
                    <a:pt x="223" y="74"/>
                    <a:pt x="222" y="80"/>
                  </a:cubicBezTo>
                  <a:cubicBezTo>
                    <a:pt x="220" y="84"/>
                    <a:pt x="209" y="85"/>
                    <a:pt x="214" y="86"/>
                  </a:cubicBezTo>
                  <a:cubicBezTo>
                    <a:pt x="218" y="87"/>
                    <a:pt x="223" y="88"/>
                    <a:pt x="227" y="86"/>
                  </a:cubicBezTo>
                  <a:cubicBezTo>
                    <a:pt x="234" y="85"/>
                    <a:pt x="242" y="85"/>
                    <a:pt x="247" y="90"/>
                  </a:cubicBezTo>
                  <a:cubicBezTo>
                    <a:pt x="249" y="97"/>
                    <a:pt x="242" y="100"/>
                    <a:pt x="239" y="104"/>
                  </a:cubicBezTo>
                  <a:cubicBezTo>
                    <a:pt x="236" y="107"/>
                    <a:pt x="230" y="111"/>
                    <a:pt x="234" y="115"/>
                  </a:cubicBezTo>
                  <a:cubicBezTo>
                    <a:pt x="238" y="118"/>
                    <a:pt x="242" y="125"/>
                    <a:pt x="236" y="127"/>
                  </a:cubicBezTo>
                  <a:cubicBezTo>
                    <a:pt x="232" y="130"/>
                    <a:pt x="225" y="126"/>
                    <a:pt x="225" y="133"/>
                  </a:cubicBezTo>
                  <a:cubicBezTo>
                    <a:pt x="226" y="139"/>
                    <a:pt x="223" y="143"/>
                    <a:pt x="221" y="147"/>
                  </a:cubicBezTo>
                  <a:cubicBezTo>
                    <a:pt x="223" y="155"/>
                    <a:pt x="230" y="160"/>
                    <a:pt x="234" y="16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41" name="Freeform 362">
              <a:extLst>
                <a:ext uri="{FF2B5EF4-FFF2-40B4-BE49-F238E27FC236}">
                  <a16:creationId xmlns:a16="http://schemas.microsoft.com/office/drawing/2014/main" id="{AE0EAD9B-FE12-4BAE-AFDD-782BA0994A81}"/>
                </a:ext>
              </a:extLst>
            </p:cNvPr>
            <p:cNvSpPr>
              <a:spLocks/>
            </p:cNvSpPr>
            <p:nvPr/>
          </p:nvSpPr>
          <p:spPr bwMode="auto">
            <a:xfrm>
              <a:off x="2098850" y="4102261"/>
              <a:ext cx="25652" cy="45806"/>
            </a:xfrm>
            <a:custGeom>
              <a:avLst/>
              <a:gdLst/>
              <a:ahLst/>
              <a:cxnLst>
                <a:cxn ang="0">
                  <a:pos x="53" y="33"/>
                </a:cxn>
                <a:cxn ang="0">
                  <a:pos x="46" y="51"/>
                </a:cxn>
                <a:cxn ang="0">
                  <a:pos x="31" y="81"/>
                </a:cxn>
                <a:cxn ang="0">
                  <a:pos x="17" y="77"/>
                </a:cxn>
                <a:cxn ang="0">
                  <a:pos x="7" y="81"/>
                </a:cxn>
                <a:cxn ang="0">
                  <a:pos x="7" y="68"/>
                </a:cxn>
                <a:cxn ang="0">
                  <a:pos x="8" y="44"/>
                </a:cxn>
                <a:cxn ang="0">
                  <a:pos x="3" y="23"/>
                </a:cxn>
                <a:cxn ang="0">
                  <a:pos x="13" y="0"/>
                </a:cxn>
                <a:cxn ang="0">
                  <a:pos x="35" y="12"/>
                </a:cxn>
                <a:cxn ang="0">
                  <a:pos x="51" y="33"/>
                </a:cxn>
                <a:cxn ang="0">
                  <a:pos x="53" y="33"/>
                </a:cxn>
              </a:cxnLst>
              <a:rect l="0" t="0" r="r" b="b"/>
              <a:pathLst>
                <a:path w="54" h="87">
                  <a:moveTo>
                    <a:pt x="53" y="33"/>
                  </a:moveTo>
                  <a:cubicBezTo>
                    <a:pt x="54" y="41"/>
                    <a:pt x="48" y="45"/>
                    <a:pt x="46" y="51"/>
                  </a:cubicBezTo>
                  <a:cubicBezTo>
                    <a:pt x="40" y="60"/>
                    <a:pt x="39" y="74"/>
                    <a:pt x="31" y="81"/>
                  </a:cubicBezTo>
                  <a:cubicBezTo>
                    <a:pt x="27" y="83"/>
                    <a:pt x="22" y="79"/>
                    <a:pt x="17" y="77"/>
                  </a:cubicBezTo>
                  <a:cubicBezTo>
                    <a:pt x="14" y="80"/>
                    <a:pt x="10" y="87"/>
                    <a:pt x="7" y="81"/>
                  </a:cubicBezTo>
                  <a:cubicBezTo>
                    <a:pt x="0" y="79"/>
                    <a:pt x="5" y="73"/>
                    <a:pt x="7" y="68"/>
                  </a:cubicBezTo>
                  <a:cubicBezTo>
                    <a:pt x="8" y="60"/>
                    <a:pt x="13" y="51"/>
                    <a:pt x="8" y="44"/>
                  </a:cubicBezTo>
                  <a:cubicBezTo>
                    <a:pt x="4" y="38"/>
                    <a:pt x="6" y="30"/>
                    <a:pt x="3" y="23"/>
                  </a:cubicBezTo>
                  <a:cubicBezTo>
                    <a:pt x="4" y="14"/>
                    <a:pt x="9" y="7"/>
                    <a:pt x="13" y="0"/>
                  </a:cubicBezTo>
                  <a:cubicBezTo>
                    <a:pt x="20" y="3"/>
                    <a:pt x="29" y="5"/>
                    <a:pt x="35" y="12"/>
                  </a:cubicBezTo>
                  <a:cubicBezTo>
                    <a:pt x="40" y="19"/>
                    <a:pt x="47" y="24"/>
                    <a:pt x="51" y="33"/>
                  </a:cubicBezTo>
                  <a:cubicBezTo>
                    <a:pt x="52" y="33"/>
                    <a:pt x="52" y="33"/>
                    <a:pt x="53" y="3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42" name="Freeform 363">
              <a:extLst>
                <a:ext uri="{FF2B5EF4-FFF2-40B4-BE49-F238E27FC236}">
                  <a16:creationId xmlns:a16="http://schemas.microsoft.com/office/drawing/2014/main" id="{8B70ED9C-175B-463B-853A-31F12D53A18A}"/>
                </a:ext>
              </a:extLst>
            </p:cNvPr>
            <p:cNvSpPr>
              <a:spLocks/>
            </p:cNvSpPr>
            <p:nvPr/>
          </p:nvSpPr>
          <p:spPr bwMode="auto">
            <a:xfrm>
              <a:off x="2065869" y="4096765"/>
              <a:ext cx="40310" cy="51303"/>
            </a:xfrm>
            <a:custGeom>
              <a:avLst/>
              <a:gdLst/>
              <a:ahLst/>
              <a:cxnLst>
                <a:cxn ang="0">
                  <a:pos x="26" y="96"/>
                </a:cxn>
                <a:cxn ang="0">
                  <a:pos x="22" y="82"/>
                </a:cxn>
                <a:cxn ang="0">
                  <a:pos x="16" y="65"/>
                </a:cxn>
                <a:cxn ang="0">
                  <a:pos x="5" y="53"/>
                </a:cxn>
                <a:cxn ang="0">
                  <a:pos x="6" y="39"/>
                </a:cxn>
                <a:cxn ang="0">
                  <a:pos x="11" y="27"/>
                </a:cxn>
                <a:cxn ang="0">
                  <a:pos x="18" y="18"/>
                </a:cxn>
                <a:cxn ang="0">
                  <a:pos x="22" y="3"/>
                </a:cxn>
                <a:cxn ang="0">
                  <a:pos x="40" y="8"/>
                </a:cxn>
                <a:cxn ang="0">
                  <a:pos x="51" y="3"/>
                </a:cxn>
                <a:cxn ang="0">
                  <a:pos x="77" y="9"/>
                </a:cxn>
                <a:cxn ang="0">
                  <a:pos x="71" y="22"/>
                </a:cxn>
                <a:cxn ang="0">
                  <a:pos x="70" y="42"/>
                </a:cxn>
                <a:cxn ang="0">
                  <a:pos x="75" y="58"/>
                </a:cxn>
                <a:cxn ang="0">
                  <a:pos x="71" y="80"/>
                </a:cxn>
                <a:cxn ang="0">
                  <a:pos x="62" y="84"/>
                </a:cxn>
                <a:cxn ang="0">
                  <a:pos x="51" y="87"/>
                </a:cxn>
                <a:cxn ang="0">
                  <a:pos x="39" y="88"/>
                </a:cxn>
                <a:cxn ang="0">
                  <a:pos x="41" y="100"/>
                </a:cxn>
                <a:cxn ang="0">
                  <a:pos x="26" y="96"/>
                </a:cxn>
              </a:cxnLst>
              <a:rect l="0" t="0" r="r" b="b"/>
              <a:pathLst>
                <a:path w="78" h="100">
                  <a:moveTo>
                    <a:pt x="26" y="96"/>
                  </a:moveTo>
                  <a:cubicBezTo>
                    <a:pt x="27" y="91"/>
                    <a:pt x="22" y="87"/>
                    <a:pt x="22" y="82"/>
                  </a:cubicBezTo>
                  <a:cubicBezTo>
                    <a:pt x="19" y="77"/>
                    <a:pt x="19" y="69"/>
                    <a:pt x="16" y="65"/>
                  </a:cubicBezTo>
                  <a:cubicBezTo>
                    <a:pt x="10" y="66"/>
                    <a:pt x="8" y="58"/>
                    <a:pt x="5" y="53"/>
                  </a:cubicBezTo>
                  <a:cubicBezTo>
                    <a:pt x="0" y="49"/>
                    <a:pt x="6" y="44"/>
                    <a:pt x="6" y="39"/>
                  </a:cubicBezTo>
                  <a:cubicBezTo>
                    <a:pt x="6" y="34"/>
                    <a:pt x="4" y="26"/>
                    <a:pt x="11" y="27"/>
                  </a:cubicBezTo>
                  <a:cubicBezTo>
                    <a:pt x="16" y="29"/>
                    <a:pt x="19" y="24"/>
                    <a:pt x="18" y="18"/>
                  </a:cubicBezTo>
                  <a:cubicBezTo>
                    <a:pt x="19" y="13"/>
                    <a:pt x="18" y="6"/>
                    <a:pt x="22" y="3"/>
                  </a:cubicBezTo>
                  <a:cubicBezTo>
                    <a:pt x="29" y="2"/>
                    <a:pt x="34" y="8"/>
                    <a:pt x="40" y="8"/>
                  </a:cubicBezTo>
                  <a:cubicBezTo>
                    <a:pt x="40" y="0"/>
                    <a:pt x="47" y="4"/>
                    <a:pt x="51" y="3"/>
                  </a:cubicBezTo>
                  <a:cubicBezTo>
                    <a:pt x="60" y="2"/>
                    <a:pt x="69" y="4"/>
                    <a:pt x="77" y="9"/>
                  </a:cubicBezTo>
                  <a:cubicBezTo>
                    <a:pt x="78" y="13"/>
                    <a:pt x="72" y="18"/>
                    <a:pt x="71" y="22"/>
                  </a:cubicBezTo>
                  <a:cubicBezTo>
                    <a:pt x="68" y="28"/>
                    <a:pt x="68" y="35"/>
                    <a:pt x="70" y="42"/>
                  </a:cubicBezTo>
                  <a:cubicBezTo>
                    <a:pt x="70" y="48"/>
                    <a:pt x="72" y="53"/>
                    <a:pt x="75" y="58"/>
                  </a:cubicBezTo>
                  <a:cubicBezTo>
                    <a:pt x="76" y="66"/>
                    <a:pt x="73" y="73"/>
                    <a:pt x="71" y="80"/>
                  </a:cubicBezTo>
                  <a:cubicBezTo>
                    <a:pt x="70" y="87"/>
                    <a:pt x="67" y="89"/>
                    <a:pt x="62" y="84"/>
                  </a:cubicBezTo>
                  <a:cubicBezTo>
                    <a:pt x="58" y="80"/>
                    <a:pt x="55" y="86"/>
                    <a:pt x="51" y="87"/>
                  </a:cubicBezTo>
                  <a:cubicBezTo>
                    <a:pt x="47" y="89"/>
                    <a:pt x="41" y="81"/>
                    <a:pt x="39" y="88"/>
                  </a:cubicBezTo>
                  <a:cubicBezTo>
                    <a:pt x="36" y="91"/>
                    <a:pt x="45" y="99"/>
                    <a:pt x="41" y="100"/>
                  </a:cubicBezTo>
                  <a:cubicBezTo>
                    <a:pt x="36" y="100"/>
                    <a:pt x="31" y="96"/>
                    <a:pt x="26" y="9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43" name="Freeform 364">
              <a:extLst>
                <a:ext uri="{FF2B5EF4-FFF2-40B4-BE49-F238E27FC236}">
                  <a16:creationId xmlns:a16="http://schemas.microsoft.com/office/drawing/2014/main" id="{7923FE64-1D88-4259-9E11-D17D40DBE64B}"/>
                </a:ext>
              </a:extLst>
            </p:cNvPr>
            <p:cNvSpPr>
              <a:spLocks/>
            </p:cNvSpPr>
            <p:nvPr/>
          </p:nvSpPr>
          <p:spPr bwMode="auto">
            <a:xfrm>
              <a:off x="2038385" y="4069281"/>
              <a:ext cx="42143" cy="86116"/>
            </a:xfrm>
            <a:custGeom>
              <a:avLst/>
              <a:gdLst/>
              <a:ahLst/>
              <a:cxnLst>
                <a:cxn ang="0">
                  <a:pos x="13" y="78"/>
                </a:cxn>
                <a:cxn ang="0">
                  <a:pos x="0" y="59"/>
                </a:cxn>
                <a:cxn ang="0">
                  <a:pos x="4" y="44"/>
                </a:cxn>
                <a:cxn ang="0">
                  <a:pos x="14" y="38"/>
                </a:cxn>
                <a:cxn ang="0">
                  <a:pos x="14" y="27"/>
                </a:cxn>
                <a:cxn ang="0">
                  <a:pos x="18" y="15"/>
                </a:cxn>
                <a:cxn ang="0">
                  <a:pos x="26" y="2"/>
                </a:cxn>
                <a:cxn ang="0">
                  <a:pos x="36" y="9"/>
                </a:cxn>
                <a:cxn ang="0">
                  <a:pos x="48" y="31"/>
                </a:cxn>
                <a:cxn ang="0">
                  <a:pos x="51" y="39"/>
                </a:cxn>
                <a:cxn ang="0">
                  <a:pos x="61" y="41"/>
                </a:cxn>
                <a:cxn ang="0">
                  <a:pos x="76" y="61"/>
                </a:cxn>
                <a:cxn ang="0">
                  <a:pos x="73" y="78"/>
                </a:cxn>
                <a:cxn ang="0">
                  <a:pos x="62" y="82"/>
                </a:cxn>
                <a:cxn ang="0">
                  <a:pos x="59" y="102"/>
                </a:cxn>
                <a:cxn ang="0">
                  <a:pos x="69" y="118"/>
                </a:cxn>
                <a:cxn ang="0">
                  <a:pos x="76" y="131"/>
                </a:cxn>
                <a:cxn ang="0">
                  <a:pos x="83" y="147"/>
                </a:cxn>
                <a:cxn ang="0">
                  <a:pos x="71" y="151"/>
                </a:cxn>
                <a:cxn ang="0">
                  <a:pos x="50" y="164"/>
                </a:cxn>
                <a:cxn ang="0">
                  <a:pos x="38" y="162"/>
                </a:cxn>
                <a:cxn ang="0">
                  <a:pos x="28" y="145"/>
                </a:cxn>
                <a:cxn ang="0">
                  <a:pos x="24" y="127"/>
                </a:cxn>
                <a:cxn ang="0">
                  <a:pos x="31" y="102"/>
                </a:cxn>
                <a:cxn ang="0">
                  <a:pos x="24" y="91"/>
                </a:cxn>
                <a:cxn ang="0">
                  <a:pos x="25" y="79"/>
                </a:cxn>
                <a:cxn ang="0">
                  <a:pos x="14" y="77"/>
                </a:cxn>
                <a:cxn ang="0">
                  <a:pos x="13" y="78"/>
                </a:cxn>
              </a:cxnLst>
              <a:rect l="0" t="0" r="r" b="b"/>
              <a:pathLst>
                <a:path w="83" h="167">
                  <a:moveTo>
                    <a:pt x="13" y="78"/>
                  </a:moveTo>
                  <a:cubicBezTo>
                    <a:pt x="9" y="71"/>
                    <a:pt x="3" y="66"/>
                    <a:pt x="0" y="59"/>
                  </a:cubicBezTo>
                  <a:cubicBezTo>
                    <a:pt x="2" y="54"/>
                    <a:pt x="5" y="50"/>
                    <a:pt x="4" y="44"/>
                  </a:cubicBezTo>
                  <a:cubicBezTo>
                    <a:pt x="3" y="37"/>
                    <a:pt x="11" y="41"/>
                    <a:pt x="14" y="38"/>
                  </a:cubicBezTo>
                  <a:cubicBezTo>
                    <a:pt x="20" y="37"/>
                    <a:pt x="18" y="30"/>
                    <a:pt x="14" y="27"/>
                  </a:cubicBezTo>
                  <a:cubicBezTo>
                    <a:pt x="9" y="22"/>
                    <a:pt x="15" y="18"/>
                    <a:pt x="18" y="15"/>
                  </a:cubicBezTo>
                  <a:cubicBezTo>
                    <a:pt x="21" y="11"/>
                    <a:pt x="28" y="9"/>
                    <a:pt x="26" y="2"/>
                  </a:cubicBezTo>
                  <a:cubicBezTo>
                    <a:pt x="27" y="0"/>
                    <a:pt x="33" y="7"/>
                    <a:pt x="36" y="9"/>
                  </a:cubicBezTo>
                  <a:cubicBezTo>
                    <a:pt x="42" y="14"/>
                    <a:pt x="50" y="21"/>
                    <a:pt x="48" y="31"/>
                  </a:cubicBezTo>
                  <a:cubicBezTo>
                    <a:pt x="49" y="35"/>
                    <a:pt x="49" y="48"/>
                    <a:pt x="51" y="39"/>
                  </a:cubicBezTo>
                  <a:cubicBezTo>
                    <a:pt x="53" y="33"/>
                    <a:pt x="59" y="38"/>
                    <a:pt x="61" y="41"/>
                  </a:cubicBezTo>
                  <a:cubicBezTo>
                    <a:pt x="68" y="45"/>
                    <a:pt x="74" y="52"/>
                    <a:pt x="76" y="61"/>
                  </a:cubicBezTo>
                  <a:cubicBezTo>
                    <a:pt x="74" y="67"/>
                    <a:pt x="74" y="72"/>
                    <a:pt x="73" y="78"/>
                  </a:cubicBezTo>
                  <a:cubicBezTo>
                    <a:pt x="71" y="83"/>
                    <a:pt x="64" y="78"/>
                    <a:pt x="62" y="82"/>
                  </a:cubicBezTo>
                  <a:cubicBezTo>
                    <a:pt x="63" y="89"/>
                    <a:pt x="62" y="96"/>
                    <a:pt x="59" y="102"/>
                  </a:cubicBezTo>
                  <a:cubicBezTo>
                    <a:pt x="62" y="107"/>
                    <a:pt x="65" y="114"/>
                    <a:pt x="69" y="118"/>
                  </a:cubicBezTo>
                  <a:cubicBezTo>
                    <a:pt x="75" y="116"/>
                    <a:pt x="74" y="126"/>
                    <a:pt x="76" y="131"/>
                  </a:cubicBezTo>
                  <a:cubicBezTo>
                    <a:pt x="78" y="136"/>
                    <a:pt x="80" y="142"/>
                    <a:pt x="83" y="147"/>
                  </a:cubicBezTo>
                  <a:cubicBezTo>
                    <a:pt x="81" y="152"/>
                    <a:pt x="74" y="146"/>
                    <a:pt x="71" y="151"/>
                  </a:cubicBezTo>
                  <a:cubicBezTo>
                    <a:pt x="64" y="155"/>
                    <a:pt x="56" y="157"/>
                    <a:pt x="50" y="164"/>
                  </a:cubicBezTo>
                  <a:cubicBezTo>
                    <a:pt x="47" y="167"/>
                    <a:pt x="42" y="166"/>
                    <a:pt x="38" y="162"/>
                  </a:cubicBezTo>
                  <a:cubicBezTo>
                    <a:pt x="35" y="157"/>
                    <a:pt x="27" y="154"/>
                    <a:pt x="28" y="145"/>
                  </a:cubicBezTo>
                  <a:cubicBezTo>
                    <a:pt x="30" y="138"/>
                    <a:pt x="22" y="134"/>
                    <a:pt x="24" y="127"/>
                  </a:cubicBezTo>
                  <a:cubicBezTo>
                    <a:pt x="26" y="119"/>
                    <a:pt x="28" y="110"/>
                    <a:pt x="31" y="102"/>
                  </a:cubicBezTo>
                  <a:cubicBezTo>
                    <a:pt x="29" y="97"/>
                    <a:pt x="29" y="91"/>
                    <a:pt x="24" y="91"/>
                  </a:cubicBezTo>
                  <a:cubicBezTo>
                    <a:pt x="18" y="92"/>
                    <a:pt x="25" y="83"/>
                    <a:pt x="25" y="79"/>
                  </a:cubicBezTo>
                  <a:cubicBezTo>
                    <a:pt x="23" y="75"/>
                    <a:pt x="17" y="74"/>
                    <a:pt x="14" y="77"/>
                  </a:cubicBezTo>
                  <a:cubicBezTo>
                    <a:pt x="14" y="78"/>
                    <a:pt x="13" y="78"/>
                    <a:pt x="13" y="7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44" name="Freeform 365">
              <a:extLst>
                <a:ext uri="{FF2B5EF4-FFF2-40B4-BE49-F238E27FC236}">
                  <a16:creationId xmlns:a16="http://schemas.microsoft.com/office/drawing/2014/main" id="{10B29A2B-E739-4935-A961-C70DE3A3CCE7}"/>
                </a:ext>
              </a:extLst>
            </p:cNvPr>
            <p:cNvSpPr>
              <a:spLocks/>
            </p:cNvSpPr>
            <p:nvPr/>
          </p:nvSpPr>
          <p:spPr bwMode="auto">
            <a:xfrm>
              <a:off x="1862489" y="4153565"/>
              <a:ext cx="51304" cy="78787"/>
            </a:xfrm>
            <a:custGeom>
              <a:avLst/>
              <a:gdLst/>
              <a:ahLst/>
              <a:cxnLst>
                <a:cxn ang="0">
                  <a:pos x="15" y="110"/>
                </a:cxn>
                <a:cxn ang="0">
                  <a:pos x="24" y="93"/>
                </a:cxn>
                <a:cxn ang="0">
                  <a:pos x="22" y="83"/>
                </a:cxn>
                <a:cxn ang="0">
                  <a:pos x="12" y="93"/>
                </a:cxn>
                <a:cxn ang="0">
                  <a:pos x="3" y="84"/>
                </a:cxn>
                <a:cxn ang="0">
                  <a:pos x="5" y="67"/>
                </a:cxn>
                <a:cxn ang="0">
                  <a:pos x="3" y="54"/>
                </a:cxn>
                <a:cxn ang="0">
                  <a:pos x="12" y="45"/>
                </a:cxn>
                <a:cxn ang="0">
                  <a:pos x="17" y="30"/>
                </a:cxn>
                <a:cxn ang="0">
                  <a:pos x="17" y="15"/>
                </a:cxn>
                <a:cxn ang="0">
                  <a:pos x="29" y="9"/>
                </a:cxn>
                <a:cxn ang="0">
                  <a:pos x="39" y="0"/>
                </a:cxn>
                <a:cxn ang="0">
                  <a:pos x="63" y="15"/>
                </a:cxn>
                <a:cxn ang="0">
                  <a:pos x="71" y="26"/>
                </a:cxn>
                <a:cxn ang="0">
                  <a:pos x="89" y="23"/>
                </a:cxn>
                <a:cxn ang="0">
                  <a:pos x="100" y="34"/>
                </a:cxn>
                <a:cxn ang="0">
                  <a:pos x="106" y="51"/>
                </a:cxn>
                <a:cxn ang="0">
                  <a:pos x="99" y="65"/>
                </a:cxn>
                <a:cxn ang="0">
                  <a:pos x="78" y="92"/>
                </a:cxn>
                <a:cxn ang="0">
                  <a:pos x="47" y="118"/>
                </a:cxn>
                <a:cxn ang="0">
                  <a:pos x="38" y="144"/>
                </a:cxn>
                <a:cxn ang="0">
                  <a:pos x="28" y="138"/>
                </a:cxn>
                <a:cxn ang="0">
                  <a:pos x="15" y="132"/>
                </a:cxn>
                <a:cxn ang="0">
                  <a:pos x="15" y="117"/>
                </a:cxn>
                <a:cxn ang="0">
                  <a:pos x="15" y="110"/>
                </a:cxn>
              </a:cxnLst>
              <a:rect l="0" t="0" r="r" b="b"/>
              <a:pathLst>
                <a:path w="106" h="149">
                  <a:moveTo>
                    <a:pt x="15" y="110"/>
                  </a:moveTo>
                  <a:cubicBezTo>
                    <a:pt x="20" y="106"/>
                    <a:pt x="22" y="99"/>
                    <a:pt x="24" y="93"/>
                  </a:cubicBezTo>
                  <a:cubicBezTo>
                    <a:pt x="23" y="90"/>
                    <a:pt x="23" y="78"/>
                    <a:pt x="22" y="83"/>
                  </a:cubicBezTo>
                  <a:cubicBezTo>
                    <a:pt x="19" y="87"/>
                    <a:pt x="16" y="93"/>
                    <a:pt x="12" y="93"/>
                  </a:cubicBezTo>
                  <a:cubicBezTo>
                    <a:pt x="9" y="91"/>
                    <a:pt x="1" y="87"/>
                    <a:pt x="3" y="84"/>
                  </a:cubicBezTo>
                  <a:cubicBezTo>
                    <a:pt x="9" y="80"/>
                    <a:pt x="3" y="73"/>
                    <a:pt x="5" y="67"/>
                  </a:cubicBezTo>
                  <a:cubicBezTo>
                    <a:pt x="8" y="62"/>
                    <a:pt x="0" y="57"/>
                    <a:pt x="3" y="54"/>
                  </a:cubicBezTo>
                  <a:cubicBezTo>
                    <a:pt x="6" y="51"/>
                    <a:pt x="14" y="49"/>
                    <a:pt x="12" y="45"/>
                  </a:cubicBezTo>
                  <a:cubicBezTo>
                    <a:pt x="8" y="40"/>
                    <a:pt x="14" y="34"/>
                    <a:pt x="17" y="30"/>
                  </a:cubicBezTo>
                  <a:cubicBezTo>
                    <a:pt x="18" y="25"/>
                    <a:pt x="19" y="20"/>
                    <a:pt x="17" y="15"/>
                  </a:cubicBezTo>
                  <a:cubicBezTo>
                    <a:pt x="19" y="10"/>
                    <a:pt x="25" y="13"/>
                    <a:pt x="29" y="9"/>
                  </a:cubicBezTo>
                  <a:cubicBezTo>
                    <a:pt x="33" y="7"/>
                    <a:pt x="37" y="4"/>
                    <a:pt x="39" y="0"/>
                  </a:cubicBezTo>
                  <a:cubicBezTo>
                    <a:pt x="46" y="6"/>
                    <a:pt x="55" y="10"/>
                    <a:pt x="63" y="15"/>
                  </a:cubicBezTo>
                  <a:cubicBezTo>
                    <a:pt x="65" y="19"/>
                    <a:pt x="66" y="26"/>
                    <a:pt x="71" y="26"/>
                  </a:cubicBezTo>
                  <a:cubicBezTo>
                    <a:pt x="77" y="30"/>
                    <a:pt x="84" y="27"/>
                    <a:pt x="89" y="23"/>
                  </a:cubicBezTo>
                  <a:cubicBezTo>
                    <a:pt x="93" y="27"/>
                    <a:pt x="96" y="31"/>
                    <a:pt x="100" y="34"/>
                  </a:cubicBezTo>
                  <a:cubicBezTo>
                    <a:pt x="102" y="39"/>
                    <a:pt x="105" y="45"/>
                    <a:pt x="106" y="51"/>
                  </a:cubicBezTo>
                  <a:cubicBezTo>
                    <a:pt x="104" y="56"/>
                    <a:pt x="101" y="60"/>
                    <a:pt x="99" y="65"/>
                  </a:cubicBezTo>
                  <a:cubicBezTo>
                    <a:pt x="95" y="77"/>
                    <a:pt x="87" y="86"/>
                    <a:pt x="78" y="92"/>
                  </a:cubicBezTo>
                  <a:cubicBezTo>
                    <a:pt x="66" y="96"/>
                    <a:pt x="52" y="102"/>
                    <a:pt x="47" y="118"/>
                  </a:cubicBezTo>
                  <a:cubicBezTo>
                    <a:pt x="44" y="127"/>
                    <a:pt x="42" y="136"/>
                    <a:pt x="38" y="144"/>
                  </a:cubicBezTo>
                  <a:cubicBezTo>
                    <a:pt x="34" y="149"/>
                    <a:pt x="29" y="143"/>
                    <a:pt x="28" y="138"/>
                  </a:cubicBezTo>
                  <a:cubicBezTo>
                    <a:pt x="27" y="130"/>
                    <a:pt x="19" y="135"/>
                    <a:pt x="15" y="132"/>
                  </a:cubicBezTo>
                  <a:cubicBezTo>
                    <a:pt x="11" y="126"/>
                    <a:pt x="16" y="122"/>
                    <a:pt x="15" y="117"/>
                  </a:cubicBezTo>
                  <a:cubicBezTo>
                    <a:pt x="15" y="114"/>
                    <a:pt x="15" y="112"/>
                    <a:pt x="15" y="11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45" name="Freeform 366">
              <a:extLst>
                <a:ext uri="{FF2B5EF4-FFF2-40B4-BE49-F238E27FC236}">
                  <a16:creationId xmlns:a16="http://schemas.microsoft.com/office/drawing/2014/main" id="{F51DE4EF-6F50-477F-AC34-A87E6176C61B}"/>
                </a:ext>
              </a:extLst>
            </p:cNvPr>
            <p:cNvSpPr>
              <a:spLocks/>
            </p:cNvSpPr>
            <p:nvPr/>
          </p:nvSpPr>
          <p:spPr bwMode="auto">
            <a:xfrm>
              <a:off x="1858823" y="4170056"/>
              <a:ext cx="113601" cy="218040"/>
            </a:xfrm>
            <a:custGeom>
              <a:avLst/>
              <a:gdLst/>
              <a:ahLst/>
              <a:cxnLst>
                <a:cxn ang="0">
                  <a:pos x="213" y="247"/>
                </a:cxn>
                <a:cxn ang="0">
                  <a:pos x="231" y="285"/>
                </a:cxn>
                <a:cxn ang="0">
                  <a:pos x="227" y="320"/>
                </a:cxn>
                <a:cxn ang="0">
                  <a:pos x="219" y="340"/>
                </a:cxn>
                <a:cxn ang="0">
                  <a:pos x="219" y="355"/>
                </a:cxn>
                <a:cxn ang="0">
                  <a:pos x="223" y="380"/>
                </a:cxn>
                <a:cxn ang="0">
                  <a:pos x="215" y="395"/>
                </a:cxn>
                <a:cxn ang="0">
                  <a:pos x="210" y="406"/>
                </a:cxn>
                <a:cxn ang="0">
                  <a:pos x="202" y="418"/>
                </a:cxn>
                <a:cxn ang="0">
                  <a:pos x="194" y="410"/>
                </a:cxn>
                <a:cxn ang="0">
                  <a:pos x="180" y="397"/>
                </a:cxn>
                <a:cxn ang="0">
                  <a:pos x="166" y="385"/>
                </a:cxn>
                <a:cxn ang="0">
                  <a:pos x="132" y="364"/>
                </a:cxn>
                <a:cxn ang="0">
                  <a:pos x="93" y="320"/>
                </a:cxn>
                <a:cxn ang="0">
                  <a:pos x="89" y="297"/>
                </a:cxn>
                <a:cxn ang="0">
                  <a:pos x="73" y="260"/>
                </a:cxn>
                <a:cxn ang="0">
                  <a:pos x="67" y="249"/>
                </a:cxn>
                <a:cxn ang="0">
                  <a:pos x="58" y="223"/>
                </a:cxn>
                <a:cxn ang="0">
                  <a:pos x="34" y="171"/>
                </a:cxn>
                <a:cxn ang="0">
                  <a:pos x="17" y="146"/>
                </a:cxn>
                <a:cxn ang="0">
                  <a:pos x="2" y="137"/>
                </a:cxn>
                <a:cxn ang="0">
                  <a:pos x="10" y="128"/>
                </a:cxn>
                <a:cxn ang="0">
                  <a:pos x="0" y="103"/>
                </a:cxn>
                <a:cxn ang="0">
                  <a:pos x="16" y="82"/>
                </a:cxn>
                <a:cxn ang="0">
                  <a:pos x="21" y="86"/>
                </a:cxn>
                <a:cxn ang="0">
                  <a:pos x="21" y="100"/>
                </a:cxn>
                <a:cxn ang="0">
                  <a:pos x="34" y="105"/>
                </a:cxn>
                <a:cxn ang="0">
                  <a:pos x="44" y="112"/>
                </a:cxn>
                <a:cxn ang="0">
                  <a:pos x="57" y="78"/>
                </a:cxn>
                <a:cxn ang="0">
                  <a:pos x="86" y="59"/>
                </a:cxn>
                <a:cxn ang="0">
                  <a:pos x="108" y="26"/>
                </a:cxn>
                <a:cxn ang="0">
                  <a:pos x="110" y="12"/>
                </a:cxn>
                <a:cxn ang="0">
                  <a:pos x="111" y="3"/>
                </a:cxn>
                <a:cxn ang="0">
                  <a:pos x="129" y="22"/>
                </a:cxn>
                <a:cxn ang="0">
                  <a:pos x="141" y="33"/>
                </a:cxn>
                <a:cxn ang="0">
                  <a:pos x="147" y="45"/>
                </a:cxn>
                <a:cxn ang="0">
                  <a:pos x="153" y="55"/>
                </a:cxn>
                <a:cxn ang="0">
                  <a:pos x="171" y="56"/>
                </a:cxn>
                <a:cxn ang="0">
                  <a:pos x="181" y="55"/>
                </a:cxn>
                <a:cxn ang="0">
                  <a:pos x="193" y="54"/>
                </a:cxn>
                <a:cxn ang="0">
                  <a:pos x="205" y="63"/>
                </a:cxn>
                <a:cxn ang="0">
                  <a:pos x="195" y="85"/>
                </a:cxn>
                <a:cxn ang="0">
                  <a:pos x="205" y="91"/>
                </a:cxn>
                <a:cxn ang="0">
                  <a:pos x="204" y="99"/>
                </a:cxn>
                <a:cxn ang="0">
                  <a:pos x="190" y="100"/>
                </a:cxn>
                <a:cxn ang="0">
                  <a:pos x="176" y="104"/>
                </a:cxn>
                <a:cxn ang="0">
                  <a:pos x="157" y="116"/>
                </a:cxn>
                <a:cxn ang="0">
                  <a:pos x="149" y="135"/>
                </a:cxn>
                <a:cxn ang="0">
                  <a:pos x="148" y="150"/>
                </a:cxn>
                <a:cxn ang="0">
                  <a:pos x="136" y="165"/>
                </a:cxn>
                <a:cxn ang="0">
                  <a:pos x="144" y="187"/>
                </a:cxn>
                <a:cxn ang="0">
                  <a:pos x="153" y="205"/>
                </a:cxn>
                <a:cxn ang="0">
                  <a:pos x="155" y="214"/>
                </a:cxn>
                <a:cxn ang="0">
                  <a:pos x="167" y="223"/>
                </a:cxn>
                <a:cxn ang="0">
                  <a:pos x="177" y="227"/>
                </a:cxn>
                <a:cxn ang="0">
                  <a:pos x="196" y="216"/>
                </a:cxn>
                <a:cxn ang="0">
                  <a:pos x="195" y="244"/>
                </a:cxn>
                <a:cxn ang="0">
                  <a:pos x="205" y="250"/>
                </a:cxn>
                <a:cxn ang="0">
                  <a:pos x="213" y="247"/>
                </a:cxn>
              </a:cxnLst>
              <a:rect l="0" t="0" r="r" b="b"/>
              <a:pathLst>
                <a:path w="231" h="422">
                  <a:moveTo>
                    <a:pt x="213" y="247"/>
                  </a:moveTo>
                  <a:cubicBezTo>
                    <a:pt x="219" y="260"/>
                    <a:pt x="226" y="272"/>
                    <a:pt x="231" y="285"/>
                  </a:cubicBezTo>
                  <a:cubicBezTo>
                    <a:pt x="225" y="295"/>
                    <a:pt x="223" y="309"/>
                    <a:pt x="227" y="320"/>
                  </a:cubicBezTo>
                  <a:cubicBezTo>
                    <a:pt x="227" y="328"/>
                    <a:pt x="218" y="332"/>
                    <a:pt x="219" y="340"/>
                  </a:cubicBezTo>
                  <a:cubicBezTo>
                    <a:pt x="222" y="345"/>
                    <a:pt x="222" y="350"/>
                    <a:pt x="219" y="355"/>
                  </a:cubicBezTo>
                  <a:cubicBezTo>
                    <a:pt x="217" y="364"/>
                    <a:pt x="227" y="371"/>
                    <a:pt x="223" y="380"/>
                  </a:cubicBezTo>
                  <a:cubicBezTo>
                    <a:pt x="220" y="385"/>
                    <a:pt x="213" y="387"/>
                    <a:pt x="215" y="395"/>
                  </a:cubicBezTo>
                  <a:cubicBezTo>
                    <a:pt x="220" y="402"/>
                    <a:pt x="209" y="399"/>
                    <a:pt x="210" y="406"/>
                  </a:cubicBezTo>
                  <a:cubicBezTo>
                    <a:pt x="209" y="412"/>
                    <a:pt x="207" y="417"/>
                    <a:pt x="202" y="418"/>
                  </a:cubicBezTo>
                  <a:cubicBezTo>
                    <a:pt x="197" y="422"/>
                    <a:pt x="199" y="410"/>
                    <a:pt x="194" y="410"/>
                  </a:cubicBezTo>
                  <a:cubicBezTo>
                    <a:pt x="189" y="406"/>
                    <a:pt x="181" y="406"/>
                    <a:pt x="180" y="397"/>
                  </a:cubicBezTo>
                  <a:cubicBezTo>
                    <a:pt x="178" y="389"/>
                    <a:pt x="171" y="389"/>
                    <a:pt x="166" y="385"/>
                  </a:cubicBezTo>
                  <a:cubicBezTo>
                    <a:pt x="155" y="377"/>
                    <a:pt x="144" y="369"/>
                    <a:pt x="132" y="364"/>
                  </a:cubicBezTo>
                  <a:cubicBezTo>
                    <a:pt x="118" y="351"/>
                    <a:pt x="102" y="340"/>
                    <a:pt x="93" y="320"/>
                  </a:cubicBezTo>
                  <a:cubicBezTo>
                    <a:pt x="94" y="312"/>
                    <a:pt x="94" y="303"/>
                    <a:pt x="89" y="297"/>
                  </a:cubicBezTo>
                  <a:cubicBezTo>
                    <a:pt x="82" y="286"/>
                    <a:pt x="79" y="272"/>
                    <a:pt x="73" y="260"/>
                  </a:cubicBezTo>
                  <a:cubicBezTo>
                    <a:pt x="69" y="257"/>
                    <a:pt x="65" y="255"/>
                    <a:pt x="67" y="249"/>
                  </a:cubicBezTo>
                  <a:cubicBezTo>
                    <a:pt x="67" y="239"/>
                    <a:pt x="61" y="231"/>
                    <a:pt x="58" y="223"/>
                  </a:cubicBezTo>
                  <a:cubicBezTo>
                    <a:pt x="50" y="205"/>
                    <a:pt x="44" y="186"/>
                    <a:pt x="34" y="171"/>
                  </a:cubicBezTo>
                  <a:cubicBezTo>
                    <a:pt x="28" y="162"/>
                    <a:pt x="25" y="150"/>
                    <a:pt x="17" y="146"/>
                  </a:cubicBezTo>
                  <a:cubicBezTo>
                    <a:pt x="12" y="142"/>
                    <a:pt x="6" y="141"/>
                    <a:pt x="2" y="137"/>
                  </a:cubicBezTo>
                  <a:cubicBezTo>
                    <a:pt x="4" y="131"/>
                    <a:pt x="12" y="136"/>
                    <a:pt x="10" y="128"/>
                  </a:cubicBezTo>
                  <a:cubicBezTo>
                    <a:pt x="7" y="120"/>
                    <a:pt x="0" y="113"/>
                    <a:pt x="0" y="103"/>
                  </a:cubicBezTo>
                  <a:cubicBezTo>
                    <a:pt x="3" y="94"/>
                    <a:pt x="10" y="88"/>
                    <a:pt x="16" y="82"/>
                  </a:cubicBezTo>
                  <a:cubicBezTo>
                    <a:pt x="20" y="78"/>
                    <a:pt x="22" y="78"/>
                    <a:pt x="21" y="86"/>
                  </a:cubicBezTo>
                  <a:cubicBezTo>
                    <a:pt x="21" y="90"/>
                    <a:pt x="17" y="96"/>
                    <a:pt x="21" y="100"/>
                  </a:cubicBezTo>
                  <a:cubicBezTo>
                    <a:pt x="26" y="102"/>
                    <a:pt x="32" y="98"/>
                    <a:pt x="34" y="105"/>
                  </a:cubicBezTo>
                  <a:cubicBezTo>
                    <a:pt x="35" y="110"/>
                    <a:pt x="40" y="117"/>
                    <a:pt x="44" y="112"/>
                  </a:cubicBezTo>
                  <a:cubicBezTo>
                    <a:pt x="50" y="102"/>
                    <a:pt x="51" y="89"/>
                    <a:pt x="57" y="78"/>
                  </a:cubicBezTo>
                  <a:cubicBezTo>
                    <a:pt x="64" y="66"/>
                    <a:pt x="76" y="64"/>
                    <a:pt x="86" y="59"/>
                  </a:cubicBezTo>
                  <a:cubicBezTo>
                    <a:pt x="96" y="51"/>
                    <a:pt x="104" y="40"/>
                    <a:pt x="108" y="26"/>
                  </a:cubicBezTo>
                  <a:cubicBezTo>
                    <a:pt x="111" y="22"/>
                    <a:pt x="113" y="17"/>
                    <a:pt x="110" y="12"/>
                  </a:cubicBezTo>
                  <a:cubicBezTo>
                    <a:pt x="109" y="8"/>
                    <a:pt x="103" y="0"/>
                    <a:pt x="111" y="3"/>
                  </a:cubicBezTo>
                  <a:cubicBezTo>
                    <a:pt x="119" y="4"/>
                    <a:pt x="127" y="11"/>
                    <a:pt x="129" y="22"/>
                  </a:cubicBezTo>
                  <a:cubicBezTo>
                    <a:pt x="132" y="26"/>
                    <a:pt x="138" y="29"/>
                    <a:pt x="141" y="33"/>
                  </a:cubicBezTo>
                  <a:cubicBezTo>
                    <a:pt x="143" y="38"/>
                    <a:pt x="142" y="45"/>
                    <a:pt x="147" y="45"/>
                  </a:cubicBezTo>
                  <a:cubicBezTo>
                    <a:pt x="153" y="43"/>
                    <a:pt x="151" y="53"/>
                    <a:pt x="153" y="55"/>
                  </a:cubicBezTo>
                  <a:cubicBezTo>
                    <a:pt x="159" y="57"/>
                    <a:pt x="165" y="57"/>
                    <a:pt x="171" y="56"/>
                  </a:cubicBezTo>
                  <a:cubicBezTo>
                    <a:pt x="175" y="51"/>
                    <a:pt x="177" y="49"/>
                    <a:pt x="181" y="55"/>
                  </a:cubicBezTo>
                  <a:cubicBezTo>
                    <a:pt x="185" y="59"/>
                    <a:pt x="188" y="48"/>
                    <a:pt x="193" y="54"/>
                  </a:cubicBezTo>
                  <a:cubicBezTo>
                    <a:pt x="197" y="57"/>
                    <a:pt x="201" y="60"/>
                    <a:pt x="205" y="63"/>
                  </a:cubicBezTo>
                  <a:cubicBezTo>
                    <a:pt x="203" y="71"/>
                    <a:pt x="198" y="78"/>
                    <a:pt x="195" y="85"/>
                  </a:cubicBezTo>
                  <a:cubicBezTo>
                    <a:pt x="200" y="84"/>
                    <a:pt x="203" y="85"/>
                    <a:pt x="205" y="91"/>
                  </a:cubicBezTo>
                  <a:cubicBezTo>
                    <a:pt x="209" y="94"/>
                    <a:pt x="210" y="102"/>
                    <a:pt x="204" y="99"/>
                  </a:cubicBezTo>
                  <a:cubicBezTo>
                    <a:pt x="200" y="97"/>
                    <a:pt x="194" y="94"/>
                    <a:pt x="190" y="100"/>
                  </a:cubicBezTo>
                  <a:cubicBezTo>
                    <a:pt x="186" y="105"/>
                    <a:pt x="180" y="100"/>
                    <a:pt x="176" y="104"/>
                  </a:cubicBezTo>
                  <a:cubicBezTo>
                    <a:pt x="169" y="107"/>
                    <a:pt x="163" y="111"/>
                    <a:pt x="157" y="116"/>
                  </a:cubicBezTo>
                  <a:cubicBezTo>
                    <a:pt x="153" y="120"/>
                    <a:pt x="153" y="129"/>
                    <a:pt x="149" y="135"/>
                  </a:cubicBezTo>
                  <a:cubicBezTo>
                    <a:pt x="146" y="139"/>
                    <a:pt x="154" y="147"/>
                    <a:pt x="148" y="150"/>
                  </a:cubicBezTo>
                  <a:cubicBezTo>
                    <a:pt x="144" y="155"/>
                    <a:pt x="137" y="156"/>
                    <a:pt x="136" y="165"/>
                  </a:cubicBezTo>
                  <a:cubicBezTo>
                    <a:pt x="135" y="173"/>
                    <a:pt x="142" y="179"/>
                    <a:pt x="144" y="187"/>
                  </a:cubicBezTo>
                  <a:cubicBezTo>
                    <a:pt x="147" y="193"/>
                    <a:pt x="150" y="199"/>
                    <a:pt x="153" y="205"/>
                  </a:cubicBezTo>
                  <a:cubicBezTo>
                    <a:pt x="151" y="210"/>
                    <a:pt x="147" y="215"/>
                    <a:pt x="155" y="214"/>
                  </a:cubicBezTo>
                  <a:cubicBezTo>
                    <a:pt x="159" y="214"/>
                    <a:pt x="166" y="215"/>
                    <a:pt x="167" y="223"/>
                  </a:cubicBezTo>
                  <a:cubicBezTo>
                    <a:pt x="166" y="230"/>
                    <a:pt x="174" y="226"/>
                    <a:pt x="177" y="227"/>
                  </a:cubicBezTo>
                  <a:cubicBezTo>
                    <a:pt x="185" y="229"/>
                    <a:pt x="189" y="218"/>
                    <a:pt x="196" y="216"/>
                  </a:cubicBezTo>
                  <a:cubicBezTo>
                    <a:pt x="196" y="225"/>
                    <a:pt x="195" y="235"/>
                    <a:pt x="195" y="244"/>
                  </a:cubicBezTo>
                  <a:cubicBezTo>
                    <a:pt x="196" y="250"/>
                    <a:pt x="201" y="253"/>
                    <a:pt x="205" y="250"/>
                  </a:cubicBezTo>
                  <a:cubicBezTo>
                    <a:pt x="208" y="249"/>
                    <a:pt x="211" y="247"/>
                    <a:pt x="213" y="24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46" name="Freeform 367">
              <a:extLst>
                <a:ext uri="{FF2B5EF4-FFF2-40B4-BE49-F238E27FC236}">
                  <a16:creationId xmlns:a16="http://schemas.microsoft.com/office/drawing/2014/main" id="{44AC42DB-A24B-4D64-AF54-0BCE54F6A40B}"/>
                </a:ext>
              </a:extLst>
            </p:cNvPr>
            <p:cNvSpPr>
              <a:spLocks/>
            </p:cNvSpPr>
            <p:nvPr/>
          </p:nvSpPr>
          <p:spPr bwMode="auto">
            <a:xfrm>
              <a:off x="1963263" y="4283656"/>
              <a:ext cx="109935" cy="159408"/>
            </a:xfrm>
            <a:custGeom>
              <a:avLst/>
              <a:gdLst/>
              <a:ahLst/>
              <a:cxnLst>
                <a:cxn ang="0">
                  <a:pos x="0" y="28"/>
                </a:cxn>
                <a:cxn ang="0">
                  <a:pos x="19" y="33"/>
                </a:cxn>
                <a:cxn ang="0">
                  <a:pos x="31" y="24"/>
                </a:cxn>
                <a:cxn ang="0">
                  <a:pos x="47" y="13"/>
                </a:cxn>
                <a:cxn ang="0">
                  <a:pos x="67" y="3"/>
                </a:cxn>
                <a:cxn ang="0">
                  <a:pos x="78" y="7"/>
                </a:cxn>
                <a:cxn ang="0">
                  <a:pos x="81" y="44"/>
                </a:cxn>
                <a:cxn ang="0">
                  <a:pos x="98" y="65"/>
                </a:cxn>
                <a:cxn ang="0">
                  <a:pos x="114" y="67"/>
                </a:cxn>
                <a:cxn ang="0">
                  <a:pos x="128" y="78"/>
                </a:cxn>
                <a:cxn ang="0">
                  <a:pos x="138" y="84"/>
                </a:cxn>
                <a:cxn ang="0">
                  <a:pos x="151" y="90"/>
                </a:cxn>
                <a:cxn ang="0">
                  <a:pos x="167" y="96"/>
                </a:cxn>
                <a:cxn ang="0">
                  <a:pos x="168" y="113"/>
                </a:cxn>
                <a:cxn ang="0">
                  <a:pos x="172" y="151"/>
                </a:cxn>
                <a:cxn ang="0">
                  <a:pos x="186" y="152"/>
                </a:cxn>
                <a:cxn ang="0">
                  <a:pos x="204" y="153"/>
                </a:cxn>
                <a:cxn ang="0">
                  <a:pos x="204" y="171"/>
                </a:cxn>
                <a:cxn ang="0">
                  <a:pos x="215" y="184"/>
                </a:cxn>
                <a:cxn ang="0">
                  <a:pos x="214" y="216"/>
                </a:cxn>
                <a:cxn ang="0">
                  <a:pos x="207" y="231"/>
                </a:cxn>
                <a:cxn ang="0">
                  <a:pos x="189" y="220"/>
                </a:cxn>
                <a:cxn ang="0">
                  <a:pos x="173" y="219"/>
                </a:cxn>
                <a:cxn ang="0">
                  <a:pos x="159" y="224"/>
                </a:cxn>
                <a:cxn ang="0">
                  <a:pos x="145" y="228"/>
                </a:cxn>
                <a:cxn ang="0">
                  <a:pos x="135" y="248"/>
                </a:cxn>
                <a:cxn ang="0">
                  <a:pos x="132" y="264"/>
                </a:cxn>
                <a:cxn ang="0">
                  <a:pos x="126" y="284"/>
                </a:cxn>
                <a:cxn ang="0">
                  <a:pos x="105" y="282"/>
                </a:cxn>
                <a:cxn ang="0">
                  <a:pos x="97" y="301"/>
                </a:cxn>
                <a:cxn ang="0">
                  <a:pos x="87" y="284"/>
                </a:cxn>
                <a:cxn ang="0">
                  <a:pos x="65" y="280"/>
                </a:cxn>
                <a:cxn ang="0">
                  <a:pos x="55" y="288"/>
                </a:cxn>
                <a:cxn ang="0">
                  <a:pos x="43" y="303"/>
                </a:cxn>
                <a:cxn ang="0">
                  <a:pos x="33" y="298"/>
                </a:cxn>
                <a:cxn ang="0">
                  <a:pos x="21" y="254"/>
                </a:cxn>
                <a:cxn ang="0">
                  <a:pos x="19" y="236"/>
                </a:cxn>
                <a:cxn ang="0">
                  <a:pos x="19" y="220"/>
                </a:cxn>
                <a:cxn ang="0">
                  <a:pos x="11" y="197"/>
                </a:cxn>
                <a:cxn ang="0">
                  <a:pos x="2" y="171"/>
                </a:cxn>
                <a:cxn ang="0">
                  <a:pos x="11" y="154"/>
                </a:cxn>
                <a:cxn ang="0">
                  <a:pos x="7" y="132"/>
                </a:cxn>
                <a:cxn ang="0">
                  <a:pos x="7" y="116"/>
                </a:cxn>
                <a:cxn ang="0">
                  <a:pos x="13" y="97"/>
                </a:cxn>
                <a:cxn ang="0">
                  <a:pos x="18" y="66"/>
                </a:cxn>
                <a:cxn ang="0">
                  <a:pos x="0" y="28"/>
                </a:cxn>
              </a:cxnLst>
              <a:rect l="0" t="0" r="r" b="b"/>
              <a:pathLst>
                <a:path w="219" h="305">
                  <a:moveTo>
                    <a:pt x="0" y="28"/>
                  </a:moveTo>
                  <a:cubicBezTo>
                    <a:pt x="7" y="28"/>
                    <a:pt x="13" y="33"/>
                    <a:pt x="19" y="33"/>
                  </a:cubicBezTo>
                  <a:cubicBezTo>
                    <a:pt x="24" y="31"/>
                    <a:pt x="26" y="22"/>
                    <a:pt x="31" y="24"/>
                  </a:cubicBezTo>
                  <a:cubicBezTo>
                    <a:pt x="38" y="25"/>
                    <a:pt x="42" y="17"/>
                    <a:pt x="47" y="13"/>
                  </a:cubicBezTo>
                  <a:cubicBezTo>
                    <a:pt x="53" y="8"/>
                    <a:pt x="60" y="3"/>
                    <a:pt x="67" y="3"/>
                  </a:cubicBezTo>
                  <a:cubicBezTo>
                    <a:pt x="71" y="5"/>
                    <a:pt x="79" y="0"/>
                    <a:pt x="78" y="7"/>
                  </a:cubicBezTo>
                  <a:cubicBezTo>
                    <a:pt x="78" y="19"/>
                    <a:pt x="75" y="33"/>
                    <a:pt x="81" y="44"/>
                  </a:cubicBezTo>
                  <a:cubicBezTo>
                    <a:pt x="85" y="52"/>
                    <a:pt x="91" y="59"/>
                    <a:pt x="98" y="65"/>
                  </a:cubicBezTo>
                  <a:cubicBezTo>
                    <a:pt x="103" y="66"/>
                    <a:pt x="109" y="64"/>
                    <a:pt x="114" y="67"/>
                  </a:cubicBezTo>
                  <a:cubicBezTo>
                    <a:pt x="120" y="69"/>
                    <a:pt x="123" y="76"/>
                    <a:pt x="128" y="78"/>
                  </a:cubicBezTo>
                  <a:cubicBezTo>
                    <a:pt x="133" y="78"/>
                    <a:pt x="138" y="77"/>
                    <a:pt x="138" y="84"/>
                  </a:cubicBezTo>
                  <a:cubicBezTo>
                    <a:pt x="140" y="91"/>
                    <a:pt x="147" y="91"/>
                    <a:pt x="151" y="90"/>
                  </a:cubicBezTo>
                  <a:cubicBezTo>
                    <a:pt x="157" y="90"/>
                    <a:pt x="163" y="91"/>
                    <a:pt x="167" y="96"/>
                  </a:cubicBezTo>
                  <a:cubicBezTo>
                    <a:pt x="167" y="101"/>
                    <a:pt x="167" y="107"/>
                    <a:pt x="168" y="113"/>
                  </a:cubicBezTo>
                  <a:cubicBezTo>
                    <a:pt x="169" y="125"/>
                    <a:pt x="169" y="138"/>
                    <a:pt x="172" y="151"/>
                  </a:cubicBezTo>
                  <a:cubicBezTo>
                    <a:pt x="176" y="153"/>
                    <a:pt x="182" y="151"/>
                    <a:pt x="186" y="152"/>
                  </a:cubicBezTo>
                  <a:cubicBezTo>
                    <a:pt x="192" y="152"/>
                    <a:pt x="198" y="152"/>
                    <a:pt x="204" y="153"/>
                  </a:cubicBezTo>
                  <a:cubicBezTo>
                    <a:pt x="205" y="159"/>
                    <a:pt x="199" y="166"/>
                    <a:pt x="204" y="171"/>
                  </a:cubicBezTo>
                  <a:cubicBezTo>
                    <a:pt x="207" y="176"/>
                    <a:pt x="213" y="176"/>
                    <a:pt x="215" y="184"/>
                  </a:cubicBezTo>
                  <a:cubicBezTo>
                    <a:pt x="219" y="194"/>
                    <a:pt x="216" y="206"/>
                    <a:pt x="214" y="216"/>
                  </a:cubicBezTo>
                  <a:cubicBezTo>
                    <a:pt x="212" y="221"/>
                    <a:pt x="210" y="226"/>
                    <a:pt x="207" y="231"/>
                  </a:cubicBezTo>
                  <a:cubicBezTo>
                    <a:pt x="202" y="227"/>
                    <a:pt x="195" y="222"/>
                    <a:pt x="189" y="220"/>
                  </a:cubicBezTo>
                  <a:cubicBezTo>
                    <a:pt x="184" y="219"/>
                    <a:pt x="179" y="220"/>
                    <a:pt x="173" y="219"/>
                  </a:cubicBezTo>
                  <a:cubicBezTo>
                    <a:pt x="170" y="223"/>
                    <a:pt x="164" y="222"/>
                    <a:pt x="159" y="224"/>
                  </a:cubicBezTo>
                  <a:cubicBezTo>
                    <a:pt x="155" y="224"/>
                    <a:pt x="149" y="226"/>
                    <a:pt x="145" y="228"/>
                  </a:cubicBezTo>
                  <a:cubicBezTo>
                    <a:pt x="141" y="234"/>
                    <a:pt x="138" y="241"/>
                    <a:pt x="135" y="248"/>
                  </a:cubicBezTo>
                  <a:cubicBezTo>
                    <a:pt x="133" y="253"/>
                    <a:pt x="135" y="259"/>
                    <a:pt x="132" y="264"/>
                  </a:cubicBezTo>
                  <a:cubicBezTo>
                    <a:pt x="130" y="271"/>
                    <a:pt x="129" y="278"/>
                    <a:pt x="126" y="284"/>
                  </a:cubicBezTo>
                  <a:cubicBezTo>
                    <a:pt x="120" y="282"/>
                    <a:pt x="112" y="282"/>
                    <a:pt x="105" y="282"/>
                  </a:cubicBezTo>
                  <a:cubicBezTo>
                    <a:pt x="103" y="288"/>
                    <a:pt x="100" y="295"/>
                    <a:pt x="97" y="301"/>
                  </a:cubicBezTo>
                  <a:cubicBezTo>
                    <a:pt x="95" y="294"/>
                    <a:pt x="93" y="286"/>
                    <a:pt x="87" y="284"/>
                  </a:cubicBezTo>
                  <a:cubicBezTo>
                    <a:pt x="80" y="282"/>
                    <a:pt x="71" y="288"/>
                    <a:pt x="65" y="280"/>
                  </a:cubicBezTo>
                  <a:cubicBezTo>
                    <a:pt x="61" y="277"/>
                    <a:pt x="58" y="286"/>
                    <a:pt x="55" y="288"/>
                  </a:cubicBezTo>
                  <a:cubicBezTo>
                    <a:pt x="51" y="293"/>
                    <a:pt x="48" y="299"/>
                    <a:pt x="43" y="303"/>
                  </a:cubicBezTo>
                  <a:cubicBezTo>
                    <a:pt x="39" y="303"/>
                    <a:pt x="32" y="305"/>
                    <a:pt x="33" y="298"/>
                  </a:cubicBezTo>
                  <a:cubicBezTo>
                    <a:pt x="30" y="282"/>
                    <a:pt x="29" y="266"/>
                    <a:pt x="21" y="254"/>
                  </a:cubicBezTo>
                  <a:cubicBezTo>
                    <a:pt x="17" y="248"/>
                    <a:pt x="17" y="242"/>
                    <a:pt x="19" y="236"/>
                  </a:cubicBezTo>
                  <a:cubicBezTo>
                    <a:pt x="20" y="230"/>
                    <a:pt x="24" y="223"/>
                    <a:pt x="19" y="220"/>
                  </a:cubicBezTo>
                  <a:cubicBezTo>
                    <a:pt x="13" y="215"/>
                    <a:pt x="13" y="205"/>
                    <a:pt x="11" y="197"/>
                  </a:cubicBezTo>
                  <a:cubicBezTo>
                    <a:pt x="9" y="188"/>
                    <a:pt x="1" y="182"/>
                    <a:pt x="2" y="171"/>
                  </a:cubicBezTo>
                  <a:cubicBezTo>
                    <a:pt x="4" y="165"/>
                    <a:pt x="12" y="162"/>
                    <a:pt x="11" y="154"/>
                  </a:cubicBezTo>
                  <a:cubicBezTo>
                    <a:pt x="9" y="147"/>
                    <a:pt x="3" y="139"/>
                    <a:pt x="7" y="132"/>
                  </a:cubicBezTo>
                  <a:cubicBezTo>
                    <a:pt x="11" y="127"/>
                    <a:pt x="4" y="121"/>
                    <a:pt x="7" y="116"/>
                  </a:cubicBezTo>
                  <a:cubicBezTo>
                    <a:pt x="10" y="111"/>
                    <a:pt x="16" y="105"/>
                    <a:pt x="13" y="97"/>
                  </a:cubicBezTo>
                  <a:cubicBezTo>
                    <a:pt x="10" y="87"/>
                    <a:pt x="13" y="75"/>
                    <a:pt x="18" y="66"/>
                  </a:cubicBezTo>
                  <a:cubicBezTo>
                    <a:pt x="13" y="53"/>
                    <a:pt x="6" y="41"/>
                    <a:pt x="0" y="2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47" name="Freeform 368">
              <a:extLst>
                <a:ext uri="{FF2B5EF4-FFF2-40B4-BE49-F238E27FC236}">
                  <a16:creationId xmlns:a16="http://schemas.microsoft.com/office/drawing/2014/main" id="{571A86FB-5CFF-4797-85E2-019A96A054B9}"/>
                </a:ext>
              </a:extLst>
            </p:cNvPr>
            <p:cNvSpPr>
              <a:spLocks/>
            </p:cNvSpPr>
            <p:nvPr/>
          </p:nvSpPr>
          <p:spPr bwMode="auto">
            <a:xfrm>
              <a:off x="2025560" y="4395424"/>
              <a:ext cx="76954" cy="98942"/>
            </a:xfrm>
            <a:custGeom>
              <a:avLst/>
              <a:gdLst/>
              <a:ahLst/>
              <a:cxnLst>
                <a:cxn ang="0">
                  <a:pos x="145" y="149"/>
                </a:cxn>
                <a:cxn ang="0">
                  <a:pos x="141" y="168"/>
                </a:cxn>
                <a:cxn ang="0">
                  <a:pos x="125" y="188"/>
                </a:cxn>
                <a:cxn ang="0">
                  <a:pos x="112" y="185"/>
                </a:cxn>
                <a:cxn ang="0">
                  <a:pos x="87" y="182"/>
                </a:cxn>
                <a:cxn ang="0">
                  <a:pos x="71" y="185"/>
                </a:cxn>
                <a:cxn ang="0">
                  <a:pos x="80" y="171"/>
                </a:cxn>
                <a:cxn ang="0">
                  <a:pos x="83" y="157"/>
                </a:cxn>
                <a:cxn ang="0">
                  <a:pos x="89" y="140"/>
                </a:cxn>
                <a:cxn ang="0">
                  <a:pos x="67" y="127"/>
                </a:cxn>
                <a:cxn ang="0">
                  <a:pos x="38" y="109"/>
                </a:cxn>
                <a:cxn ang="0">
                  <a:pos x="10" y="81"/>
                </a:cxn>
                <a:cxn ang="0">
                  <a:pos x="1" y="68"/>
                </a:cxn>
                <a:cxn ang="0">
                  <a:pos x="5" y="54"/>
                </a:cxn>
                <a:cxn ang="0">
                  <a:pos x="8" y="33"/>
                </a:cxn>
                <a:cxn ang="0">
                  <a:pos x="17" y="14"/>
                </a:cxn>
                <a:cxn ang="0">
                  <a:pos x="29" y="7"/>
                </a:cxn>
                <a:cxn ang="0">
                  <a:pos x="48" y="2"/>
                </a:cxn>
                <a:cxn ang="0">
                  <a:pos x="70" y="6"/>
                </a:cxn>
                <a:cxn ang="0">
                  <a:pos x="84" y="22"/>
                </a:cxn>
                <a:cxn ang="0">
                  <a:pos x="89" y="40"/>
                </a:cxn>
                <a:cxn ang="0">
                  <a:pos x="87" y="67"/>
                </a:cxn>
                <a:cxn ang="0">
                  <a:pos x="107" y="71"/>
                </a:cxn>
                <a:cxn ang="0">
                  <a:pos x="119" y="69"/>
                </a:cxn>
                <a:cxn ang="0">
                  <a:pos x="128" y="78"/>
                </a:cxn>
                <a:cxn ang="0">
                  <a:pos x="134" y="110"/>
                </a:cxn>
                <a:cxn ang="0">
                  <a:pos x="150" y="109"/>
                </a:cxn>
                <a:cxn ang="0">
                  <a:pos x="149" y="122"/>
                </a:cxn>
                <a:cxn ang="0">
                  <a:pos x="145" y="149"/>
                </a:cxn>
              </a:cxnLst>
              <a:rect l="0" t="0" r="r" b="b"/>
              <a:pathLst>
                <a:path w="155" h="188">
                  <a:moveTo>
                    <a:pt x="145" y="149"/>
                  </a:moveTo>
                  <a:cubicBezTo>
                    <a:pt x="145" y="155"/>
                    <a:pt x="143" y="162"/>
                    <a:pt x="141" y="168"/>
                  </a:cubicBezTo>
                  <a:cubicBezTo>
                    <a:pt x="137" y="176"/>
                    <a:pt x="128" y="179"/>
                    <a:pt x="125" y="188"/>
                  </a:cubicBezTo>
                  <a:cubicBezTo>
                    <a:pt x="121" y="184"/>
                    <a:pt x="116" y="181"/>
                    <a:pt x="112" y="185"/>
                  </a:cubicBezTo>
                  <a:cubicBezTo>
                    <a:pt x="104" y="188"/>
                    <a:pt x="95" y="186"/>
                    <a:pt x="87" y="182"/>
                  </a:cubicBezTo>
                  <a:cubicBezTo>
                    <a:pt x="82" y="180"/>
                    <a:pt x="77" y="186"/>
                    <a:pt x="71" y="185"/>
                  </a:cubicBezTo>
                  <a:cubicBezTo>
                    <a:pt x="72" y="179"/>
                    <a:pt x="79" y="177"/>
                    <a:pt x="80" y="171"/>
                  </a:cubicBezTo>
                  <a:cubicBezTo>
                    <a:pt x="77" y="166"/>
                    <a:pt x="80" y="161"/>
                    <a:pt x="83" y="157"/>
                  </a:cubicBezTo>
                  <a:cubicBezTo>
                    <a:pt x="85" y="151"/>
                    <a:pt x="88" y="146"/>
                    <a:pt x="89" y="140"/>
                  </a:cubicBezTo>
                  <a:cubicBezTo>
                    <a:pt x="82" y="134"/>
                    <a:pt x="74" y="132"/>
                    <a:pt x="67" y="127"/>
                  </a:cubicBezTo>
                  <a:cubicBezTo>
                    <a:pt x="57" y="121"/>
                    <a:pt x="50" y="110"/>
                    <a:pt x="38" y="109"/>
                  </a:cubicBezTo>
                  <a:cubicBezTo>
                    <a:pt x="26" y="106"/>
                    <a:pt x="19" y="91"/>
                    <a:pt x="10" y="81"/>
                  </a:cubicBezTo>
                  <a:cubicBezTo>
                    <a:pt x="7" y="76"/>
                    <a:pt x="4" y="71"/>
                    <a:pt x="1" y="68"/>
                  </a:cubicBezTo>
                  <a:cubicBezTo>
                    <a:pt x="0" y="65"/>
                    <a:pt x="4" y="58"/>
                    <a:pt x="5" y="54"/>
                  </a:cubicBezTo>
                  <a:cubicBezTo>
                    <a:pt x="6" y="47"/>
                    <a:pt x="9" y="40"/>
                    <a:pt x="8" y="33"/>
                  </a:cubicBezTo>
                  <a:cubicBezTo>
                    <a:pt x="9" y="26"/>
                    <a:pt x="14" y="21"/>
                    <a:pt x="17" y="14"/>
                  </a:cubicBezTo>
                  <a:cubicBezTo>
                    <a:pt x="19" y="8"/>
                    <a:pt x="25" y="9"/>
                    <a:pt x="29" y="7"/>
                  </a:cubicBezTo>
                  <a:cubicBezTo>
                    <a:pt x="36" y="6"/>
                    <a:pt x="43" y="6"/>
                    <a:pt x="48" y="2"/>
                  </a:cubicBezTo>
                  <a:cubicBezTo>
                    <a:pt x="55" y="3"/>
                    <a:pt x="63" y="0"/>
                    <a:pt x="70" y="6"/>
                  </a:cubicBezTo>
                  <a:cubicBezTo>
                    <a:pt x="75" y="10"/>
                    <a:pt x="84" y="12"/>
                    <a:pt x="84" y="22"/>
                  </a:cubicBezTo>
                  <a:cubicBezTo>
                    <a:pt x="84" y="28"/>
                    <a:pt x="90" y="33"/>
                    <a:pt x="89" y="40"/>
                  </a:cubicBezTo>
                  <a:cubicBezTo>
                    <a:pt x="89" y="49"/>
                    <a:pt x="87" y="58"/>
                    <a:pt x="87" y="67"/>
                  </a:cubicBezTo>
                  <a:cubicBezTo>
                    <a:pt x="94" y="67"/>
                    <a:pt x="101" y="72"/>
                    <a:pt x="107" y="71"/>
                  </a:cubicBezTo>
                  <a:cubicBezTo>
                    <a:pt x="111" y="68"/>
                    <a:pt x="115" y="65"/>
                    <a:pt x="119" y="69"/>
                  </a:cubicBezTo>
                  <a:cubicBezTo>
                    <a:pt x="122" y="72"/>
                    <a:pt x="128" y="72"/>
                    <a:pt x="128" y="78"/>
                  </a:cubicBezTo>
                  <a:cubicBezTo>
                    <a:pt x="130" y="89"/>
                    <a:pt x="130" y="100"/>
                    <a:pt x="134" y="110"/>
                  </a:cubicBezTo>
                  <a:cubicBezTo>
                    <a:pt x="139" y="112"/>
                    <a:pt x="145" y="102"/>
                    <a:pt x="150" y="109"/>
                  </a:cubicBezTo>
                  <a:cubicBezTo>
                    <a:pt x="155" y="111"/>
                    <a:pt x="149" y="118"/>
                    <a:pt x="149" y="122"/>
                  </a:cubicBezTo>
                  <a:cubicBezTo>
                    <a:pt x="146" y="131"/>
                    <a:pt x="144" y="140"/>
                    <a:pt x="145" y="14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48" name="Freeform 369">
              <a:extLst>
                <a:ext uri="{FF2B5EF4-FFF2-40B4-BE49-F238E27FC236}">
                  <a16:creationId xmlns:a16="http://schemas.microsoft.com/office/drawing/2014/main" id="{49F47C60-064D-4003-9189-AA20D2E45AFF}"/>
                </a:ext>
              </a:extLst>
            </p:cNvPr>
            <p:cNvSpPr>
              <a:spLocks/>
            </p:cNvSpPr>
            <p:nvPr/>
          </p:nvSpPr>
          <p:spPr bwMode="auto">
            <a:xfrm>
              <a:off x="2064037" y="4525514"/>
              <a:ext cx="45807" cy="56801"/>
            </a:xfrm>
            <a:custGeom>
              <a:avLst/>
              <a:gdLst/>
              <a:ahLst/>
              <a:cxnLst>
                <a:cxn ang="0">
                  <a:pos x="4" y="92"/>
                </a:cxn>
                <a:cxn ang="0">
                  <a:pos x="4" y="74"/>
                </a:cxn>
                <a:cxn ang="0">
                  <a:pos x="9" y="59"/>
                </a:cxn>
                <a:cxn ang="0">
                  <a:pos x="11" y="26"/>
                </a:cxn>
                <a:cxn ang="0">
                  <a:pos x="15" y="9"/>
                </a:cxn>
                <a:cxn ang="0">
                  <a:pos x="26" y="4"/>
                </a:cxn>
                <a:cxn ang="0">
                  <a:pos x="37" y="4"/>
                </a:cxn>
                <a:cxn ang="0">
                  <a:pos x="48" y="22"/>
                </a:cxn>
                <a:cxn ang="0">
                  <a:pos x="58" y="21"/>
                </a:cxn>
                <a:cxn ang="0">
                  <a:pos x="67" y="30"/>
                </a:cxn>
                <a:cxn ang="0">
                  <a:pos x="89" y="51"/>
                </a:cxn>
                <a:cxn ang="0">
                  <a:pos x="96" y="62"/>
                </a:cxn>
                <a:cxn ang="0">
                  <a:pos x="91" y="77"/>
                </a:cxn>
                <a:cxn ang="0">
                  <a:pos x="88" y="92"/>
                </a:cxn>
                <a:cxn ang="0">
                  <a:pos x="63" y="108"/>
                </a:cxn>
                <a:cxn ang="0">
                  <a:pos x="43" y="110"/>
                </a:cxn>
                <a:cxn ang="0">
                  <a:pos x="29" y="100"/>
                </a:cxn>
                <a:cxn ang="0">
                  <a:pos x="15" y="100"/>
                </a:cxn>
                <a:cxn ang="0">
                  <a:pos x="4" y="92"/>
                </a:cxn>
              </a:cxnLst>
              <a:rect l="0" t="0" r="r" b="b"/>
              <a:pathLst>
                <a:path w="97" h="110">
                  <a:moveTo>
                    <a:pt x="4" y="92"/>
                  </a:moveTo>
                  <a:cubicBezTo>
                    <a:pt x="5" y="86"/>
                    <a:pt x="0" y="79"/>
                    <a:pt x="4" y="74"/>
                  </a:cubicBezTo>
                  <a:cubicBezTo>
                    <a:pt x="6" y="69"/>
                    <a:pt x="11" y="65"/>
                    <a:pt x="9" y="59"/>
                  </a:cubicBezTo>
                  <a:cubicBezTo>
                    <a:pt x="6" y="48"/>
                    <a:pt x="9" y="36"/>
                    <a:pt x="11" y="26"/>
                  </a:cubicBezTo>
                  <a:cubicBezTo>
                    <a:pt x="13" y="20"/>
                    <a:pt x="13" y="14"/>
                    <a:pt x="15" y="9"/>
                  </a:cubicBezTo>
                  <a:cubicBezTo>
                    <a:pt x="17" y="3"/>
                    <a:pt x="22" y="6"/>
                    <a:pt x="26" y="4"/>
                  </a:cubicBezTo>
                  <a:cubicBezTo>
                    <a:pt x="30" y="3"/>
                    <a:pt x="34" y="0"/>
                    <a:pt x="37" y="4"/>
                  </a:cubicBezTo>
                  <a:cubicBezTo>
                    <a:pt x="42" y="9"/>
                    <a:pt x="45" y="16"/>
                    <a:pt x="48" y="22"/>
                  </a:cubicBezTo>
                  <a:cubicBezTo>
                    <a:pt x="52" y="23"/>
                    <a:pt x="56" y="14"/>
                    <a:pt x="58" y="21"/>
                  </a:cubicBezTo>
                  <a:cubicBezTo>
                    <a:pt x="61" y="25"/>
                    <a:pt x="63" y="29"/>
                    <a:pt x="67" y="30"/>
                  </a:cubicBezTo>
                  <a:cubicBezTo>
                    <a:pt x="76" y="33"/>
                    <a:pt x="84" y="41"/>
                    <a:pt x="89" y="51"/>
                  </a:cubicBezTo>
                  <a:cubicBezTo>
                    <a:pt x="91" y="56"/>
                    <a:pt x="97" y="56"/>
                    <a:pt x="96" y="62"/>
                  </a:cubicBezTo>
                  <a:cubicBezTo>
                    <a:pt x="93" y="67"/>
                    <a:pt x="88" y="71"/>
                    <a:pt x="91" y="77"/>
                  </a:cubicBezTo>
                  <a:cubicBezTo>
                    <a:pt x="94" y="83"/>
                    <a:pt x="91" y="87"/>
                    <a:pt x="88" y="92"/>
                  </a:cubicBezTo>
                  <a:cubicBezTo>
                    <a:pt x="82" y="102"/>
                    <a:pt x="73" y="109"/>
                    <a:pt x="63" y="108"/>
                  </a:cubicBezTo>
                  <a:cubicBezTo>
                    <a:pt x="57" y="103"/>
                    <a:pt x="49" y="105"/>
                    <a:pt x="43" y="110"/>
                  </a:cubicBezTo>
                  <a:cubicBezTo>
                    <a:pt x="37" y="110"/>
                    <a:pt x="34" y="101"/>
                    <a:pt x="29" y="100"/>
                  </a:cubicBezTo>
                  <a:cubicBezTo>
                    <a:pt x="24" y="98"/>
                    <a:pt x="20" y="99"/>
                    <a:pt x="15" y="100"/>
                  </a:cubicBezTo>
                  <a:cubicBezTo>
                    <a:pt x="10" y="101"/>
                    <a:pt x="8" y="93"/>
                    <a:pt x="4" y="9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49" name="Freeform 370">
              <a:extLst>
                <a:ext uri="{FF2B5EF4-FFF2-40B4-BE49-F238E27FC236}">
                  <a16:creationId xmlns:a16="http://schemas.microsoft.com/office/drawing/2014/main" id="{12BDE594-A999-44A1-8171-C2EB9B5ABAA6}"/>
                </a:ext>
              </a:extLst>
            </p:cNvPr>
            <p:cNvSpPr>
              <a:spLocks noEditPoints="1"/>
            </p:cNvSpPr>
            <p:nvPr/>
          </p:nvSpPr>
          <p:spPr bwMode="auto">
            <a:xfrm>
              <a:off x="1910127" y="4377102"/>
              <a:ext cx="76954" cy="441576"/>
            </a:xfrm>
            <a:custGeom>
              <a:avLst/>
              <a:gdLst/>
              <a:ahLst/>
              <a:cxnLst>
                <a:cxn ang="0">
                  <a:pos x="101" y="799"/>
                </a:cxn>
                <a:cxn ang="0">
                  <a:pos x="72" y="826"/>
                </a:cxn>
                <a:cxn ang="0">
                  <a:pos x="65" y="809"/>
                </a:cxn>
                <a:cxn ang="0">
                  <a:pos x="71" y="800"/>
                </a:cxn>
                <a:cxn ang="0">
                  <a:pos x="43" y="787"/>
                </a:cxn>
                <a:cxn ang="0">
                  <a:pos x="29" y="766"/>
                </a:cxn>
                <a:cxn ang="0">
                  <a:pos x="26" y="747"/>
                </a:cxn>
                <a:cxn ang="0">
                  <a:pos x="24" y="721"/>
                </a:cxn>
                <a:cxn ang="0">
                  <a:pos x="39" y="697"/>
                </a:cxn>
                <a:cxn ang="0">
                  <a:pos x="23" y="678"/>
                </a:cxn>
                <a:cxn ang="0">
                  <a:pos x="3" y="663"/>
                </a:cxn>
                <a:cxn ang="0">
                  <a:pos x="27" y="651"/>
                </a:cxn>
                <a:cxn ang="0">
                  <a:pos x="36" y="656"/>
                </a:cxn>
                <a:cxn ang="0">
                  <a:pos x="52" y="621"/>
                </a:cxn>
                <a:cxn ang="0">
                  <a:pos x="50" y="584"/>
                </a:cxn>
                <a:cxn ang="0">
                  <a:pos x="54" y="552"/>
                </a:cxn>
                <a:cxn ang="0">
                  <a:pos x="32" y="525"/>
                </a:cxn>
                <a:cxn ang="0">
                  <a:pos x="37" y="460"/>
                </a:cxn>
                <a:cxn ang="0">
                  <a:pos x="58" y="407"/>
                </a:cxn>
                <a:cxn ang="0">
                  <a:pos x="76" y="345"/>
                </a:cxn>
                <a:cxn ang="0">
                  <a:pos x="76" y="268"/>
                </a:cxn>
                <a:cxn ang="0">
                  <a:pos x="89" y="188"/>
                </a:cxn>
                <a:cxn ang="0">
                  <a:pos x="94" y="140"/>
                </a:cxn>
                <a:cxn ang="0">
                  <a:pos x="99" y="86"/>
                </a:cxn>
                <a:cxn ang="0">
                  <a:pos x="105" y="11"/>
                </a:cxn>
                <a:cxn ang="0">
                  <a:pos x="129" y="46"/>
                </a:cxn>
                <a:cxn ang="0">
                  <a:pos x="142" y="124"/>
                </a:cxn>
                <a:cxn ang="0">
                  <a:pos x="130" y="163"/>
                </a:cxn>
                <a:cxn ang="0">
                  <a:pos x="128" y="210"/>
                </a:cxn>
                <a:cxn ang="0">
                  <a:pos x="106" y="258"/>
                </a:cxn>
                <a:cxn ang="0">
                  <a:pos x="94" y="311"/>
                </a:cxn>
                <a:cxn ang="0">
                  <a:pos x="95" y="400"/>
                </a:cxn>
                <a:cxn ang="0">
                  <a:pos x="81" y="446"/>
                </a:cxn>
                <a:cxn ang="0">
                  <a:pos x="68" y="526"/>
                </a:cxn>
                <a:cxn ang="0">
                  <a:pos x="64" y="582"/>
                </a:cxn>
                <a:cxn ang="0">
                  <a:pos x="81" y="619"/>
                </a:cxn>
                <a:cxn ang="0">
                  <a:pos x="69" y="648"/>
                </a:cxn>
                <a:cxn ang="0">
                  <a:pos x="58" y="696"/>
                </a:cxn>
                <a:cxn ang="0">
                  <a:pos x="38" y="736"/>
                </a:cxn>
                <a:cxn ang="0">
                  <a:pos x="62" y="775"/>
                </a:cxn>
                <a:cxn ang="0">
                  <a:pos x="129" y="795"/>
                </a:cxn>
                <a:cxn ang="0">
                  <a:pos x="26" y="565"/>
                </a:cxn>
                <a:cxn ang="0">
                  <a:pos x="35" y="581"/>
                </a:cxn>
                <a:cxn ang="0">
                  <a:pos x="40" y="798"/>
                </a:cxn>
                <a:cxn ang="0">
                  <a:pos x="46" y="807"/>
                </a:cxn>
                <a:cxn ang="0">
                  <a:pos x="107" y="848"/>
                </a:cxn>
                <a:cxn ang="0">
                  <a:pos x="109" y="842"/>
                </a:cxn>
                <a:cxn ang="0">
                  <a:pos x="103" y="824"/>
                </a:cxn>
                <a:cxn ang="0">
                  <a:pos x="99" y="808"/>
                </a:cxn>
                <a:cxn ang="0">
                  <a:pos x="124" y="851"/>
                </a:cxn>
              </a:cxnLst>
              <a:rect l="0" t="0" r="r" b="b"/>
              <a:pathLst>
                <a:path w="156" h="852">
                  <a:moveTo>
                    <a:pt x="129" y="795"/>
                  </a:moveTo>
                  <a:cubicBezTo>
                    <a:pt x="124" y="797"/>
                    <a:pt x="119" y="795"/>
                    <a:pt x="115" y="792"/>
                  </a:cubicBezTo>
                  <a:cubicBezTo>
                    <a:pt x="109" y="791"/>
                    <a:pt x="107" y="800"/>
                    <a:pt x="101" y="799"/>
                  </a:cubicBezTo>
                  <a:cubicBezTo>
                    <a:pt x="96" y="800"/>
                    <a:pt x="87" y="799"/>
                    <a:pt x="86" y="808"/>
                  </a:cubicBezTo>
                  <a:cubicBezTo>
                    <a:pt x="83" y="814"/>
                    <a:pt x="86" y="820"/>
                    <a:pt x="83" y="826"/>
                  </a:cubicBezTo>
                  <a:cubicBezTo>
                    <a:pt x="80" y="827"/>
                    <a:pt x="76" y="829"/>
                    <a:pt x="72" y="826"/>
                  </a:cubicBezTo>
                  <a:cubicBezTo>
                    <a:pt x="65" y="825"/>
                    <a:pt x="69" y="821"/>
                    <a:pt x="73" y="817"/>
                  </a:cubicBezTo>
                  <a:cubicBezTo>
                    <a:pt x="73" y="812"/>
                    <a:pt x="82" y="810"/>
                    <a:pt x="79" y="806"/>
                  </a:cubicBezTo>
                  <a:cubicBezTo>
                    <a:pt x="74" y="801"/>
                    <a:pt x="70" y="807"/>
                    <a:pt x="65" y="809"/>
                  </a:cubicBezTo>
                  <a:cubicBezTo>
                    <a:pt x="60" y="810"/>
                    <a:pt x="56" y="808"/>
                    <a:pt x="51" y="811"/>
                  </a:cubicBezTo>
                  <a:cubicBezTo>
                    <a:pt x="47" y="805"/>
                    <a:pt x="55" y="804"/>
                    <a:pt x="58" y="803"/>
                  </a:cubicBezTo>
                  <a:cubicBezTo>
                    <a:pt x="63" y="803"/>
                    <a:pt x="67" y="801"/>
                    <a:pt x="71" y="800"/>
                  </a:cubicBezTo>
                  <a:cubicBezTo>
                    <a:pt x="66" y="797"/>
                    <a:pt x="60" y="798"/>
                    <a:pt x="55" y="798"/>
                  </a:cubicBezTo>
                  <a:cubicBezTo>
                    <a:pt x="53" y="793"/>
                    <a:pt x="60" y="787"/>
                    <a:pt x="53" y="788"/>
                  </a:cubicBezTo>
                  <a:cubicBezTo>
                    <a:pt x="51" y="779"/>
                    <a:pt x="47" y="789"/>
                    <a:pt x="43" y="787"/>
                  </a:cubicBezTo>
                  <a:cubicBezTo>
                    <a:pt x="35" y="788"/>
                    <a:pt x="47" y="776"/>
                    <a:pt x="39" y="779"/>
                  </a:cubicBezTo>
                  <a:cubicBezTo>
                    <a:pt x="37" y="783"/>
                    <a:pt x="29" y="775"/>
                    <a:pt x="33" y="774"/>
                  </a:cubicBezTo>
                  <a:cubicBezTo>
                    <a:pt x="38" y="770"/>
                    <a:pt x="33" y="766"/>
                    <a:pt x="29" y="766"/>
                  </a:cubicBezTo>
                  <a:cubicBezTo>
                    <a:pt x="23" y="763"/>
                    <a:pt x="25" y="761"/>
                    <a:pt x="31" y="760"/>
                  </a:cubicBezTo>
                  <a:cubicBezTo>
                    <a:pt x="33" y="758"/>
                    <a:pt x="38" y="752"/>
                    <a:pt x="37" y="749"/>
                  </a:cubicBezTo>
                  <a:cubicBezTo>
                    <a:pt x="33" y="749"/>
                    <a:pt x="27" y="754"/>
                    <a:pt x="26" y="747"/>
                  </a:cubicBezTo>
                  <a:cubicBezTo>
                    <a:pt x="23" y="741"/>
                    <a:pt x="35" y="740"/>
                    <a:pt x="26" y="736"/>
                  </a:cubicBezTo>
                  <a:cubicBezTo>
                    <a:pt x="20" y="731"/>
                    <a:pt x="31" y="729"/>
                    <a:pt x="30" y="725"/>
                  </a:cubicBezTo>
                  <a:cubicBezTo>
                    <a:pt x="29" y="719"/>
                    <a:pt x="22" y="733"/>
                    <a:pt x="24" y="721"/>
                  </a:cubicBezTo>
                  <a:cubicBezTo>
                    <a:pt x="23" y="716"/>
                    <a:pt x="22" y="710"/>
                    <a:pt x="26" y="706"/>
                  </a:cubicBezTo>
                  <a:cubicBezTo>
                    <a:pt x="27" y="702"/>
                    <a:pt x="22" y="693"/>
                    <a:pt x="28" y="694"/>
                  </a:cubicBezTo>
                  <a:cubicBezTo>
                    <a:pt x="32" y="695"/>
                    <a:pt x="36" y="699"/>
                    <a:pt x="39" y="697"/>
                  </a:cubicBezTo>
                  <a:cubicBezTo>
                    <a:pt x="43" y="692"/>
                    <a:pt x="34" y="689"/>
                    <a:pt x="32" y="689"/>
                  </a:cubicBezTo>
                  <a:cubicBezTo>
                    <a:pt x="27" y="692"/>
                    <a:pt x="24" y="688"/>
                    <a:pt x="19" y="689"/>
                  </a:cubicBezTo>
                  <a:cubicBezTo>
                    <a:pt x="20" y="685"/>
                    <a:pt x="22" y="682"/>
                    <a:pt x="23" y="678"/>
                  </a:cubicBezTo>
                  <a:cubicBezTo>
                    <a:pt x="27" y="681"/>
                    <a:pt x="32" y="672"/>
                    <a:pt x="27" y="670"/>
                  </a:cubicBezTo>
                  <a:cubicBezTo>
                    <a:pt x="23" y="666"/>
                    <a:pt x="17" y="667"/>
                    <a:pt x="13" y="667"/>
                  </a:cubicBezTo>
                  <a:cubicBezTo>
                    <a:pt x="10" y="663"/>
                    <a:pt x="9" y="660"/>
                    <a:pt x="3" y="663"/>
                  </a:cubicBezTo>
                  <a:cubicBezTo>
                    <a:pt x="0" y="660"/>
                    <a:pt x="9" y="657"/>
                    <a:pt x="11" y="655"/>
                  </a:cubicBezTo>
                  <a:cubicBezTo>
                    <a:pt x="15" y="654"/>
                    <a:pt x="16" y="648"/>
                    <a:pt x="19" y="646"/>
                  </a:cubicBezTo>
                  <a:cubicBezTo>
                    <a:pt x="23" y="643"/>
                    <a:pt x="31" y="647"/>
                    <a:pt x="27" y="651"/>
                  </a:cubicBezTo>
                  <a:cubicBezTo>
                    <a:pt x="22" y="651"/>
                    <a:pt x="18" y="657"/>
                    <a:pt x="22" y="661"/>
                  </a:cubicBezTo>
                  <a:cubicBezTo>
                    <a:pt x="24" y="659"/>
                    <a:pt x="30" y="651"/>
                    <a:pt x="29" y="660"/>
                  </a:cubicBezTo>
                  <a:cubicBezTo>
                    <a:pt x="28" y="670"/>
                    <a:pt x="33" y="659"/>
                    <a:pt x="36" y="656"/>
                  </a:cubicBezTo>
                  <a:cubicBezTo>
                    <a:pt x="40" y="650"/>
                    <a:pt x="36" y="639"/>
                    <a:pt x="42" y="636"/>
                  </a:cubicBezTo>
                  <a:cubicBezTo>
                    <a:pt x="51" y="633"/>
                    <a:pt x="38" y="635"/>
                    <a:pt x="41" y="629"/>
                  </a:cubicBezTo>
                  <a:cubicBezTo>
                    <a:pt x="44" y="626"/>
                    <a:pt x="49" y="625"/>
                    <a:pt x="52" y="621"/>
                  </a:cubicBezTo>
                  <a:cubicBezTo>
                    <a:pt x="57" y="617"/>
                    <a:pt x="54" y="611"/>
                    <a:pt x="49" y="610"/>
                  </a:cubicBezTo>
                  <a:cubicBezTo>
                    <a:pt x="44" y="608"/>
                    <a:pt x="46" y="602"/>
                    <a:pt x="47" y="598"/>
                  </a:cubicBezTo>
                  <a:cubicBezTo>
                    <a:pt x="48" y="593"/>
                    <a:pt x="45" y="586"/>
                    <a:pt x="50" y="584"/>
                  </a:cubicBezTo>
                  <a:cubicBezTo>
                    <a:pt x="58" y="583"/>
                    <a:pt x="53" y="579"/>
                    <a:pt x="52" y="574"/>
                  </a:cubicBezTo>
                  <a:cubicBezTo>
                    <a:pt x="49" y="567"/>
                    <a:pt x="55" y="566"/>
                    <a:pt x="57" y="563"/>
                  </a:cubicBezTo>
                  <a:cubicBezTo>
                    <a:pt x="59" y="556"/>
                    <a:pt x="48" y="558"/>
                    <a:pt x="54" y="552"/>
                  </a:cubicBezTo>
                  <a:cubicBezTo>
                    <a:pt x="56" y="547"/>
                    <a:pt x="48" y="545"/>
                    <a:pt x="46" y="550"/>
                  </a:cubicBezTo>
                  <a:cubicBezTo>
                    <a:pt x="43" y="554"/>
                    <a:pt x="36" y="554"/>
                    <a:pt x="35" y="547"/>
                  </a:cubicBezTo>
                  <a:cubicBezTo>
                    <a:pt x="32" y="540"/>
                    <a:pt x="29" y="533"/>
                    <a:pt x="32" y="525"/>
                  </a:cubicBezTo>
                  <a:cubicBezTo>
                    <a:pt x="32" y="516"/>
                    <a:pt x="39" y="512"/>
                    <a:pt x="42" y="504"/>
                  </a:cubicBezTo>
                  <a:cubicBezTo>
                    <a:pt x="45" y="498"/>
                    <a:pt x="41" y="492"/>
                    <a:pt x="40" y="486"/>
                  </a:cubicBezTo>
                  <a:cubicBezTo>
                    <a:pt x="37" y="477"/>
                    <a:pt x="42" y="467"/>
                    <a:pt x="37" y="460"/>
                  </a:cubicBezTo>
                  <a:cubicBezTo>
                    <a:pt x="33" y="456"/>
                    <a:pt x="34" y="448"/>
                    <a:pt x="40" y="451"/>
                  </a:cubicBezTo>
                  <a:cubicBezTo>
                    <a:pt x="46" y="450"/>
                    <a:pt x="45" y="438"/>
                    <a:pt x="48" y="433"/>
                  </a:cubicBezTo>
                  <a:cubicBezTo>
                    <a:pt x="52" y="424"/>
                    <a:pt x="52" y="413"/>
                    <a:pt x="58" y="407"/>
                  </a:cubicBezTo>
                  <a:cubicBezTo>
                    <a:pt x="64" y="397"/>
                    <a:pt x="63" y="383"/>
                    <a:pt x="69" y="374"/>
                  </a:cubicBezTo>
                  <a:cubicBezTo>
                    <a:pt x="73" y="370"/>
                    <a:pt x="72" y="364"/>
                    <a:pt x="70" y="359"/>
                  </a:cubicBezTo>
                  <a:cubicBezTo>
                    <a:pt x="68" y="353"/>
                    <a:pt x="76" y="351"/>
                    <a:pt x="76" y="345"/>
                  </a:cubicBezTo>
                  <a:cubicBezTo>
                    <a:pt x="73" y="331"/>
                    <a:pt x="71" y="317"/>
                    <a:pt x="70" y="302"/>
                  </a:cubicBezTo>
                  <a:cubicBezTo>
                    <a:pt x="70" y="295"/>
                    <a:pt x="77" y="290"/>
                    <a:pt x="78" y="283"/>
                  </a:cubicBezTo>
                  <a:cubicBezTo>
                    <a:pt x="80" y="277"/>
                    <a:pt x="78" y="272"/>
                    <a:pt x="76" y="268"/>
                  </a:cubicBezTo>
                  <a:cubicBezTo>
                    <a:pt x="74" y="261"/>
                    <a:pt x="79" y="254"/>
                    <a:pt x="79" y="247"/>
                  </a:cubicBezTo>
                  <a:cubicBezTo>
                    <a:pt x="79" y="242"/>
                    <a:pt x="81" y="237"/>
                    <a:pt x="84" y="233"/>
                  </a:cubicBezTo>
                  <a:cubicBezTo>
                    <a:pt x="86" y="218"/>
                    <a:pt x="91" y="204"/>
                    <a:pt x="89" y="188"/>
                  </a:cubicBezTo>
                  <a:cubicBezTo>
                    <a:pt x="91" y="183"/>
                    <a:pt x="95" y="177"/>
                    <a:pt x="93" y="170"/>
                  </a:cubicBezTo>
                  <a:cubicBezTo>
                    <a:pt x="92" y="165"/>
                    <a:pt x="91" y="160"/>
                    <a:pt x="93" y="155"/>
                  </a:cubicBezTo>
                  <a:cubicBezTo>
                    <a:pt x="92" y="150"/>
                    <a:pt x="93" y="145"/>
                    <a:pt x="94" y="140"/>
                  </a:cubicBezTo>
                  <a:cubicBezTo>
                    <a:pt x="91" y="137"/>
                    <a:pt x="89" y="133"/>
                    <a:pt x="92" y="128"/>
                  </a:cubicBezTo>
                  <a:cubicBezTo>
                    <a:pt x="96" y="126"/>
                    <a:pt x="98" y="122"/>
                    <a:pt x="97" y="116"/>
                  </a:cubicBezTo>
                  <a:cubicBezTo>
                    <a:pt x="97" y="106"/>
                    <a:pt x="100" y="96"/>
                    <a:pt x="99" y="86"/>
                  </a:cubicBezTo>
                  <a:cubicBezTo>
                    <a:pt x="99" y="69"/>
                    <a:pt x="97" y="52"/>
                    <a:pt x="97" y="35"/>
                  </a:cubicBezTo>
                  <a:cubicBezTo>
                    <a:pt x="98" y="31"/>
                    <a:pt x="93" y="23"/>
                    <a:pt x="97" y="21"/>
                  </a:cubicBezTo>
                  <a:cubicBezTo>
                    <a:pt x="101" y="21"/>
                    <a:pt x="104" y="17"/>
                    <a:pt x="105" y="11"/>
                  </a:cubicBezTo>
                  <a:cubicBezTo>
                    <a:pt x="104" y="6"/>
                    <a:pt x="111" y="0"/>
                    <a:pt x="113" y="5"/>
                  </a:cubicBezTo>
                  <a:cubicBezTo>
                    <a:pt x="117" y="12"/>
                    <a:pt x="121" y="20"/>
                    <a:pt x="121" y="29"/>
                  </a:cubicBezTo>
                  <a:cubicBezTo>
                    <a:pt x="121" y="37"/>
                    <a:pt x="127" y="40"/>
                    <a:pt x="129" y="46"/>
                  </a:cubicBezTo>
                  <a:cubicBezTo>
                    <a:pt x="129" y="55"/>
                    <a:pt x="123" y="64"/>
                    <a:pt x="127" y="73"/>
                  </a:cubicBezTo>
                  <a:cubicBezTo>
                    <a:pt x="131" y="81"/>
                    <a:pt x="136" y="88"/>
                    <a:pt x="137" y="97"/>
                  </a:cubicBezTo>
                  <a:cubicBezTo>
                    <a:pt x="139" y="105"/>
                    <a:pt x="139" y="116"/>
                    <a:pt x="142" y="124"/>
                  </a:cubicBezTo>
                  <a:cubicBezTo>
                    <a:pt x="146" y="127"/>
                    <a:pt x="152" y="122"/>
                    <a:pt x="156" y="129"/>
                  </a:cubicBezTo>
                  <a:cubicBezTo>
                    <a:pt x="155" y="136"/>
                    <a:pt x="153" y="144"/>
                    <a:pt x="150" y="151"/>
                  </a:cubicBezTo>
                  <a:cubicBezTo>
                    <a:pt x="144" y="156"/>
                    <a:pt x="136" y="157"/>
                    <a:pt x="130" y="163"/>
                  </a:cubicBezTo>
                  <a:cubicBezTo>
                    <a:pt x="126" y="167"/>
                    <a:pt x="133" y="173"/>
                    <a:pt x="129" y="177"/>
                  </a:cubicBezTo>
                  <a:cubicBezTo>
                    <a:pt x="125" y="183"/>
                    <a:pt x="127" y="191"/>
                    <a:pt x="131" y="196"/>
                  </a:cubicBezTo>
                  <a:cubicBezTo>
                    <a:pt x="131" y="201"/>
                    <a:pt x="125" y="205"/>
                    <a:pt x="128" y="210"/>
                  </a:cubicBezTo>
                  <a:cubicBezTo>
                    <a:pt x="131" y="213"/>
                    <a:pt x="136" y="220"/>
                    <a:pt x="130" y="222"/>
                  </a:cubicBezTo>
                  <a:cubicBezTo>
                    <a:pt x="125" y="221"/>
                    <a:pt x="121" y="222"/>
                    <a:pt x="120" y="229"/>
                  </a:cubicBezTo>
                  <a:cubicBezTo>
                    <a:pt x="117" y="240"/>
                    <a:pt x="109" y="247"/>
                    <a:pt x="106" y="258"/>
                  </a:cubicBezTo>
                  <a:cubicBezTo>
                    <a:pt x="104" y="264"/>
                    <a:pt x="101" y="270"/>
                    <a:pt x="103" y="277"/>
                  </a:cubicBezTo>
                  <a:cubicBezTo>
                    <a:pt x="103" y="283"/>
                    <a:pt x="105" y="290"/>
                    <a:pt x="103" y="295"/>
                  </a:cubicBezTo>
                  <a:cubicBezTo>
                    <a:pt x="97" y="297"/>
                    <a:pt x="95" y="305"/>
                    <a:pt x="94" y="311"/>
                  </a:cubicBezTo>
                  <a:cubicBezTo>
                    <a:pt x="92" y="318"/>
                    <a:pt x="91" y="324"/>
                    <a:pt x="94" y="330"/>
                  </a:cubicBezTo>
                  <a:cubicBezTo>
                    <a:pt x="98" y="344"/>
                    <a:pt x="102" y="358"/>
                    <a:pt x="104" y="373"/>
                  </a:cubicBezTo>
                  <a:cubicBezTo>
                    <a:pt x="106" y="383"/>
                    <a:pt x="98" y="391"/>
                    <a:pt x="95" y="400"/>
                  </a:cubicBezTo>
                  <a:cubicBezTo>
                    <a:pt x="92" y="404"/>
                    <a:pt x="92" y="409"/>
                    <a:pt x="94" y="414"/>
                  </a:cubicBezTo>
                  <a:cubicBezTo>
                    <a:pt x="95" y="420"/>
                    <a:pt x="95" y="426"/>
                    <a:pt x="91" y="428"/>
                  </a:cubicBezTo>
                  <a:cubicBezTo>
                    <a:pt x="86" y="433"/>
                    <a:pt x="80" y="437"/>
                    <a:pt x="81" y="446"/>
                  </a:cubicBezTo>
                  <a:cubicBezTo>
                    <a:pt x="79" y="459"/>
                    <a:pt x="81" y="472"/>
                    <a:pt x="86" y="483"/>
                  </a:cubicBezTo>
                  <a:cubicBezTo>
                    <a:pt x="82" y="487"/>
                    <a:pt x="75" y="488"/>
                    <a:pt x="75" y="496"/>
                  </a:cubicBezTo>
                  <a:cubicBezTo>
                    <a:pt x="73" y="506"/>
                    <a:pt x="73" y="517"/>
                    <a:pt x="68" y="526"/>
                  </a:cubicBezTo>
                  <a:cubicBezTo>
                    <a:pt x="67" y="534"/>
                    <a:pt x="68" y="542"/>
                    <a:pt x="69" y="550"/>
                  </a:cubicBezTo>
                  <a:cubicBezTo>
                    <a:pt x="70" y="554"/>
                    <a:pt x="73" y="562"/>
                    <a:pt x="67" y="563"/>
                  </a:cubicBezTo>
                  <a:cubicBezTo>
                    <a:pt x="61" y="566"/>
                    <a:pt x="64" y="575"/>
                    <a:pt x="64" y="582"/>
                  </a:cubicBezTo>
                  <a:cubicBezTo>
                    <a:pt x="68" y="584"/>
                    <a:pt x="71" y="585"/>
                    <a:pt x="70" y="592"/>
                  </a:cubicBezTo>
                  <a:cubicBezTo>
                    <a:pt x="70" y="599"/>
                    <a:pt x="67" y="608"/>
                    <a:pt x="73" y="613"/>
                  </a:cubicBezTo>
                  <a:cubicBezTo>
                    <a:pt x="75" y="614"/>
                    <a:pt x="84" y="614"/>
                    <a:pt x="81" y="619"/>
                  </a:cubicBezTo>
                  <a:cubicBezTo>
                    <a:pt x="76" y="624"/>
                    <a:pt x="70" y="621"/>
                    <a:pt x="65" y="623"/>
                  </a:cubicBezTo>
                  <a:cubicBezTo>
                    <a:pt x="68" y="628"/>
                    <a:pt x="75" y="628"/>
                    <a:pt x="76" y="634"/>
                  </a:cubicBezTo>
                  <a:cubicBezTo>
                    <a:pt x="73" y="639"/>
                    <a:pt x="68" y="642"/>
                    <a:pt x="69" y="648"/>
                  </a:cubicBezTo>
                  <a:cubicBezTo>
                    <a:pt x="68" y="656"/>
                    <a:pt x="72" y="664"/>
                    <a:pt x="69" y="672"/>
                  </a:cubicBezTo>
                  <a:cubicBezTo>
                    <a:pt x="68" y="678"/>
                    <a:pt x="65" y="682"/>
                    <a:pt x="60" y="682"/>
                  </a:cubicBezTo>
                  <a:cubicBezTo>
                    <a:pt x="57" y="685"/>
                    <a:pt x="55" y="692"/>
                    <a:pt x="58" y="696"/>
                  </a:cubicBezTo>
                  <a:cubicBezTo>
                    <a:pt x="61" y="700"/>
                    <a:pt x="57" y="706"/>
                    <a:pt x="57" y="712"/>
                  </a:cubicBezTo>
                  <a:cubicBezTo>
                    <a:pt x="55" y="718"/>
                    <a:pt x="49" y="719"/>
                    <a:pt x="45" y="723"/>
                  </a:cubicBezTo>
                  <a:cubicBezTo>
                    <a:pt x="41" y="725"/>
                    <a:pt x="36" y="730"/>
                    <a:pt x="38" y="736"/>
                  </a:cubicBezTo>
                  <a:cubicBezTo>
                    <a:pt x="39" y="744"/>
                    <a:pt x="41" y="752"/>
                    <a:pt x="44" y="759"/>
                  </a:cubicBezTo>
                  <a:cubicBezTo>
                    <a:pt x="49" y="760"/>
                    <a:pt x="54" y="756"/>
                    <a:pt x="59" y="755"/>
                  </a:cubicBezTo>
                  <a:cubicBezTo>
                    <a:pt x="62" y="761"/>
                    <a:pt x="61" y="769"/>
                    <a:pt x="62" y="775"/>
                  </a:cubicBezTo>
                  <a:cubicBezTo>
                    <a:pt x="61" y="781"/>
                    <a:pt x="65" y="785"/>
                    <a:pt x="69" y="787"/>
                  </a:cubicBezTo>
                  <a:cubicBezTo>
                    <a:pt x="80" y="788"/>
                    <a:pt x="91" y="787"/>
                    <a:pt x="102" y="788"/>
                  </a:cubicBezTo>
                  <a:cubicBezTo>
                    <a:pt x="111" y="788"/>
                    <a:pt x="120" y="793"/>
                    <a:pt x="129" y="795"/>
                  </a:cubicBezTo>
                  <a:close/>
                  <a:moveTo>
                    <a:pt x="33" y="592"/>
                  </a:moveTo>
                  <a:cubicBezTo>
                    <a:pt x="30" y="590"/>
                    <a:pt x="22" y="591"/>
                    <a:pt x="24" y="585"/>
                  </a:cubicBezTo>
                  <a:cubicBezTo>
                    <a:pt x="27" y="579"/>
                    <a:pt x="26" y="572"/>
                    <a:pt x="26" y="565"/>
                  </a:cubicBezTo>
                  <a:cubicBezTo>
                    <a:pt x="27" y="559"/>
                    <a:pt x="30" y="556"/>
                    <a:pt x="35" y="557"/>
                  </a:cubicBezTo>
                  <a:cubicBezTo>
                    <a:pt x="40" y="560"/>
                    <a:pt x="39" y="566"/>
                    <a:pt x="34" y="567"/>
                  </a:cubicBezTo>
                  <a:cubicBezTo>
                    <a:pt x="29" y="571"/>
                    <a:pt x="38" y="576"/>
                    <a:pt x="35" y="581"/>
                  </a:cubicBezTo>
                  <a:cubicBezTo>
                    <a:pt x="35" y="585"/>
                    <a:pt x="35" y="589"/>
                    <a:pt x="33" y="592"/>
                  </a:cubicBezTo>
                  <a:close/>
                  <a:moveTo>
                    <a:pt x="45" y="809"/>
                  </a:moveTo>
                  <a:cubicBezTo>
                    <a:pt x="38" y="809"/>
                    <a:pt x="46" y="797"/>
                    <a:pt x="40" y="798"/>
                  </a:cubicBezTo>
                  <a:cubicBezTo>
                    <a:pt x="35" y="802"/>
                    <a:pt x="33" y="792"/>
                    <a:pt x="38" y="792"/>
                  </a:cubicBezTo>
                  <a:cubicBezTo>
                    <a:pt x="42" y="795"/>
                    <a:pt x="47" y="788"/>
                    <a:pt x="49" y="792"/>
                  </a:cubicBezTo>
                  <a:cubicBezTo>
                    <a:pt x="51" y="798"/>
                    <a:pt x="48" y="802"/>
                    <a:pt x="46" y="807"/>
                  </a:cubicBezTo>
                  <a:cubicBezTo>
                    <a:pt x="46" y="806"/>
                    <a:pt x="45" y="809"/>
                    <a:pt x="45" y="809"/>
                  </a:cubicBezTo>
                  <a:close/>
                  <a:moveTo>
                    <a:pt x="124" y="851"/>
                  </a:moveTo>
                  <a:cubicBezTo>
                    <a:pt x="118" y="852"/>
                    <a:pt x="112" y="852"/>
                    <a:pt x="107" y="848"/>
                  </a:cubicBezTo>
                  <a:cubicBezTo>
                    <a:pt x="100" y="848"/>
                    <a:pt x="94" y="852"/>
                    <a:pt x="88" y="852"/>
                  </a:cubicBezTo>
                  <a:cubicBezTo>
                    <a:pt x="91" y="848"/>
                    <a:pt x="88" y="841"/>
                    <a:pt x="93" y="841"/>
                  </a:cubicBezTo>
                  <a:cubicBezTo>
                    <a:pt x="99" y="840"/>
                    <a:pt x="104" y="840"/>
                    <a:pt x="109" y="842"/>
                  </a:cubicBezTo>
                  <a:cubicBezTo>
                    <a:pt x="111" y="846"/>
                    <a:pt x="122" y="846"/>
                    <a:pt x="116" y="841"/>
                  </a:cubicBezTo>
                  <a:cubicBezTo>
                    <a:pt x="113" y="835"/>
                    <a:pt x="107" y="834"/>
                    <a:pt x="103" y="834"/>
                  </a:cubicBezTo>
                  <a:cubicBezTo>
                    <a:pt x="99" y="830"/>
                    <a:pt x="96" y="824"/>
                    <a:pt x="103" y="824"/>
                  </a:cubicBezTo>
                  <a:cubicBezTo>
                    <a:pt x="106" y="822"/>
                    <a:pt x="115" y="821"/>
                    <a:pt x="110" y="816"/>
                  </a:cubicBezTo>
                  <a:cubicBezTo>
                    <a:pt x="105" y="816"/>
                    <a:pt x="99" y="819"/>
                    <a:pt x="94" y="818"/>
                  </a:cubicBezTo>
                  <a:cubicBezTo>
                    <a:pt x="90" y="815"/>
                    <a:pt x="96" y="809"/>
                    <a:pt x="99" y="808"/>
                  </a:cubicBezTo>
                  <a:cubicBezTo>
                    <a:pt x="104" y="806"/>
                    <a:pt x="108" y="802"/>
                    <a:pt x="112" y="798"/>
                  </a:cubicBezTo>
                  <a:cubicBezTo>
                    <a:pt x="115" y="802"/>
                    <a:pt x="120" y="801"/>
                    <a:pt x="124" y="801"/>
                  </a:cubicBezTo>
                  <a:cubicBezTo>
                    <a:pt x="124" y="818"/>
                    <a:pt x="124" y="834"/>
                    <a:pt x="124" y="85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50" name="Freeform 371">
              <a:extLst>
                <a:ext uri="{FF2B5EF4-FFF2-40B4-BE49-F238E27FC236}">
                  <a16:creationId xmlns:a16="http://schemas.microsoft.com/office/drawing/2014/main" id="{2CE9DFBB-050E-4234-AB8B-7D21AEA67C00}"/>
                </a:ext>
              </a:extLst>
            </p:cNvPr>
            <p:cNvSpPr>
              <a:spLocks noEditPoints="1"/>
            </p:cNvSpPr>
            <p:nvPr/>
          </p:nvSpPr>
          <p:spPr bwMode="auto">
            <a:xfrm>
              <a:off x="1928449" y="4428406"/>
              <a:ext cx="179561" cy="392105"/>
            </a:xfrm>
            <a:custGeom>
              <a:avLst/>
              <a:gdLst/>
              <a:ahLst/>
              <a:cxnLst>
                <a:cxn ang="0">
                  <a:pos x="92" y="702"/>
                </a:cxn>
                <a:cxn ang="0">
                  <a:pos x="87" y="712"/>
                </a:cxn>
                <a:cxn ang="0">
                  <a:pos x="92" y="694"/>
                </a:cxn>
                <a:cxn ang="0">
                  <a:pos x="32" y="686"/>
                </a:cxn>
                <a:cxn ang="0">
                  <a:pos x="22" y="654"/>
                </a:cxn>
                <a:cxn ang="0">
                  <a:pos x="1" y="628"/>
                </a:cxn>
                <a:cxn ang="0">
                  <a:pos x="22" y="597"/>
                </a:cxn>
                <a:cxn ang="0">
                  <a:pos x="32" y="573"/>
                </a:cxn>
                <a:cxn ang="0">
                  <a:pos x="36" y="538"/>
                </a:cxn>
                <a:cxn ang="0">
                  <a:pos x="34" y="521"/>
                </a:cxn>
                <a:cxn ang="0">
                  <a:pos x="33" y="507"/>
                </a:cxn>
                <a:cxn ang="0">
                  <a:pos x="27" y="474"/>
                </a:cxn>
                <a:cxn ang="0">
                  <a:pos x="31" y="447"/>
                </a:cxn>
                <a:cxn ang="0">
                  <a:pos x="39" y="390"/>
                </a:cxn>
                <a:cxn ang="0">
                  <a:pos x="45" y="338"/>
                </a:cxn>
                <a:cxn ang="0">
                  <a:pos x="57" y="301"/>
                </a:cxn>
                <a:cxn ang="0">
                  <a:pos x="60" y="238"/>
                </a:cxn>
                <a:cxn ang="0">
                  <a:pos x="62" y="196"/>
                </a:cxn>
                <a:cxn ang="0">
                  <a:pos x="67" y="162"/>
                </a:cxn>
                <a:cxn ang="0">
                  <a:pos x="85" y="121"/>
                </a:cxn>
                <a:cxn ang="0">
                  <a:pos x="91" y="102"/>
                </a:cxn>
                <a:cxn ang="0">
                  <a:pos x="93" y="72"/>
                </a:cxn>
                <a:cxn ang="0">
                  <a:pos x="114" y="48"/>
                </a:cxn>
                <a:cxn ang="0">
                  <a:pos x="120" y="17"/>
                </a:cxn>
                <a:cxn ang="0">
                  <a:pos x="149" y="5"/>
                </a:cxn>
                <a:cxn ang="0">
                  <a:pos x="171" y="15"/>
                </a:cxn>
                <a:cxn ang="0">
                  <a:pos x="199" y="6"/>
                </a:cxn>
                <a:cxn ang="0">
                  <a:pos x="242" y="49"/>
                </a:cxn>
                <a:cxn ang="0">
                  <a:pos x="286" y="78"/>
                </a:cxn>
                <a:cxn ang="0">
                  <a:pos x="277" y="110"/>
                </a:cxn>
                <a:cxn ang="0">
                  <a:pos x="285" y="120"/>
                </a:cxn>
                <a:cxn ang="0">
                  <a:pos x="323" y="123"/>
                </a:cxn>
                <a:cxn ang="0">
                  <a:pos x="345" y="86"/>
                </a:cxn>
                <a:cxn ang="0">
                  <a:pos x="360" y="106"/>
                </a:cxn>
                <a:cxn ang="0">
                  <a:pos x="331" y="140"/>
                </a:cxn>
                <a:cxn ang="0">
                  <a:pos x="280" y="246"/>
                </a:cxn>
                <a:cxn ang="0">
                  <a:pos x="273" y="283"/>
                </a:cxn>
                <a:cxn ang="0">
                  <a:pos x="295" y="308"/>
                </a:cxn>
                <a:cxn ang="0">
                  <a:pos x="302" y="332"/>
                </a:cxn>
                <a:cxn ang="0">
                  <a:pos x="289" y="366"/>
                </a:cxn>
                <a:cxn ang="0">
                  <a:pos x="219" y="389"/>
                </a:cxn>
                <a:cxn ang="0">
                  <a:pos x="205" y="399"/>
                </a:cxn>
                <a:cxn ang="0">
                  <a:pos x="203" y="426"/>
                </a:cxn>
                <a:cxn ang="0">
                  <a:pos x="167" y="434"/>
                </a:cxn>
                <a:cxn ang="0">
                  <a:pos x="155" y="446"/>
                </a:cxn>
                <a:cxn ang="0">
                  <a:pos x="168" y="467"/>
                </a:cxn>
                <a:cxn ang="0">
                  <a:pos x="179" y="469"/>
                </a:cxn>
                <a:cxn ang="0">
                  <a:pos x="162" y="471"/>
                </a:cxn>
                <a:cxn ang="0">
                  <a:pos x="166" y="480"/>
                </a:cxn>
                <a:cxn ang="0">
                  <a:pos x="147" y="510"/>
                </a:cxn>
                <a:cxn ang="0">
                  <a:pos x="120" y="531"/>
                </a:cxn>
                <a:cxn ang="0">
                  <a:pos x="126" y="571"/>
                </a:cxn>
                <a:cxn ang="0">
                  <a:pos x="139" y="591"/>
                </a:cxn>
                <a:cxn ang="0">
                  <a:pos x="106" y="622"/>
                </a:cxn>
                <a:cxn ang="0">
                  <a:pos x="86" y="646"/>
                </a:cxn>
                <a:cxn ang="0">
                  <a:pos x="93" y="693"/>
                </a:cxn>
                <a:cxn ang="0">
                  <a:pos x="87" y="712"/>
                </a:cxn>
                <a:cxn ang="0">
                  <a:pos x="119" y="738"/>
                </a:cxn>
                <a:cxn ang="0">
                  <a:pos x="150" y="746"/>
                </a:cxn>
                <a:cxn ang="0">
                  <a:pos x="120" y="752"/>
                </a:cxn>
                <a:cxn ang="0">
                  <a:pos x="87" y="737"/>
                </a:cxn>
              </a:cxnLst>
              <a:rect l="0" t="0" r="r" b="b"/>
              <a:pathLst>
                <a:path w="361" h="756">
                  <a:moveTo>
                    <a:pt x="87" y="712"/>
                  </a:moveTo>
                  <a:cubicBezTo>
                    <a:pt x="88" y="707"/>
                    <a:pt x="85" y="697"/>
                    <a:pt x="92" y="702"/>
                  </a:cubicBezTo>
                  <a:cubicBezTo>
                    <a:pt x="98" y="704"/>
                    <a:pt x="91" y="710"/>
                    <a:pt x="88" y="712"/>
                  </a:cubicBezTo>
                  <a:cubicBezTo>
                    <a:pt x="87" y="712"/>
                    <a:pt x="87" y="712"/>
                    <a:pt x="87" y="712"/>
                  </a:cubicBezTo>
                  <a:cubicBezTo>
                    <a:pt x="87" y="712"/>
                    <a:pt x="87" y="712"/>
                    <a:pt x="87" y="712"/>
                  </a:cubicBezTo>
                  <a:close/>
                  <a:moveTo>
                    <a:pt x="92" y="694"/>
                  </a:moveTo>
                  <a:cubicBezTo>
                    <a:pt x="82" y="691"/>
                    <a:pt x="72" y="686"/>
                    <a:pt x="61" y="687"/>
                  </a:cubicBezTo>
                  <a:cubicBezTo>
                    <a:pt x="51" y="685"/>
                    <a:pt x="42" y="687"/>
                    <a:pt x="32" y="686"/>
                  </a:cubicBezTo>
                  <a:cubicBezTo>
                    <a:pt x="28" y="683"/>
                    <a:pt x="24" y="680"/>
                    <a:pt x="25" y="673"/>
                  </a:cubicBezTo>
                  <a:cubicBezTo>
                    <a:pt x="24" y="667"/>
                    <a:pt x="25" y="659"/>
                    <a:pt x="22" y="654"/>
                  </a:cubicBezTo>
                  <a:cubicBezTo>
                    <a:pt x="17" y="655"/>
                    <a:pt x="12" y="659"/>
                    <a:pt x="7" y="658"/>
                  </a:cubicBezTo>
                  <a:cubicBezTo>
                    <a:pt x="4" y="649"/>
                    <a:pt x="0" y="639"/>
                    <a:pt x="1" y="628"/>
                  </a:cubicBezTo>
                  <a:cubicBezTo>
                    <a:pt x="6" y="621"/>
                    <a:pt x="15" y="619"/>
                    <a:pt x="20" y="612"/>
                  </a:cubicBezTo>
                  <a:cubicBezTo>
                    <a:pt x="20" y="607"/>
                    <a:pt x="23" y="601"/>
                    <a:pt x="22" y="597"/>
                  </a:cubicBezTo>
                  <a:cubicBezTo>
                    <a:pt x="18" y="593"/>
                    <a:pt x="19" y="586"/>
                    <a:pt x="22" y="582"/>
                  </a:cubicBezTo>
                  <a:cubicBezTo>
                    <a:pt x="26" y="580"/>
                    <a:pt x="31" y="579"/>
                    <a:pt x="32" y="573"/>
                  </a:cubicBezTo>
                  <a:cubicBezTo>
                    <a:pt x="34" y="566"/>
                    <a:pt x="33" y="559"/>
                    <a:pt x="32" y="553"/>
                  </a:cubicBezTo>
                  <a:cubicBezTo>
                    <a:pt x="33" y="547"/>
                    <a:pt x="31" y="541"/>
                    <a:pt x="36" y="538"/>
                  </a:cubicBezTo>
                  <a:cubicBezTo>
                    <a:pt x="41" y="534"/>
                    <a:pt x="38" y="529"/>
                    <a:pt x="34" y="527"/>
                  </a:cubicBezTo>
                  <a:cubicBezTo>
                    <a:pt x="28" y="524"/>
                    <a:pt x="28" y="521"/>
                    <a:pt x="34" y="521"/>
                  </a:cubicBezTo>
                  <a:cubicBezTo>
                    <a:pt x="38" y="521"/>
                    <a:pt x="44" y="521"/>
                    <a:pt x="45" y="515"/>
                  </a:cubicBezTo>
                  <a:cubicBezTo>
                    <a:pt x="41" y="511"/>
                    <a:pt x="34" y="515"/>
                    <a:pt x="33" y="507"/>
                  </a:cubicBezTo>
                  <a:cubicBezTo>
                    <a:pt x="30" y="500"/>
                    <a:pt x="35" y="492"/>
                    <a:pt x="33" y="484"/>
                  </a:cubicBezTo>
                  <a:cubicBezTo>
                    <a:pt x="30" y="482"/>
                    <a:pt x="25" y="481"/>
                    <a:pt x="27" y="474"/>
                  </a:cubicBezTo>
                  <a:cubicBezTo>
                    <a:pt x="25" y="469"/>
                    <a:pt x="27" y="463"/>
                    <a:pt x="32" y="461"/>
                  </a:cubicBezTo>
                  <a:cubicBezTo>
                    <a:pt x="36" y="459"/>
                    <a:pt x="32" y="451"/>
                    <a:pt x="31" y="447"/>
                  </a:cubicBezTo>
                  <a:cubicBezTo>
                    <a:pt x="32" y="437"/>
                    <a:pt x="28" y="427"/>
                    <a:pt x="34" y="419"/>
                  </a:cubicBezTo>
                  <a:cubicBezTo>
                    <a:pt x="36" y="409"/>
                    <a:pt x="37" y="399"/>
                    <a:pt x="39" y="390"/>
                  </a:cubicBezTo>
                  <a:cubicBezTo>
                    <a:pt x="41" y="386"/>
                    <a:pt x="47" y="385"/>
                    <a:pt x="49" y="381"/>
                  </a:cubicBezTo>
                  <a:cubicBezTo>
                    <a:pt x="43" y="368"/>
                    <a:pt x="42" y="352"/>
                    <a:pt x="45" y="338"/>
                  </a:cubicBezTo>
                  <a:cubicBezTo>
                    <a:pt x="48" y="331"/>
                    <a:pt x="55" y="329"/>
                    <a:pt x="57" y="322"/>
                  </a:cubicBezTo>
                  <a:cubicBezTo>
                    <a:pt x="58" y="315"/>
                    <a:pt x="53" y="307"/>
                    <a:pt x="57" y="301"/>
                  </a:cubicBezTo>
                  <a:cubicBezTo>
                    <a:pt x="60" y="292"/>
                    <a:pt x="66" y="285"/>
                    <a:pt x="67" y="276"/>
                  </a:cubicBezTo>
                  <a:cubicBezTo>
                    <a:pt x="67" y="263"/>
                    <a:pt x="63" y="251"/>
                    <a:pt x="60" y="238"/>
                  </a:cubicBezTo>
                  <a:cubicBezTo>
                    <a:pt x="59" y="232"/>
                    <a:pt x="55" y="226"/>
                    <a:pt x="55" y="220"/>
                  </a:cubicBezTo>
                  <a:cubicBezTo>
                    <a:pt x="56" y="212"/>
                    <a:pt x="57" y="203"/>
                    <a:pt x="62" y="196"/>
                  </a:cubicBezTo>
                  <a:cubicBezTo>
                    <a:pt x="67" y="195"/>
                    <a:pt x="67" y="189"/>
                    <a:pt x="66" y="184"/>
                  </a:cubicBezTo>
                  <a:cubicBezTo>
                    <a:pt x="66" y="177"/>
                    <a:pt x="63" y="169"/>
                    <a:pt x="67" y="162"/>
                  </a:cubicBezTo>
                  <a:cubicBezTo>
                    <a:pt x="70" y="154"/>
                    <a:pt x="73" y="145"/>
                    <a:pt x="79" y="139"/>
                  </a:cubicBezTo>
                  <a:cubicBezTo>
                    <a:pt x="81" y="133"/>
                    <a:pt x="84" y="127"/>
                    <a:pt x="85" y="121"/>
                  </a:cubicBezTo>
                  <a:cubicBezTo>
                    <a:pt x="89" y="120"/>
                    <a:pt x="96" y="123"/>
                    <a:pt x="96" y="115"/>
                  </a:cubicBezTo>
                  <a:cubicBezTo>
                    <a:pt x="93" y="112"/>
                    <a:pt x="89" y="108"/>
                    <a:pt x="91" y="102"/>
                  </a:cubicBezTo>
                  <a:cubicBezTo>
                    <a:pt x="95" y="98"/>
                    <a:pt x="94" y="94"/>
                    <a:pt x="91" y="89"/>
                  </a:cubicBezTo>
                  <a:cubicBezTo>
                    <a:pt x="89" y="83"/>
                    <a:pt x="90" y="77"/>
                    <a:pt x="93" y="72"/>
                  </a:cubicBezTo>
                  <a:cubicBezTo>
                    <a:pt x="92" y="68"/>
                    <a:pt x="90" y="61"/>
                    <a:pt x="96" y="59"/>
                  </a:cubicBezTo>
                  <a:cubicBezTo>
                    <a:pt x="101" y="55"/>
                    <a:pt x="109" y="54"/>
                    <a:pt x="114" y="48"/>
                  </a:cubicBezTo>
                  <a:cubicBezTo>
                    <a:pt x="116" y="41"/>
                    <a:pt x="118" y="35"/>
                    <a:pt x="119" y="28"/>
                  </a:cubicBezTo>
                  <a:cubicBezTo>
                    <a:pt x="113" y="24"/>
                    <a:pt x="117" y="21"/>
                    <a:pt x="120" y="17"/>
                  </a:cubicBezTo>
                  <a:cubicBezTo>
                    <a:pt x="125" y="11"/>
                    <a:pt x="129" y="5"/>
                    <a:pt x="134" y="0"/>
                  </a:cubicBezTo>
                  <a:cubicBezTo>
                    <a:pt x="138" y="4"/>
                    <a:pt x="143" y="7"/>
                    <a:pt x="149" y="5"/>
                  </a:cubicBezTo>
                  <a:cubicBezTo>
                    <a:pt x="155" y="4"/>
                    <a:pt x="164" y="5"/>
                    <a:pt x="166" y="14"/>
                  </a:cubicBezTo>
                  <a:cubicBezTo>
                    <a:pt x="167" y="22"/>
                    <a:pt x="169" y="22"/>
                    <a:pt x="171" y="15"/>
                  </a:cubicBezTo>
                  <a:cubicBezTo>
                    <a:pt x="174" y="11"/>
                    <a:pt x="174" y="2"/>
                    <a:pt x="179" y="3"/>
                  </a:cubicBezTo>
                  <a:cubicBezTo>
                    <a:pt x="186" y="4"/>
                    <a:pt x="193" y="3"/>
                    <a:pt x="199" y="6"/>
                  </a:cubicBezTo>
                  <a:cubicBezTo>
                    <a:pt x="206" y="18"/>
                    <a:pt x="215" y="29"/>
                    <a:pt x="223" y="39"/>
                  </a:cubicBezTo>
                  <a:cubicBezTo>
                    <a:pt x="229" y="45"/>
                    <a:pt x="235" y="48"/>
                    <a:pt x="242" y="49"/>
                  </a:cubicBezTo>
                  <a:cubicBezTo>
                    <a:pt x="252" y="53"/>
                    <a:pt x="259" y="64"/>
                    <a:pt x="269" y="68"/>
                  </a:cubicBezTo>
                  <a:cubicBezTo>
                    <a:pt x="275" y="72"/>
                    <a:pt x="281" y="73"/>
                    <a:pt x="286" y="78"/>
                  </a:cubicBezTo>
                  <a:cubicBezTo>
                    <a:pt x="285" y="84"/>
                    <a:pt x="282" y="90"/>
                    <a:pt x="279" y="96"/>
                  </a:cubicBezTo>
                  <a:cubicBezTo>
                    <a:pt x="276" y="100"/>
                    <a:pt x="274" y="105"/>
                    <a:pt x="277" y="110"/>
                  </a:cubicBezTo>
                  <a:cubicBezTo>
                    <a:pt x="275" y="115"/>
                    <a:pt x="269" y="117"/>
                    <a:pt x="268" y="123"/>
                  </a:cubicBezTo>
                  <a:cubicBezTo>
                    <a:pt x="274" y="124"/>
                    <a:pt x="279" y="118"/>
                    <a:pt x="285" y="120"/>
                  </a:cubicBezTo>
                  <a:cubicBezTo>
                    <a:pt x="294" y="125"/>
                    <a:pt x="304" y="126"/>
                    <a:pt x="313" y="121"/>
                  </a:cubicBezTo>
                  <a:cubicBezTo>
                    <a:pt x="317" y="119"/>
                    <a:pt x="321" y="129"/>
                    <a:pt x="323" y="123"/>
                  </a:cubicBezTo>
                  <a:cubicBezTo>
                    <a:pt x="328" y="114"/>
                    <a:pt x="339" y="111"/>
                    <a:pt x="340" y="99"/>
                  </a:cubicBezTo>
                  <a:cubicBezTo>
                    <a:pt x="342" y="95"/>
                    <a:pt x="341" y="86"/>
                    <a:pt x="345" y="86"/>
                  </a:cubicBezTo>
                  <a:cubicBezTo>
                    <a:pt x="349" y="86"/>
                    <a:pt x="355" y="83"/>
                    <a:pt x="357" y="89"/>
                  </a:cubicBezTo>
                  <a:cubicBezTo>
                    <a:pt x="359" y="95"/>
                    <a:pt x="361" y="100"/>
                    <a:pt x="360" y="106"/>
                  </a:cubicBezTo>
                  <a:cubicBezTo>
                    <a:pt x="359" y="112"/>
                    <a:pt x="360" y="121"/>
                    <a:pt x="354" y="123"/>
                  </a:cubicBezTo>
                  <a:cubicBezTo>
                    <a:pt x="346" y="128"/>
                    <a:pt x="337" y="131"/>
                    <a:pt x="331" y="140"/>
                  </a:cubicBezTo>
                  <a:cubicBezTo>
                    <a:pt x="315" y="158"/>
                    <a:pt x="299" y="177"/>
                    <a:pt x="285" y="198"/>
                  </a:cubicBezTo>
                  <a:cubicBezTo>
                    <a:pt x="283" y="214"/>
                    <a:pt x="276" y="230"/>
                    <a:pt x="280" y="246"/>
                  </a:cubicBezTo>
                  <a:cubicBezTo>
                    <a:pt x="282" y="254"/>
                    <a:pt x="275" y="258"/>
                    <a:pt x="274" y="264"/>
                  </a:cubicBezTo>
                  <a:cubicBezTo>
                    <a:pt x="272" y="270"/>
                    <a:pt x="278" y="277"/>
                    <a:pt x="273" y="283"/>
                  </a:cubicBezTo>
                  <a:cubicBezTo>
                    <a:pt x="268" y="288"/>
                    <a:pt x="275" y="292"/>
                    <a:pt x="278" y="295"/>
                  </a:cubicBezTo>
                  <a:cubicBezTo>
                    <a:pt x="283" y="300"/>
                    <a:pt x="292" y="300"/>
                    <a:pt x="295" y="308"/>
                  </a:cubicBezTo>
                  <a:cubicBezTo>
                    <a:pt x="294" y="313"/>
                    <a:pt x="289" y="317"/>
                    <a:pt x="292" y="323"/>
                  </a:cubicBezTo>
                  <a:cubicBezTo>
                    <a:pt x="293" y="329"/>
                    <a:pt x="299" y="329"/>
                    <a:pt x="302" y="332"/>
                  </a:cubicBezTo>
                  <a:cubicBezTo>
                    <a:pt x="304" y="338"/>
                    <a:pt x="305" y="343"/>
                    <a:pt x="301" y="347"/>
                  </a:cubicBezTo>
                  <a:cubicBezTo>
                    <a:pt x="298" y="354"/>
                    <a:pt x="292" y="359"/>
                    <a:pt x="289" y="366"/>
                  </a:cubicBezTo>
                  <a:cubicBezTo>
                    <a:pt x="287" y="376"/>
                    <a:pt x="278" y="377"/>
                    <a:pt x="272" y="380"/>
                  </a:cubicBezTo>
                  <a:cubicBezTo>
                    <a:pt x="255" y="386"/>
                    <a:pt x="237" y="388"/>
                    <a:pt x="219" y="389"/>
                  </a:cubicBezTo>
                  <a:cubicBezTo>
                    <a:pt x="214" y="388"/>
                    <a:pt x="208" y="388"/>
                    <a:pt x="203" y="386"/>
                  </a:cubicBezTo>
                  <a:cubicBezTo>
                    <a:pt x="201" y="390"/>
                    <a:pt x="201" y="396"/>
                    <a:pt x="205" y="399"/>
                  </a:cubicBezTo>
                  <a:cubicBezTo>
                    <a:pt x="210" y="401"/>
                    <a:pt x="204" y="407"/>
                    <a:pt x="203" y="411"/>
                  </a:cubicBezTo>
                  <a:cubicBezTo>
                    <a:pt x="199" y="415"/>
                    <a:pt x="200" y="421"/>
                    <a:pt x="203" y="426"/>
                  </a:cubicBezTo>
                  <a:cubicBezTo>
                    <a:pt x="206" y="432"/>
                    <a:pt x="198" y="433"/>
                    <a:pt x="195" y="435"/>
                  </a:cubicBezTo>
                  <a:cubicBezTo>
                    <a:pt x="186" y="439"/>
                    <a:pt x="176" y="439"/>
                    <a:pt x="167" y="434"/>
                  </a:cubicBezTo>
                  <a:cubicBezTo>
                    <a:pt x="163" y="433"/>
                    <a:pt x="158" y="429"/>
                    <a:pt x="153" y="430"/>
                  </a:cubicBezTo>
                  <a:cubicBezTo>
                    <a:pt x="149" y="435"/>
                    <a:pt x="153" y="442"/>
                    <a:pt x="155" y="446"/>
                  </a:cubicBezTo>
                  <a:cubicBezTo>
                    <a:pt x="157" y="452"/>
                    <a:pt x="151" y="458"/>
                    <a:pt x="156" y="462"/>
                  </a:cubicBezTo>
                  <a:cubicBezTo>
                    <a:pt x="159" y="466"/>
                    <a:pt x="163" y="468"/>
                    <a:pt x="168" y="467"/>
                  </a:cubicBezTo>
                  <a:cubicBezTo>
                    <a:pt x="172" y="464"/>
                    <a:pt x="164" y="459"/>
                    <a:pt x="173" y="460"/>
                  </a:cubicBezTo>
                  <a:cubicBezTo>
                    <a:pt x="178" y="456"/>
                    <a:pt x="178" y="464"/>
                    <a:pt x="179" y="469"/>
                  </a:cubicBezTo>
                  <a:cubicBezTo>
                    <a:pt x="181" y="474"/>
                    <a:pt x="176" y="476"/>
                    <a:pt x="172" y="476"/>
                  </a:cubicBezTo>
                  <a:cubicBezTo>
                    <a:pt x="170" y="472"/>
                    <a:pt x="167" y="469"/>
                    <a:pt x="162" y="471"/>
                  </a:cubicBezTo>
                  <a:cubicBezTo>
                    <a:pt x="159" y="471"/>
                    <a:pt x="149" y="474"/>
                    <a:pt x="155" y="477"/>
                  </a:cubicBezTo>
                  <a:cubicBezTo>
                    <a:pt x="159" y="477"/>
                    <a:pt x="166" y="478"/>
                    <a:pt x="166" y="480"/>
                  </a:cubicBezTo>
                  <a:cubicBezTo>
                    <a:pt x="161" y="484"/>
                    <a:pt x="153" y="485"/>
                    <a:pt x="150" y="492"/>
                  </a:cubicBezTo>
                  <a:cubicBezTo>
                    <a:pt x="147" y="498"/>
                    <a:pt x="153" y="506"/>
                    <a:pt x="147" y="510"/>
                  </a:cubicBezTo>
                  <a:cubicBezTo>
                    <a:pt x="144" y="514"/>
                    <a:pt x="141" y="519"/>
                    <a:pt x="146" y="522"/>
                  </a:cubicBezTo>
                  <a:cubicBezTo>
                    <a:pt x="138" y="525"/>
                    <a:pt x="128" y="523"/>
                    <a:pt x="120" y="531"/>
                  </a:cubicBezTo>
                  <a:cubicBezTo>
                    <a:pt x="115" y="535"/>
                    <a:pt x="111" y="541"/>
                    <a:pt x="109" y="548"/>
                  </a:cubicBezTo>
                  <a:cubicBezTo>
                    <a:pt x="109" y="560"/>
                    <a:pt x="118" y="567"/>
                    <a:pt x="126" y="571"/>
                  </a:cubicBezTo>
                  <a:cubicBezTo>
                    <a:pt x="130" y="575"/>
                    <a:pt x="136" y="573"/>
                    <a:pt x="141" y="576"/>
                  </a:cubicBezTo>
                  <a:cubicBezTo>
                    <a:pt x="142" y="581"/>
                    <a:pt x="140" y="586"/>
                    <a:pt x="139" y="591"/>
                  </a:cubicBezTo>
                  <a:cubicBezTo>
                    <a:pt x="135" y="599"/>
                    <a:pt x="126" y="600"/>
                    <a:pt x="120" y="605"/>
                  </a:cubicBezTo>
                  <a:cubicBezTo>
                    <a:pt x="115" y="609"/>
                    <a:pt x="108" y="614"/>
                    <a:pt x="106" y="622"/>
                  </a:cubicBezTo>
                  <a:cubicBezTo>
                    <a:pt x="105" y="626"/>
                    <a:pt x="108" y="632"/>
                    <a:pt x="104" y="636"/>
                  </a:cubicBezTo>
                  <a:cubicBezTo>
                    <a:pt x="100" y="642"/>
                    <a:pt x="92" y="643"/>
                    <a:pt x="86" y="646"/>
                  </a:cubicBezTo>
                  <a:cubicBezTo>
                    <a:pt x="80" y="649"/>
                    <a:pt x="79" y="659"/>
                    <a:pt x="79" y="666"/>
                  </a:cubicBezTo>
                  <a:cubicBezTo>
                    <a:pt x="81" y="677"/>
                    <a:pt x="88" y="685"/>
                    <a:pt x="93" y="693"/>
                  </a:cubicBezTo>
                  <a:cubicBezTo>
                    <a:pt x="93" y="694"/>
                    <a:pt x="92" y="693"/>
                    <a:pt x="92" y="694"/>
                  </a:cubicBezTo>
                  <a:close/>
                  <a:moveTo>
                    <a:pt x="87" y="712"/>
                  </a:moveTo>
                  <a:cubicBezTo>
                    <a:pt x="90" y="718"/>
                    <a:pt x="97" y="711"/>
                    <a:pt x="99" y="717"/>
                  </a:cubicBezTo>
                  <a:cubicBezTo>
                    <a:pt x="105" y="726"/>
                    <a:pt x="112" y="731"/>
                    <a:pt x="119" y="738"/>
                  </a:cubicBezTo>
                  <a:cubicBezTo>
                    <a:pt x="124" y="740"/>
                    <a:pt x="129" y="745"/>
                    <a:pt x="135" y="744"/>
                  </a:cubicBezTo>
                  <a:cubicBezTo>
                    <a:pt x="139" y="747"/>
                    <a:pt x="145" y="746"/>
                    <a:pt x="150" y="746"/>
                  </a:cubicBezTo>
                  <a:cubicBezTo>
                    <a:pt x="150" y="753"/>
                    <a:pt x="143" y="750"/>
                    <a:pt x="139" y="751"/>
                  </a:cubicBezTo>
                  <a:cubicBezTo>
                    <a:pt x="133" y="751"/>
                    <a:pt x="126" y="756"/>
                    <a:pt x="120" y="752"/>
                  </a:cubicBezTo>
                  <a:cubicBezTo>
                    <a:pt x="110" y="748"/>
                    <a:pt x="100" y="749"/>
                    <a:pt x="90" y="749"/>
                  </a:cubicBezTo>
                  <a:cubicBezTo>
                    <a:pt x="84" y="752"/>
                    <a:pt x="88" y="741"/>
                    <a:pt x="87" y="737"/>
                  </a:cubicBezTo>
                  <a:cubicBezTo>
                    <a:pt x="87" y="729"/>
                    <a:pt x="87" y="720"/>
                    <a:pt x="87" y="71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51" name="Freeform 372">
              <a:extLst>
                <a:ext uri="{FF2B5EF4-FFF2-40B4-BE49-F238E27FC236}">
                  <a16:creationId xmlns:a16="http://schemas.microsoft.com/office/drawing/2014/main" id="{D87E1241-1AA2-41F6-B60F-19810CBBD801}"/>
                </a:ext>
              </a:extLst>
            </p:cNvPr>
            <p:cNvSpPr>
              <a:spLocks/>
            </p:cNvSpPr>
            <p:nvPr/>
          </p:nvSpPr>
          <p:spPr bwMode="auto">
            <a:xfrm>
              <a:off x="2467134" y="3746802"/>
              <a:ext cx="106272" cy="97110"/>
            </a:xfrm>
            <a:custGeom>
              <a:avLst/>
              <a:gdLst/>
              <a:ahLst/>
              <a:cxnLst>
                <a:cxn ang="0">
                  <a:pos x="197" y="20"/>
                </a:cxn>
                <a:cxn ang="0">
                  <a:pos x="206" y="30"/>
                </a:cxn>
                <a:cxn ang="0">
                  <a:pos x="207" y="63"/>
                </a:cxn>
                <a:cxn ang="0">
                  <a:pos x="217" y="77"/>
                </a:cxn>
                <a:cxn ang="0">
                  <a:pos x="213" y="90"/>
                </a:cxn>
                <a:cxn ang="0">
                  <a:pos x="186" y="90"/>
                </a:cxn>
                <a:cxn ang="0">
                  <a:pos x="176" y="98"/>
                </a:cxn>
                <a:cxn ang="0">
                  <a:pos x="168" y="106"/>
                </a:cxn>
                <a:cxn ang="0">
                  <a:pos x="165" y="117"/>
                </a:cxn>
                <a:cxn ang="0">
                  <a:pos x="148" y="125"/>
                </a:cxn>
                <a:cxn ang="0">
                  <a:pos x="123" y="140"/>
                </a:cxn>
                <a:cxn ang="0">
                  <a:pos x="114" y="147"/>
                </a:cxn>
                <a:cxn ang="0">
                  <a:pos x="102" y="151"/>
                </a:cxn>
                <a:cxn ang="0">
                  <a:pos x="82" y="166"/>
                </a:cxn>
                <a:cxn ang="0">
                  <a:pos x="81" y="190"/>
                </a:cxn>
                <a:cxn ang="0">
                  <a:pos x="0" y="191"/>
                </a:cxn>
                <a:cxn ang="0">
                  <a:pos x="17" y="180"/>
                </a:cxn>
                <a:cxn ang="0">
                  <a:pos x="50" y="154"/>
                </a:cxn>
                <a:cxn ang="0">
                  <a:pos x="63" y="126"/>
                </a:cxn>
                <a:cxn ang="0">
                  <a:pos x="63" y="100"/>
                </a:cxn>
                <a:cxn ang="0">
                  <a:pos x="70" y="80"/>
                </a:cxn>
                <a:cxn ang="0">
                  <a:pos x="80" y="66"/>
                </a:cxn>
                <a:cxn ang="0">
                  <a:pos x="116" y="40"/>
                </a:cxn>
                <a:cxn ang="0">
                  <a:pos x="130" y="5"/>
                </a:cxn>
                <a:cxn ang="0">
                  <a:pos x="140" y="6"/>
                </a:cxn>
                <a:cxn ang="0">
                  <a:pos x="155" y="18"/>
                </a:cxn>
                <a:cxn ang="0">
                  <a:pos x="183" y="12"/>
                </a:cxn>
                <a:cxn ang="0">
                  <a:pos x="193" y="20"/>
                </a:cxn>
                <a:cxn ang="0">
                  <a:pos x="197" y="20"/>
                </a:cxn>
              </a:cxnLst>
              <a:rect l="0" t="0" r="r" b="b"/>
              <a:pathLst>
                <a:path w="217" h="191">
                  <a:moveTo>
                    <a:pt x="197" y="20"/>
                  </a:moveTo>
                  <a:cubicBezTo>
                    <a:pt x="198" y="26"/>
                    <a:pt x="203" y="26"/>
                    <a:pt x="206" y="30"/>
                  </a:cubicBezTo>
                  <a:cubicBezTo>
                    <a:pt x="208" y="41"/>
                    <a:pt x="206" y="52"/>
                    <a:pt x="207" y="63"/>
                  </a:cubicBezTo>
                  <a:cubicBezTo>
                    <a:pt x="209" y="69"/>
                    <a:pt x="212" y="74"/>
                    <a:pt x="217" y="77"/>
                  </a:cubicBezTo>
                  <a:cubicBezTo>
                    <a:pt x="217" y="81"/>
                    <a:pt x="217" y="90"/>
                    <a:pt x="213" y="90"/>
                  </a:cubicBezTo>
                  <a:cubicBezTo>
                    <a:pt x="204" y="89"/>
                    <a:pt x="195" y="90"/>
                    <a:pt x="186" y="90"/>
                  </a:cubicBezTo>
                  <a:cubicBezTo>
                    <a:pt x="185" y="95"/>
                    <a:pt x="181" y="98"/>
                    <a:pt x="176" y="98"/>
                  </a:cubicBezTo>
                  <a:cubicBezTo>
                    <a:pt x="172" y="98"/>
                    <a:pt x="166" y="99"/>
                    <a:pt x="168" y="106"/>
                  </a:cubicBezTo>
                  <a:cubicBezTo>
                    <a:pt x="172" y="111"/>
                    <a:pt x="171" y="116"/>
                    <a:pt x="165" y="117"/>
                  </a:cubicBezTo>
                  <a:cubicBezTo>
                    <a:pt x="160" y="121"/>
                    <a:pt x="154" y="123"/>
                    <a:pt x="148" y="125"/>
                  </a:cubicBezTo>
                  <a:cubicBezTo>
                    <a:pt x="143" y="137"/>
                    <a:pt x="132" y="140"/>
                    <a:pt x="123" y="140"/>
                  </a:cubicBezTo>
                  <a:cubicBezTo>
                    <a:pt x="123" y="147"/>
                    <a:pt x="119" y="149"/>
                    <a:pt x="114" y="147"/>
                  </a:cubicBezTo>
                  <a:cubicBezTo>
                    <a:pt x="110" y="146"/>
                    <a:pt x="106" y="147"/>
                    <a:pt x="102" y="151"/>
                  </a:cubicBezTo>
                  <a:cubicBezTo>
                    <a:pt x="95" y="156"/>
                    <a:pt x="89" y="162"/>
                    <a:pt x="82" y="166"/>
                  </a:cubicBezTo>
                  <a:cubicBezTo>
                    <a:pt x="81" y="174"/>
                    <a:pt x="81" y="182"/>
                    <a:pt x="81" y="190"/>
                  </a:cubicBezTo>
                  <a:cubicBezTo>
                    <a:pt x="54" y="191"/>
                    <a:pt x="27" y="190"/>
                    <a:pt x="0" y="191"/>
                  </a:cubicBezTo>
                  <a:cubicBezTo>
                    <a:pt x="3" y="182"/>
                    <a:pt x="11" y="183"/>
                    <a:pt x="17" y="180"/>
                  </a:cubicBezTo>
                  <a:cubicBezTo>
                    <a:pt x="30" y="177"/>
                    <a:pt x="40" y="164"/>
                    <a:pt x="50" y="154"/>
                  </a:cubicBezTo>
                  <a:cubicBezTo>
                    <a:pt x="56" y="146"/>
                    <a:pt x="65" y="138"/>
                    <a:pt x="63" y="126"/>
                  </a:cubicBezTo>
                  <a:cubicBezTo>
                    <a:pt x="59" y="118"/>
                    <a:pt x="57" y="108"/>
                    <a:pt x="63" y="100"/>
                  </a:cubicBezTo>
                  <a:cubicBezTo>
                    <a:pt x="66" y="94"/>
                    <a:pt x="72" y="88"/>
                    <a:pt x="70" y="80"/>
                  </a:cubicBezTo>
                  <a:cubicBezTo>
                    <a:pt x="71" y="73"/>
                    <a:pt x="77" y="71"/>
                    <a:pt x="80" y="66"/>
                  </a:cubicBezTo>
                  <a:cubicBezTo>
                    <a:pt x="90" y="53"/>
                    <a:pt x="107" y="55"/>
                    <a:pt x="116" y="40"/>
                  </a:cubicBezTo>
                  <a:cubicBezTo>
                    <a:pt x="123" y="29"/>
                    <a:pt x="126" y="17"/>
                    <a:pt x="130" y="5"/>
                  </a:cubicBezTo>
                  <a:cubicBezTo>
                    <a:pt x="134" y="2"/>
                    <a:pt x="138" y="0"/>
                    <a:pt x="140" y="6"/>
                  </a:cubicBezTo>
                  <a:cubicBezTo>
                    <a:pt x="143" y="13"/>
                    <a:pt x="150" y="15"/>
                    <a:pt x="155" y="18"/>
                  </a:cubicBezTo>
                  <a:cubicBezTo>
                    <a:pt x="164" y="18"/>
                    <a:pt x="175" y="20"/>
                    <a:pt x="183" y="12"/>
                  </a:cubicBezTo>
                  <a:cubicBezTo>
                    <a:pt x="185" y="18"/>
                    <a:pt x="189" y="20"/>
                    <a:pt x="193" y="20"/>
                  </a:cubicBezTo>
                  <a:cubicBezTo>
                    <a:pt x="195" y="20"/>
                    <a:pt x="196" y="20"/>
                    <a:pt x="197" y="2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52" name="Freeform 373">
              <a:extLst>
                <a:ext uri="{FF2B5EF4-FFF2-40B4-BE49-F238E27FC236}">
                  <a16:creationId xmlns:a16="http://schemas.microsoft.com/office/drawing/2014/main" id="{AA6CA02B-D858-49D4-9650-B02B2C6F0C23}"/>
                </a:ext>
              </a:extLst>
            </p:cNvPr>
            <p:cNvSpPr>
              <a:spLocks/>
            </p:cNvSpPr>
            <p:nvPr/>
          </p:nvSpPr>
          <p:spPr bwMode="auto">
            <a:xfrm>
              <a:off x="2505611" y="3732144"/>
              <a:ext cx="185057" cy="212543"/>
            </a:xfrm>
            <a:custGeom>
              <a:avLst/>
              <a:gdLst/>
              <a:ahLst/>
              <a:cxnLst>
                <a:cxn ang="0">
                  <a:pos x="0" y="227"/>
                </a:cxn>
                <a:cxn ang="0">
                  <a:pos x="1" y="194"/>
                </a:cxn>
                <a:cxn ang="0">
                  <a:pos x="27" y="175"/>
                </a:cxn>
                <a:cxn ang="0">
                  <a:pos x="40" y="175"/>
                </a:cxn>
                <a:cxn ang="0">
                  <a:pos x="49" y="168"/>
                </a:cxn>
                <a:cxn ang="0">
                  <a:pos x="67" y="153"/>
                </a:cxn>
                <a:cxn ang="0">
                  <a:pos x="89" y="142"/>
                </a:cxn>
                <a:cxn ang="0">
                  <a:pos x="88" y="127"/>
                </a:cxn>
                <a:cxn ang="0">
                  <a:pos x="104" y="119"/>
                </a:cxn>
                <a:cxn ang="0">
                  <a:pos x="116" y="118"/>
                </a:cxn>
                <a:cxn ang="0">
                  <a:pos x="134" y="118"/>
                </a:cxn>
                <a:cxn ang="0">
                  <a:pos x="134" y="103"/>
                </a:cxn>
                <a:cxn ang="0">
                  <a:pos x="126" y="82"/>
                </a:cxn>
                <a:cxn ang="0">
                  <a:pos x="124" y="57"/>
                </a:cxn>
                <a:cxn ang="0">
                  <a:pos x="118" y="48"/>
                </a:cxn>
                <a:cxn ang="0">
                  <a:pos x="132" y="38"/>
                </a:cxn>
                <a:cxn ang="0">
                  <a:pos x="146" y="31"/>
                </a:cxn>
                <a:cxn ang="0">
                  <a:pos x="157" y="30"/>
                </a:cxn>
                <a:cxn ang="0">
                  <a:pos x="184" y="15"/>
                </a:cxn>
                <a:cxn ang="0">
                  <a:pos x="207" y="10"/>
                </a:cxn>
                <a:cxn ang="0">
                  <a:pos x="222" y="8"/>
                </a:cxn>
                <a:cxn ang="0">
                  <a:pos x="239" y="8"/>
                </a:cxn>
                <a:cxn ang="0">
                  <a:pos x="261" y="9"/>
                </a:cxn>
                <a:cxn ang="0">
                  <a:pos x="272" y="3"/>
                </a:cxn>
                <a:cxn ang="0">
                  <a:pos x="285" y="5"/>
                </a:cxn>
                <a:cxn ang="0">
                  <a:pos x="297" y="8"/>
                </a:cxn>
                <a:cxn ang="0">
                  <a:pos x="311" y="7"/>
                </a:cxn>
                <a:cxn ang="0">
                  <a:pos x="306" y="17"/>
                </a:cxn>
                <a:cxn ang="0">
                  <a:pos x="306" y="54"/>
                </a:cxn>
                <a:cxn ang="0">
                  <a:pos x="293" y="72"/>
                </a:cxn>
                <a:cxn ang="0">
                  <a:pos x="297" y="93"/>
                </a:cxn>
                <a:cxn ang="0">
                  <a:pos x="309" y="109"/>
                </a:cxn>
                <a:cxn ang="0">
                  <a:pos x="319" y="119"/>
                </a:cxn>
                <a:cxn ang="0">
                  <a:pos x="329" y="158"/>
                </a:cxn>
                <a:cxn ang="0">
                  <a:pos x="329" y="172"/>
                </a:cxn>
                <a:cxn ang="0">
                  <a:pos x="333" y="206"/>
                </a:cxn>
                <a:cxn ang="0">
                  <a:pos x="332" y="225"/>
                </a:cxn>
                <a:cxn ang="0">
                  <a:pos x="333" y="245"/>
                </a:cxn>
                <a:cxn ang="0">
                  <a:pos x="326" y="255"/>
                </a:cxn>
                <a:cxn ang="0">
                  <a:pos x="338" y="280"/>
                </a:cxn>
                <a:cxn ang="0">
                  <a:pos x="347" y="289"/>
                </a:cxn>
                <a:cxn ang="0">
                  <a:pos x="363" y="294"/>
                </a:cxn>
                <a:cxn ang="0">
                  <a:pos x="372" y="311"/>
                </a:cxn>
                <a:cxn ang="0">
                  <a:pos x="333" y="339"/>
                </a:cxn>
                <a:cxn ang="0">
                  <a:pos x="287" y="375"/>
                </a:cxn>
                <a:cxn ang="0">
                  <a:pos x="260" y="403"/>
                </a:cxn>
                <a:cxn ang="0">
                  <a:pos x="214" y="414"/>
                </a:cxn>
                <a:cxn ang="0">
                  <a:pos x="213" y="395"/>
                </a:cxn>
                <a:cxn ang="0">
                  <a:pos x="198" y="388"/>
                </a:cxn>
                <a:cxn ang="0">
                  <a:pos x="188" y="385"/>
                </a:cxn>
                <a:cxn ang="0">
                  <a:pos x="177" y="372"/>
                </a:cxn>
                <a:cxn ang="0">
                  <a:pos x="171" y="361"/>
                </a:cxn>
                <a:cxn ang="0">
                  <a:pos x="75" y="282"/>
                </a:cxn>
                <a:cxn ang="0">
                  <a:pos x="16" y="238"/>
                </a:cxn>
                <a:cxn ang="0">
                  <a:pos x="0" y="227"/>
                </a:cxn>
              </a:cxnLst>
              <a:rect l="0" t="0" r="r" b="b"/>
              <a:pathLst>
                <a:path w="372" h="414">
                  <a:moveTo>
                    <a:pt x="0" y="227"/>
                  </a:moveTo>
                  <a:cubicBezTo>
                    <a:pt x="0" y="216"/>
                    <a:pt x="0" y="205"/>
                    <a:pt x="1" y="194"/>
                  </a:cubicBezTo>
                  <a:cubicBezTo>
                    <a:pt x="10" y="189"/>
                    <a:pt x="18" y="179"/>
                    <a:pt x="27" y="175"/>
                  </a:cubicBezTo>
                  <a:cubicBezTo>
                    <a:pt x="32" y="175"/>
                    <a:pt x="36" y="176"/>
                    <a:pt x="40" y="175"/>
                  </a:cubicBezTo>
                  <a:cubicBezTo>
                    <a:pt x="40" y="168"/>
                    <a:pt x="44" y="167"/>
                    <a:pt x="49" y="168"/>
                  </a:cubicBezTo>
                  <a:cubicBezTo>
                    <a:pt x="56" y="166"/>
                    <a:pt x="64" y="162"/>
                    <a:pt x="67" y="153"/>
                  </a:cubicBezTo>
                  <a:cubicBezTo>
                    <a:pt x="75" y="151"/>
                    <a:pt x="83" y="147"/>
                    <a:pt x="89" y="142"/>
                  </a:cubicBezTo>
                  <a:cubicBezTo>
                    <a:pt x="90" y="138"/>
                    <a:pt x="84" y="131"/>
                    <a:pt x="88" y="127"/>
                  </a:cubicBezTo>
                  <a:cubicBezTo>
                    <a:pt x="94" y="124"/>
                    <a:pt x="102" y="128"/>
                    <a:pt x="104" y="119"/>
                  </a:cubicBezTo>
                  <a:cubicBezTo>
                    <a:pt x="107" y="115"/>
                    <a:pt x="113" y="119"/>
                    <a:pt x="116" y="118"/>
                  </a:cubicBezTo>
                  <a:cubicBezTo>
                    <a:pt x="122" y="118"/>
                    <a:pt x="128" y="118"/>
                    <a:pt x="134" y="118"/>
                  </a:cubicBezTo>
                  <a:cubicBezTo>
                    <a:pt x="134" y="113"/>
                    <a:pt x="139" y="106"/>
                    <a:pt x="134" y="103"/>
                  </a:cubicBezTo>
                  <a:cubicBezTo>
                    <a:pt x="129" y="98"/>
                    <a:pt x="125" y="91"/>
                    <a:pt x="126" y="82"/>
                  </a:cubicBezTo>
                  <a:cubicBezTo>
                    <a:pt x="126" y="74"/>
                    <a:pt x="127" y="64"/>
                    <a:pt x="124" y="57"/>
                  </a:cubicBezTo>
                  <a:cubicBezTo>
                    <a:pt x="121" y="56"/>
                    <a:pt x="114" y="50"/>
                    <a:pt x="118" y="48"/>
                  </a:cubicBezTo>
                  <a:cubicBezTo>
                    <a:pt x="124" y="48"/>
                    <a:pt x="130" y="45"/>
                    <a:pt x="132" y="38"/>
                  </a:cubicBezTo>
                  <a:cubicBezTo>
                    <a:pt x="136" y="33"/>
                    <a:pt x="142" y="34"/>
                    <a:pt x="146" y="31"/>
                  </a:cubicBezTo>
                  <a:cubicBezTo>
                    <a:pt x="149" y="28"/>
                    <a:pt x="154" y="36"/>
                    <a:pt x="157" y="30"/>
                  </a:cubicBezTo>
                  <a:cubicBezTo>
                    <a:pt x="163" y="20"/>
                    <a:pt x="174" y="15"/>
                    <a:pt x="184" y="15"/>
                  </a:cubicBezTo>
                  <a:cubicBezTo>
                    <a:pt x="192" y="14"/>
                    <a:pt x="200" y="16"/>
                    <a:pt x="207" y="10"/>
                  </a:cubicBezTo>
                  <a:cubicBezTo>
                    <a:pt x="212" y="14"/>
                    <a:pt x="217" y="12"/>
                    <a:pt x="222" y="8"/>
                  </a:cubicBezTo>
                  <a:cubicBezTo>
                    <a:pt x="227" y="7"/>
                    <a:pt x="233" y="7"/>
                    <a:pt x="239" y="8"/>
                  </a:cubicBezTo>
                  <a:cubicBezTo>
                    <a:pt x="246" y="12"/>
                    <a:pt x="254" y="12"/>
                    <a:pt x="261" y="9"/>
                  </a:cubicBezTo>
                  <a:cubicBezTo>
                    <a:pt x="266" y="10"/>
                    <a:pt x="268" y="1"/>
                    <a:pt x="272" y="3"/>
                  </a:cubicBezTo>
                  <a:cubicBezTo>
                    <a:pt x="276" y="5"/>
                    <a:pt x="281" y="11"/>
                    <a:pt x="285" y="5"/>
                  </a:cubicBezTo>
                  <a:cubicBezTo>
                    <a:pt x="288" y="0"/>
                    <a:pt x="295" y="2"/>
                    <a:pt x="297" y="8"/>
                  </a:cubicBezTo>
                  <a:cubicBezTo>
                    <a:pt x="301" y="10"/>
                    <a:pt x="306" y="6"/>
                    <a:pt x="311" y="7"/>
                  </a:cubicBezTo>
                  <a:cubicBezTo>
                    <a:pt x="314" y="9"/>
                    <a:pt x="305" y="13"/>
                    <a:pt x="306" y="17"/>
                  </a:cubicBezTo>
                  <a:cubicBezTo>
                    <a:pt x="305" y="30"/>
                    <a:pt x="307" y="42"/>
                    <a:pt x="306" y="54"/>
                  </a:cubicBezTo>
                  <a:cubicBezTo>
                    <a:pt x="304" y="63"/>
                    <a:pt x="296" y="65"/>
                    <a:pt x="293" y="72"/>
                  </a:cubicBezTo>
                  <a:cubicBezTo>
                    <a:pt x="291" y="79"/>
                    <a:pt x="295" y="86"/>
                    <a:pt x="297" y="93"/>
                  </a:cubicBezTo>
                  <a:cubicBezTo>
                    <a:pt x="304" y="93"/>
                    <a:pt x="306" y="103"/>
                    <a:pt x="309" y="109"/>
                  </a:cubicBezTo>
                  <a:cubicBezTo>
                    <a:pt x="312" y="113"/>
                    <a:pt x="317" y="114"/>
                    <a:pt x="319" y="119"/>
                  </a:cubicBezTo>
                  <a:cubicBezTo>
                    <a:pt x="322" y="132"/>
                    <a:pt x="325" y="146"/>
                    <a:pt x="329" y="158"/>
                  </a:cubicBezTo>
                  <a:cubicBezTo>
                    <a:pt x="324" y="162"/>
                    <a:pt x="326" y="167"/>
                    <a:pt x="329" y="172"/>
                  </a:cubicBezTo>
                  <a:cubicBezTo>
                    <a:pt x="334" y="182"/>
                    <a:pt x="335" y="194"/>
                    <a:pt x="333" y="206"/>
                  </a:cubicBezTo>
                  <a:cubicBezTo>
                    <a:pt x="335" y="212"/>
                    <a:pt x="332" y="218"/>
                    <a:pt x="332" y="225"/>
                  </a:cubicBezTo>
                  <a:cubicBezTo>
                    <a:pt x="334" y="231"/>
                    <a:pt x="337" y="239"/>
                    <a:pt x="333" y="245"/>
                  </a:cubicBezTo>
                  <a:cubicBezTo>
                    <a:pt x="331" y="248"/>
                    <a:pt x="324" y="249"/>
                    <a:pt x="326" y="255"/>
                  </a:cubicBezTo>
                  <a:cubicBezTo>
                    <a:pt x="331" y="263"/>
                    <a:pt x="337" y="270"/>
                    <a:pt x="338" y="280"/>
                  </a:cubicBezTo>
                  <a:cubicBezTo>
                    <a:pt x="340" y="283"/>
                    <a:pt x="342" y="293"/>
                    <a:pt x="347" y="289"/>
                  </a:cubicBezTo>
                  <a:cubicBezTo>
                    <a:pt x="352" y="288"/>
                    <a:pt x="358" y="292"/>
                    <a:pt x="363" y="294"/>
                  </a:cubicBezTo>
                  <a:cubicBezTo>
                    <a:pt x="367" y="299"/>
                    <a:pt x="368" y="306"/>
                    <a:pt x="372" y="311"/>
                  </a:cubicBezTo>
                  <a:cubicBezTo>
                    <a:pt x="359" y="321"/>
                    <a:pt x="346" y="329"/>
                    <a:pt x="333" y="339"/>
                  </a:cubicBezTo>
                  <a:cubicBezTo>
                    <a:pt x="317" y="350"/>
                    <a:pt x="301" y="361"/>
                    <a:pt x="287" y="375"/>
                  </a:cubicBezTo>
                  <a:cubicBezTo>
                    <a:pt x="278" y="384"/>
                    <a:pt x="269" y="395"/>
                    <a:pt x="260" y="403"/>
                  </a:cubicBezTo>
                  <a:cubicBezTo>
                    <a:pt x="245" y="407"/>
                    <a:pt x="229" y="411"/>
                    <a:pt x="214" y="414"/>
                  </a:cubicBezTo>
                  <a:cubicBezTo>
                    <a:pt x="211" y="408"/>
                    <a:pt x="217" y="401"/>
                    <a:pt x="213" y="395"/>
                  </a:cubicBezTo>
                  <a:cubicBezTo>
                    <a:pt x="210" y="388"/>
                    <a:pt x="202" y="394"/>
                    <a:pt x="198" y="388"/>
                  </a:cubicBezTo>
                  <a:cubicBezTo>
                    <a:pt x="195" y="380"/>
                    <a:pt x="192" y="390"/>
                    <a:pt x="188" y="385"/>
                  </a:cubicBezTo>
                  <a:cubicBezTo>
                    <a:pt x="185" y="381"/>
                    <a:pt x="180" y="377"/>
                    <a:pt x="177" y="372"/>
                  </a:cubicBezTo>
                  <a:cubicBezTo>
                    <a:pt x="178" y="367"/>
                    <a:pt x="175" y="363"/>
                    <a:pt x="171" y="361"/>
                  </a:cubicBezTo>
                  <a:cubicBezTo>
                    <a:pt x="138" y="337"/>
                    <a:pt x="107" y="308"/>
                    <a:pt x="75" y="282"/>
                  </a:cubicBezTo>
                  <a:cubicBezTo>
                    <a:pt x="56" y="267"/>
                    <a:pt x="36" y="252"/>
                    <a:pt x="16" y="238"/>
                  </a:cubicBezTo>
                  <a:cubicBezTo>
                    <a:pt x="11" y="234"/>
                    <a:pt x="5" y="231"/>
                    <a:pt x="0" y="22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53" name="Freeform 374">
              <a:extLst>
                <a:ext uri="{FF2B5EF4-FFF2-40B4-BE49-F238E27FC236}">
                  <a16:creationId xmlns:a16="http://schemas.microsoft.com/office/drawing/2014/main" id="{01C20E27-DCF3-4231-ADB2-00A1B48B0844}"/>
                </a:ext>
              </a:extLst>
            </p:cNvPr>
            <p:cNvSpPr>
              <a:spLocks/>
            </p:cNvSpPr>
            <p:nvPr/>
          </p:nvSpPr>
          <p:spPr bwMode="auto">
            <a:xfrm>
              <a:off x="2650360" y="3728480"/>
              <a:ext cx="34814" cy="84284"/>
            </a:xfrm>
            <a:custGeom>
              <a:avLst/>
              <a:gdLst/>
              <a:ahLst/>
              <a:cxnLst>
                <a:cxn ang="0">
                  <a:pos x="72" y="95"/>
                </a:cxn>
                <a:cxn ang="0">
                  <a:pos x="72" y="112"/>
                </a:cxn>
                <a:cxn ang="0">
                  <a:pos x="62" y="121"/>
                </a:cxn>
                <a:cxn ang="0">
                  <a:pos x="48" y="134"/>
                </a:cxn>
                <a:cxn ang="0">
                  <a:pos x="48" y="151"/>
                </a:cxn>
                <a:cxn ang="0">
                  <a:pos x="38" y="162"/>
                </a:cxn>
                <a:cxn ang="0">
                  <a:pos x="27" y="123"/>
                </a:cxn>
                <a:cxn ang="0">
                  <a:pos x="18" y="113"/>
                </a:cxn>
                <a:cxn ang="0">
                  <a:pos x="6" y="97"/>
                </a:cxn>
                <a:cxn ang="0">
                  <a:pos x="2" y="75"/>
                </a:cxn>
                <a:cxn ang="0">
                  <a:pos x="15" y="58"/>
                </a:cxn>
                <a:cxn ang="0">
                  <a:pos x="15" y="20"/>
                </a:cxn>
                <a:cxn ang="0">
                  <a:pos x="22" y="10"/>
                </a:cxn>
                <a:cxn ang="0">
                  <a:pos x="39" y="1"/>
                </a:cxn>
                <a:cxn ang="0">
                  <a:pos x="49" y="9"/>
                </a:cxn>
                <a:cxn ang="0">
                  <a:pos x="58" y="10"/>
                </a:cxn>
                <a:cxn ang="0">
                  <a:pos x="63" y="13"/>
                </a:cxn>
                <a:cxn ang="0">
                  <a:pos x="55" y="29"/>
                </a:cxn>
                <a:cxn ang="0">
                  <a:pos x="64" y="39"/>
                </a:cxn>
                <a:cxn ang="0">
                  <a:pos x="63" y="54"/>
                </a:cxn>
                <a:cxn ang="0">
                  <a:pos x="51" y="67"/>
                </a:cxn>
                <a:cxn ang="0">
                  <a:pos x="48" y="79"/>
                </a:cxn>
                <a:cxn ang="0">
                  <a:pos x="60" y="87"/>
                </a:cxn>
                <a:cxn ang="0">
                  <a:pos x="69" y="94"/>
                </a:cxn>
                <a:cxn ang="0">
                  <a:pos x="72" y="95"/>
                </a:cxn>
              </a:cxnLst>
              <a:rect l="0" t="0" r="r" b="b"/>
              <a:pathLst>
                <a:path w="72" h="162">
                  <a:moveTo>
                    <a:pt x="72" y="95"/>
                  </a:moveTo>
                  <a:cubicBezTo>
                    <a:pt x="72" y="101"/>
                    <a:pt x="72" y="107"/>
                    <a:pt x="72" y="112"/>
                  </a:cubicBezTo>
                  <a:cubicBezTo>
                    <a:pt x="70" y="117"/>
                    <a:pt x="65" y="117"/>
                    <a:pt x="62" y="121"/>
                  </a:cubicBezTo>
                  <a:cubicBezTo>
                    <a:pt x="57" y="125"/>
                    <a:pt x="52" y="129"/>
                    <a:pt x="48" y="134"/>
                  </a:cubicBezTo>
                  <a:cubicBezTo>
                    <a:pt x="46" y="140"/>
                    <a:pt x="51" y="146"/>
                    <a:pt x="48" y="151"/>
                  </a:cubicBezTo>
                  <a:cubicBezTo>
                    <a:pt x="47" y="157"/>
                    <a:pt x="41" y="159"/>
                    <a:pt x="38" y="162"/>
                  </a:cubicBezTo>
                  <a:cubicBezTo>
                    <a:pt x="34" y="149"/>
                    <a:pt x="31" y="136"/>
                    <a:pt x="27" y="123"/>
                  </a:cubicBezTo>
                  <a:cubicBezTo>
                    <a:pt x="26" y="117"/>
                    <a:pt x="20" y="117"/>
                    <a:pt x="18" y="113"/>
                  </a:cubicBezTo>
                  <a:cubicBezTo>
                    <a:pt x="15" y="107"/>
                    <a:pt x="13" y="97"/>
                    <a:pt x="6" y="97"/>
                  </a:cubicBezTo>
                  <a:cubicBezTo>
                    <a:pt x="4" y="90"/>
                    <a:pt x="0" y="83"/>
                    <a:pt x="2" y="75"/>
                  </a:cubicBezTo>
                  <a:cubicBezTo>
                    <a:pt x="6" y="69"/>
                    <a:pt x="13" y="66"/>
                    <a:pt x="15" y="58"/>
                  </a:cubicBezTo>
                  <a:cubicBezTo>
                    <a:pt x="16" y="46"/>
                    <a:pt x="13" y="33"/>
                    <a:pt x="15" y="20"/>
                  </a:cubicBezTo>
                  <a:cubicBezTo>
                    <a:pt x="16" y="16"/>
                    <a:pt x="21" y="13"/>
                    <a:pt x="22" y="10"/>
                  </a:cubicBezTo>
                  <a:cubicBezTo>
                    <a:pt x="28" y="7"/>
                    <a:pt x="33" y="0"/>
                    <a:pt x="39" y="1"/>
                  </a:cubicBezTo>
                  <a:cubicBezTo>
                    <a:pt x="44" y="1"/>
                    <a:pt x="49" y="3"/>
                    <a:pt x="49" y="9"/>
                  </a:cubicBezTo>
                  <a:cubicBezTo>
                    <a:pt x="50" y="16"/>
                    <a:pt x="56" y="14"/>
                    <a:pt x="58" y="10"/>
                  </a:cubicBezTo>
                  <a:cubicBezTo>
                    <a:pt x="62" y="5"/>
                    <a:pt x="67" y="6"/>
                    <a:pt x="63" y="13"/>
                  </a:cubicBezTo>
                  <a:cubicBezTo>
                    <a:pt x="61" y="19"/>
                    <a:pt x="54" y="21"/>
                    <a:pt x="55" y="29"/>
                  </a:cubicBezTo>
                  <a:cubicBezTo>
                    <a:pt x="56" y="33"/>
                    <a:pt x="60" y="38"/>
                    <a:pt x="64" y="39"/>
                  </a:cubicBezTo>
                  <a:cubicBezTo>
                    <a:pt x="65" y="44"/>
                    <a:pt x="67" y="50"/>
                    <a:pt x="63" y="54"/>
                  </a:cubicBezTo>
                  <a:cubicBezTo>
                    <a:pt x="61" y="60"/>
                    <a:pt x="55" y="61"/>
                    <a:pt x="51" y="67"/>
                  </a:cubicBezTo>
                  <a:cubicBezTo>
                    <a:pt x="48" y="70"/>
                    <a:pt x="44" y="74"/>
                    <a:pt x="48" y="79"/>
                  </a:cubicBezTo>
                  <a:cubicBezTo>
                    <a:pt x="52" y="82"/>
                    <a:pt x="56" y="88"/>
                    <a:pt x="60" y="87"/>
                  </a:cubicBezTo>
                  <a:cubicBezTo>
                    <a:pt x="65" y="82"/>
                    <a:pt x="66" y="91"/>
                    <a:pt x="69" y="94"/>
                  </a:cubicBezTo>
                  <a:cubicBezTo>
                    <a:pt x="70" y="94"/>
                    <a:pt x="71" y="95"/>
                    <a:pt x="72" y="9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54" name="Freeform 375">
              <a:extLst>
                <a:ext uri="{FF2B5EF4-FFF2-40B4-BE49-F238E27FC236}">
                  <a16:creationId xmlns:a16="http://schemas.microsoft.com/office/drawing/2014/main" id="{081BEDE6-0F6A-49AA-ACC0-018C778C9EBE}"/>
                </a:ext>
              </a:extLst>
            </p:cNvPr>
            <p:cNvSpPr>
              <a:spLocks/>
            </p:cNvSpPr>
            <p:nvPr/>
          </p:nvSpPr>
          <p:spPr bwMode="auto">
            <a:xfrm>
              <a:off x="2802436" y="3798106"/>
              <a:ext cx="108102" cy="115432"/>
            </a:xfrm>
            <a:custGeom>
              <a:avLst/>
              <a:gdLst/>
              <a:ahLst/>
              <a:cxnLst>
                <a:cxn ang="0">
                  <a:pos x="172" y="8"/>
                </a:cxn>
                <a:cxn ang="0">
                  <a:pos x="186" y="49"/>
                </a:cxn>
                <a:cxn ang="0">
                  <a:pos x="177" y="77"/>
                </a:cxn>
                <a:cxn ang="0">
                  <a:pos x="170" y="86"/>
                </a:cxn>
                <a:cxn ang="0">
                  <a:pos x="155" y="62"/>
                </a:cxn>
                <a:cxn ang="0">
                  <a:pos x="148" y="48"/>
                </a:cxn>
                <a:cxn ang="0">
                  <a:pos x="141" y="42"/>
                </a:cxn>
                <a:cxn ang="0">
                  <a:pos x="143" y="58"/>
                </a:cxn>
                <a:cxn ang="0">
                  <a:pos x="158" y="85"/>
                </a:cxn>
                <a:cxn ang="0">
                  <a:pos x="168" y="114"/>
                </a:cxn>
                <a:cxn ang="0">
                  <a:pos x="184" y="149"/>
                </a:cxn>
                <a:cxn ang="0">
                  <a:pos x="199" y="173"/>
                </a:cxn>
                <a:cxn ang="0">
                  <a:pos x="196" y="184"/>
                </a:cxn>
                <a:cxn ang="0">
                  <a:pos x="206" y="202"/>
                </a:cxn>
                <a:cxn ang="0">
                  <a:pos x="215" y="212"/>
                </a:cxn>
                <a:cxn ang="0">
                  <a:pos x="215" y="220"/>
                </a:cxn>
                <a:cxn ang="0">
                  <a:pos x="12" y="220"/>
                </a:cxn>
                <a:cxn ang="0">
                  <a:pos x="6" y="212"/>
                </a:cxn>
                <a:cxn ang="0">
                  <a:pos x="6" y="93"/>
                </a:cxn>
                <a:cxn ang="0">
                  <a:pos x="6" y="55"/>
                </a:cxn>
                <a:cxn ang="0">
                  <a:pos x="2" y="32"/>
                </a:cxn>
                <a:cxn ang="0">
                  <a:pos x="5" y="17"/>
                </a:cxn>
                <a:cxn ang="0">
                  <a:pos x="8" y="4"/>
                </a:cxn>
                <a:cxn ang="0">
                  <a:pos x="19" y="2"/>
                </a:cxn>
                <a:cxn ang="0">
                  <a:pos x="52" y="8"/>
                </a:cxn>
                <a:cxn ang="0">
                  <a:pos x="62" y="13"/>
                </a:cxn>
                <a:cxn ang="0">
                  <a:pos x="79" y="18"/>
                </a:cxn>
                <a:cxn ang="0">
                  <a:pos x="95" y="10"/>
                </a:cxn>
                <a:cxn ang="0">
                  <a:pos x="113" y="3"/>
                </a:cxn>
                <a:cxn ang="0">
                  <a:pos x="128" y="4"/>
                </a:cxn>
                <a:cxn ang="0">
                  <a:pos x="138" y="12"/>
                </a:cxn>
                <a:cxn ang="0">
                  <a:pos x="149" y="12"/>
                </a:cxn>
                <a:cxn ang="0">
                  <a:pos x="161" y="14"/>
                </a:cxn>
                <a:cxn ang="0">
                  <a:pos x="172" y="8"/>
                </a:cxn>
              </a:cxnLst>
              <a:rect l="0" t="0" r="r" b="b"/>
              <a:pathLst>
                <a:path w="221" h="222">
                  <a:moveTo>
                    <a:pt x="172" y="8"/>
                  </a:moveTo>
                  <a:cubicBezTo>
                    <a:pt x="176" y="22"/>
                    <a:pt x="181" y="36"/>
                    <a:pt x="186" y="49"/>
                  </a:cubicBezTo>
                  <a:cubicBezTo>
                    <a:pt x="180" y="56"/>
                    <a:pt x="179" y="67"/>
                    <a:pt x="177" y="77"/>
                  </a:cubicBezTo>
                  <a:cubicBezTo>
                    <a:pt x="176" y="82"/>
                    <a:pt x="174" y="90"/>
                    <a:pt x="170" y="86"/>
                  </a:cubicBezTo>
                  <a:cubicBezTo>
                    <a:pt x="165" y="78"/>
                    <a:pt x="156" y="73"/>
                    <a:pt x="155" y="62"/>
                  </a:cubicBezTo>
                  <a:cubicBezTo>
                    <a:pt x="154" y="56"/>
                    <a:pt x="149" y="55"/>
                    <a:pt x="148" y="48"/>
                  </a:cubicBezTo>
                  <a:cubicBezTo>
                    <a:pt x="147" y="44"/>
                    <a:pt x="145" y="36"/>
                    <a:pt x="141" y="42"/>
                  </a:cubicBezTo>
                  <a:cubicBezTo>
                    <a:pt x="137" y="47"/>
                    <a:pt x="142" y="53"/>
                    <a:pt x="143" y="58"/>
                  </a:cubicBezTo>
                  <a:cubicBezTo>
                    <a:pt x="145" y="69"/>
                    <a:pt x="153" y="76"/>
                    <a:pt x="158" y="85"/>
                  </a:cubicBezTo>
                  <a:cubicBezTo>
                    <a:pt x="160" y="95"/>
                    <a:pt x="166" y="104"/>
                    <a:pt x="168" y="114"/>
                  </a:cubicBezTo>
                  <a:cubicBezTo>
                    <a:pt x="175" y="124"/>
                    <a:pt x="178" y="137"/>
                    <a:pt x="184" y="149"/>
                  </a:cubicBezTo>
                  <a:cubicBezTo>
                    <a:pt x="187" y="158"/>
                    <a:pt x="192" y="167"/>
                    <a:pt x="199" y="173"/>
                  </a:cubicBezTo>
                  <a:cubicBezTo>
                    <a:pt x="201" y="177"/>
                    <a:pt x="192" y="177"/>
                    <a:pt x="196" y="184"/>
                  </a:cubicBezTo>
                  <a:cubicBezTo>
                    <a:pt x="197" y="192"/>
                    <a:pt x="200" y="198"/>
                    <a:pt x="206" y="202"/>
                  </a:cubicBezTo>
                  <a:cubicBezTo>
                    <a:pt x="210" y="204"/>
                    <a:pt x="212" y="208"/>
                    <a:pt x="215" y="212"/>
                  </a:cubicBezTo>
                  <a:cubicBezTo>
                    <a:pt x="219" y="216"/>
                    <a:pt x="221" y="222"/>
                    <a:pt x="215" y="220"/>
                  </a:cubicBezTo>
                  <a:cubicBezTo>
                    <a:pt x="147" y="220"/>
                    <a:pt x="80" y="220"/>
                    <a:pt x="12" y="220"/>
                  </a:cubicBezTo>
                  <a:cubicBezTo>
                    <a:pt x="7" y="222"/>
                    <a:pt x="4" y="220"/>
                    <a:pt x="6" y="212"/>
                  </a:cubicBezTo>
                  <a:cubicBezTo>
                    <a:pt x="6" y="173"/>
                    <a:pt x="5" y="133"/>
                    <a:pt x="6" y="93"/>
                  </a:cubicBezTo>
                  <a:cubicBezTo>
                    <a:pt x="5" y="80"/>
                    <a:pt x="6" y="67"/>
                    <a:pt x="6" y="55"/>
                  </a:cubicBezTo>
                  <a:cubicBezTo>
                    <a:pt x="3" y="48"/>
                    <a:pt x="0" y="40"/>
                    <a:pt x="2" y="32"/>
                  </a:cubicBezTo>
                  <a:cubicBezTo>
                    <a:pt x="4" y="27"/>
                    <a:pt x="7" y="23"/>
                    <a:pt x="5" y="17"/>
                  </a:cubicBezTo>
                  <a:cubicBezTo>
                    <a:pt x="3" y="12"/>
                    <a:pt x="2" y="6"/>
                    <a:pt x="8" y="4"/>
                  </a:cubicBezTo>
                  <a:cubicBezTo>
                    <a:pt x="9" y="0"/>
                    <a:pt x="15" y="5"/>
                    <a:pt x="19" y="2"/>
                  </a:cubicBezTo>
                  <a:cubicBezTo>
                    <a:pt x="30" y="0"/>
                    <a:pt x="41" y="6"/>
                    <a:pt x="52" y="8"/>
                  </a:cubicBezTo>
                  <a:cubicBezTo>
                    <a:pt x="57" y="7"/>
                    <a:pt x="58" y="15"/>
                    <a:pt x="62" y="13"/>
                  </a:cubicBezTo>
                  <a:cubicBezTo>
                    <a:pt x="68" y="13"/>
                    <a:pt x="74" y="16"/>
                    <a:pt x="79" y="18"/>
                  </a:cubicBezTo>
                  <a:cubicBezTo>
                    <a:pt x="86" y="21"/>
                    <a:pt x="89" y="11"/>
                    <a:pt x="95" y="10"/>
                  </a:cubicBezTo>
                  <a:cubicBezTo>
                    <a:pt x="101" y="7"/>
                    <a:pt x="107" y="6"/>
                    <a:pt x="113" y="3"/>
                  </a:cubicBezTo>
                  <a:cubicBezTo>
                    <a:pt x="118" y="3"/>
                    <a:pt x="123" y="3"/>
                    <a:pt x="128" y="4"/>
                  </a:cubicBezTo>
                  <a:cubicBezTo>
                    <a:pt x="129" y="10"/>
                    <a:pt x="134" y="15"/>
                    <a:pt x="138" y="12"/>
                  </a:cubicBezTo>
                  <a:cubicBezTo>
                    <a:pt x="141" y="12"/>
                    <a:pt x="146" y="17"/>
                    <a:pt x="149" y="12"/>
                  </a:cubicBezTo>
                  <a:cubicBezTo>
                    <a:pt x="152" y="9"/>
                    <a:pt x="156" y="15"/>
                    <a:pt x="161" y="14"/>
                  </a:cubicBezTo>
                  <a:cubicBezTo>
                    <a:pt x="165" y="14"/>
                    <a:pt x="168" y="11"/>
                    <a:pt x="172" y="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55" name="Freeform 376">
              <a:extLst>
                <a:ext uri="{FF2B5EF4-FFF2-40B4-BE49-F238E27FC236}">
                  <a16:creationId xmlns:a16="http://schemas.microsoft.com/office/drawing/2014/main" id="{DF0DFC7D-02ED-4509-B20D-4D7974EAE9EC}"/>
                </a:ext>
              </a:extLst>
            </p:cNvPr>
            <p:cNvSpPr>
              <a:spLocks/>
            </p:cNvSpPr>
            <p:nvPr/>
          </p:nvSpPr>
          <p:spPr bwMode="auto">
            <a:xfrm>
              <a:off x="2776785" y="3909874"/>
              <a:ext cx="150245" cy="219872"/>
            </a:xfrm>
            <a:custGeom>
              <a:avLst/>
              <a:gdLst/>
              <a:ahLst/>
              <a:cxnLst>
                <a:cxn ang="0">
                  <a:pos x="223" y="409"/>
                </a:cxn>
                <a:cxn ang="0">
                  <a:pos x="209" y="417"/>
                </a:cxn>
                <a:cxn ang="0">
                  <a:pos x="190" y="419"/>
                </a:cxn>
                <a:cxn ang="0">
                  <a:pos x="167" y="419"/>
                </a:cxn>
                <a:cxn ang="0">
                  <a:pos x="158" y="412"/>
                </a:cxn>
                <a:cxn ang="0">
                  <a:pos x="144" y="397"/>
                </a:cxn>
                <a:cxn ang="0">
                  <a:pos x="135" y="403"/>
                </a:cxn>
                <a:cxn ang="0">
                  <a:pos x="124" y="402"/>
                </a:cxn>
                <a:cxn ang="0">
                  <a:pos x="114" y="401"/>
                </a:cxn>
                <a:cxn ang="0">
                  <a:pos x="102" y="385"/>
                </a:cxn>
                <a:cxn ang="0">
                  <a:pos x="99" y="370"/>
                </a:cxn>
                <a:cxn ang="0">
                  <a:pos x="84" y="360"/>
                </a:cxn>
                <a:cxn ang="0">
                  <a:pos x="79" y="345"/>
                </a:cxn>
                <a:cxn ang="0">
                  <a:pos x="65" y="330"/>
                </a:cxn>
                <a:cxn ang="0">
                  <a:pos x="58" y="319"/>
                </a:cxn>
                <a:cxn ang="0">
                  <a:pos x="44" y="306"/>
                </a:cxn>
                <a:cxn ang="0">
                  <a:pos x="33" y="302"/>
                </a:cxn>
                <a:cxn ang="0">
                  <a:pos x="36" y="279"/>
                </a:cxn>
                <a:cxn ang="0">
                  <a:pos x="21" y="252"/>
                </a:cxn>
                <a:cxn ang="0">
                  <a:pos x="16" y="235"/>
                </a:cxn>
                <a:cxn ang="0">
                  <a:pos x="11" y="212"/>
                </a:cxn>
                <a:cxn ang="0">
                  <a:pos x="4" y="206"/>
                </a:cxn>
                <a:cxn ang="0">
                  <a:pos x="9" y="190"/>
                </a:cxn>
                <a:cxn ang="0">
                  <a:pos x="14" y="179"/>
                </a:cxn>
                <a:cxn ang="0">
                  <a:pos x="16" y="164"/>
                </a:cxn>
                <a:cxn ang="0">
                  <a:pos x="23" y="145"/>
                </a:cxn>
                <a:cxn ang="0">
                  <a:pos x="40" y="143"/>
                </a:cxn>
                <a:cxn ang="0">
                  <a:pos x="42" y="128"/>
                </a:cxn>
                <a:cxn ang="0">
                  <a:pos x="41" y="83"/>
                </a:cxn>
                <a:cxn ang="0">
                  <a:pos x="42" y="46"/>
                </a:cxn>
                <a:cxn ang="0">
                  <a:pos x="59" y="46"/>
                </a:cxn>
                <a:cxn ang="0">
                  <a:pos x="60" y="23"/>
                </a:cxn>
                <a:cxn ang="0">
                  <a:pos x="60" y="3"/>
                </a:cxn>
                <a:cxn ang="0">
                  <a:pos x="107" y="2"/>
                </a:cxn>
                <a:cxn ang="0">
                  <a:pos x="274" y="2"/>
                </a:cxn>
                <a:cxn ang="0">
                  <a:pos x="280" y="28"/>
                </a:cxn>
                <a:cxn ang="0">
                  <a:pos x="285" y="71"/>
                </a:cxn>
                <a:cxn ang="0">
                  <a:pos x="301" y="85"/>
                </a:cxn>
                <a:cxn ang="0">
                  <a:pos x="303" y="95"/>
                </a:cxn>
                <a:cxn ang="0">
                  <a:pos x="290" y="106"/>
                </a:cxn>
                <a:cxn ang="0">
                  <a:pos x="281" y="114"/>
                </a:cxn>
                <a:cxn ang="0">
                  <a:pos x="275" y="126"/>
                </a:cxn>
                <a:cxn ang="0">
                  <a:pos x="267" y="158"/>
                </a:cxn>
                <a:cxn ang="0">
                  <a:pos x="265" y="194"/>
                </a:cxn>
                <a:cxn ang="0">
                  <a:pos x="262" y="210"/>
                </a:cxn>
                <a:cxn ang="0">
                  <a:pos x="247" y="222"/>
                </a:cxn>
                <a:cxn ang="0">
                  <a:pos x="240" y="254"/>
                </a:cxn>
                <a:cxn ang="0">
                  <a:pos x="229" y="258"/>
                </a:cxn>
                <a:cxn ang="0">
                  <a:pos x="225" y="294"/>
                </a:cxn>
                <a:cxn ang="0">
                  <a:pos x="223" y="309"/>
                </a:cxn>
                <a:cxn ang="0">
                  <a:pos x="207" y="310"/>
                </a:cxn>
                <a:cxn ang="0">
                  <a:pos x="207" y="325"/>
                </a:cxn>
                <a:cxn ang="0">
                  <a:pos x="222" y="333"/>
                </a:cxn>
                <a:cxn ang="0">
                  <a:pos x="238" y="358"/>
                </a:cxn>
                <a:cxn ang="0">
                  <a:pos x="252" y="380"/>
                </a:cxn>
                <a:cxn ang="0">
                  <a:pos x="256" y="395"/>
                </a:cxn>
                <a:cxn ang="0">
                  <a:pos x="244" y="397"/>
                </a:cxn>
                <a:cxn ang="0">
                  <a:pos x="230" y="398"/>
                </a:cxn>
                <a:cxn ang="0">
                  <a:pos x="223" y="409"/>
                </a:cxn>
              </a:cxnLst>
              <a:rect l="0" t="0" r="r" b="b"/>
              <a:pathLst>
                <a:path w="307" h="424">
                  <a:moveTo>
                    <a:pt x="223" y="409"/>
                  </a:moveTo>
                  <a:cubicBezTo>
                    <a:pt x="219" y="413"/>
                    <a:pt x="214" y="420"/>
                    <a:pt x="209" y="417"/>
                  </a:cubicBezTo>
                  <a:cubicBezTo>
                    <a:pt x="203" y="412"/>
                    <a:pt x="196" y="418"/>
                    <a:pt x="190" y="419"/>
                  </a:cubicBezTo>
                  <a:cubicBezTo>
                    <a:pt x="183" y="422"/>
                    <a:pt x="175" y="415"/>
                    <a:pt x="167" y="419"/>
                  </a:cubicBezTo>
                  <a:cubicBezTo>
                    <a:pt x="163" y="424"/>
                    <a:pt x="161" y="415"/>
                    <a:pt x="158" y="412"/>
                  </a:cubicBezTo>
                  <a:cubicBezTo>
                    <a:pt x="153" y="407"/>
                    <a:pt x="149" y="400"/>
                    <a:pt x="144" y="397"/>
                  </a:cubicBezTo>
                  <a:cubicBezTo>
                    <a:pt x="140" y="397"/>
                    <a:pt x="139" y="409"/>
                    <a:pt x="135" y="403"/>
                  </a:cubicBezTo>
                  <a:cubicBezTo>
                    <a:pt x="132" y="399"/>
                    <a:pt x="128" y="397"/>
                    <a:pt x="124" y="402"/>
                  </a:cubicBezTo>
                  <a:cubicBezTo>
                    <a:pt x="122" y="407"/>
                    <a:pt x="116" y="405"/>
                    <a:pt x="114" y="401"/>
                  </a:cubicBezTo>
                  <a:cubicBezTo>
                    <a:pt x="110" y="396"/>
                    <a:pt x="107" y="390"/>
                    <a:pt x="102" y="385"/>
                  </a:cubicBezTo>
                  <a:cubicBezTo>
                    <a:pt x="99" y="381"/>
                    <a:pt x="104" y="374"/>
                    <a:pt x="99" y="370"/>
                  </a:cubicBezTo>
                  <a:cubicBezTo>
                    <a:pt x="95" y="364"/>
                    <a:pt x="87" y="368"/>
                    <a:pt x="84" y="360"/>
                  </a:cubicBezTo>
                  <a:cubicBezTo>
                    <a:pt x="83" y="355"/>
                    <a:pt x="84" y="348"/>
                    <a:pt x="79" y="345"/>
                  </a:cubicBezTo>
                  <a:cubicBezTo>
                    <a:pt x="74" y="340"/>
                    <a:pt x="67" y="337"/>
                    <a:pt x="65" y="330"/>
                  </a:cubicBezTo>
                  <a:cubicBezTo>
                    <a:pt x="68" y="324"/>
                    <a:pt x="62" y="320"/>
                    <a:pt x="58" y="319"/>
                  </a:cubicBezTo>
                  <a:cubicBezTo>
                    <a:pt x="53" y="317"/>
                    <a:pt x="46" y="313"/>
                    <a:pt x="44" y="306"/>
                  </a:cubicBezTo>
                  <a:cubicBezTo>
                    <a:pt x="41" y="302"/>
                    <a:pt x="35" y="308"/>
                    <a:pt x="33" y="302"/>
                  </a:cubicBezTo>
                  <a:cubicBezTo>
                    <a:pt x="31" y="294"/>
                    <a:pt x="36" y="287"/>
                    <a:pt x="36" y="279"/>
                  </a:cubicBezTo>
                  <a:cubicBezTo>
                    <a:pt x="33" y="268"/>
                    <a:pt x="26" y="261"/>
                    <a:pt x="21" y="252"/>
                  </a:cubicBezTo>
                  <a:cubicBezTo>
                    <a:pt x="24" y="246"/>
                    <a:pt x="21" y="239"/>
                    <a:pt x="16" y="235"/>
                  </a:cubicBezTo>
                  <a:cubicBezTo>
                    <a:pt x="13" y="228"/>
                    <a:pt x="14" y="219"/>
                    <a:pt x="11" y="212"/>
                  </a:cubicBezTo>
                  <a:cubicBezTo>
                    <a:pt x="7" y="213"/>
                    <a:pt x="0" y="213"/>
                    <a:pt x="4" y="206"/>
                  </a:cubicBezTo>
                  <a:cubicBezTo>
                    <a:pt x="5" y="200"/>
                    <a:pt x="13" y="196"/>
                    <a:pt x="9" y="190"/>
                  </a:cubicBezTo>
                  <a:cubicBezTo>
                    <a:pt x="4" y="184"/>
                    <a:pt x="11" y="182"/>
                    <a:pt x="14" y="179"/>
                  </a:cubicBezTo>
                  <a:cubicBezTo>
                    <a:pt x="15" y="174"/>
                    <a:pt x="12" y="168"/>
                    <a:pt x="16" y="164"/>
                  </a:cubicBezTo>
                  <a:cubicBezTo>
                    <a:pt x="20" y="159"/>
                    <a:pt x="20" y="151"/>
                    <a:pt x="23" y="145"/>
                  </a:cubicBezTo>
                  <a:cubicBezTo>
                    <a:pt x="29" y="142"/>
                    <a:pt x="35" y="144"/>
                    <a:pt x="40" y="143"/>
                  </a:cubicBezTo>
                  <a:cubicBezTo>
                    <a:pt x="43" y="141"/>
                    <a:pt x="41" y="133"/>
                    <a:pt x="42" y="128"/>
                  </a:cubicBezTo>
                  <a:cubicBezTo>
                    <a:pt x="41" y="113"/>
                    <a:pt x="42" y="98"/>
                    <a:pt x="41" y="83"/>
                  </a:cubicBezTo>
                  <a:cubicBezTo>
                    <a:pt x="42" y="71"/>
                    <a:pt x="41" y="58"/>
                    <a:pt x="42" y="46"/>
                  </a:cubicBezTo>
                  <a:cubicBezTo>
                    <a:pt x="48" y="46"/>
                    <a:pt x="53" y="46"/>
                    <a:pt x="59" y="46"/>
                  </a:cubicBezTo>
                  <a:cubicBezTo>
                    <a:pt x="61" y="39"/>
                    <a:pt x="59" y="31"/>
                    <a:pt x="60" y="23"/>
                  </a:cubicBezTo>
                  <a:cubicBezTo>
                    <a:pt x="59" y="16"/>
                    <a:pt x="59" y="9"/>
                    <a:pt x="60" y="3"/>
                  </a:cubicBezTo>
                  <a:cubicBezTo>
                    <a:pt x="75" y="0"/>
                    <a:pt x="91" y="2"/>
                    <a:pt x="107" y="2"/>
                  </a:cubicBezTo>
                  <a:cubicBezTo>
                    <a:pt x="163" y="2"/>
                    <a:pt x="218" y="2"/>
                    <a:pt x="274" y="2"/>
                  </a:cubicBezTo>
                  <a:cubicBezTo>
                    <a:pt x="277" y="10"/>
                    <a:pt x="281" y="19"/>
                    <a:pt x="280" y="28"/>
                  </a:cubicBezTo>
                  <a:cubicBezTo>
                    <a:pt x="281" y="42"/>
                    <a:pt x="281" y="57"/>
                    <a:pt x="285" y="71"/>
                  </a:cubicBezTo>
                  <a:cubicBezTo>
                    <a:pt x="290" y="76"/>
                    <a:pt x="296" y="79"/>
                    <a:pt x="301" y="85"/>
                  </a:cubicBezTo>
                  <a:cubicBezTo>
                    <a:pt x="307" y="87"/>
                    <a:pt x="307" y="91"/>
                    <a:pt x="303" y="95"/>
                  </a:cubicBezTo>
                  <a:cubicBezTo>
                    <a:pt x="301" y="102"/>
                    <a:pt x="295" y="104"/>
                    <a:pt x="290" y="106"/>
                  </a:cubicBezTo>
                  <a:cubicBezTo>
                    <a:pt x="287" y="110"/>
                    <a:pt x="286" y="116"/>
                    <a:pt x="281" y="114"/>
                  </a:cubicBezTo>
                  <a:cubicBezTo>
                    <a:pt x="276" y="113"/>
                    <a:pt x="276" y="122"/>
                    <a:pt x="275" y="126"/>
                  </a:cubicBezTo>
                  <a:cubicBezTo>
                    <a:pt x="274" y="137"/>
                    <a:pt x="269" y="147"/>
                    <a:pt x="267" y="158"/>
                  </a:cubicBezTo>
                  <a:cubicBezTo>
                    <a:pt x="268" y="170"/>
                    <a:pt x="268" y="183"/>
                    <a:pt x="265" y="194"/>
                  </a:cubicBezTo>
                  <a:cubicBezTo>
                    <a:pt x="263" y="199"/>
                    <a:pt x="262" y="204"/>
                    <a:pt x="262" y="210"/>
                  </a:cubicBezTo>
                  <a:cubicBezTo>
                    <a:pt x="256" y="212"/>
                    <a:pt x="250" y="214"/>
                    <a:pt x="247" y="222"/>
                  </a:cubicBezTo>
                  <a:cubicBezTo>
                    <a:pt x="241" y="231"/>
                    <a:pt x="242" y="243"/>
                    <a:pt x="240" y="254"/>
                  </a:cubicBezTo>
                  <a:cubicBezTo>
                    <a:pt x="238" y="260"/>
                    <a:pt x="231" y="252"/>
                    <a:pt x="229" y="258"/>
                  </a:cubicBezTo>
                  <a:cubicBezTo>
                    <a:pt x="228" y="270"/>
                    <a:pt x="226" y="282"/>
                    <a:pt x="225" y="294"/>
                  </a:cubicBezTo>
                  <a:cubicBezTo>
                    <a:pt x="225" y="299"/>
                    <a:pt x="225" y="306"/>
                    <a:pt x="223" y="309"/>
                  </a:cubicBezTo>
                  <a:cubicBezTo>
                    <a:pt x="218" y="314"/>
                    <a:pt x="212" y="309"/>
                    <a:pt x="207" y="310"/>
                  </a:cubicBezTo>
                  <a:cubicBezTo>
                    <a:pt x="207" y="315"/>
                    <a:pt x="204" y="322"/>
                    <a:pt x="207" y="325"/>
                  </a:cubicBezTo>
                  <a:cubicBezTo>
                    <a:pt x="212" y="327"/>
                    <a:pt x="219" y="326"/>
                    <a:pt x="222" y="333"/>
                  </a:cubicBezTo>
                  <a:cubicBezTo>
                    <a:pt x="227" y="342"/>
                    <a:pt x="235" y="348"/>
                    <a:pt x="238" y="358"/>
                  </a:cubicBezTo>
                  <a:cubicBezTo>
                    <a:pt x="241" y="366"/>
                    <a:pt x="243" y="378"/>
                    <a:pt x="252" y="380"/>
                  </a:cubicBezTo>
                  <a:cubicBezTo>
                    <a:pt x="256" y="383"/>
                    <a:pt x="256" y="390"/>
                    <a:pt x="256" y="395"/>
                  </a:cubicBezTo>
                  <a:cubicBezTo>
                    <a:pt x="254" y="397"/>
                    <a:pt x="248" y="396"/>
                    <a:pt x="244" y="397"/>
                  </a:cubicBezTo>
                  <a:cubicBezTo>
                    <a:pt x="240" y="398"/>
                    <a:pt x="234" y="397"/>
                    <a:pt x="230" y="398"/>
                  </a:cubicBezTo>
                  <a:cubicBezTo>
                    <a:pt x="228" y="401"/>
                    <a:pt x="225" y="405"/>
                    <a:pt x="223" y="40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56" name="Freeform 377">
              <a:extLst>
                <a:ext uri="{FF2B5EF4-FFF2-40B4-BE49-F238E27FC236}">
                  <a16:creationId xmlns:a16="http://schemas.microsoft.com/office/drawing/2014/main" id="{029F77C4-B7FD-45C3-8DD9-1F94B60FA66B}"/>
                </a:ext>
              </a:extLst>
            </p:cNvPr>
            <p:cNvSpPr>
              <a:spLocks/>
            </p:cNvSpPr>
            <p:nvPr/>
          </p:nvSpPr>
          <p:spPr bwMode="auto">
            <a:xfrm>
              <a:off x="2476296" y="3873228"/>
              <a:ext cx="146581" cy="179562"/>
            </a:xfrm>
            <a:custGeom>
              <a:avLst/>
              <a:gdLst/>
              <a:ahLst/>
              <a:cxnLst>
                <a:cxn ang="0">
                  <a:pos x="132" y="0"/>
                </a:cxn>
                <a:cxn ang="0">
                  <a:pos x="229" y="80"/>
                </a:cxn>
                <a:cxn ang="0">
                  <a:pos x="241" y="90"/>
                </a:cxn>
                <a:cxn ang="0">
                  <a:pos x="247" y="102"/>
                </a:cxn>
                <a:cxn ang="0">
                  <a:pos x="258" y="108"/>
                </a:cxn>
                <a:cxn ang="0">
                  <a:pos x="268" y="114"/>
                </a:cxn>
                <a:cxn ang="0">
                  <a:pos x="278" y="123"/>
                </a:cxn>
                <a:cxn ang="0">
                  <a:pos x="280" y="137"/>
                </a:cxn>
                <a:cxn ang="0">
                  <a:pos x="296" y="133"/>
                </a:cxn>
                <a:cxn ang="0">
                  <a:pos x="295" y="195"/>
                </a:cxn>
                <a:cxn ang="0">
                  <a:pos x="281" y="219"/>
                </a:cxn>
                <a:cxn ang="0">
                  <a:pos x="245" y="222"/>
                </a:cxn>
                <a:cxn ang="0">
                  <a:pos x="230" y="229"/>
                </a:cxn>
                <a:cxn ang="0">
                  <a:pos x="210" y="224"/>
                </a:cxn>
                <a:cxn ang="0">
                  <a:pos x="190" y="237"/>
                </a:cxn>
                <a:cxn ang="0">
                  <a:pos x="183" y="247"/>
                </a:cxn>
                <a:cxn ang="0">
                  <a:pos x="172" y="247"/>
                </a:cxn>
                <a:cxn ang="0">
                  <a:pos x="160" y="268"/>
                </a:cxn>
                <a:cxn ang="0">
                  <a:pos x="149" y="263"/>
                </a:cxn>
                <a:cxn ang="0">
                  <a:pos x="141" y="281"/>
                </a:cxn>
                <a:cxn ang="0">
                  <a:pos x="132" y="297"/>
                </a:cxn>
                <a:cxn ang="0">
                  <a:pos x="125" y="306"/>
                </a:cxn>
                <a:cxn ang="0">
                  <a:pos x="120" y="333"/>
                </a:cxn>
                <a:cxn ang="0">
                  <a:pos x="110" y="337"/>
                </a:cxn>
                <a:cxn ang="0">
                  <a:pos x="104" y="327"/>
                </a:cxn>
                <a:cxn ang="0">
                  <a:pos x="93" y="340"/>
                </a:cxn>
                <a:cxn ang="0">
                  <a:pos x="81" y="334"/>
                </a:cxn>
                <a:cxn ang="0">
                  <a:pos x="73" y="329"/>
                </a:cxn>
                <a:cxn ang="0">
                  <a:pos x="65" y="305"/>
                </a:cxn>
                <a:cxn ang="0">
                  <a:pos x="60" y="288"/>
                </a:cxn>
                <a:cxn ang="0">
                  <a:pos x="48" y="291"/>
                </a:cxn>
                <a:cxn ang="0">
                  <a:pos x="36" y="292"/>
                </a:cxn>
                <a:cxn ang="0">
                  <a:pos x="26" y="298"/>
                </a:cxn>
                <a:cxn ang="0">
                  <a:pos x="14" y="286"/>
                </a:cxn>
                <a:cxn ang="0">
                  <a:pos x="13" y="270"/>
                </a:cxn>
                <a:cxn ang="0">
                  <a:pos x="4" y="258"/>
                </a:cxn>
                <a:cxn ang="0">
                  <a:pos x="1" y="235"/>
                </a:cxn>
                <a:cxn ang="0">
                  <a:pos x="8" y="223"/>
                </a:cxn>
                <a:cxn ang="0">
                  <a:pos x="17" y="214"/>
                </a:cxn>
                <a:cxn ang="0">
                  <a:pos x="27" y="225"/>
                </a:cxn>
                <a:cxn ang="0">
                  <a:pos x="33" y="219"/>
                </a:cxn>
                <a:cxn ang="0">
                  <a:pos x="52" y="217"/>
                </a:cxn>
                <a:cxn ang="0">
                  <a:pos x="113" y="216"/>
                </a:cxn>
                <a:cxn ang="0">
                  <a:pos x="122" y="209"/>
                </a:cxn>
                <a:cxn ang="0">
                  <a:pos x="120" y="195"/>
                </a:cxn>
                <a:cxn ang="0">
                  <a:pos x="117" y="177"/>
                </a:cxn>
                <a:cxn ang="0">
                  <a:pos x="104" y="26"/>
                </a:cxn>
                <a:cxn ang="0">
                  <a:pos x="102" y="2"/>
                </a:cxn>
                <a:cxn ang="0">
                  <a:pos x="132" y="0"/>
                </a:cxn>
              </a:cxnLst>
              <a:rect l="0" t="0" r="r" b="b"/>
              <a:pathLst>
                <a:path w="298" h="342">
                  <a:moveTo>
                    <a:pt x="132" y="0"/>
                  </a:moveTo>
                  <a:cubicBezTo>
                    <a:pt x="165" y="25"/>
                    <a:pt x="196" y="55"/>
                    <a:pt x="229" y="80"/>
                  </a:cubicBezTo>
                  <a:cubicBezTo>
                    <a:pt x="233" y="83"/>
                    <a:pt x="238" y="85"/>
                    <a:pt x="241" y="90"/>
                  </a:cubicBezTo>
                  <a:cubicBezTo>
                    <a:pt x="238" y="96"/>
                    <a:pt x="244" y="98"/>
                    <a:pt x="247" y="102"/>
                  </a:cubicBezTo>
                  <a:cubicBezTo>
                    <a:pt x="250" y="105"/>
                    <a:pt x="253" y="113"/>
                    <a:pt x="258" y="108"/>
                  </a:cubicBezTo>
                  <a:cubicBezTo>
                    <a:pt x="261" y="105"/>
                    <a:pt x="263" y="115"/>
                    <a:pt x="268" y="114"/>
                  </a:cubicBezTo>
                  <a:cubicBezTo>
                    <a:pt x="272" y="113"/>
                    <a:pt x="278" y="116"/>
                    <a:pt x="278" y="123"/>
                  </a:cubicBezTo>
                  <a:cubicBezTo>
                    <a:pt x="279" y="127"/>
                    <a:pt x="275" y="136"/>
                    <a:pt x="280" y="137"/>
                  </a:cubicBezTo>
                  <a:cubicBezTo>
                    <a:pt x="285" y="136"/>
                    <a:pt x="291" y="134"/>
                    <a:pt x="296" y="133"/>
                  </a:cubicBezTo>
                  <a:cubicBezTo>
                    <a:pt x="297" y="154"/>
                    <a:pt x="298" y="175"/>
                    <a:pt x="295" y="195"/>
                  </a:cubicBezTo>
                  <a:cubicBezTo>
                    <a:pt x="293" y="205"/>
                    <a:pt x="289" y="215"/>
                    <a:pt x="281" y="219"/>
                  </a:cubicBezTo>
                  <a:cubicBezTo>
                    <a:pt x="269" y="220"/>
                    <a:pt x="257" y="220"/>
                    <a:pt x="245" y="222"/>
                  </a:cubicBezTo>
                  <a:cubicBezTo>
                    <a:pt x="240" y="227"/>
                    <a:pt x="235" y="231"/>
                    <a:pt x="230" y="229"/>
                  </a:cubicBezTo>
                  <a:cubicBezTo>
                    <a:pt x="223" y="228"/>
                    <a:pt x="216" y="226"/>
                    <a:pt x="210" y="224"/>
                  </a:cubicBezTo>
                  <a:cubicBezTo>
                    <a:pt x="203" y="227"/>
                    <a:pt x="197" y="234"/>
                    <a:pt x="190" y="237"/>
                  </a:cubicBezTo>
                  <a:cubicBezTo>
                    <a:pt x="186" y="238"/>
                    <a:pt x="188" y="248"/>
                    <a:pt x="183" y="247"/>
                  </a:cubicBezTo>
                  <a:cubicBezTo>
                    <a:pt x="179" y="245"/>
                    <a:pt x="174" y="241"/>
                    <a:pt x="172" y="247"/>
                  </a:cubicBezTo>
                  <a:cubicBezTo>
                    <a:pt x="166" y="252"/>
                    <a:pt x="164" y="261"/>
                    <a:pt x="160" y="268"/>
                  </a:cubicBezTo>
                  <a:cubicBezTo>
                    <a:pt x="156" y="271"/>
                    <a:pt x="152" y="266"/>
                    <a:pt x="149" y="263"/>
                  </a:cubicBezTo>
                  <a:cubicBezTo>
                    <a:pt x="142" y="264"/>
                    <a:pt x="143" y="275"/>
                    <a:pt x="141" y="281"/>
                  </a:cubicBezTo>
                  <a:cubicBezTo>
                    <a:pt x="140" y="288"/>
                    <a:pt x="138" y="295"/>
                    <a:pt x="132" y="297"/>
                  </a:cubicBezTo>
                  <a:cubicBezTo>
                    <a:pt x="128" y="298"/>
                    <a:pt x="123" y="299"/>
                    <a:pt x="125" y="306"/>
                  </a:cubicBezTo>
                  <a:cubicBezTo>
                    <a:pt x="125" y="315"/>
                    <a:pt x="123" y="325"/>
                    <a:pt x="120" y="333"/>
                  </a:cubicBezTo>
                  <a:cubicBezTo>
                    <a:pt x="117" y="334"/>
                    <a:pt x="112" y="341"/>
                    <a:pt x="110" y="337"/>
                  </a:cubicBezTo>
                  <a:cubicBezTo>
                    <a:pt x="108" y="333"/>
                    <a:pt x="109" y="324"/>
                    <a:pt x="104" y="327"/>
                  </a:cubicBezTo>
                  <a:cubicBezTo>
                    <a:pt x="99" y="330"/>
                    <a:pt x="97" y="337"/>
                    <a:pt x="93" y="340"/>
                  </a:cubicBezTo>
                  <a:cubicBezTo>
                    <a:pt x="90" y="336"/>
                    <a:pt x="85" y="329"/>
                    <a:pt x="81" y="334"/>
                  </a:cubicBezTo>
                  <a:cubicBezTo>
                    <a:pt x="77" y="342"/>
                    <a:pt x="75" y="333"/>
                    <a:pt x="73" y="329"/>
                  </a:cubicBezTo>
                  <a:cubicBezTo>
                    <a:pt x="72" y="320"/>
                    <a:pt x="70" y="311"/>
                    <a:pt x="65" y="305"/>
                  </a:cubicBezTo>
                  <a:cubicBezTo>
                    <a:pt x="62" y="300"/>
                    <a:pt x="61" y="293"/>
                    <a:pt x="60" y="288"/>
                  </a:cubicBezTo>
                  <a:cubicBezTo>
                    <a:pt x="56" y="282"/>
                    <a:pt x="51" y="288"/>
                    <a:pt x="48" y="291"/>
                  </a:cubicBezTo>
                  <a:cubicBezTo>
                    <a:pt x="45" y="297"/>
                    <a:pt x="40" y="294"/>
                    <a:pt x="36" y="292"/>
                  </a:cubicBezTo>
                  <a:cubicBezTo>
                    <a:pt x="32" y="289"/>
                    <a:pt x="30" y="300"/>
                    <a:pt x="26" y="298"/>
                  </a:cubicBezTo>
                  <a:cubicBezTo>
                    <a:pt x="22" y="295"/>
                    <a:pt x="18" y="290"/>
                    <a:pt x="14" y="286"/>
                  </a:cubicBezTo>
                  <a:cubicBezTo>
                    <a:pt x="15" y="281"/>
                    <a:pt x="14" y="275"/>
                    <a:pt x="13" y="270"/>
                  </a:cubicBezTo>
                  <a:cubicBezTo>
                    <a:pt x="11" y="265"/>
                    <a:pt x="5" y="264"/>
                    <a:pt x="4" y="258"/>
                  </a:cubicBezTo>
                  <a:cubicBezTo>
                    <a:pt x="3" y="250"/>
                    <a:pt x="0" y="243"/>
                    <a:pt x="1" y="235"/>
                  </a:cubicBezTo>
                  <a:cubicBezTo>
                    <a:pt x="4" y="232"/>
                    <a:pt x="9" y="229"/>
                    <a:pt x="8" y="223"/>
                  </a:cubicBezTo>
                  <a:cubicBezTo>
                    <a:pt x="8" y="217"/>
                    <a:pt x="12" y="211"/>
                    <a:pt x="17" y="214"/>
                  </a:cubicBezTo>
                  <a:cubicBezTo>
                    <a:pt x="20" y="219"/>
                    <a:pt x="22" y="226"/>
                    <a:pt x="27" y="225"/>
                  </a:cubicBezTo>
                  <a:cubicBezTo>
                    <a:pt x="28" y="220"/>
                    <a:pt x="27" y="215"/>
                    <a:pt x="33" y="219"/>
                  </a:cubicBezTo>
                  <a:cubicBezTo>
                    <a:pt x="39" y="221"/>
                    <a:pt x="46" y="221"/>
                    <a:pt x="52" y="217"/>
                  </a:cubicBezTo>
                  <a:cubicBezTo>
                    <a:pt x="72" y="216"/>
                    <a:pt x="93" y="217"/>
                    <a:pt x="113" y="216"/>
                  </a:cubicBezTo>
                  <a:cubicBezTo>
                    <a:pt x="118" y="217"/>
                    <a:pt x="123" y="217"/>
                    <a:pt x="122" y="209"/>
                  </a:cubicBezTo>
                  <a:cubicBezTo>
                    <a:pt x="124" y="204"/>
                    <a:pt x="125" y="198"/>
                    <a:pt x="120" y="195"/>
                  </a:cubicBezTo>
                  <a:cubicBezTo>
                    <a:pt x="116" y="190"/>
                    <a:pt x="118" y="183"/>
                    <a:pt x="117" y="177"/>
                  </a:cubicBezTo>
                  <a:cubicBezTo>
                    <a:pt x="113" y="127"/>
                    <a:pt x="108" y="77"/>
                    <a:pt x="104" y="26"/>
                  </a:cubicBezTo>
                  <a:cubicBezTo>
                    <a:pt x="103" y="18"/>
                    <a:pt x="102" y="10"/>
                    <a:pt x="102" y="2"/>
                  </a:cubicBezTo>
                  <a:cubicBezTo>
                    <a:pt x="112" y="1"/>
                    <a:pt x="122" y="3"/>
                    <a:pt x="132"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57" name="Freeform 378">
              <a:extLst>
                <a:ext uri="{FF2B5EF4-FFF2-40B4-BE49-F238E27FC236}">
                  <a16:creationId xmlns:a16="http://schemas.microsoft.com/office/drawing/2014/main" id="{2C69BF50-5217-4914-B718-785783D6009F}"/>
                </a:ext>
              </a:extLst>
            </p:cNvPr>
            <p:cNvSpPr>
              <a:spLocks/>
            </p:cNvSpPr>
            <p:nvPr/>
          </p:nvSpPr>
          <p:spPr bwMode="auto">
            <a:xfrm>
              <a:off x="2666849" y="3777950"/>
              <a:ext cx="141083" cy="163072"/>
            </a:xfrm>
            <a:custGeom>
              <a:avLst/>
              <a:gdLst/>
              <a:ahLst/>
              <a:cxnLst>
                <a:cxn ang="0">
                  <a:pos x="282" y="259"/>
                </a:cxn>
                <a:cxn ang="0">
                  <a:pos x="281" y="301"/>
                </a:cxn>
                <a:cxn ang="0">
                  <a:pos x="269" y="302"/>
                </a:cxn>
                <a:cxn ang="0">
                  <a:pos x="264" y="313"/>
                </a:cxn>
                <a:cxn ang="0">
                  <a:pos x="252" y="306"/>
                </a:cxn>
                <a:cxn ang="0">
                  <a:pos x="151" y="244"/>
                </a:cxn>
                <a:cxn ang="0">
                  <a:pos x="119" y="225"/>
                </a:cxn>
                <a:cxn ang="0">
                  <a:pos x="96" y="237"/>
                </a:cxn>
                <a:cxn ang="0">
                  <a:pos x="85" y="241"/>
                </a:cxn>
                <a:cxn ang="0">
                  <a:pos x="68" y="229"/>
                </a:cxn>
                <a:cxn ang="0">
                  <a:pos x="46" y="222"/>
                </a:cxn>
                <a:cxn ang="0">
                  <a:pos x="37" y="204"/>
                </a:cxn>
                <a:cxn ang="0">
                  <a:pos x="19" y="201"/>
                </a:cxn>
                <a:cxn ang="0">
                  <a:pos x="11" y="182"/>
                </a:cxn>
                <a:cxn ang="0">
                  <a:pos x="0" y="164"/>
                </a:cxn>
                <a:cxn ang="0">
                  <a:pos x="10" y="150"/>
                </a:cxn>
                <a:cxn ang="0">
                  <a:pos x="8" y="130"/>
                </a:cxn>
                <a:cxn ang="0">
                  <a:pos x="9" y="108"/>
                </a:cxn>
                <a:cxn ang="0">
                  <a:pos x="3" y="82"/>
                </a:cxn>
                <a:cxn ang="0">
                  <a:pos x="5" y="69"/>
                </a:cxn>
                <a:cxn ang="0">
                  <a:pos x="15" y="53"/>
                </a:cxn>
                <a:cxn ang="0">
                  <a:pos x="16" y="38"/>
                </a:cxn>
                <a:cxn ang="0">
                  <a:pos x="37" y="21"/>
                </a:cxn>
                <a:cxn ang="0">
                  <a:pos x="38" y="4"/>
                </a:cxn>
                <a:cxn ang="0">
                  <a:pos x="49" y="8"/>
                </a:cxn>
                <a:cxn ang="0">
                  <a:pos x="69" y="10"/>
                </a:cxn>
                <a:cxn ang="0">
                  <a:pos x="87" y="14"/>
                </a:cxn>
                <a:cxn ang="0">
                  <a:pos x="103" y="21"/>
                </a:cxn>
                <a:cxn ang="0">
                  <a:pos x="111" y="38"/>
                </a:cxn>
                <a:cxn ang="0">
                  <a:pos x="127" y="48"/>
                </a:cxn>
                <a:cxn ang="0">
                  <a:pos x="163" y="62"/>
                </a:cxn>
                <a:cxn ang="0">
                  <a:pos x="181" y="68"/>
                </a:cxn>
                <a:cxn ang="0">
                  <a:pos x="194" y="50"/>
                </a:cxn>
                <a:cxn ang="0">
                  <a:pos x="197" y="24"/>
                </a:cxn>
                <a:cxn ang="0">
                  <a:pos x="222" y="10"/>
                </a:cxn>
                <a:cxn ang="0">
                  <a:pos x="247" y="18"/>
                </a:cxn>
                <a:cxn ang="0">
                  <a:pos x="255" y="26"/>
                </a:cxn>
                <a:cxn ang="0">
                  <a:pos x="271" y="30"/>
                </a:cxn>
                <a:cxn ang="0">
                  <a:pos x="282" y="36"/>
                </a:cxn>
                <a:cxn ang="0">
                  <a:pos x="279" y="48"/>
                </a:cxn>
                <a:cxn ang="0">
                  <a:pos x="280" y="66"/>
                </a:cxn>
                <a:cxn ang="0">
                  <a:pos x="281" y="91"/>
                </a:cxn>
                <a:cxn ang="0">
                  <a:pos x="282" y="120"/>
                </a:cxn>
                <a:cxn ang="0">
                  <a:pos x="282" y="226"/>
                </a:cxn>
                <a:cxn ang="0">
                  <a:pos x="282" y="259"/>
                </a:cxn>
              </a:cxnLst>
              <a:rect l="0" t="0" r="r" b="b"/>
              <a:pathLst>
                <a:path w="288" h="313">
                  <a:moveTo>
                    <a:pt x="282" y="259"/>
                  </a:moveTo>
                  <a:cubicBezTo>
                    <a:pt x="281" y="273"/>
                    <a:pt x="282" y="287"/>
                    <a:pt x="281" y="301"/>
                  </a:cubicBezTo>
                  <a:cubicBezTo>
                    <a:pt x="278" y="303"/>
                    <a:pt x="273" y="301"/>
                    <a:pt x="269" y="302"/>
                  </a:cubicBezTo>
                  <a:cubicBezTo>
                    <a:pt x="262" y="299"/>
                    <a:pt x="264" y="307"/>
                    <a:pt x="264" y="313"/>
                  </a:cubicBezTo>
                  <a:cubicBezTo>
                    <a:pt x="261" y="312"/>
                    <a:pt x="256" y="308"/>
                    <a:pt x="252" y="306"/>
                  </a:cubicBezTo>
                  <a:cubicBezTo>
                    <a:pt x="218" y="285"/>
                    <a:pt x="185" y="264"/>
                    <a:pt x="151" y="244"/>
                  </a:cubicBezTo>
                  <a:cubicBezTo>
                    <a:pt x="140" y="237"/>
                    <a:pt x="130" y="231"/>
                    <a:pt x="119" y="225"/>
                  </a:cubicBezTo>
                  <a:cubicBezTo>
                    <a:pt x="111" y="226"/>
                    <a:pt x="104" y="233"/>
                    <a:pt x="96" y="237"/>
                  </a:cubicBezTo>
                  <a:cubicBezTo>
                    <a:pt x="92" y="238"/>
                    <a:pt x="88" y="246"/>
                    <a:pt x="85" y="241"/>
                  </a:cubicBezTo>
                  <a:cubicBezTo>
                    <a:pt x="80" y="235"/>
                    <a:pt x="75" y="230"/>
                    <a:pt x="68" y="229"/>
                  </a:cubicBezTo>
                  <a:cubicBezTo>
                    <a:pt x="61" y="226"/>
                    <a:pt x="53" y="224"/>
                    <a:pt x="46" y="222"/>
                  </a:cubicBezTo>
                  <a:cubicBezTo>
                    <a:pt x="43" y="216"/>
                    <a:pt x="42" y="208"/>
                    <a:pt x="37" y="204"/>
                  </a:cubicBezTo>
                  <a:cubicBezTo>
                    <a:pt x="31" y="202"/>
                    <a:pt x="25" y="197"/>
                    <a:pt x="19" y="201"/>
                  </a:cubicBezTo>
                  <a:cubicBezTo>
                    <a:pt x="14" y="197"/>
                    <a:pt x="12" y="189"/>
                    <a:pt x="11" y="182"/>
                  </a:cubicBezTo>
                  <a:cubicBezTo>
                    <a:pt x="7" y="176"/>
                    <a:pt x="4" y="170"/>
                    <a:pt x="0" y="164"/>
                  </a:cubicBezTo>
                  <a:cubicBezTo>
                    <a:pt x="2" y="158"/>
                    <a:pt x="11" y="158"/>
                    <a:pt x="10" y="150"/>
                  </a:cubicBezTo>
                  <a:cubicBezTo>
                    <a:pt x="11" y="143"/>
                    <a:pt x="4" y="137"/>
                    <a:pt x="8" y="130"/>
                  </a:cubicBezTo>
                  <a:cubicBezTo>
                    <a:pt x="10" y="123"/>
                    <a:pt x="7" y="116"/>
                    <a:pt x="9" y="108"/>
                  </a:cubicBezTo>
                  <a:cubicBezTo>
                    <a:pt x="9" y="99"/>
                    <a:pt x="8" y="89"/>
                    <a:pt x="3" y="82"/>
                  </a:cubicBezTo>
                  <a:cubicBezTo>
                    <a:pt x="0" y="77"/>
                    <a:pt x="0" y="71"/>
                    <a:pt x="5" y="69"/>
                  </a:cubicBezTo>
                  <a:cubicBezTo>
                    <a:pt x="9" y="65"/>
                    <a:pt x="16" y="61"/>
                    <a:pt x="15" y="53"/>
                  </a:cubicBezTo>
                  <a:cubicBezTo>
                    <a:pt x="14" y="48"/>
                    <a:pt x="11" y="41"/>
                    <a:pt x="16" y="38"/>
                  </a:cubicBezTo>
                  <a:cubicBezTo>
                    <a:pt x="23" y="31"/>
                    <a:pt x="30" y="26"/>
                    <a:pt x="37" y="21"/>
                  </a:cubicBezTo>
                  <a:cubicBezTo>
                    <a:pt x="39" y="16"/>
                    <a:pt x="37" y="10"/>
                    <a:pt x="38" y="4"/>
                  </a:cubicBezTo>
                  <a:cubicBezTo>
                    <a:pt x="39" y="0"/>
                    <a:pt x="46" y="8"/>
                    <a:pt x="49" y="8"/>
                  </a:cubicBezTo>
                  <a:cubicBezTo>
                    <a:pt x="55" y="12"/>
                    <a:pt x="62" y="13"/>
                    <a:pt x="69" y="10"/>
                  </a:cubicBezTo>
                  <a:cubicBezTo>
                    <a:pt x="75" y="11"/>
                    <a:pt x="82" y="12"/>
                    <a:pt x="87" y="14"/>
                  </a:cubicBezTo>
                  <a:cubicBezTo>
                    <a:pt x="91" y="19"/>
                    <a:pt x="97" y="20"/>
                    <a:pt x="103" y="21"/>
                  </a:cubicBezTo>
                  <a:cubicBezTo>
                    <a:pt x="108" y="24"/>
                    <a:pt x="107" y="33"/>
                    <a:pt x="111" y="38"/>
                  </a:cubicBezTo>
                  <a:cubicBezTo>
                    <a:pt x="115" y="44"/>
                    <a:pt x="121" y="47"/>
                    <a:pt x="127" y="48"/>
                  </a:cubicBezTo>
                  <a:cubicBezTo>
                    <a:pt x="140" y="48"/>
                    <a:pt x="152" y="53"/>
                    <a:pt x="163" y="62"/>
                  </a:cubicBezTo>
                  <a:cubicBezTo>
                    <a:pt x="168" y="66"/>
                    <a:pt x="174" y="73"/>
                    <a:pt x="181" y="68"/>
                  </a:cubicBezTo>
                  <a:cubicBezTo>
                    <a:pt x="186" y="64"/>
                    <a:pt x="194" y="59"/>
                    <a:pt x="194" y="50"/>
                  </a:cubicBezTo>
                  <a:cubicBezTo>
                    <a:pt x="190" y="42"/>
                    <a:pt x="190" y="30"/>
                    <a:pt x="197" y="24"/>
                  </a:cubicBezTo>
                  <a:cubicBezTo>
                    <a:pt x="204" y="16"/>
                    <a:pt x="214" y="13"/>
                    <a:pt x="222" y="10"/>
                  </a:cubicBezTo>
                  <a:cubicBezTo>
                    <a:pt x="231" y="10"/>
                    <a:pt x="240" y="11"/>
                    <a:pt x="247" y="18"/>
                  </a:cubicBezTo>
                  <a:cubicBezTo>
                    <a:pt x="246" y="24"/>
                    <a:pt x="250" y="26"/>
                    <a:pt x="255" y="26"/>
                  </a:cubicBezTo>
                  <a:cubicBezTo>
                    <a:pt x="260" y="26"/>
                    <a:pt x="265" y="31"/>
                    <a:pt x="271" y="30"/>
                  </a:cubicBezTo>
                  <a:cubicBezTo>
                    <a:pt x="275" y="31"/>
                    <a:pt x="283" y="29"/>
                    <a:pt x="282" y="36"/>
                  </a:cubicBezTo>
                  <a:cubicBezTo>
                    <a:pt x="288" y="41"/>
                    <a:pt x="279" y="43"/>
                    <a:pt x="279" y="48"/>
                  </a:cubicBezTo>
                  <a:cubicBezTo>
                    <a:pt x="280" y="54"/>
                    <a:pt x="284" y="61"/>
                    <a:pt x="280" y="66"/>
                  </a:cubicBezTo>
                  <a:cubicBezTo>
                    <a:pt x="275" y="73"/>
                    <a:pt x="278" y="83"/>
                    <a:pt x="281" y="91"/>
                  </a:cubicBezTo>
                  <a:cubicBezTo>
                    <a:pt x="283" y="100"/>
                    <a:pt x="281" y="111"/>
                    <a:pt x="282" y="120"/>
                  </a:cubicBezTo>
                  <a:cubicBezTo>
                    <a:pt x="281" y="156"/>
                    <a:pt x="281" y="191"/>
                    <a:pt x="282" y="226"/>
                  </a:cubicBezTo>
                  <a:cubicBezTo>
                    <a:pt x="282" y="237"/>
                    <a:pt x="282" y="248"/>
                    <a:pt x="282" y="25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58" name="Freeform 379">
              <a:extLst>
                <a:ext uri="{FF2B5EF4-FFF2-40B4-BE49-F238E27FC236}">
                  <a16:creationId xmlns:a16="http://schemas.microsoft.com/office/drawing/2014/main" id="{524D43A0-226A-49D0-AAB9-EFB2360965C3}"/>
                </a:ext>
              </a:extLst>
            </p:cNvPr>
            <p:cNvSpPr>
              <a:spLocks/>
            </p:cNvSpPr>
            <p:nvPr/>
          </p:nvSpPr>
          <p:spPr bwMode="auto">
            <a:xfrm>
              <a:off x="2430489" y="3843912"/>
              <a:ext cx="75122" cy="73291"/>
            </a:xfrm>
            <a:custGeom>
              <a:avLst/>
              <a:gdLst/>
              <a:ahLst/>
              <a:cxnLst>
                <a:cxn ang="0">
                  <a:pos x="0" y="143"/>
                </a:cxn>
                <a:cxn ang="0">
                  <a:pos x="10" y="119"/>
                </a:cxn>
                <a:cxn ang="0">
                  <a:pos x="22" y="88"/>
                </a:cxn>
                <a:cxn ang="0">
                  <a:pos x="40" y="64"/>
                </a:cxn>
                <a:cxn ang="0">
                  <a:pos x="49" y="31"/>
                </a:cxn>
                <a:cxn ang="0">
                  <a:pos x="65" y="14"/>
                </a:cxn>
                <a:cxn ang="0">
                  <a:pos x="72" y="1"/>
                </a:cxn>
                <a:cxn ang="0">
                  <a:pos x="151" y="0"/>
                </a:cxn>
                <a:cxn ang="0">
                  <a:pos x="151" y="36"/>
                </a:cxn>
                <a:cxn ang="0">
                  <a:pos x="139" y="38"/>
                </a:cxn>
                <a:cxn ang="0">
                  <a:pos x="93" y="38"/>
                </a:cxn>
                <a:cxn ang="0">
                  <a:pos x="92" y="54"/>
                </a:cxn>
                <a:cxn ang="0">
                  <a:pos x="91" y="93"/>
                </a:cxn>
                <a:cxn ang="0">
                  <a:pos x="70" y="109"/>
                </a:cxn>
                <a:cxn ang="0">
                  <a:pos x="72" y="143"/>
                </a:cxn>
                <a:cxn ang="0">
                  <a:pos x="0" y="143"/>
                </a:cxn>
              </a:cxnLst>
              <a:rect l="0" t="0" r="r" b="b"/>
              <a:pathLst>
                <a:path w="151" h="143">
                  <a:moveTo>
                    <a:pt x="0" y="143"/>
                  </a:moveTo>
                  <a:cubicBezTo>
                    <a:pt x="0" y="133"/>
                    <a:pt x="5" y="125"/>
                    <a:pt x="10" y="119"/>
                  </a:cubicBezTo>
                  <a:cubicBezTo>
                    <a:pt x="15" y="110"/>
                    <a:pt x="18" y="98"/>
                    <a:pt x="22" y="88"/>
                  </a:cubicBezTo>
                  <a:cubicBezTo>
                    <a:pt x="25" y="78"/>
                    <a:pt x="36" y="74"/>
                    <a:pt x="40" y="64"/>
                  </a:cubicBezTo>
                  <a:cubicBezTo>
                    <a:pt x="39" y="52"/>
                    <a:pt x="43" y="40"/>
                    <a:pt x="49" y="31"/>
                  </a:cubicBezTo>
                  <a:cubicBezTo>
                    <a:pt x="55" y="26"/>
                    <a:pt x="63" y="24"/>
                    <a:pt x="65" y="14"/>
                  </a:cubicBezTo>
                  <a:cubicBezTo>
                    <a:pt x="67" y="10"/>
                    <a:pt x="68" y="2"/>
                    <a:pt x="72" y="1"/>
                  </a:cubicBezTo>
                  <a:cubicBezTo>
                    <a:pt x="98" y="0"/>
                    <a:pt x="125" y="1"/>
                    <a:pt x="151" y="0"/>
                  </a:cubicBezTo>
                  <a:cubicBezTo>
                    <a:pt x="151" y="12"/>
                    <a:pt x="151" y="24"/>
                    <a:pt x="151" y="36"/>
                  </a:cubicBezTo>
                  <a:cubicBezTo>
                    <a:pt x="149" y="40"/>
                    <a:pt x="143" y="36"/>
                    <a:pt x="139" y="38"/>
                  </a:cubicBezTo>
                  <a:cubicBezTo>
                    <a:pt x="124" y="38"/>
                    <a:pt x="109" y="37"/>
                    <a:pt x="93" y="38"/>
                  </a:cubicBezTo>
                  <a:cubicBezTo>
                    <a:pt x="91" y="41"/>
                    <a:pt x="92" y="49"/>
                    <a:pt x="92" y="54"/>
                  </a:cubicBezTo>
                  <a:cubicBezTo>
                    <a:pt x="91" y="67"/>
                    <a:pt x="91" y="80"/>
                    <a:pt x="91" y="93"/>
                  </a:cubicBezTo>
                  <a:cubicBezTo>
                    <a:pt x="84" y="98"/>
                    <a:pt x="74" y="99"/>
                    <a:pt x="70" y="109"/>
                  </a:cubicBezTo>
                  <a:cubicBezTo>
                    <a:pt x="70" y="121"/>
                    <a:pt x="72" y="132"/>
                    <a:pt x="72" y="143"/>
                  </a:cubicBezTo>
                  <a:cubicBezTo>
                    <a:pt x="48" y="143"/>
                    <a:pt x="24" y="143"/>
                    <a:pt x="0" y="14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59" name="Freeform 380">
              <a:extLst>
                <a:ext uri="{FF2B5EF4-FFF2-40B4-BE49-F238E27FC236}">
                  <a16:creationId xmlns:a16="http://schemas.microsoft.com/office/drawing/2014/main" id="{328CF4C5-61BD-49C6-B9EE-EE9B047BE25F}"/>
                </a:ext>
              </a:extLst>
            </p:cNvPr>
            <p:cNvSpPr>
              <a:spLocks/>
            </p:cNvSpPr>
            <p:nvPr/>
          </p:nvSpPr>
          <p:spPr bwMode="auto">
            <a:xfrm>
              <a:off x="2430489" y="3849409"/>
              <a:ext cx="109935" cy="144749"/>
            </a:xfrm>
            <a:custGeom>
              <a:avLst/>
              <a:gdLst/>
              <a:ahLst/>
              <a:cxnLst>
                <a:cxn ang="0">
                  <a:pos x="94" y="281"/>
                </a:cxn>
                <a:cxn ang="0">
                  <a:pos x="71" y="253"/>
                </a:cxn>
                <a:cxn ang="0">
                  <a:pos x="58" y="244"/>
                </a:cxn>
                <a:cxn ang="0">
                  <a:pos x="43" y="236"/>
                </a:cxn>
                <a:cxn ang="0">
                  <a:pos x="17" y="240"/>
                </a:cxn>
                <a:cxn ang="0">
                  <a:pos x="15" y="233"/>
                </a:cxn>
                <a:cxn ang="0">
                  <a:pos x="16" y="185"/>
                </a:cxn>
                <a:cxn ang="0">
                  <a:pos x="15" y="172"/>
                </a:cxn>
                <a:cxn ang="0">
                  <a:pos x="11" y="148"/>
                </a:cxn>
                <a:cxn ang="0">
                  <a:pos x="2" y="146"/>
                </a:cxn>
                <a:cxn ang="0">
                  <a:pos x="5" y="134"/>
                </a:cxn>
                <a:cxn ang="0">
                  <a:pos x="74" y="134"/>
                </a:cxn>
                <a:cxn ang="0">
                  <a:pos x="73" y="99"/>
                </a:cxn>
                <a:cxn ang="0">
                  <a:pos x="93" y="84"/>
                </a:cxn>
                <a:cxn ang="0">
                  <a:pos x="94" y="29"/>
                </a:cxn>
                <a:cxn ang="0">
                  <a:pos x="139" y="29"/>
                </a:cxn>
                <a:cxn ang="0">
                  <a:pos x="152" y="29"/>
                </a:cxn>
                <a:cxn ang="0">
                  <a:pos x="153" y="0"/>
                </a:cxn>
                <a:cxn ang="0">
                  <a:pos x="221" y="50"/>
                </a:cxn>
                <a:cxn ang="0">
                  <a:pos x="191" y="52"/>
                </a:cxn>
                <a:cxn ang="0">
                  <a:pos x="202" y="184"/>
                </a:cxn>
                <a:cxn ang="0">
                  <a:pos x="207" y="242"/>
                </a:cxn>
                <a:cxn ang="0">
                  <a:pos x="212" y="255"/>
                </a:cxn>
                <a:cxn ang="0">
                  <a:pos x="206" y="266"/>
                </a:cxn>
                <a:cxn ang="0">
                  <a:pos x="141" y="267"/>
                </a:cxn>
                <a:cxn ang="0">
                  <a:pos x="123" y="269"/>
                </a:cxn>
                <a:cxn ang="0">
                  <a:pos x="116" y="274"/>
                </a:cxn>
                <a:cxn ang="0">
                  <a:pos x="108" y="268"/>
                </a:cxn>
                <a:cxn ang="0">
                  <a:pos x="98" y="270"/>
                </a:cxn>
                <a:cxn ang="0">
                  <a:pos x="94" y="281"/>
                </a:cxn>
              </a:cxnLst>
              <a:rect l="0" t="0" r="r" b="b"/>
              <a:pathLst>
                <a:path w="221" h="281">
                  <a:moveTo>
                    <a:pt x="94" y="281"/>
                  </a:moveTo>
                  <a:cubicBezTo>
                    <a:pt x="85" y="274"/>
                    <a:pt x="75" y="266"/>
                    <a:pt x="71" y="253"/>
                  </a:cubicBezTo>
                  <a:cubicBezTo>
                    <a:pt x="69" y="245"/>
                    <a:pt x="62" y="249"/>
                    <a:pt x="58" y="244"/>
                  </a:cubicBezTo>
                  <a:cubicBezTo>
                    <a:pt x="53" y="240"/>
                    <a:pt x="49" y="235"/>
                    <a:pt x="43" y="236"/>
                  </a:cubicBezTo>
                  <a:cubicBezTo>
                    <a:pt x="34" y="237"/>
                    <a:pt x="25" y="237"/>
                    <a:pt x="17" y="240"/>
                  </a:cubicBezTo>
                  <a:cubicBezTo>
                    <a:pt x="11" y="247"/>
                    <a:pt x="13" y="238"/>
                    <a:pt x="15" y="233"/>
                  </a:cubicBezTo>
                  <a:cubicBezTo>
                    <a:pt x="21" y="218"/>
                    <a:pt x="23" y="200"/>
                    <a:pt x="16" y="185"/>
                  </a:cubicBezTo>
                  <a:cubicBezTo>
                    <a:pt x="12" y="180"/>
                    <a:pt x="12" y="177"/>
                    <a:pt x="15" y="172"/>
                  </a:cubicBezTo>
                  <a:cubicBezTo>
                    <a:pt x="16" y="163"/>
                    <a:pt x="17" y="153"/>
                    <a:pt x="11" y="148"/>
                  </a:cubicBezTo>
                  <a:cubicBezTo>
                    <a:pt x="8" y="141"/>
                    <a:pt x="3" y="143"/>
                    <a:pt x="2" y="146"/>
                  </a:cubicBezTo>
                  <a:cubicBezTo>
                    <a:pt x="1" y="142"/>
                    <a:pt x="0" y="132"/>
                    <a:pt x="5" y="134"/>
                  </a:cubicBezTo>
                  <a:cubicBezTo>
                    <a:pt x="28" y="134"/>
                    <a:pt x="51" y="134"/>
                    <a:pt x="74" y="134"/>
                  </a:cubicBezTo>
                  <a:cubicBezTo>
                    <a:pt x="74" y="123"/>
                    <a:pt x="71" y="111"/>
                    <a:pt x="73" y="99"/>
                  </a:cubicBezTo>
                  <a:cubicBezTo>
                    <a:pt x="77" y="90"/>
                    <a:pt x="86" y="89"/>
                    <a:pt x="93" y="84"/>
                  </a:cubicBezTo>
                  <a:cubicBezTo>
                    <a:pt x="93" y="66"/>
                    <a:pt x="93" y="48"/>
                    <a:pt x="94" y="29"/>
                  </a:cubicBezTo>
                  <a:cubicBezTo>
                    <a:pt x="109" y="28"/>
                    <a:pt x="124" y="29"/>
                    <a:pt x="139" y="29"/>
                  </a:cubicBezTo>
                  <a:cubicBezTo>
                    <a:pt x="143" y="29"/>
                    <a:pt x="148" y="29"/>
                    <a:pt x="152" y="29"/>
                  </a:cubicBezTo>
                  <a:cubicBezTo>
                    <a:pt x="154" y="20"/>
                    <a:pt x="153" y="10"/>
                    <a:pt x="153" y="0"/>
                  </a:cubicBezTo>
                  <a:cubicBezTo>
                    <a:pt x="176" y="15"/>
                    <a:pt x="199" y="32"/>
                    <a:pt x="221" y="50"/>
                  </a:cubicBezTo>
                  <a:cubicBezTo>
                    <a:pt x="211" y="53"/>
                    <a:pt x="201" y="51"/>
                    <a:pt x="191" y="52"/>
                  </a:cubicBezTo>
                  <a:cubicBezTo>
                    <a:pt x="194" y="96"/>
                    <a:pt x="199" y="140"/>
                    <a:pt x="202" y="184"/>
                  </a:cubicBezTo>
                  <a:cubicBezTo>
                    <a:pt x="205" y="203"/>
                    <a:pt x="205" y="223"/>
                    <a:pt x="207" y="242"/>
                  </a:cubicBezTo>
                  <a:cubicBezTo>
                    <a:pt x="210" y="246"/>
                    <a:pt x="215" y="249"/>
                    <a:pt x="212" y="255"/>
                  </a:cubicBezTo>
                  <a:cubicBezTo>
                    <a:pt x="211" y="260"/>
                    <a:pt x="212" y="269"/>
                    <a:pt x="206" y="266"/>
                  </a:cubicBezTo>
                  <a:cubicBezTo>
                    <a:pt x="184" y="267"/>
                    <a:pt x="163" y="266"/>
                    <a:pt x="141" y="267"/>
                  </a:cubicBezTo>
                  <a:cubicBezTo>
                    <a:pt x="135" y="271"/>
                    <a:pt x="129" y="271"/>
                    <a:pt x="123" y="269"/>
                  </a:cubicBezTo>
                  <a:cubicBezTo>
                    <a:pt x="118" y="267"/>
                    <a:pt x="116" y="268"/>
                    <a:pt x="116" y="274"/>
                  </a:cubicBezTo>
                  <a:cubicBezTo>
                    <a:pt x="113" y="277"/>
                    <a:pt x="109" y="271"/>
                    <a:pt x="108" y="268"/>
                  </a:cubicBezTo>
                  <a:cubicBezTo>
                    <a:pt x="106" y="260"/>
                    <a:pt x="98" y="263"/>
                    <a:pt x="98" y="270"/>
                  </a:cubicBezTo>
                  <a:cubicBezTo>
                    <a:pt x="96" y="274"/>
                    <a:pt x="98" y="279"/>
                    <a:pt x="94" y="28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60" name="Freeform 381">
              <a:extLst>
                <a:ext uri="{FF2B5EF4-FFF2-40B4-BE49-F238E27FC236}">
                  <a16:creationId xmlns:a16="http://schemas.microsoft.com/office/drawing/2014/main" id="{7C61B77D-8D30-48DD-A89E-D9B1295F7562}"/>
                </a:ext>
              </a:extLst>
            </p:cNvPr>
            <p:cNvSpPr>
              <a:spLocks/>
            </p:cNvSpPr>
            <p:nvPr/>
          </p:nvSpPr>
          <p:spPr bwMode="auto">
            <a:xfrm>
              <a:off x="2533096" y="3992326"/>
              <a:ext cx="73291" cy="65962"/>
            </a:xfrm>
            <a:custGeom>
              <a:avLst/>
              <a:gdLst/>
              <a:ahLst/>
              <a:cxnLst>
                <a:cxn ang="0">
                  <a:pos x="102" y="93"/>
                </a:cxn>
                <a:cxn ang="0">
                  <a:pos x="90" y="95"/>
                </a:cxn>
                <a:cxn ang="0">
                  <a:pos x="66" y="95"/>
                </a:cxn>
                <a:cxn ang="0">
                  <a:pos x="50" y="97"/>
                </a:cxn>
                <a:cxn ang="0">
                  <a:pos x="51" y="119"/>
                </a:cxn>
                <a:cxn ang="0">
                  <a:pos x="45" y="122"/>
                </a:cxn>
                <a:cxn ang="0">
                  <a:pos x="23" y="126"/>
                </a:cxn>
                <a:cxn ang="0">
                  <a:pos x="10" y="113"/>
                </a:cxn>
                <a:cxn ang="0">
                  <a:pos x="1" y="107"/>
                </a:cxn>
                <a:cxn ang="0">
                  <a:pos x="6" y="77"/>
                </a:cxn>
                <a:cxn ang="0">
                  <a:pos x="17" y="70"/>
                </a:cxn>
                <a:cxn ang="0">
                  <a:pos x="24" y="48"/>
                </a:cxn>
                <a:cxn ang="0">
                  <a:pos x="31" y="40"/>
                </a:cxn>
                <a:cxn ang="0">
                  <a:pos x="42" y="43"/>
                </a:cxn>
                <a:cxn ang="0">
                  <a:pos x="56" y="20"/>
                </a:cxn>
                <a:cxn ang="0">
                  <a:pos x="66" y="23"/>
                </a:cxn>
                <a:cxn ang="0">
                  <a:pos x="74" y="11"/>
                </a:cxn>
                <a:cxn ang="0">
                  <a:pos x="92" y="0"/>
                </a:cxn>
                <a:cxn ang="0">
                  <a:pos x="106" y="4"/>
                </a:cxn>
                <a:cxn ang="0">
                  <a:pos x="107" y="22"/>
                </a:cxn>
                <a:cxn ang="0">
                  <a:pos x="120" y="41"/>
                </a:cxn>
                <a:cxn ang="0">
                  <a:pos x="123" y="53"/>
                </a:cxn>
                <a:cxn ang="0">
                  <a:pos x="136" y="57"/>
                </a:cxn>
                <a:cxn ang="0">
                  <a:pos x="143" y="69"/>
                </a:cxn>
                <a:cxn ang="0">
                  <a:pos x="138" y="84"/>
                </a:cxn>
                <a:cxn ang="0">
                  <a:pos x="124" y="87"/>
                </a:cxn>
                <a:cxn ang="0">
                  <a:pos x="116" y="96"/>
                </a:cxn>
                <a:cxn ang="0">
                  <a:pos x="102" y="93"/>
                </a:cxn>
              </a:cxnLst>
              <a:rect l="0" t="0" r="r" b="b"/>
              <a:pathLst>
                <a:path w="145" h="128">
                  <a:moveTo>
                    <a:pt x="102" y="93"/>
                  </a:moveTo>
                  <a:cubicBezTo>
                    <a:pt x="98" y="90"/>
                    <a:pt x="94" y="92"/>
                    <a:pt x="90" y="95"/>
                  </a:cubicBezTo>
                  <a:cubicBezTo>
                    <a:pt x="82" y="97"/>
                    <a:pt x="74" y="95"/>
                    <a:pt x="66" y="95"/>
                  </a:cubicBezTo>
                  <a:cubicBezTo>
                    <a:pt x="61" y="96"/>
                    <a:pt x="55" y="94"/>
                    <a:pt x="50" y="97"/>
                  </a:cubicBezTo>
                  <a:cubicBezTo>
                    <a:pt x="48" y="104"/>
                    <a:pt x="51" y="112"/>
                    <a:pt x="51" y="119"/>
                  </a:cubicBezTo>
                  <a:cubicBezTo>
                    <a:pt x="53" y="127"/>
                    <a:pt x="48" y="127"/>
                    <a:pt x="45" y="122"/>
                  </a:cubicBezTo>
                  <a:cubicBezTo>
                    <a:pt x="38" y="119"/>
                    <a:pt x="30" y="122"/>
                    <a:pt x="23" y="126"/>
                  </a:cubicBezTo>
                  <a:cubicBezTo>
                    <a:pt x="17" y="128"/>
                    <a:pt x="11" y="120"/>
                    <a:pt x="10" y="113"/>
                  </a:cubicBezTo>
                  <a:cubicBezTo>
                    <a:pt x="8" y="108"/>
                    <a:pt x="0" y="113"/>
                    <a:pt x="1" y="107"/>
                  </a:cubicBezTo>
                  <a:cubicBezTo>
                    <a:pt x="5" y="98"/>
                    <a:pt x="7" y="88"/>
                    <a:pt x="6" y="77"/>
                  </a:cubicBezTo>
                  <a:cubicBezTo>
                    <a:pt x="8" y="73"/>
                    <a:pt x="13" y="74"/>
                    <a:pt x="17" y="70"/>
                  </a:cubicBezTo>
                  <a:cubicBezTo>
                    <a:pt x="22" y="65"/>
                    <a:pt x="21" y="55"/>
                    <a:pt x="24" y="48"/>
                  </a:cubicBezTo>
                  <a:cubicBezTo>
                    <a:pt x="24" y="44"/>
                    <a:pt x="28" y="36"/>
                    <a:pt x="31" y="40"/>
                  </a:cubicBezTo>
                  <a:cubicBezTo>
                    <a:pt x="34" y="43"/>
                    <a:pt x="39" y="48"/>
                    <a:pt x="42" y="43"/>
                  </a:cubicBezTo>
                  <a:cubicBezTo>
                    <a:pt x="45" y="34"/>
                    <a:pt x="49" y="25"/>
                    <a:pt x="56" y="20"/>
                  </a:cubicBezTo>
                  <a:cubicBezTo>
                    <a:pt x="59" y="18"/>
                    <a:pt x="63" y="26"/>
                    <a:pt x="66" y="23"/>
                  </a:cubicBezTo>
                  <a:cubicBezTo>
                    <a:pt x="67" y="17"/>
                    <a:pt x="70" y="13"/>
                    <a:pt x="74" y="11"/>
                  </a:cubicBezTo>
                  <a:cubicBezTo>
                    <a:pt x="80" y="8"/>
                    <a:pt x="85" y="2"/>
                    <a:pt x="92" y="0"/>
                  </a:cubicBezTo>
                  <a:cubicBezTo>
                    <a:pt x="96" y="3"/>
                    <a:pt x="101" y="3"/>
                    <a:pt x="106" y="4"/>
                  </a:cubicBezTo>
                  <a:cubicBezTo>
                    <a:pt x="104" y="10"/>
                    <a:pt x="105" y="17"/>
                    <a:pt x="107" y="22"/>
                  </a:cubicBezTo>
                  <a:cubicBezTo>
                    <a:pt x="110" y="31"/>
                    <a:pt x="119" y="32"/>
                    <a:pt x="120" y="41"/>
                  </a:cubicBezTo>
                  <a:cubicBezTo>
                    <a:pt x="116" y="45"/>
                    <a:pt x="119" y="50"/>
                    <a:pt x="123" y="53"/>
                  </a:cubicBezTo>
                  <a:cubicBezTo>
                    <a:pt x="127" y="57"/>
                    <a:pt x="131" y="58"/>
                    <a:pt x="136" y="57"/>
                  </a:cubicBezTo>
                  <a:cubicBezTo>
                    <a:pt x="140" y="57"/>
                    <a:pt x="141" y="65"/>
                    <a:pt x="143" y="69"/>
                  </a:cubicBezTo>
                  <a:cubicBezTo>
                    <a:pt x="145" y="75"/>
                    <a:pt x="142" y="81"/>
                    <a:pt x="138" y="84"/>
                  </a:cubicBezTo>
                  <a:cubicBezTo>
                    <a:pt x="134" y="87"/>
                    <a:pt x="128" y="82"/>
                    <a:pt x="124" y="87"/>
                  </a:cubicBezTo>
                  <a:cubicBezTo>
                    <a:pt x="121" y="90"/>
                    <a:pt x="120" y="97"/>
                    <a:pt x="116" y="96"/>
                  </a:cubicBezTo>
                  <a:cubicBezTo>
                    <a:pt x="111" y="94"/>
                    <a:pt x="107" y="94"/>
                    <a:pt x="102" y="9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61" name="Freeform 382">
              <a:extLst>
                <a:ext uri="{FF2B5EF4-FFF2-40B4-BE49-F238E27FC236}">
                  <a16:creationId xmlns:a16="http://schemas.microsoft.com/office/drawing/2014/main" id="{2C366575-207D-48E0-82CD-C2A641BAA0F5}"/>
                </a:ext>
              </a:extLst>
            </p:cNvPr>
            <p:cNvSpPr>
              <a:spLocks/>
            </p:cNvSpPr>
            <p:nvPr/>
          </p:nvSpPr>
          <p:spPr bwMode="auto">
            <a:xfrm>
              <a:off x="2584398" y="3893384"/>
              <a:ext cx="141084" cy="139252"/>
            </a:xfrm>
            <a:custGeom>
              <a:avLst/>
              <a:gdLst/>
              <a:ahLst/>
              <a:cxnLst>
                <a:cxn ang="0">
                  <a:pos x="39" y="256"/>
                </a:cxn>
                <a:cxn ang="0">
                  <a:pos x="30" y="246"/>
                </a:cxn>
                <a:cxn ang="0">
                  <a:pos x="14" y="236"/>
                </a:cxn>
                <a:cxn ang="0">
                  <a:pos x="13" y="224"/>
                </a:cxn>
                <a:cxn ang="0">
                  <a:pos x="2" y="206"/>
                </a:cxn>
                <a:cxn ang="0">
                  <a:pos x="4" y="193"/>
                </a:cxn>
                <a:cxn ang="0">
                  <a:pos x="19" y="189"/>
                </a:cxn>
                <a:cxn ang="0">
                  <a:pos x="38" y="185"/>
                </a:cxn>
                <a:cxn ang="0">
                  <a:pos x="60" y="184"/>
                </a:cxn>
                <a:cxn ang="0">
                  <a:pos x="73" y="153"/>
                </a:cxn>
                <a:cxn ang="0">
                  <a:pos x="73" y="98"/>
                </a:cxn>
                <a:cxn ang="0">
                  <a:pos x="102" y="90"/>
                </a:cxn>
                <a:cxn ang="0">
                  <a:pos x="147" y="47"/>
                </a:cxn>
                <a:cxn ang="0">
                  <a:pos x="213" y="0"/>
                </a:cxn>
                <a:cxn ang="0">
                  <a:pos x="241" y="9"/>
                </a:cxn>
                <a:cxn ang="0">
                  <a:pos x="253" y="20"/>
                </a:cxn>
                <a:cxn ang="0">
                  <a:pos x="267" y="11"/>
                </a:cxn>
                <a:cxn ang="0">
                  <a:pos x="272" y="48"/>
                </a:cxn>
                <a:cxn ang="0">
                  <a:pos x="285" y="71"/>
                </a:cxn>
                <a:cxn ang="0">
                  <a:pos x="278" y="118"/>
                </a:cxn>
                <a:cxn ang="0">
                  <a:pos x="276" y="150"/>
                </a:cxn>
                <a:cxn ang="0">
                  <a:pos x="246" y="196"/>
                </a:cxn>
                <a:cxn ang="0">
                  <a:pos x="240" y="212"/>
                </a:cxn>
                <a:cxn ang="0">
                  <a:pos x="238" y="223"/>
                </a:cxn>
                <a:cxn ang="0">
                  <a:pos x="220" y="235"/>
                </a:cxn>
                <a:cxn ang="0">
                  <a:pos x="203" y="230"/>
                </a:cxn>
                <a:cxn ang="0">
                  <a:pos x="177" y="235"/>
                </a:cxn>
                <a:cxn ang="0">
                  <a:pos x="162" y="242"/>
                </a:cxn>
                <a:cxn ang="0">
                  <a:pos x="143" y="231"/>
                </a:cxn>
                <a:cxn ang="0">
                  <a:pos x="122" y="237"/>
                </a:cxn>
                <a:cxn ang="0">
                  <a:pos x="107" y="222"/>
                </a:cxn>
                <a:cxn ang="0">
                  <a:pos x="78" y="223"/>
                </a:cxn>
                <a:cxn ang="0">
                  <a:pos x="70" y="236"/>
                </a:cxn>
                <a:cxn ang="0">
                  <a:pos x="63" y="254"/>
                </a:cxn>
                <a:cxn ang="0">
                  <a:pos x="59" y="264"/>
                </a:cxn>
                <a:cxn ang="0">
                  <a:pos x="46" y="253"/>
                </a:cxn>
                <a:cxn ang="0">
                  <a:pos x="39" y="256"/>
                </a:cxn>
              </a:cxnLst>
              <a:rect l="0" t="0" r="r" b="b"/>
              <a:pathLst>
                <a:path w="285" h="270">
                  <a:moveTo>
                    <a:pt x="39" y="256"/>
                  </a:moveTo>
                  <a:cubicBezTo>
                    <a:pt x="36" y="252"/>
                    <a:pt x="36" y="244"/>
                    <a:pt x="30" y="246"/>
                  </a:cubicBezTo>
                  <a:cubicBezTo>
                    <a:pt x="24" y="248"/>
                    <a:pt x="19" y="241"/>
                    <a:pt x="14" y="236"/>
                  </a:cubicBezTo>
                  <a:cubicBezTo>
                    <a:pt x="15" y="232"/>
                    <a:pt x="19" y="227"/>
                    <a:pt x="13" y="224"/>
                  </a:cubicBezTo>
                  <a:cubicBezTo>
                    <a:pt x="8" y="219"/>
                    <a:pt x="3" y="214"/>
                    <a:pt x="2" y="206"/>
                  </a:cubicBezTo>
                  <a:cubicBezTo>
                    <a:pt x="0" y="202"/>
                    <a:pt x="0" y="192"/>
                    <a:pt x="4" y="193"/>
                  </a:cubicBezTo>
                  <a:cubicBezTo>
                    <a:pt x="10" y="195"/>
                    <a:pt x="15" y="194"/>
                    <a:pt x="19" y="189"/>
                  </a:cubicBezTo>
                  <a:cubicBezTo>
                    <a:pt x="24" y="184"/>
                    <a:pt x="32" y="187"/>
                    <a:pt x="38" y="185"/>
                  </a:cubicBezTo>
                  <a:cubicBezTo>
                    <a:pt x="45" y="184"/>
                    <a:pt x="53" y="185"/>
                    <a:pt x="60" y="184"/>
                  </a:cubicBezTo>
                  <a:cubicBezTo>
                    <a:pt x="68" y="177"/>
                    <a:pt x="71" y="164"/>
                    <a:pt x="73" y="153"/>
                  </a:cubicBezTo>
                  <a:cubicBezTo>
                    <a:pt x="75" y="135"/>
                    <a:pt x="74" y="116"/>
                    <a:pt x="73" y="98"/>
                  </a:cubicBezTo>
                  <a:cubicBezTo>
                    <a:pt x="83" y="95"/>
                    <a:pt x="93" y="94"/>
                    <a:pt x="102" y="90"/>
                  </a:cubicBezTo>
                  <a:cubicBezTo>
                    <a:pt x="116" y="75"/>
                    <a:pt x="130" y="58"/>
                    <a:pt x="147" y="47"/>
                  </a:cubicBezTo>
                  <a:cubicBezTo>
                    <a:pt x="168" y="30"/>
                    <a:pt x="191" y="15"/>
                    <a:pt x="213" y="0"/>
                  </a:cubicBezTo>
                  <a:cubicBezTo>
                    <a:pt x="222" y="0"/>
                    <a:pt x="232" y="5"/>
                    <a:pt x="241" y="9"/>
                  </a:cubicBezTo>
                  <a:cubicBezTo>
                    <a:pt x="245" y="12"/>
                    <a:pt x="249" y="16"/>
                    <a:pt x="253" y="20"/>
                  </a:cubicBezTo>
                  <a:cubicBezTo>
                    <a:pt x="258" y="16"/>
                    <a:pt x="263" y="14"/>
                    <a:pt x="267" y="11"/>
                  </a:cubicBezTo>
                  <a:cubicBezTo>
                    <a:pt x="269" y="23"/>
                    <a:pt x="270" y="36"/>
                    <a:pt x="272" y="48"/>
                  </a:cubicBezTo>
                  <a:cubicBezTo>
                    <a:pt x="275" y="57"/>
                    <a:pt x="279" y="65"/>
                    <a:pt x="285" y="71"/>
                  </a:cubicBezTo>
                  <a:cubicBezTo>
                    <a:pt x="279" y="85"/>
                    <a:pt x="278" y="102"/>
                    <a:pt x="278" y="118"/>
                  </a:cubicBezTo>
                  <a:cubicBezTo>
                    <a:pt x="277" y="128"/>
                    <a:pt x="278" y="140"/>
                    <a:pt x="276" y="150"/>
                  </a:cubicBezTo>
                  <a:cubicBezTo>
                    <a:pt x="266" y="165"/>
                    <a:pt x="254" y="178"/>
                    <a:pt x="246" y="196"/>
                  </a:cubicBezTo>
                  <a:cubicBezTo>
                    <a:pt x="243" y="201"/>
                    <a:pt x="239" y="205"/>
                    <a:pt x="240" y="212"/>
                  </a:cubicBezTo>
                  <a:cubicBezTo>
                    <a:pt x="240" y="216"/>
                    <a:pt x="244" y="225"/>
                    <a:pt x="238" y="223"/>
                  </a:cubicBezTo>
                  <a:cubicBezTo>
                    <a:pt x="230" y="222"/>
                    <a:pt x="225" y="231"/>
                    <a:pt x="220" y="235"/>
                  </a:cubicBezTo>
                  <a:cubicBezTo>
                    <a:pt x="214" y="235"/>
                    <a:pt x="209" y="232"/>
                    <a:pt x="203" y="230"/>
                  </a:cubicBezTo>
                  <a:cubicBezTo>
                    <a:pt x="195" y="228"/>
                    <a:pt x="185" y="229"/>
                    <a:pt x="177" y="235"/>
                  </a:cubicBezTo>
                  <a:cubicBezTo>
                    <a:pt x="173" y="240"/>
                    <a:pt x="168" y="243"/>
                    <a:pt x="162" y="242"/>
                  </a:cubicBezTo>
                  <a:cubicBezTo>
                    <a:pt x="155" y="242"/>
                    <a:pt x="149" y="235"/>
                    <a:pt x="143" y="231"/>
                  </a:cubicBezTo>
                  <a:cubicBezTo>
                    <a:pt x="135" y="229"/>
                    <a:pt x="129" y="239"/>
                    <a:pt x="122" y="237"/>
                  </a:cubicBezTo>
                  <a:cubicBezTo>
                    <a:pt x="117" y="232"/>
                    <a:pt x="114" y="223"/>
                    <a:pt x="107" y="222"/>
                  </a:cubicBezTo>
                  <a:cubicBezTo>
                    <a:pt x="98" y="218"/>
                    <a:pt x="87" y="220"/>
                    <a:pt x="78" y="223"/>
                  </a:cubicBezTo>
                  <a:cubicBezTo>
                    <a:pt x="73" y="225"/>
                    <a:pt x="71" y="230"/>
                    <a:pt x="70" y="236"/>
                  </a:cubicBezTo>
                  <a:cubicBezTo>
                    <a:pt x="68" y="243"/>
                    <a:pt x="63" y="247"/>
                    <a:pt x="63" y="254"/>
                  </a:cubicBezTo>
                  <a:cubicBezTo>
                    <a:pt x="62" y="258"/>
                    <a:pt x="64" y="270"/>
                    <a:pt x="59" y="264"/>
                  </a:cubicBezTo>
                  <a:cubicBezTo>
                    <a:pt x="54" y="262"/>
                    <a:pt x="50" y="255"/>
                    <a:pt x="46" y="253"/>
                  </a:cubicBezTo>
                  <a:cubicBezTo>
                    <a:pt x="43" y="253"/>
                    <a:pt x="41" y="255"/>
                    <a:pt x="39" y="25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62" name="Freeform 383">
              <a:extLst>
                <a:ext uri="{FF2B5EF4-FFF2-40B4-BE49-F238E27FC236}">
                  <a16:creationId xmlns:a16="http://schemas.microsoft.com/office/drawing/2014/main" id="{A6981696-A9A2-4526-AD2D-F5ECBF4CF1B3}"/>
                </a:ext>
              </a:extLst>
            </p:cNvPr>
            <p:cNvSpPr>
              <a:spLocks/>
            </p:cNvSpPr>
            <p:nvPr/>
          </p:nvSpPr>
          <p:spPr bwMode="auto">
            <a:xfrm>
              <a:off x="2701663" y="3893384"/>
              <a:ext cx="95277" cy="188723"/>
            </a:xfrm>
            <a:custGeom>
              <a:avLst/>
              <a:gdLst/>
              <a:ahLst/>
              <a:cxnLst>
                <a:cxn ang="0">
                  <a:pos x="11" y="234"/>
                </a:cxn>
                <a:cxn ang="0">
                  <a:pos x="2" y="217"/>
                </a:cxn>
                <a:cxn ang="0">
                  <a:pos x="4" y="198"/>
                </a:cxn>
                <a:cxn ang="0">
                  <a:pos x="27" y="162"/>
                </a:cxn>
                <a:cxn ang="0">
                  <a:pos x="38" y="146"/>
                </a:cxn>
                <a:cxn ang="0">
                  <a:pos x="44" y="76"/>
                </a:cxn>
                <a:cxn ang="0">
                  <a:pos x="41" y="63"/>
                </a:cxn>
                <a:cxn ang="0">
                  <a:pos x="31" y="31"/>
                </a:cxn>
                <a:cxn ang="0">
                  <a:pos x="28" y="9"/>
                </a:cxn>
                <a:cxn ang="0">
                  <a:pos x="46" y="0"/>
                </a:cxn>
                <a:cxn ang="0">
                  <a:pos x="176" y="80"/>
                </a:cxn>
                <a:cxn ang="0">
                  <a:pos x="191" y="88"/>
                </a:cxn>
                <a:cxn ang="0">
                  <a:pos x="191" y="142"/>
                </a:cxn>
                <a:cxn ang="0">
                  <a:pos x="191" y="174"/>
                </a:cxn>
                <a:cxn ang="0">
                  <a:pos x="173" y="175"/>
                </a:cxn>
                <a:cxn ang="0">
                  <a:pos x="166" y="193"/>
                </a:cxn>
                <a:cxn ang="0">
                  <a:pos x="164" y="209"/>
                </a:cxn>
                <a:cxn ang="0">
                  <a:pos x="157" y="220"/>
                </a:cxn>
                <a:cxn ang="0">
                  <a:pos x="154" y="234"/>
                </a:cxn>
                <a:cxn ang="0">
                  <a:pos x="157" y="243"/>
                </a:cxn>
                <a:cxn ang="0">
                  <a:pos x="163" y="255"/>
                </a:cxn>
                <a:cxn ang="0">
                  <a:pos x="169" y="270"/>
                </a:cxn>
                <a:cxn ang="0">
                  <a:pos x="169" y="283"/>
                </a:cxn>
                <a:cxn ang="0">
                  <a:pos x="154" y="287"/>
                </a:cxn>
                <a:cxn ang="0">
                  <a:pos x="148" y="299"/>
                </a:cxn>
                <a:cxn ang="0">
                  <a:pos x="125" y="325"/>
                </a:cxn>
                <a:cxn ang="0">
                  <a:pos x="100" y="327"/>
                </a:cxn>
                <a:cxn ang="0">
                  <a:pos x="96" y="342"/>
                </a:cxn>
                <a:cxn ang="0">
                  <a:pos x="88" y="351"/>
                </a:cxn>
                <a:cxn ang="0">
                  <a:pos x="64" y="360"/>
                </a:cxn>
                <a:cxn ang="0">
                  <a:pos x="55" y="354"/>
                </a:cxn>
                <a:cxn ang="0">
                  <a:pos x="40" y="362"/>
                </a:cxn>
                <a:cxn ang="0">
                  <a:pos x="32" y="343"/>
                </a:cxn>
                <a:cxn ang="0">
                  <a:pos x="13" y="319"/>
                </a:cxn>
                <a:cxn ang="0">
                  <a:pos x="13" y="307"/>
                </a:cxn>
                <a:cxn ang="0">
                  <a:pos x="27" y="307"/>
                </a:cxn>
                <a:cxn ang="0">
                  <a:pos x="36" y="303"/>
                </a:cxn>
                <a:cxn ang="0">
                  <a:pos x="29" y="273"/>
                </a:cxn>
                <a:cxn ang="0">
                  <a:pos x="22" y="242"/>
                </a:cxn>
                <a:cxn ang="0">
                  <a:pos x="12" y="234"/>
                </a:cxn>
                <a:cxn ang="0">
                  <a:pos x="11" y="234"/>
                </a:cxn>
              </a:cxnLst>
              <a:rect l="0" t="0" r="r" b="b"/>
              <a:pathLst>
                <a:path w="191" h="364">
                  <a:moveTo>
                    <a:pt x="11" y="234"/>
                  </a:moveTo>
                  <a:cubicBezTo>
                    <a:pt x="8" y="228"/>
                    <a:pt x="2" y="225"/>
                    <a:pt x="2" y="217"/>
                  </a:cubicBezTo>
                  <a:cubicBezTo>
                    <a:pt x="1" y="211"/>
                    <a:pt x="0" y="203"/>
                    <a:pt x="4" y="198"/>
                  </a:cubicBezTo>
                  <a:cubicBezTo>
                    <a:pt x="11" y="186"/>
                    <a:pt x="18" y="173"/>
                    <a:pt x="27" y="162"/>
                  </a:cubicBezTo>
                  <a:cubicBezTo>
                    <a:pt x="30" y="157"/>
                    <a:pt x="35" y="152"/>
                    <a:pt x="38" y="146"/>
                  </a:cubicBezTo>
                  <a:cubicBezTo>
                    <a:pt x="40" y="123"/>
                    <a:pt x="37" y="98"/>
                    <a:pt x="44" y="76"/>
                  </a:cubicBezTo>
                  <a:cubicBezTo>
                    <a:pt x="48" y="70"/>
                    <a:pt x="45" y="66"/>
                    <a:pt x="41" y="63"/>
                  </a:cubicBezTo>
                  <a:cubicBezTo>
                    <a:pt x="35" y="54"/>
                    <a:pt x="32" y="43"/>
                    <a:pt x="31" y="31"/>
                  </a:cubicBezTo>
                  <a:cubicBezTo>
                    <a:pt x="30" y="24"/>
                    <a:pt x="29" y="16"/>
                    <a:pt x="28" y="9"/>
                  </a:cubicBezTo>
                  <a:cubicBezTo>
                    <a:pt x="34" y="6"/>
                    <a:pt x="40" y="1"/>
                    <a:pt x="46" y="0"/>
                  </a:cubicBezTo>
                  <a:cubicBezTo>
                    <a:pt x="90" y="26"/>
                    <a:pt x="133" y="52"/>
                    <a:pt x="176" y="80"/>
                  </a:cubicBezTo>
                  <a:cubicBezTo>
                    <a:pt x="181" y="83"/>
                    <a:pt x="186" y="85"/>
                    <a:pt x="191" y="88"/>
                  </a:cubicBezTo>
                  <a:cubicBezTo>
                    <a:pt x="190" y="106"/>
                    <a:pt x="190" y="124"/>
                    <a:pt x="191" y="142"/>
                  </a:cubicBezTo>
                  <a:cubicBezTo>
                    <a:pt x="190" y="153"/>
                    <a:pt x="191" y="163"/>
                    <a:pt x="191" y="174"/>
                  </a:cubicBezTo>
                  <a:cubicBezTo>
                    <a:pt x="185" y="174"/>
                    <a:pt x="179" y="174"/>
                    <a:pt x="173" y="175"/>
                  </a:cubicBezTo>
                  <a:cubicBezTo>
                    <a:pt x="169" y="179"/>
                    <a:pt x="170" y="188"/>
                    <a:pt x="166" y="193"/>
                  </a:cubicBezTo>
                  <a:cubicBezTo>
                    <a:pt x="163" y="197"/>
                    <a:pt x="162" y="203"/>
                    <a:pt x="164" y="209"/>
                  </a:cubicBezTo>
                  <a:cubicBezTo>
                    <a:pt x="162" y="213"/>
                    <a:pt x="154" y="214"/>
                    <a:pt x="157" y="220"/>
                  </a:cubicBezTo>
                  <a:cubicBezTo>
                    <a:pt x="161" y="225"/>
                    <a:pt x="157" y="230"/>
                    <a:pt x="154" y="234"/>
                  </a:cubicBezTo>
                  <a:cubicBezTo>
                    <a:pt x="151" y="238"/>
                    <a:pt x="151" y="246"/>
                    <a:pt x="157" y="243"/>
                  </a:cubicBezTo>
                  <a:cubicBezTo>
                    <a:pt x="163" y="241"/>
                    <a:pt x="162" y="251"/>
                    <a:pt x="163" y="255"/>
                  </a:cubicBezTo>
                  <a:cubicBezTo>
                    <a:pt x="163" y="261"/>
                    <a:pt x="165" y="267"/>
                    <a:pt x="169" y="270"/>
                  </a:cubicBezTo>
                  <a:cubicBezTo>
                    <a:pt x="171" y="273"/>
                    <a:pt x="173" y="281"/>
                    <a:pt x="169" y="283"/>
                  </a:cubicBezTo>
                  <a:cubicBezTo>
                    <a:pt x="164" y="279"/>
                    <a:pt x="159" y="283"/>
                    <a:pt x="154" y="287"/>
                  </a:cubicBezTo>
                  <a:cubicBezTo>
                    <a:pt x="150" y="289"/>
                    <a:pt x="148" y="294"/>
                    <a:pt x="148" y="299"/>
                  </a:cubicBezTo>
                  <a:cubicBezTo>
                    <a:pt x="141" y="309"/>
                    <a:pt x="133" y="316"/>
                    <a:pt x="125" y="325"/>
                  </a:cubicBezTo>
                  <a:cubicBezTo>
                    <a:pt x="117" y="327"/>
                    <a:pt x="108" y="324"/>
                    <a:pt x="100" y="327"/>
                  </a:cubicBezTo>
                  <a:cubicBezTo>
                    <a:pt x="97" y="331"/>
                    <a:pt x="99" y="338"/>
                    <a:pt x="96" y="342"/>
                  </a:cubicBezTo>
                  <a:cubicBezTo>
                    <a:pt x="94" y="346"/>
                    <a:pt x="93" y="352"/>
                    <a:pt x="88" y="351"/>
                  </a:cubicBezTo>
                  <a:cubicBezTo>
                    <a:pt x="79" y="349"/>
                    <a:pt x="71" y="355"/>
                    <a:pt x="64" y="360"/>
                  </a:cubicBezTo>
                  <a:cubicBezTo>
                    <a:pt x="59" y="364"/>
                    <a:pt x="59" y="351"/>
                    <a:pt x="55" y="354"/>
                  </a:cubicBezTo>
                  <a:cubicBezTo>
                    <a:pt x="50" y="357"/>
                    <a:pt x="45" y="362"/>
                    <a:pt x="40" y="362"/>
                  </a:cubicBezTo>
                  <a:cubicBezTo>
                    <a:pt x="35" y="357"/>
                    <a:pt x="36" y="348"/>
                    <a:pt x="32" y="343"/>
                  </a:cubicBezTo>
                  <a:cubicBezTo>
                    <a:pt x="28" y="333"/>
                    <a:pt x="19" y="328"/>
                    <a:pt x="13" y="319"/>
                  </a:cubicBezTo>
                  <a:cubicBezTo>
                    <a:pt x="9" y="316"/>
                    <a:pt x="9" y="311"/>
                    <a:pt x="13" y="307"/>
                  </a:cubicBezTo>
                  <a:cubicBezTo>
                    <a:pt x="16" y="302"/>
                    <a:pt x="23" y="307"/>
                    <a:pt x="27" y="307"/>
                  </a:cubicBezTo>
                  <a:cubicBezTo>
                    <a:pt x="30" y="307"/>
                    <a:pt x="38" y="308"/>
                    <a:pt x="36" y="303"/>
                  </a:cubicBezTo>
                  <a:cubicBezTo>
                    <a:pt x="30" y="295"/>
                    <a:pt x="28" y="284"/>
                    <a:pt x="29" y="273"/>
                  </a:cubicBezTo>
                  <a:cubicBezTo>
                    <a:pt x="31" y="262"/>
                    <a:pt x="28" y="251"/>
                    <a:pt x="22" y="242"/>
                  </a:cubicBezTo>
                  <a:cubicBezTo>
                    <a:pt x="20" y="237"/>
                    <a:pt x="16" y="234"/>
                    <a:pt x="12" y="234"/>
                  </a:cubicBezTo>
                  <a:cubicBezTo>
                    <a:pt x="11" y="234"/>
                    <a:pt x="11" y="234"/>
                    <a:pt x="11" y="23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63" name="Freeform 384">
              <a:extLst>
                <a:ext uri="{FF2B5EF4-FFF2-40B4-BE49-F238E27FC236}">
                  <a16:creationId xmlns:a16="http://schemas.microsoft.com/office/drawing/2014/main" id="{63219C8B-CC2D-4810-BE9A-B152CEE25EC4}"/>
                </a:ext>
              </a:extLst>
            </p:cNvPr>
            <p:cNvSpPr>
              <a:spLocks/>
            </p:cNvSpPr>
            <p:nvPr/>
          </p:nvSpPr>
          <p:spPr bwMode="auto">
            <a:xfrm>
              <a:off x="2906875" y="3955681"/>
              <a:ext cx="60465" cy="69626"/>
            </a:xfrm>
            <a:custGeom>
              <a:avLst/>
              <a:gdLst/>
              <a:ahLst/>
              <a:cxnLst>
                <a:cxn ang="0">
                  <a:pos x="107" y="133"/>
                </a:cxn>
                <a:cxn ang="0">
                  <a:pos x="98" y="123"/>
                </a:cxn>
                <a:cxn ang="0">
                  <a:pos x="90" y="111"/>
                </a:cxn>
                <a:cxn ang="0">
                  <a:pos x="81" y="99"/>
                </a:cxn>
                <a:cxn ang="0">
                  <a:pos x="70" y="91"/>
                </a:cxn>
                <a:cxn ang="0">
                  <a:pos x="59" y="86"/>
                </a:cxn>
                <a:cxn ang="0">
                  <a:pos x="47" y="86"/>
                </a:cxn>
                <a:cxn ang="0">
                  <a:pos x="38" y="86"/>
                </a:cxn>
                <a:cxn ang="0">
                  <a:pos x="27" y="81"/>
                </a:cxn>
                <a:cxn ang="0">
                  <a:pos x="20" y="88"/>
                </a:cxn>
                <a:cxn ang="0">
                  <a:pos x="14" y="86"/>
                </a:cxn>
                <a:cxn ang="0">
                  <a:pos x="3" y="90"/>
                </a:cxn>
                <a:cxn ang="0">
                  <a:pos x="1" y="75"/>
                </a:cxn>
                <a:cxn ang="0">
                  <a:pos x="9" y="43"/>
                </a:cxn>
                <a:cxn ang="0">
                  <a:pos x="12" y="29"/>
                </a:cxn>
                <a:cxn ang="0">
                  <a:pos x="22" y="22"/>
                </a:cxn>
                <a:cxn ang="0">
                  <a:pos x="36" y="11"/>
                </a:cxn>
                <a:cxn ang="0">
                  <a:pos x="43" y="9"/>
                </a:cxn>
                <a:cxn ang="0">
                  <a:pos x="58" y="64"/>
                </a:cxn>
                <a:cxn ang="0">
                  <a:pos x="63" y="64"/>
                </a:cxn>
                <a:cxn ang="0">
                  <a:pos x="70" y="72"/>
                </a:cxn>
                <a:cxn ang="0">
                  <a:pos x="80" y="77"/>
                </a:cxn>
                <a:cxn ang="0">
                  <a:pos x="97" y="98"/>
                </a:cxn>
                <a:cxn ang="0">
                  <a:pos x="107" y="107"/>
                </a:cxn>
                <a:cxn ang="0">
                  <a:pos x="113" y="117"/>
                </a:cxn>
                <a:cxn ang="0">
                  <a:pos x="119" y="129"/>
                </a:cxn>
                <a:cxn ang="0">
                  <a:pos x="109" y="132"/>
                </a:cxn>
                <a:cxn ang="0">
                  <a:pos x="107" y="133"/>
                </a:cxn>
              </a:cxnLst>
              <a:rect l="0" t="0" r="r" b="b"/>
              <a:pathLst>
                <a:path w="123" h="137">
                  <a:moveTo>
                    <a:pt x="107" y="133"/>
                  </a:moveTo>
                  <a:cubicBezTo>
                    <a:pt x="103" y="131"/>
                    <a:pt x="103" y="124"/>
                    <a:pt x="98" y="123"/>
                  </a:cubicBezTo>
                  <a:cubicBezTo>
                    <a:pt x="96" y="118"/>
                    <a:pt x="94" y="113"/>
                    <a:pt x="90" y="111"/>
                  </a:cubicBezTo>
                  <a:cubicBezTo>
                    <a:pt x="85" y="108"/>
                    <a:pt x="83" y="105"/>
                    <a:pt x="81" y="99"/>
                  </a:cubicBezTo>
                  <a:cubicBezTo>
                    <a:pt x="78" y="94"/>
                    <a:pt x="74" y="92"/>
                    <a:pt x="70" y="91"/>
                  </a:cubicBezTo>
                  <a:cubicBezTo>
                    <a:pt x="67" y="86"/>
                    <a:pt x="62" y="87"/>
                    <a:pt x="59" y="86"/>
                  </a:cubicBezTo>
                  <a:cubicBezTo>
                    <a:pt x="55" y="84"/>
                    <a:pt x="52" y="85"/>
                    <a:pt x="47" y="86"/>
                  </a:cubicBezTo>
                  <a:cubicBezTo>
                    <a:pt x="45" y="78"/>
                    <a:pt x="43" y="88"/>
                    <a:pt x="38" y="86"/>
                  </a:cubicBezTo>
                  <a:cubicBezTo>
                    <a:pt x="33" y="90"/>
                    <a:pt x="32" y="81"/>
                    <a:pt x="27" y="81"/>
                  </a:cubicBezTo>
                  <a:cubicBezTo>
                    <a:pt x="23" y="74"/>
                    <a:pt x="22" y="84"/>
                    <a:pt x="20" y="88"/>
                  </a:cubicBezTo>
                  <a:cubicBezTo>
                    <a:pt x="18" y="98"/>
                    <a:pt x="16" y="92"/>
                    <a:pt x="14" y="86"/>
                  </a:cubicBezTo>
                  <a:cubicBezTo>
                    <a:pt x="9" y="85"/>
                    <a:pt x="8" y="92"/>
                    <a:pt x="3" y="90"/>
                  </a:cubicBezTo>
                  <a:cubicBezTo>
                    <a:pt x="0" y="88"/>
                    <a:pt x="3" y="79"/>
                    <a:pt x="1" y="75"/>
                  </a:cubicBezTo>
                  <a:cubicBezTo>
                    <a:pt x="1" y="64"/>
                    <a:pt x="8" y="54"/>
                    <a:pt x="9" y="43"/>
                  </a:cubicBezTo>
                  <a:cubicBezTo>
                    <a:pt x="10" y="39"/>
                    <a:pt x="9" y="32"/>
                    <a:pt x="12" y="29"/>
                  </a:cubicBezTo>
                  <a:cubicBezTo>
                    <a:pt x="17" y="29"/>
                    <a:pt x="21" y="28"/>
                    <a:pt x="22" y="22"/>
                  </a:cubicBezTo>
                  <a:cubicBezTo>
                    <a:pt x="26" y="17"/>
                    <a:pt x="34" y="19"/>
                    <a:pt x="36" y="11"/>
                  </a:cubicBezTo>
                  <a:cubicBezTo>
                    <a:pt x="38" y="6"/>
                    <a:pt x="42" y="0"/>
                    <a:pt x="43" y="9"/>
                  </a:cubicBezTo>
                  <a:cubicBezTo>
                    <a:pt x="48" y="27"/>
                    <a:pt x="51" y="47"/>
                    <a:pt x="58" y="64"/>
                  </a:cubicBezTo>
                  <a:cubicBezTo>
                    <a:pt x="59" y="70"/>
                    <a:pt x="65" y="73"/>
                    <a:pt x="63" y="64"/>
                  </a:cubicBezTo>
                  <a:cubicBezTo>
                    <a:pt x="64" y="58"/>
                    <a:pt x="68" y="69"/>
                    <a:pt x="70" y="72"/>
                  </a:cubicBezTo>
                  <a:cubicBezTo>
                    <a:pt x="72" y="78"/>
                    <a:pt x="78" y="72"/>
                    <a:pt x="80" y="77"/>
                  </a:cubicBezTo>
                  <a:cubicBezTo>
                    <a:pt x="86" y="84"/>
                    <a:pt x="92" y="91"/>
                    <a:pt x="97" y="98"/>
                  </a:cubicBezTo>
                  <a:cubicBezTo>
                    <a:pt x="103" y="97"/>
                    <a:pt x="105" y="102"/>
                    <a:pt x="107" y="107"/>
                  </a:cubicBezTo>
                  <a:cubicBezTo>
                    <a:pt x="107" y="112"/>
                    <a:pt x="109" y="116"/>
                    <a:pt x="113" y="117"/>
                  </a:cubicBezTo>
                  <a:cubicBezTo>
                    <a:pt x="115" y="121"/>
                    <a:pt x="123" y="124"/>
                    <a:pt x="119" y="129"/>
                  </a:cubicBezTo>
                  <a:cubicBezTo>
                    <a:pt x="117" y="137"/>
                    <a:pt x="113" y="132"/>
                    <a:pt x="109" y="132"/>
                  </a:cubicBezTo>
                  <a:cubicBezTo>
                    <a:pt x="108" y="132"/>
                    <a:pt x="107" y="132"/>
                    <a:pt x="107" y="13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64" name="Freeform 385">
              <a:extLst>
                <a:ext uri="{FF2B5EF4-FFF2-40B4-BE49-F238E27FC236}">
                  <a16:creationId xmlns:a16="http://schemas.microsoft.com/office/drawing/2014/main" id="{E2FC39A0-2279-47D9-9C80-CA9262AADE96}"/>
                </a:ext>
              </a:extLst>
            </p:cNvPr>
            <p:cNvSpPr>
              <a:spLocks/>
            </p:cNvSpPr>
            <p:nvPr/>
          </p:nvSpPr>
          <p:spPr bwMode="auto">
            <a:xfrm>
              <a:off x="2954513" y="4017978"/>
              <a:ext cx="16490" cy="25652"/>
            </a:xfrm>
            <a:custGeom>
              <a:avLst/>
              <a:gdLst/>
              <a:ahLst/>
              <a:cxnLst>
                <a:cxn ang="0">
                  <a:pos x="21" y="45"/>
                </a:cxn>
                <a:cxn ang="0">
                  <a:pos x="6" y="45"/>
                </a:cxn>
                <a:cxn ang="0">
                  <a:pos x="1" y="34"/>
                </a:cxn>
                <a:cxn ang="0">
                  <a:pos x="9" y="13"/>
                </a:cxn>
                <a:cxn ang="0">
                  <a:pos x="19" y="12"/>
                </a:cxn>
                <a:cxn ang="0">
                  <a:pos x="27" y="8"/>
                </a:cxn>
                <a:cxn ang="0">
                  <a:pos x="28" y="20"/>
                </a:cxn>
                <a:cxn ang="0">
                  <a:pos x="15" y="29"/>
                </a:cxn>
                <a:cxn ang="0">
                  <a:pos x="28" y="31"/>
                </a:cxn>
                <a:cxn ang="0">
                  <a:pos x="21" y="45"/>
                </a:cxn>
              </a:cxnLst>
              <a:rect l="0" t="0" r="r" b="b"/>
              <a:pathLst>
                <a:path w="34" h="48">
                  <a:moveTo>
                    <a:pt x="21" y="45"/>
                  </a:moveTo>
                  <a:cubicBezTo>
                    <a:pt x="16" y="41"/>
                    <a:pt x="11" y="43"/>
                    <a:pt x="6" y="45"/>
                  </a:cubicBezTo>
                  <a:cubicBezTo>
                    <a:pt x="0" y="48"/>
                    <a:pt x="2" y="38"/>
                    <a:pt x="1" y="34"/>
                  </a:cubicBezTo>
                  <a:cubicBezTo>
                    <a:pt x="0" y="25"/>
                    <a:pt x="7" y="20"/>
                    <a:pt x="9" y="13"/>
                  </a:cubicBezTo>
                  <a:cubicBezTo>
                    <a:pt x="11" y="6"/>
                    <a:pt x="16" y="12"/>
                    <a:pt x="19" y="12"/>
                  </a:cubicBezTo>
                  <a:cubicBezTo>
                    <a:pt x="21" y="7"/>
                    <a:pt x="24" y="0"/>
                    <a:pt x="27" y="8"/>
                  </a:cubicBezTo>
                  <a:cubicBezTo>
                    <a:pt x="30" y="11"/>
                    <a:pt x="34" y="18"/>
                    <a:pt x="28" y="20"/>
                  </a:cubicBezTo>
                  <a:cubicBezTo>
                    <a:pt x="23" y="21"/>
                    <a:pt x="18" y="25"/>
                    <a:pt x="15" y="29"/>
                  </a:cubicBezTo>
                  <a:cubicBezTo>
                    <a:pt x="19" y="32"/>
                    <a:pt x="24" y="28"/>
                    <a:pt x="28" y="31"/>
                  </a:cubicBezTo>
                  <a:cubicBezTo>
                    <a:pt x="26" y="36"/>
                    <a:pt x="23" y="40"/>
                    <a:pt x="21" y="4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65" name="Freeform 386">
              <a:extLst>
                <a:ext uri="{FF2B5EF4-FFF2-40B4-BE49-F238E27FC236}">
                  <a16:creationId xmlns:a16="http://schemas.microsoft.com/office/drawing/2014/main" id="{4540A2FE-CCFE-43F7-A13D-9207773CF4FF}"/>
                </a:ext>
              </a:extLst>
            </p:cNvPr>
            <p:cNvSpPr>
              <a:spLocks/>
            </p:cNvSpPr>
            <p:nvPr/>
          </p:nvSpPr>
          <p:spPr bwMode="auto">
            <a:xfrm>
              <a:off x="2875727" y="3994158"/>
              <a:ext cx="135587" cy="137421"/>
            </a:xfrm>
            <a:custGeom>
              <a:avLst/>
              <a:gdLst/>
              <a:ahLst/>
              <a:cxnLst>
                <a:cxn ang="0">
                  <a:pos x="179" y="92"/>
                </a:cxn>
                <a:cxn ang="0">
                  <a:pos x="178" y="107"/>
                </a:cxn>
                <a:cxn ang="0">
                  <a:pos x="199" y="136"/>
                </a:cxn>
                <a:cxn ang="0">
                  <a:pos x="245" y="156"/>
                </a:cxn>
                <a:cxn ang="0">
                  <a:pos x="267" y="159"/>
                </a:cxn>
                <a:cxn ang="0">
                  <a:pos x="262" y="170"/>
                </a:cxn>
                <a:cxn ang="0">
                  <a:pos x="217" y="230"/>
                </a:cxn>
                <a:cxn ang="0">
                  <a:pos x="182" y="236"/>
                </a:cxn>
                <a:cxn ang="0">
                  <a:pos x="172" y="245"/>
                </a:cxn>
                <a:cxn ang="0">
                  <a:pos x="159" y="251"/>
                </a:cxn>
                <a:cxn ang="0">
                  <a:pos x="147" y="250"/>
                </a:cxn>
                <a:cxn ang="0">
                  <a:pos x="136" y="247"/>
                </a:cxn>
                <a:cxn ang="0">
                  <a:pos x="119" y="262"/>
                </a:cxn>
                <a:cxn ang="0">
                  <a:pos x="107" y="261"/>
                </a:cxn>
                <a:cxn ang="0">
                  <a:pos x="86" y="254"/>
                </a:cxn>
                <a:cxn ang="0">
                  <a:pos x="57" y="237"/>
                </a:cxn>
                <a:cxn ang="0">
                  <a:pos x="50" y="227"/>
                </a:cxn>
                <a:cxn ang="0">
                  <a:pos x="43" y="217"/>
                </a:cxn>
                <a:cxn ang="0">
                  <a:pos x="31" y="193"/>
                </a:cxn>
                <a:cxn ang="0">
                  <a:pos x="15" y="170"/>
                </a:cxn>
                <a:cxn ang="0">
                  <a:pos x="0" y="163"/>
                </a:cxn>
                <a:cxn ang="0">
                  <a:pos x="5" y="149"/>
                </a:cxn>
                <a:cxn ang="0">
                  <a:pos x="19" y="148"/>
                </a:cxn>
                <a:cxn ang="0">
                  <a:pos x="21" y="128"/>
                </a:cxn>
                <a:cxn ang="0">
                  <a:pos x="24" y="96"/>
                </a:cxn>
                <a:cxn ang="0">
                  <a:pos x="35" y="92"/>
                </a:cxn>
                <a:cxn ang="0">
                  <a:pos x="42" y="61"/>
                </a:cxn>
                <a:cxn ang="0">
                  <a:pos x="57" y="49"/>
                </a:cxn>
                <a:cxn ang="0">
                  <a:pos x="63" y="15"/>
                </a:cxn>
                <a:cxn ang="0">
                  <a:pos x="74" y="11"/>
                </a:cxn>
                <a:cxn ang="0">
                  <a:pos x="80" y="15"/>
                </a:cxn>
                <a:cxn ang="0">
                  <a:pos x="87" y="5"/>
                </a:cxn>
                <a:cxn ang="0">
                  <a:pos x="98" y="12"/>
                </a:cxn>
                <a:cxn ang="0">
                  <a:pos x="108" y="10"/>
                </a:cxn>
                <a:cxn ang="0">
                  <a:pos x="119" y="10"/>
                </a:cxn>
                <a:cxn ang="0">
                  <a:pos x="130" y="15"/>
                </a:cxn>
                <a:cxn ang="0">
                  <a:pos x="141" y="23"/>
                </a:cxn>
                <a:cxn ang="0">
                  <a:pos x="150" y="35"/>
                </a:cxn>
                <a:cxn ang="0">
                  <a:pos x="158" y="47"/>
                </a:cxn>
                <a:cxn ang="0">
                  <a:pos x="168" y="58"/>
                </a:cxn>
                <a:cxn ang="0">
                  <a:pos x="162" y="71"/>
                </a:cxn>
                <a:cxn ang="0">
                  <a:pos x="160" y="92"/>
                </a:cxn>
                <a:cxn ang="0">
                  <a:pos x="179" y="91"/>
                </a:cxn>
                <a:cxn ang="0">
                  <a:pos x="179" y="92"/>
                </a:cxn>
              </a:cxnLst>
              <a:rect l="0" t="0" r="r" b="b"/>
              <a:pathLst>
                <a:path w="271" h="264">
                  <a:moveTo>
                    <a:pt x="179" y="92"/>
                  </a:moveTo>
                  <a:cubicBezTo>
                    <a:pt x="177" y="96"/>
                    <a:pt x="175" y="102"/>
                    <a:pt x="178" y="107"/>
                  </a:cubicBezTo>
                  <a:cubicBezTo>
                    <a:pt x="184" y="118"/>
                    <a:pt x="190" y="129"/>
                    <a:pt x="199" y="136"/>
                  </a:cubicBezTo>
                  <a:cubicBezTo>
                    <a:pt x="214" y="144"/>
                    <a:pt x="230" y="149"/>
                    <a:pt x="245" y="156"/>
                  </a:cubicBezTo>
                  <a:cubicBezTo>
                    <a:pt x="252" y="160"/>
                    <a:pt x="260" y="158"/>
                    <a:pt x="267" y="159"/>
                  </a:cubicBezTo>
                  <a:cubicBezTo>
                    <a:pt x="271" y="161"/>
                    <a:pt x="263" y="166"/>
                    <a:pt x="262" y="170"/>
                  </a:cubicBezTo>
                  <a:cubicBezTo>
                    <a:pt x="246" y="190"/>
                    <a:pt x="231" y="209"/>
                    <a:pt x="217" y="230"/>
                  </a:cubicBezTo>
                  <a:cubicBezTo>
                    <a:pt x="205" y="231"/>
                    <a:pt x="192" y="226"/>
                    <a:pt x="182" y="236"/>
                  </a:cubicBezTo>
                  <a:cubicBezTo>
                    <a:pt x="179" y="239"/>
                    <a:pt x="177" y="246"/>
                    <a:pt x="172" y="245"/>
                  </a:cubicBezTo>
                  <a:cubicBezTo>
                    <a:pt x="167" y="246"/>
                    <a:pt x="162" y="245"/>
                    <a:pt x="159" y="251"/>
                  </a:cubicBezTo>
                  <a:cubicBezTo>
                    <a:pt x="156" y="253"/>
                    <a:pt x="150" y="251"/>
                    <a:pt x="147" y="250"/>
                  </a:cubicBezTo>
                  <a:cubicBezTo>
                    <a:pt x="143" y="247"/>
                    <a:pt x="140" y="243"/>
                    <a:pt x="136" y="247"/>
                  </a:cubicBezTo>
                  <a:cubicBezTo>
                    <a:pt x="129" y="250"/>
                    <a:pt x="124" y="255"/>
                    <a:pt x="119" y="262"/>
                  </a:cubicBezTo>
                  <a:cubicBezTo>
                    <a:pt x="116" y="264"/>
                    <a:pt x="111" y="262"/>
                    <a:pt x="107" y="261"/>
                  </a:cubicBezTo>
                  <a:cubicBezTo>
                    <a:pt x="100" y="258"/>
                    <a:pt x="92" y="261"/>
                    <a:pt x="86" y="254"/>
                  </a:cubicBezTo>
                  <a:cubicBezTo>
                    <a:pt x="77" y="246"/>
                    <a:pt x="68" y="237"/>
                    <a:pt x="57" y="237"/>
                  </a:cubicBezTo>
                  <a:cubicBezTo>
                    <a:pt x="51" y="238"/>
                    <a:pt x="50" y="233"/>
                    <a:pt x="50" y="227"/>
                  </a:cubicBezTo>
                  <a:cubicBezTo>
                    <a:pt x="51" y="220"/>
                    <a:pt x="46" y="219"/>
                    <a:pt x="43" y="217"/>
                  </a:cubicBezTo>
                  <a:cubicBezTo>
                    <a:pt x="36" y="211"/>
                    <a:pt x="35" y="201"/>
                    <a:pt x="31" y="193"/>
                  </a:cubicBezTo>
                  <a:cubicBezTo>
                    <a:pt x="27" y="184"/>
                    <a:pt x="20" y="178"/>
                    <a:pt x="15" y="170"/>
                  </a:cubicBezTo>
                  <a:cubicBezTo>
                    <a:pt x="12" y="164"/>
                    <a:pt x="4" y="167"/>
                    <a:pt x="0" y="163"/>
                  </a:cubicBezTo>
                  <a:cubicBezTo>
                    <a:pt x="2" y="158"/>
                    <a:pt x="0" y="149"/>
                    <a:pt x="5" y="149"/>
                  </a:cubicBezTo>
                  <a:cubicBezTo>
                    <a:pt x="9" y="149"/>
                    <a:pt x="15" y="153"/>
                    <a:pt x="19" y="148"/>
                  </a:cubicBezTo>
                  <a:cubicBezTo>
                    <a:pt x="20" y="141"/>
                    <a:pt x="21" y="134"/>
                    <a:pt x="21" y="128"/>
                  </a:cubicBezTo>
                  <a:cubicBezTo>
                    <a:pt x="22" y="117"/>
                    <a:pt x="23" y="107"/>
                    <a:pt x="24" y="96"/>
                  </a:cubicBezTo>
                  <a:cubicBezTo>
                    <a:pt x="27" y="92"/>
                    <a:pt x="34" y="99"/>
                    <a:pt x="35" y="92"/>
                  </a:cubicBezTo>
                  <a:cubicBezTo>
                    <a:pt x="37" y="81"/>
                    <a:pt x="37" y="70"/>
                    <a:pt x="42" y="61"/>
                  </a:cubicBezTo>
                  <a:cubicBezTo>
                    <a:pt x="45" y="53"/>
                    <a:pt x="51" y="51"/>
                    <a:pt x="57" y="49"/>
                  </a:cubicBezTo>
                  <a:cubicBezTo>
                    <a:pt x="58" y="37"/>
                    <a:pt x="62" y="27"/>
                    <a:pt x="63" y="15"/>
                  </a:cubicBezTo>
                  <a:cubicBezTo>
                    <a:pt x="68" y="16"/>
                    <a:pt x="70" y="12"/>
                    <a:pt x="74" y="11"/>
                  </a:cubicBezTo>
                  <a:cubicBezTo>
                    <a:pt x="77" y="12"/>
                    <a:pt x="78" y="25"/>
                    <a:pt x="80" y="15"/>
                  </a:cubicBezTo>
                  <a:cubicBezTo>
                    <a:pt x="83" y="12"/>
                    <a:pt x="84" y="0"/>
                    <a:pt x="87" y="5"/>
                  </a:cubicBezTo>
                  <a:cubicBezTo>
                    <a:pt x="92" y="5"/>
                    <a:pt x="93" y="14"/>
                    <a:pt x="98" y="12"/>
                  </a:cubicBezTo>
                  <a:cubicBezTo>
                    <a:pt x="102" y="14"/>
                    <a:pt x="106" y="3"/>
                    <a:pt x="108" y="10"/>
                  </a:cubicBezTo>
                  <a:cubicBezTo>
                    <a:pt x="111" y="13"/>
                    <a:pt x="115" y="7"/>
                    <a:pt x="119" y="10"/>
                  </a:cubicBezTo>
                  <a:cubicBezTo>
                    <a:pt x="122" y="13"/>
                    <a:pt x="127" y="10"/>
                    <a:pt x="130" y="15"/>
                  </a:cubicBezTo>
                  <a:cubicBezTo>
                    <a:pt x="134" y="18"/>
                    <a:pt x="139" y="18"/>
                    <a:pt x="141" y="23"/>
                  </a:cubicBezTo>
                  <a:cubicBezTo>
                    <a:pt x="144" y="27"/>
                    <a:pt x="145" y="33"/>
                    <a:pt x="150" y="35"/>
                  </a:cubicBezTo>
                  <a:cubicBezTo>
                    <a:pt x="154" y="37"/>
                    <a:pt x="157" y="42"/>
                    <a:pt x="158" y="47"/>
                  </a:cubicBezTo>
                  <a:cubicBezTo>
                    <a:pt x="162" y="49"/>
                    <a:pt x="165" y="54"/>
                    <a:pt x="168" y="58"/>
                  </a:cubicBezTo>
                  <a:cubicBezTo>
                    <a:pt x="169" y="61"/>
                    <a:pt x="164" y="67"/>
                    <a:pt x="162" y="71"/>
                  </a:cubicBezTo>
                  <a:cubicBezTo>
                    <a:pt x="156" y="76"/>
                    <a:pt x="159" y="85"/>
                    <a:pt x="160" y="92"/>
                  </a:cubicBezTo>
                  <a:cubicBezTo>
                    <a:pt x="166" y="92"/>
                    <a:pt x="173" y="87"/>
                    <a:pt x="179" y="91"/>
                  </a:cubicBezTo>
                  <a:cubicBezTo>
                    <a:pt x="179" y="92"/>
                    <a:pt x="179" y="92"/>
                    <a:pt x="179" y="9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66" name="Freeform 387">
              <a:extLst>
                <a:ext uri="{FF2B5EF4-FFF2-40B4-BE49-F238E27FC236}">
                  <a16:creationId xmlns:a16="http://schemas.microsoft.com/office/drawing/2014/main" id="{00E7C04D-E665-478B-BD3E-1F8172858A57}"/>
                </a:ext>
              </a:extLst>
            </p:cNvPr>
            <p:cNvSpPr>
              <a:spLocks/>
            </p:cNvSpPr>
            <p:nvPr/>
          </p:nvSpPr>
          <p:spPr bwMode="auto">
            <a:xfrm>
              <a:off x="2949017" y="4028972"/>
              <a:ext cx="89779" cy="163071"/>
            </a:xfrm>
            <a:custGeom>
              <a:avLst/>
              <a:gdLst/>
              <a:ahLst/>
              <a:cxnLst>
                <a:cxn ang="0">
                  <a:pos x="10" y="314"/>
                </a:cxn>
                <a:cxn ang="0">
                  <a:pos x="0" y="295"/>
                </a:cxn>
                <a:cxn ang="0">
                  <a:pos x="0" y="210"/>
                </a:cxn>
                <a:cxn ang="0">
                  <a:pos x="17" y="179"/>
                </a:cxn>
                <a:cxn ang="0">
                  <a:pos x="34" y="172"/>
                </a:cxn>
                <a:cxn ang="0">
                  <a:pos x="61" y="162"/>
                </a:cxn>
                <a:cxn ang="0">
                  <a:pos x="73" y="160"/>
                </a:cxn>
                <a:cxn ang="0">
                  <a:pos x="124" y="92"/>
                </a:cxn>
                <a:cxn ang="0">
                  <a:pos x="109" y="91"/>
                </a:cxn>
                <a:cxn ang="0">
                  <a:pos x="87" y="83"/>
                </a:cxn>
                <a:cxn ang="0">
                  <a:pos x="50" y="65"/>
                </a:cxn>
                <a:cxn ang="0">
                  <a:pos x="32" y="34"/>
                </a:cxn>
                <a:cxn ang="0">
                  <a:pos x="37" y="17"/>
                </a:cxn>
                <a:cxn ang="0">
                  <a:pos x="45" y="16"/>
                </a:cxn>
                <a:cxn ang="0">
                  <a:pos x="58" y="34"/>
                </a:cxn>
                <a:cxn ang="0">
                  <a:pos x="70" y="34"/>
                </a:cxn>
                <a:cxn ang="0">
                  <a:pos x="93" y="27"/>
                </a:cxn>
                <a:cxn ang="0">
                  <a:pos x="113" y="18"/>
                </a:cxn>
                <a:cxn ang="0">
                  <a:pos x="128" y="17"/>
                </a:cxn>
                <a:cxn ang="0">
                  <a:pos x="142" y="15"/>
                </a:cxn>
                <a:cxn ang="0">
                  <a:pos x="165" y="9"/>
                </a:cxn>
                <a:cxn ang="0">
                  <a:pos x="175" y="0"/>
                </a:cxn>
                <a:cxn ang="0">
                  <a:pos x="184" y="7"/>
                </a:cxn>
                <a:cxn ang="0">
                  <a:pos x="182" y="26"/>
                </a:cxn>
                <a:cxn ang="0">
                  <a:pos x="178" y="43"/>
                </a:cxn>
                <a:cxn ang="0">
                  <a:pos x="172" y="67"/>
                </a:cxn>
                <a:cxn ang="0">
                  <a:pos x="160" y="88"/>
                </a:cxn>
                <a:cxn ang="0">
                  <a:pos x="156" y="102"/>
                </a:cxn>
                <a:cxn ang="0">
                  <a:pos x="144" y="127"/>
                </a:cxn>
                <a:cxn ang="0">
                  <a:pos x="129" y="162"/>
                </a:cxn>
                <a:cxn ang="0">
                  <a:pos x="95" y="212"/>
                </a:cxn>
                <a:cxn ang="0">
                  <a:pos x="72" y="232"/>
                </a:cxn>
                <a:cxn ang="0">
                  <a:pos x="28" y="280"/>
                </a:cxn>
                <a:cxn ang="0">
                  <a:pos x="10" y="308"/>
                </a:cxn>
                <a:cxn ang="0">
                  <a:pos x="10" y="314"/>
                </a:cxn>
              </a:cxnLst>
              <a:rect l="0" t="0" r="r" b="b"/>
              <a:pathLst>
                <a:path w="184" h="314">
                  <a:moveTo>
                    <a:pt x="10" y="314"/>
                  </a:moveTo>
                  <a:cubicBezTo>
                    <a:pt x="7" y="308"/>
                    <a:pt x="3" y="302"/>
                    <a:pt x="0" y="295"/>
                  </a:cubicBezTo>
                  <a:cubicBezTo>
                    <a:pt x="0" y="266"/>
                    <a:pt x="0" y="238"/>
                    <a:pt x="0" y="210"/>
                  </a:cubicBezTo>
                  <a:cubicBezTo>
                    <a:pt x="6" y="199"/>
                    <a:pt x="10" y="188"/>
                    <a:pt x="17" y="179"/>
                  </a:cubicBezTo>
                  <a:cubicBezTo>
                    <a:pt x="23" y="176"/>
                    <a:pt x="32" y="181"/>
                    <a:pt x="34" y="172"/>
                  </a:cubicBezTo>
                  <a:cubicBezTo>
                    <a:pt x="41" y="162"/>
                    <a:pt x="51" y="160"/>
                    <a:pt x="61" y="162"/>
                  </a:cubicBezTo>
                  <a:cubicBezTo>
                    <a:pt x="64" y="161"/>
                    <a:pt x="70" y="164"/>
                    <a:pt x="73" y="160"/>
                  </a:cubicBezTo>
                  <a:cubicBezTo>
                    <a:pt x="89" y="137"/>
                    <a:pt x="107" y="115"/>
                    <a:pt x="124" y="92"/>
                  </a:cubicBezTo>
                  <a:cubicBezTo>
                    <a:pt x="120" y="89"/>
                    <a:pt x="114" y="92"/>
                    <a:pt x="109" y="91"/>
                  </a:cubicBezTo>
                  <a:cubicBezTo>
                    <a:pt x="102" y="90"/>
                    <a:pt x="94" y="85"/>
                    <a:pt x="87" y="83"/>
                  </a:cubicBezTo>
                  <a:cubicBezTo>
                    <a:pt x="75" y="77"/>
                    <a:pt x="62" y="73"/>
                    <a:pt x="50" y="65"/>
                  </a:cubicBezTo>
                  <a:cubicBezTo>
                    <a:pt x="43" y="57"/>
                    <a:pt x="36" y="46"/>
                    <a:pt x="32" y="34"/>
                  </a:cubicBezTo>
                  <a:cubicBezTo>
                    <a:pt x="31" y="28"/>
                    <a:pt x="35" y="22"/>
                    <a:pt x="37" y="17"/>
                  </a:cubicBezTo>
                  <a:cubicBezTo>
                    <a:pt x="40" y="11"/>
                    <a:pt x="42" y="8"/>
                    <a:pt x="45" y="16"/>
                  </a:cubicBezTo>
                  <a:cubicBezTo>
                    <a:pt x="49" y="22"/>
                    <a:pt x="54" y="28"/>
                    <a:pt x="58" y="34"/>
                  </a:cubicBezTo>
                  <a:cubicBezTo>
                    <a:pt x="61" y="35"/>
                    <a:pt x="66" y="34"/>
                    <a:pt x="70" y="34"/>
                  </a:cubicBezTo>
                  <a:cubicBezTo>
                    <a:pt x="78" y="33"/>
                    <a:pt x="85" y="21"/>
                    <a:pt x="93" y="27"/>
                  </a:cubicBezTo>
                  <a:cubicBezTo>
                    <a:pt x="101" y="32"/>
                    <a:pt x="108" y="23"/>
                    <a:pt x="113" y="18"/>
                  </a:cubicBezTo>
                  <a:cubicBezTo>
                    <a:pt x="118" y="16"/>
                    <a:pt x="124" y="21"/>
                    <a:pt x="128" y="17"/>
                  </a:cubicBezTo>
                  <a:cubicBezTo>
                    <a:pt x="133" y="14"/>
                    <a:pt x="137" y="12"/>
                    <a:pt x="142" y="15"/>
                  </a:cubicBezTo>
                  <a:cubicBezTo>
                    <a:pt x="150" y="17"/>
                    <a:pt x="158" y="13"/>
                    <a:pt x="165" y="9"/>
                  </a:cubicBezTo>
                  <a:cubicBezTo>
                    <a:pt x="168" y="6"/>
                    <a:pt x="172" y="2"/>
                    <a:pt x="175" y="0"/>
                  </a:cubicBezTo>
                  <a:cubicBezTo>
                    <a:pt x="178" y="1"/>
                    <a:pt x="184" y="2"/>
                    <a:pt x="184" y="7"/>
                  </a:cubicBezTo>
                  <a:cubicBezTo>
                    <a:pt x="181" y="13"/>
                    <a:pt x="180" y="19"/>
                    <a:pt x="182" y="26"/>
                  </a:cubicBezTo>
                  <a:cubicBezTo>
                    <a:pt x="183" y="32"/>
                    <a:pt x="176" y="36"/>
                    <a:pt x="178" y="43"/>
                  </a:cubicBezTo>
                  <a:cubicBezTo>
                    <a:pt x="178" y="52"/>
                    <a:pt x="176" y="60"/>
                    <a:pt x="172" y="67"/>
                  </a:cubicBezTo>
                  <a:cubicBezTo>
                    <a:pt x="169" y="75"/>
                    <a:pt x="166" y="83"/>
                    <a:pt x="160" y="88"/>
                  </a:cubicBezTo>
                  <a:cubicBezTo>
                    <a:pt x="156" y="92"/>
                    <a:pt x="160" y="98"/>
                    <a:pt x="156" y="102"/>
                  </a:cubicBezTo>
                  <a:cubicBezTo>
                    <a:pt x="153" y="111"/>
                    <a:pt x="148" y="118"/>
                    <a:pt x="144" y="127"/>
                  </a:cubicBezTo>
                  <a:cubicBezTo>
                    <a:pt x="143" y="140"/>
                    <a:pt x="135" y="151"/>
                    <a:pt x="129" y="162"/>
                  </a:cubicBezTo>
                  <a:cubicBezTo>
                    <a:pt x="119" y="180"/>
                    <a:pt x="107" y="196"/>
                    <a:pt x="95" y="212"/>
                  </a:cubicBezTo>
                  <a:cubicBezTo>
                    <a:pt x="88" y="220"/>
                    <a:pt x="81" y="228"/>
                    <a:pt x="72" y="232"/>
                  </a:cubicBezTo>
                  <a:cubicBezTo>
                    <a:pt x="54" y="242"/>
                    <a:pt x="42" y="262"/>
                    <a:pt x="28" y="280"/>
                  </a:cubicBezTo>
                  <a:cubicBezTo>
                    <a:pt x="22" y="288"/>
                    <a:pt x="16" y="298"/>
                    <a:pt x="10" y="308"/>
                  </a:cubicBezTo>
                  <a:cubicBezTo>
                    <a:pt x="11" y="310"/>
                    <a:pt x="12" y="312"/>
                    <a:pt x="10" y="31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67" name="Freeform 388">
              <a:extLst>
                <a:ext uri="{FF2B5EF4-FFF2-40B4-BE49-F238E27FC236}">
                  <a16:creationId xmlns:a16="http://schemas.microsoft.com/office/drawing/2014/main" id="{F68B9047-4338-4E53-8F50-94F6AC518215}"/>
                </a:ext>
              </a:extLst>
            </p:cNvPr>
            <p:cNvSpPr>
              <a:spLocks/>
            </p:cNvSpPr>
            <p:nvPr/>
          </p:nvSpPr>
          <p:spPr bwMode="auto">
            <a:xfrm>
              <a:off x="2434153" y="4006984"/>
              <a:ext cx="25652" cy="9161"/>
            </a:xfrm>
            <a:custGeom>
              <a:avLst/>
              <a:gdLst/>
              <a:ahLst/>
              <a:cxnLst>
                <a:cxn ang="0">
                  <a:pos x="7" y="6"/>
                </a:cxn>
                <a:cxn ang="0">
                  <a:pos x="20" y="6"/>
                </a:cxn>
                <a:cxn ang="0">
                  <a:pos x="30" y="1"/>
                </a:cxn>
                <a:cxn ang="0">
                  <a:pos x="39" y="5"/>
                </a:cxn>
                <a:cxn ang="0">
                  <a:pos x="48" y="6"/>
                </a:cxn>
                <a:cxn ang="0">
                  <a:pos x="46" y="13"/>
                </a:cxn>
                <a:cxn ang="0">
                  <a:pos x="35" y="11"/>
                </a:cxn>
                <a:cxn ang="0">
                  <a:pos x="26" y="7"/>
                </a:cxn>
                <a:cxn ang="0">
                  <a:pos x="15" y="11"/>
                </a:cxn>
                <a:cxn ang="0">
                  <a:pos x="6" y="15"/>
                </a:cxn>
                <a:cxn ang="0">
                  <a:pos x="5" y="8"/>
                </a:cxn>
                <a:cxn ang="0">
                  <a:pos x="7" y="6"/>
                </a:cxn>
              </a:cxnLst>
              <a:rect l="0" t="0" r="r" b="b"/>
              <a:pathLst>
                <a:path w="54" h="19">
                  <a:moveTo>
                    <a:pt x="7" y="6"/>
                  </a:moveTo>
                  <a:cubicBezTo>
                    <a:pt x="11" y="6"/>
                    <a:pt x="16" y="6"/>
                    <a:pt x="20" y="6"/>
                  </a:cubicBezTo>
                  <a:cubicBezTo>
                    <a:pt x="21" y="0"/>
                    <a:pt x="26" y="2"/>
                    <a:pt x="30" y="1"/>
                  </a:cubicBezTo>
                  <a:cubicBezTo>
                    <a:pt x="33" y="2"/>
                    <a:pt x="34" y="5"/>
                    <a:pt x="39" y="5"/>
                  </a:cubicBezTo>
                  <a:cubicBezTo>
                    <a:pt x="40" y="12"/>
                    <a:pt x="45" y="6"/>
                    <a:pt x="48" y="6"/>
                  </a:cubicBezTo>
                  <a:cubicBezTo>
                    <a:pt x="54" y="8"/>
                    <a:pt x="49" y="12"/>
                    <a:pt x="46" y="13"/>
                  </a:cubicBezTo>
                  <a:cubicBezTo>
                    <a:pt x="42" y="17"/>
                    <a:pt x="39" y="10"/>
                    <a:pt x="35" y="11"/>
                  </a:cubicBezTo>
                  <a:cubicBezTo>
                    <a:pt x="32" y="10"/>
                    <a:pt x="27" y="3"/>
                    <a:pt x="26" y="7"/>
                  </a:cubicBezTo>
                  <a:cubicBezTo>
                    <a:pt x="25" y="13"/>
                    <a:pt x="19" y="9"/>
                    <a:pt x="15" y="11"/>
                  </a:cubicBezTo>
                  <a:cubicBezTo>
                    <a:pt x="16" y="17"/>
                    <a:pt x="10" y="15"/>
                    <a:pt x="6" y="15"/>
                  </a:cubicBezTo>
                  <a:cubicBezTo>
                    <a:pt x="0" y="19"/>
                    <a:pt x="0" y="8"/>
                    <a:pt x="5" y="8"/>
                  </a:cubicBezTo>
                  <a:cubicBezTo>
                    <a:pt x="6" y="8"/>
                    <a:pt x="7" y="7"/>
                    <a:pt x="7" y="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68" name="Freeform 389">
              <a:extLst>
                <a:ext uri="{FF2B5EF4-FFF2-40B4-BE49-F238E27FC236}">
                  <a16:creationId xmlns:a16="http://schemas.microsoft.com/office/drawing/2014/main" id="{64C9D3AB-FBEF-45D9-AA3B-A1B55C8FAD4C}"/>
                </a:ext>
              </a:extLst>
            </p:cNvPr>
            <p:cNvSpPr>
              <a:spLocks/>
            </p:cNvSpPr>
            <p:nvPr/>
          </p:nvSpPr>
          <p:spPr bwMode="auto">
            <a:xfrm>
              <a:off x="2428657" y="3972171"/>
              <a:ext cx="53135" cy="53136"/>
            </a:xfrm>
            <a:custGeom>
              <a:avLst/>
              <a:gdLst/>
              <a:ahLst/>
              <a:cxnLst>
                <a:cxn ang="0">
                  <a:pos x="68" y="96"/>
                </a:cxn>
                <a:cxn ang="0">
                  <a:pos x="40" y="96"/>
                </a:cxn>
                <a:cxn ang="0">
                  <a:pos x="25" y="101"/>
                </a:cxn>
                <a:cxn ang="0">
                  <a:pos x="14" y="101"/>
                </a:cxn>
                <a:cxn ang="0">
                  <a:pos x="12" y="86"/>
                </a:cxn>
                <a:cxn ang="0">
                  <a:pos x="24" y="84"/>
                </a:cxn>
                <a:cxn ang="0">
                  <a:pos x="32" y="79"/>
                </a:cxn>
                <a:cxn ang="0">
                  <a:pos x="41" y="77"/>
                </a:cxn>
                <a:cxn ang="0">
                  <a:pos x="51" y="82"/>
                </a:cxn>
                <a:cxn ang="0">
                  <a:pos x="62" y="80"/>
                </a:cxn>
                <a:cxn ang="0">
                  <a:pos x="54" y="77"/>
                </a:cxn>
                <a:cxn ang="0">
                  <a:pos x="45" y="73"/>
                </a:cxn>
                <a:cxn ang="0">
                  <a:pos x="36" y="70"/>
                </a:cxn>
                <a:cxn ang="0">
                  <a:pos x="25" y="75"/>
                </a:cxn>
                <a:cxn ang="0">
                  <a:pos x="15" y="69"/>
                </a:cxn>
                <a:cxn ang="0">
                  <a:pos x="10" y="56"/>
                </a:cxn>
                <a:cxn ang="0">
                  <a:pos x="0" y="46"/>
                </a:cxn>
                <a:cxn ang="0">
                  <a:pos x="18" y="14"/>
                </a:cxn>
                <a:cxn ang="0">
                  <a:pos x="26" y="4"/>
                </a:cxn>
                <a:cxn ang="0">
                  <a:pos x="54" y="2"/>
                </a:cxn>
                <a:cxn ang="0">
                  <a:pos x="71" y="12"/>
                </a:cxn>
                <a:cxn ang="0">
                  <a:pos x="82" y="28"/>
                </a:cxn>
                <a:cxn ang="0">
                  <a:pos x="100" y="46"/>
                </a:cxn>
                <a:cxn ang="0">
                  <a:pos x="97" y="60"/>
                </a:cxn>
                <a:cxn ang="0">
                  <a:pos x="106" y="82"/>
                </a:cxn>
                <a:cxn ang="0">
                  <a:pos x="109" y="100"/>
                </a:cxn>
                <a:cxn ang="0">
                  <a:pos x="97" y="102"/>
                </a:cxn>
                <a:cxn ang="0">
                  <a:pos x="77" y="96"/>
                </a:cxn>
                <a:cxn ang="0">
                  <a:pos x="68" y="96"/>
                </a:cxn>
              </a:cxnLst>
              <a:rect l="0" t="0" r="r" b="b"/>
              <a:pathLst>
                <a:path w="110" h="106">
                  <a:moveTo>
                    <a:pt x="68" y="96"/>
                  </a:moveTo>
                  <a:cubicBezTo>
                    <a:pt x="59" y="96"/>
                    <a:pt x="49" y="95"/>
                    <a:pt x="40" y="96"/>
                  </a:cubicBezTo>
                  <a:cubicBezTo>
                    <a:pt x="36" y="102"/>
                    <a:pt x="30" y="102"/>
                    <a:pt x="25" y="101"/>
                  </a:cubicBezTo>
                  <a:cubicBezTo>
                    <a:pt x="21" y="100"/>
                    <a:pt x="16" y="106"/>
                    <a:pt x="14" y="101"/>
                  </a:cubicBezTo>
                  <a:cubicBezTo>
                    <a:pt x="11" y="96"/>
                    <a:pt x="14" y="91"/>
                    <a:pt x="12" y="86"/>
                  </a:cubicBezTo>
                  <a:cubicBezTo>
                    <a:pt x="13" y="82"/>
                    <a:pt x="20" y="85"/>
                    <a:pt x="24" y="84"/>
                  </a:cubicBezTo>
                  <a:cubicBezTo>
                    <a:pt x="27" y="84"/>
                    <a:pt x="26" y="78"/>
                    <a:pt x="32" y="79"/>
                  </a:cubicBezTo>
                  <a:cubicBezTo>
                    <a:pt x="37" y="83"/>
                    <a:pt x="36" y="70"/>
                    <a:pt x="41" y="77"/>
                  </a:cubicBezTo>
                  <a:cubicBezTo>
                    <a:pt x="44" y="79"/>
                    <a:pt x="47" y="79"/>
                    <a:pt x="51" y="82"/>
                  </a:cubicBezTo>
                  <a:cubicBezTo>
                    <a:pt x="54" y="85"/>
                    <a:pt x="58" y="80"/>
                    <a:pt x="62" y="80"/>
                  </a:cubicBezTo>
                  <a:cubicBezTo>
                    <a:pt x="64" y="74"/>
                    <a:pt x="56" y="74"/>
                    <a:pt x="54" y="77"/>
                  </a:cubicBezTo>
                  <a:cubicBezTo>
                    <a:pt x="50" y="79"/>
                    <a:pt x="49" y="70"/>
                    <a:pt x="45" y="73"/>
                  </a:cubicBezTo>
                  <a:cubicBezTo>
                    <a:pt x="43" y="68"/>
                    <a:pt x="38" y="70"/>
                    <a:pt x="36" y="70"/>
                  </a:cubicBezTo>
                  <a:cubicBezTo>
                    <a:pt x="32" y="71"/>
                    <a:pt x="30" y="77"/>
                    <a:pt x="25" y="75"/>
                  </a:cubicBezTo>
                  <a:cubicBezTo>
                    <a:pt x="19" y="76"/>
                    <a:pt x="18" y="73"/>
                    <a:pt x="15" y="69"/>
                  </a:cubicBezTo>
                  <a:cubicBezTo>
                    <a:pt x="13" y="65"/>
                    <a:pt x="13" y="60"/>
                    <a:pt x="10" y="56"/>
                  </a:cubicBezTo>
                  <a:cubicBezTo>
                    <a:pt x="8" y="52"/>
                    <a:pt x="4" y="48"/>
                    <a:pt x="0" y="46"/>
                  </a:cubicBezTo>
                  <a:cubicBezTo>
                    <a:pt x="10" y="40"/>
                    <a:pt x="16" y="27"/>
                    <a:pt x="18" y="14"/>
                  </a:cubicBezTo>
                  <a:cubicBezTo>
                    <a:pt x="18" y="8"/>
                    <a:pt x="22" y="3"/>
                    <a:pt x="26" y="4"/>
                  </a:cubicBezTo>
                  <a:cubicBezTo>
                    <a:pt x="35" y="3"/>
                    <a:pt x="45" y="0"/>
                    <a:pt x="54" y="2"/>
                  </a:cubicBezTo>
                  <a:cubicBezTo>
                    <a:pt x="60" y="3"/>
                    <a:pt x="64" y="13"/>
                    <a:pt x="71" y="12"/>
                  </a:cubicBezTo>
                  <a:cubicBezTo>
                    <a:pt x="78" y="12"/>
                    <a:pt x="78" y="23"/>
                    <a:pt x="82" y="28"/>
                  </a:cubicBezTo>
                  <a:cubicBezTo>
                    <a:pt x="86" y="36"/>
                    <a:pt x="94" y="41"/>
                    <a:pt x="100" y="46"/>
                  </a:cubicBezTo>
                  <a:cubicBezTo>
                    <a:pt x="95" y="49"/>
                    <a:pt x="95" y="55"/>
                    <a:pt x="97" y="60"/>
                  </a:cubicBezTo>
                  <a:cubicBezTo>
                    <a:pt x="98" y="68"/>
                    <a:pt x="99" y="79"/>
                    <a:pt x="106" y="82"/>
                  </a:cubicBezTo>
                  <a:cubicBezTo>
                    <a:pt x="110" y="86"/>
                    <a:pt x="109" y="94"/>
                    <a:pt x="109" y="100"/>
                  </a:cubicBezTo>
                  <a:cubicBezTo>
                    <a:pt x="107" y="102"/>
                    <a:pt x="101" y="101"/>
                    <a:pt x="97" y="102"/>
                  </a:cubicBezTo>
                  <a:cubicBezTo>
                    <a:pt x="90" y="104"/>
                    <a:pt x="83" y="98"/>
                    <a:pt x="77" y="96"/>
                  </a:cubicBezTo>
                  <a:cubicBezTo>
                    <a:pt x="74" y="96"/>
                    <a:pt x="71" y="96"/>
                    <a:pt x="68" y="9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69" name="Freeform 390">
              <a:extLst>
                <a:ext uri="{FF2B5EF4-FFF2-40B4-BE49-F238E27FC236}">
                  <a16:creationId xmlns:a16="http://schemas.microsoft.com/office/drawing/2014/main" id="{F3F68FD4-FDCD-48C3-94BC-CACCC61A24F3}"/>
                </a:ext>
              </a:extLst>
            </p:cNvPr>
            <p:cNvSpPr>
              <a:spLocks/>
            </p:cNvSpPr>
            <p:nvPr/>
          </p:nvSpPr>
          <p:spPr bwMode="auto">
            <a:xfrm>
              <a:off x="2435986" y="4017978"/>
              <a:ext cx="25652" cy="20154"/>
            </a:xfrm>
            <a:custGeom>
              <a:avLst/>
              <a:gdLst/>
              <a:ahLst/>
              <a:cxnLst>
                <a:cxn ang="0">
                  <a:pos x="0" y="9"/>
                </a:cxn>
                <a:cxn ang="0">
                  <a:pos x="23" y="3"/>
                </a:cxn>
                <a:cxn ang="0">
                  <a:pos x="37" y="2"/>
                </a:cxn>
                <a:cxn ang="0">
                  <a:pos x="52" y="2"/>
                </a:cxn>
                <a:cxn ang="0">
                  <a:pos x="52" y="19"/>
                </a:cxn>
                <a:cxn ang="0">
                  <a:pos x="36" y="28"/>
                </a:cxn>
                <a:cxn ang="0">
                  <a:pos x="27" y="36"/>
                </a:cxn>
                <a:cxn ang="0">
                  <a:pos x="23" y="26"/>
                </a:cxn>
                <a:cxn ang="0">
                  <a:pos x="21" y="18"/>
                </a:cxn>
                <a:cxn ang="0">
                  <a:pos x="9" y="17"/>
                </a:cxn>
                <a:cxn ang="0">
                  <a:pos x="0" y="9"/>
                </a:cxn>
              </a:cxnLst>
              <a:rect l="0" t="0" r="r" b="b"/>
              <a:pathLst>
                <a:path w="52" h="38">
                  <a:moveTo>
                    <a:pt x="0" y="9"/>
                  </a:moveTo>
                  <a:cubicBezTo>
                    <a:pt x="7" y="5"/>
                    <a:pt x="17" y="11"/>
                    <a:pt x="23" y="3"/>
                  </a:cubicBezTo>
                  <a:cubicBezTo>
                    <a:pt x="27" y="0"/>
                    <a:pt x="33" y="2"/>
                    <a:pt x="37" y="2"/>
                  </a:cubicBezTo>
                  <a:cubicBezTo>
                    <a:pt x="42" y="2"/>
                    <a:pt x="47" y="2"/>
                    <a:pt x="52" y="2"/>
                  </a:cubicBezTo>
                  <a:cubicBezTo>
                    <a:pt x="51" y="8"/>
                    <a:pt x="51" y="13"/>
                    <a:pt x="52" y="19"/>
                  </a:cubicBezTo>
                  <a:cubicBezTo>
                    <a:pt x="49" y="28"/>
                    <a:pt x="40" y="21"/>
                    <a:pt x="36" y="28"/>
                  </a:cubicBezTo>
                  <a:cubicBezTo>
                    <a:pt x="33" y="29"/>
                    <a:pt x="29" y="38"/>
                    <a:pt x="27" y="36"/>
                  </a:cubicBezTo>
                  <a:cubicBezTo>
                    <a:pt x="22" y="36"/>
                    <a:pt x="19" y="31"/>
                    <a:pt x="23" y="26"/>
                  </a:cubicBezTo>
                  <a:cubicBezTo>
                    <a:pt x="27" y="22"/>
                    <a:pt x="27" y="18"/>
                    <a:pt x="21" y="18"/>
                  </a:cubicBezTo>
                  <a:cubicBezTo>
                    <a:pt x="17" y="19"/>
                    <a:pt x="13" y="22"/>
                    <a:pt x="9" y="17"/>
                  </a:cubicBezTo>
                  <a:cubicBezTo>
                    <a:pt x="5" y="14"/>
                    <a:pt x="5" y="10"/>
                    <a:pt x="0" y="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70" name="Freeform 391">
              <a:extLst>
                <a:ext uri="{FF2B5EF4-FFF2-40B4-BE49-F238E27FC236}">
                  <a16:creationId xmlns:a16="http://schemas.microsoft.com/office/drawing/2014/main" id="{CF6DAC52-4F9F-47D7-BCF1-D9FFFB9C74EE}"/>
                </a:ext>
              </a:extLst>
            </p:cNvPr>
            <p:cNvSpPr>
              <a:spLocks/>
            </p:cNvSpPr>
            <p:nvPr/>
          </p:nvSpPr>
          <p:spPr bwMode="auto">
            <a:xfrm>
              <a:off x="2450643" y="4021642"/>
              <a:ext cx="65962" cy="65962"/>
            </a:xfrm>
            <a:custGeom>
              <a:avLst/>
              <a:gdLst/>
              <a:ahLst/>
              <a:cxnLst>
                <a:cxn ang="0">
                  <a:pos x="128" y="57"/>
                </a:cxn>
                <a:cxn ang="0">
                  <a:pos x="125" y="72"/>
                </a:cxn>
                <a:cxn ang="0">
                  <a:pos x="131" y="83"/>
                </a:cxn>
                <a:cxn ang="0">
                  <a:pos x="135" y="94"/>
                </a:cxn>
                <a:cxn ang="0">
                  <a:pos x="128" y="96"/>
                </a:cxn>
                <a:cxn ang="0">
                  <a:pos x="127" y="107"/>
                </a:cxn>
                <a:cxn ang="0">
                  <a:pos x="121" y="118"/>
                </a:cxn>
                <a:cxn ang="0">
                  <a:pos x="111" y="121"/>
                </a:cxn>
                <a:cxn ang="0">
                  <a:pos x="101" y="120"/>
                </a:cxn>
                <a:cxn ang="0">
                  <a:pos x="100" y="104"/>
                </a:cxn>
                <a:cxn ang="0">
                  <a:pos x="91" y="96"/>
                </a:cxn>
                <a:cxn ang="0">
                  <a:pos x="83" y="100"/>
                </a:cxn>
                <a:cxn ang="0">
                  <a:pos x="75" y="70"/>
                </a:cxn>
                <a:cxn ang="0">
                  <a:pos x="59" y="62"/>
                </a:cxn>
                <a:cxn ang="0">
                  <a:pos x="46" y="67"/>
                </a:cxn>
                <a:cxn ang="0">
                  <a:pos x="33" y="86"/>
                </a:cxn>
                <a:cxn ang="0">
                  <a:pos x="25" y="68"/>
                </a:cxn>
                <a:cxn ang="0">
                  <a:pos x="17" y="58"/>
                </a:cxn>
                <a:cxn ang="0">
                  <a:pos x="8" y="45"/>
                </a:cxn>
                <a:cxn ang="0">
                  <a:pos x="0" y="38"/>
                </a:cxn>
                <a:cxn ang="0">
                  <a:pos x="9" y="24"/>
                </a:cxn>
                <a:cxn ang="0">
                  <a:pos x="24" y="17"/>
                </a:cxn>
                <a:cxn ang="0">
                  <a:pos x="24" y="0"/>
                </a:cxn>
                <a:cxn ang="0">
                  <a:pos x="40" y="4"/>
                </a:cxn>
                <a:cxn ang="0">
                  <a:pos x="66" y="6"/>
                </a:cxn>
                <a:cxn ang="0">
                  <a:pos x="79" y="18"/>
                </a:cxn>
                <a:cxn ang="0">
                  <a:pos x="89" y="12"/>
                </a:cxn>
                <a:cxn ang="0">
                  <a:pos x="100" y="9"/>
                </a:cxn>
                <a:cxn ang="0">
                  <a:pos x="111" y="7"/>
                </a:cxn>
                <a:cxn ang="0">
                  <a:pos x="120" y="30"/>
                </a:cxn>
                <a:cxn ang="0">
                  <a:pos x="126" y="53"/>
                </a:cxn>
                <a:cxn ang="0">
                  <a:pos x="128" y="57"/>
                </a:cxn>
              </a:cxnLst>
              <a:rect l="0" t="0" r="r" b="b"/>
              <a:pathLst>
                <a:path w="139" h="128">
                  <a:moveTo>
                    <a:pt x="128" y="57"/>
                  </a:moveTo>
                  <a:cubicBezTo>
                    <a:pt x="125" y="61"/>
                    <a:pt x="121" y="68"/>
                    <a:pt x="125" y="72"/>
                  </a:cubicBezTo>
                  <a:cubicBezTo>
                    <a:pt x="128" y="74"/>
                    <a:pt x="134" y="78"/>
                    <a:pt x="131" y="83"/>
                  </a:cubicBezTo>
                  <a:cubicBezTo>
                    <a:pt x="126" y="87"/>
                    <a:pt x="133" y="91"/>
                    <a:pt x="135" y="94"/>
                  </a:cubicBezTo>
                  <a:cubicBezTo>
                    <a:pt x="139" y="100"/>
                    <a:pt x="130" y="99"/>
                    <a:pt x="128" y="96"/>
                  </a:cubicBezTo>
                  <a:cubicBezTo>
                    <a:pt x="122" y="96"/>
                    <a:pt x="125" y="104"/>
                    <a:pt x="127" y="107"/>
                  </a:cubicBezTo>
                  <a:cubicBezTo>
                    <a:pt x="128" y="112"/>
                    <a:pt x="123" y="114"/>
                    <a:pt x="121" y="118"/>
                  </a:cubicBezTo>
                  <a:cubicBezTo>
                    <a:pt x="117" y="113"/>
                    <a:pt x="113" y="116"/>
                    <a:pt x="111" y="121"/>
                  </a:cubicBezTo>
                  <a:cubicBezTo>
                    <a:pt x="109" y="128"/>
                    <a:pt x="103" y="124"/>
                    <a:pt x="101" y="120"/>
                  </a:cubicBezTo>
                  <a:cubicBezTo>
                    <a:pt x="99" y="115"/>
                    <a:pt x="102" y="109"/>
                    <a:pt x="100" y="104"/>
                  </a:cubicBezTo>
                  <a:cubicBezTo>
                    <a:pt x="99" y="98"/>
                    <a:pt x="96" y="93"/>
                    <a:pt x="91" y="96"/>
                  </a:cubicBezTo>
                  <a:cubicBezTo>
                    <a:pt x="86" y="94"/>
                    <a:pt x="84" y="108"/>
                    <a:pt x="83" y="100"/>
                  </a:cubicBezTo>
                  <a:cubicBezTo>
                    <a:pt x="80" y="90"/>
                    <a:pt x="82" y="78"/>
                    <a:pt x="75" y="70"/>
                  </a:cubicBezTo>
                  <a:cubicBezTo>
                    <a:pt x="72" y="64"/>
                    <a:pt x="65" y="60"/>
                    <a:pt x="59" y="62"/>
                  </a:cubicBezTo>
                  <a:cubicBezTo>
                    <a:pt x="55" y="65"/>
                    <a:pt x="49" y="60"/>
                    <a:pt x="46" y="67"/>
                  </a:cubicBezTo>
                  <a:cubicBezTo>
                    <a:pt x="42" y="74"/>
                    <a:pt x="38" y="80"/>
                    <a:pt x="33" y="86"/>
                  </a:cubicBezTo>
                  <a:cubicBezTo>
                    <a:pt x="35" y="78"/>
                    <a:pt x="28" y="73"/>
                    <a:pt x="25" y="68"/>
                  </a:cubicBezTo>
                  <a:cubicBezTo>
                    <a:pt x="26" y="61"/>
                    <a:pt x="20" y="60"/>
                    <a:pt x="17" y="58"/>
                  </a:cubicBezTo>
                  <a:cubicBezTo>
                    <a:pt x="13" y="54"/>
                    <a:pt x="6" y="52"/>
                    <a:pt x="8" y="45"/>
                  </a:cubicBezTo>
                  <a:cubicBezTo>
                    <a:pt x="9" y="39"/>
                    <a:pt x="0" y="44"/>
                    <a:pt x="0" y="38"/>
                  </a:cubicBezTo>
                  <a:cubicBezTo>
                    <a:pt x="0" y="32"/>
                    <a:pt x="6" y="29"/>
                    <a:pt x="9" y="24"/>
                  </a:cubicBezTo>
                  <a:cubicBezTo>
                    <a:pt x="14" y="20"/>
                    <a:pt x="22" y="25"/>
                    <a:pt x="24" y="17"/>
                  </a:cubicBezTo>
                  <a:cubicBezTo>
                    <a:pt x="23" y="11"/>
                    <a:pt x="23" y="6"/>
                    <a:pt x="24" y="0"/>
                  </a:cubicBezTo>
                  <a:cubicBezTo>
                    <a:pt x="30" y="0"/>
                    <a:pt x="35" y="0"/>
                    <a:pt x="40" y="4"/>
                  </a:cubicBezTo>
                  <a:cubicBezTo>
                    <a:pt x="48" y="10"/>
                    <a:pt x="57" y="4"/>
                    <a:pt x="66" y="6"/>
                  </a:cubicBezTo>
                  <a:cubicBezTo>
                    <a:pt x="70" y="10"/>
                    <a:pt x="74" y="15"/>
                    <a:pt x="79" y="18"/>
                  </a:cubicBezTo>
                  <a:cubicBezTo>
                    <a:pt x="82" y="14"/>
                    <a:pt x="85" y="8"/>
                    <a:pt x="89" y="12"/>
                  </a:cubicBezTo>
                  <a:cubicBezTo>
                    <a:pt x="93" y="15"/>
                    <a:pt x="98" y="14"/>
                    <a:pt x="100" y="9"/>
                  </a:cubicBezTo>
                  <a:cubicBezTo>
                    <a:pt x="103" y="6"/>
                    <a:pt x="108" y="1"/>
                    <a:pt x="111" y="7"/>
                  </a:cubicBezTo>
                  <a:cubicBezTo>
                    <a:pt x="111" y="16"/>
                    <a:pt x="115" y="24"/>
                    <a:pt x="120" y="30"/>
                  </a:cubicBezTo>
                  <a:cubicBezTo>
                    <a:pt x="124" y="37"/>
                    <a:pt x="122" y="47"/>
                    <a:pt x="126" y="53"/>
                  </a:cubicBezTo>
                  <a:cubicBezTo>
                    <a:pt x="127" y="55"/>
                    <a:pt x="128" y="56"/>
                    <a:pt x="128" y="5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71" name="Freeform 392">
              <a:extLst>
                <a:ext uri="{FF2B5EF4-FFF2-40B4-BE49-F238E27FC236}">
                  <a16:creationId xmlns:a16="http://schemas.microsoft.com/office/drawing/2014/main" id="{0978CD9A-2E11-4900-917D-6A1F31A7FBDE}"/>
                </a:ext>
              </a:extLst>
            </p:cNvPr>
            <p:cNvSpPr>
              <a:spLocks/>
            </p:cNvSpPr>
            <p:nvPr/>
          </p:nvSpPr>
          <p:spPr bwMode="auto">
            <a:xfrm>
              <a:off x="2467134" y="4050959"/>
              <a:ext cx="25652" cy="38477"/>
            </a:xfrm>
            <a:custGeom>
              <a:avLst/>
              <a:gdLst/>
              <a:ahLst/>
              <a:cxnLst>
                <a:cxn ang="0">
                  <a:pos x="1" y="27"/>
                </a:cxn>
                <a:cxn ang="0">
                  <a:pos x="16" y="5"/>
                </a:cxn>
                <a:cxn ang="0">
                  <a:pos x="29" y="3"/>
                </a:cxn>
                <a:cxn ang="0">
                  <a:pos x="47" y="19"/>
                </a:cxn>
                <a:cxn ang="0">
                  <a:pos x="52" y="45"/>
                </a:cxn>
                <a:cxn ang="0">
                  <a:pos x="35" y="68"/>
                </a:cxn>
                <a:cxn ang="0">
                  <a:pos x="26" y="67"/>
                </a:cxn>
                <a:cxn ang="0">
                  <a:pos x="18" y="57"/>
                </a:cxn>
                <a:cxn ang="0">
                  <a:pos x="8" y="48"/>
                </a:cxn>
                <a:cxn ang="0">
                  <a:pos x="2" y="38"/>
                </a:cxn>
                <a:cxn ang="0">
                  <a:pos x="1" y="29"/>
                </a:cxn>
                <a:cxn ang="0">
                  <a:pos x="1" y="27"/>
                </a:cxn>
              </a:cxnLst>
              <a:rect l="0" t="0" r="r" b="b"/>
              <a:pathLst>
                <a:path w="52" h="75">
                  <a:moveTo>
                    <a:pt x="1" y="27"/>
                  </a:moveTo>
                  <a:cubicBezTo>
                    <a:pt x="7" y="20"/>
                    <a:pt x="11" y="12"/>
                    <a:pt x="16" y="5"/>
                  </a:cubicBezTo>
                  <a:cubicBezTo>
                    <a:pt x="20" y="3"/>
                    <a:pt x="25" y="5"/>
                    <a:pt x="29" y="3"/>
                  </a:cubicBezTo>
                  <a:cubicBezTo>
                    <a:pt x="37" y="0"/>
                    <a:pt x="44" y="10"/>
                    <a:pt x="47" y="19"/>
                  </a:cubicBezTo>
                  <a:cubicBezTo>
                    <a:pt x="50" y="27"/>
                    <a:pt x="48" y="37"/>
                    <a:pt x="52" y="45"/>
                  </a:cubicBezTo>
                  <a:cubicBezTo>
                    <a:pt x="48" y="54"/>
                    <a:pt x="40" y="60"/>
                    <a:pt x="35" y="68"/>
                  </a:cubicBezTo>
                  <a:cubicBezTo>
                    <a:pt x="32" y="75"/>
                    <a:pt x="30" y="70"/>
                    <a:pt x="26" y="67"/>
                  </a:cubicBezTo>
                  <a:cubicBezTo>
                    <a:pt x="24" y="63"/>
                    <a:pt x="16" y="63"/>
                    <a:pt x="18" y="57"/>
                  </a:cubicBezTo>
                  <a:cubicBezTo>
                    <a:pt x="17" y="52"/>
                    <a:pt x="11" y="53"/>
                    <a:pt x="8" y="48"/>
                  </a:cubicBezTo>
                  <a:cubicBezTo>
                    <a:pt x="6" y="46"/>
                    <a:pt x="0" y="40"/>
                    <a:pt x="2" y="38"/>
                  </a:cubicBezTo>
                  <a:cubicBezTo>
                    <a:pt x="8" y="36"/>
                    <a:pt x="5" y="31"/>
                    <a:pt x="1" y="29"/>
                  </a:cubicBezTo>
                  <a:cubicBezTo>
                    <a:pt x="2" y="29"/>
                    <a:pt x="1" y="27"/>
                    <a:pt x="1" y="2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72" name="Freeform 393">
              <a:extLst>
                <a:ext uri="{FF2B5EF4-FFF2-40B4-BE49-F238E27FC236}">
                  <a16:creationId xmlns:a16="http://schemas.microsoft.com/office/drawing/2014/main" id="{765BDA1B-F0FD-40AC-ADCE-A9B41CFD8F3B}"/>
                </a:ext>
              </a:extLst>
            </p:cNvPr>
            <p:cNvSpPr>
              <a:spLocks/>
            </p:cNvSpPr>
            <p:nvPr/>
          </p:nvSpPr>
          <p:spPr bwMode="auto">
            <a:xfrm>
              <a:off x="2479960" y="4069281"/>
              <a:ext cx="36644" cy="49471"/>
            </a:xfrm>
            <a:custGeom>
              <a:avLst/>
              <a:gdLst/>
              <a:ahLst/>
              <a:cxnLst>
                <a:cxn ang="0">
                  <a:pos x="20" y="11"/>
                </a:cxn>
                <a:cxn ang="0">
                  <a:pos x="34" y="4"/>
                </a:cxn>
                <a:cxn ang="0">
                  <a:pos x="36" y="25"/>
                </a:cxn>
                <a:cxn ang="0">
                  <a:pos x="46" y="29"/>
                </a:cxn>
                <a:cxn ang="0">
                  <a:pos x="56" y="24"/>
                </a:cxn>
                <a:cxn ang="0">
                  <a:pos x="56" y="39"/>
                </a:cxn>
                <a:cxn ang="0">
                  <a:pos x="56" y="50"/>
                </a:cxn>
                <a:cxn ang="0">
                  <a:pos x="67" y="56"/>
                </a:cxn>
                <a:cxn ang="0">
                  <a:pos x="73" y="72"/>
                </a:cxn>
                <a:cxn ang="0">
                  <a:pos x="70" y="95"/>
                </a:cxn>
                <a:cxn ang="0">
                  <a:pos x="39" y="75"/>
                </a:cxn>
                <a:cxn ang="0">
                  <a:pos x="12" y="49"/>
                </a:cxn>
                <a:cxn ang="0">
                  <a:pos x="0" y="39"/>
                </a:cxn>
                <a:cxn ang="0">
                  <a:pos x="18" y="15"/>
                </a:cxn>
                <a:cxn ang="0">
                  <a:pos x="20" y="11"/>
                </a:cxn>
              </a:cxnLst>
              <a:rect l="0" t="0" r="r" b="b"/>
              <a:pathLst>
                <a:path w="76" h="95">
                  <a:moveTo>
                    <a:pt x="20" y="11"/>
                  </a:moveTo>
                  <a:cubicBezTo>
                    <a:pt x="21" y="3"/>
                    <a:pt x="29" y="0"/>
                    <a:pt x="34" y="4"/>
                  </a:cubicBezTo>
                  <a:cubicBezTo>
                    <a:pt x="36" y="11"/>
                    <a:pt x="37" y="18"/>
                    <a:pt x="36" y="25"/>
                  </a:cubicBezTo>
                  <a:cubicBezTo>
                    <a:pt x="38" y="29"/>
                    <a:pt x="43" y="36"/>
                    <a:pt x="46" y="29"/>
                  </a:cubicBezTo>
                  <a:cubicBezTo>
                    <a:pt x="49" y="25"/>
                    <a:pt x="52" y="19"/>
                    <a:pt x="56" y="24"/>
                  </a:cubicBezTo>
                  <a:cubicBezTo>
                    <a:pt x="57" y="28"/>
                    <a:pt x="58" y="34"/>
                    <a:pt x="56" y="39"/>
                  </a:cubicBezTo>
                  <a:cubicBezTo>
                    <a:pt x="54" y="42"/>
                    <a:pt x="51" y="49"/>
                    <a:pt x="56" y="50"/>
                  </a:cubicBezTo>
                  <a:cubicBezTo>
                    <a:pt x="61" y="50"/>
                    <a:pt x="65" y="51"/>
                    <a:pt x="67" y="56"/>
                  </a:cubicBezTo>
                  <a:cubicBezTo>
                    <a:pt x="71" y="61"/>
                    <a:pt x="76" y="65"/>
                    <a:pt x="73" y="72"/>
                  </a:cubicBezTo>
                  <a:cubicBezTo>
                    <a:pt x="71" y="80"/>
                    <a:pt x="70" y="87"/>
                    <a:pt x="70" y="95"/>
                  </a:cubicBezTo>
                  <a:cubicBezTo>
                    <a:pt x="60" y="90"/>
                    <a:pt x="49" y="84"/>
                    <a:pt x="39" y="75"/>
                  </a:cubicBezTo>
                  <a:cubicBezTo>
                    <a:pt x="31" y="65"/>
                    <a:pt x="23" y="55"/>
                    <a:pt x="12" y="49"/>
                  </a:cubicBezTo>
                  <a:cubicBezTo>
                    <a:pt x="8" y="46"/>
                    <a:pt x="4" y="43"/>
                    <a:pt x="0" y="39"/>
                  </a:cubicBezTo>
                  <a:cubicBezTo>
                    <a:pt x="6" y="30"/>
                    <a:pt x="12" y="23"/>
                    <a:pt x="18" y="15"/>
                  </a:cubicBezTo>
                  <a:cubicBezTo>
                    <a:pt x="18" y="14"/>
                    <a:pt x="19" y="12"/>
                    <a:pt x="20" y="1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73" name="Freeform 394">
              <a:extLst>
                <a:ext uri="{FF2B5EF4-FFF2-40B4-BE49-F238E27FC236}">
                  <a16:creationId xmlns:a16="http://schemas.microsoft.com/office/drawing/2014/main" id="{0DECF9AF-8770-48C9-B1FB-A1C3F7560490}"/>
                </a:ext>
              </a:extLst>
            </p:cNvPr>
            <p:cNvSpPr>
              <a:spLocks/>
            </p:cNvSpPr>
            <p:nvPr/>
          </p:nvSpPr>
          <p:spPr bwMode="auto">
            <a:xfrm>
              <a:off x="2507444" y="4043630"/>
              <a:ext cx="54968" cy="75122"/>
            </a:xfrm>
            <a:custGeom>
              <a:avLst/>
              <a:gdLst/>
              <a:ahLst/>
              <a:cxnLst>
                <a:cxn ang="0">
                  <a:pos x="18" y="143"/>
                </a:cxn>
                <a:cxn ang="0">
                  <a:pos x="21" y="115"/>
                </a:cxn>
                <a:cxn ang="0">
                  <a:pos x="10" y="98"/>
                </a:cxn>
                <a:cxn ang="0">
                  <a:pos x="0" y="94"/>
                </a:cxn>
                <a:cxn ang="0">
                  <a:pos x="4" y="75"/>
                </a:cxn>
                <a:cxn ang="0">
                  <a:pos x="10" y="62"/>
                </a:cxn>
                <a:cxn ang="0">
                  <a:pos x="11" y="51"/>
                </a:cxn>
                <a:cxn ang="0">
                  <a:pos x="19" y="49"/>
                </a:cxn>
                <a:cxn ang="0">
                  <a:pos x="13" y="38"/>
                </a:cxn>
                <a:cxn ang="0">
                  <a:pos x="8" y="27"/>
                </a:cxn>
                <a:cxn ang="0">
                  <a:pos x="11" y="13"/>
                </a:cxn>
                <a:cxn ang="0">
                  <a:pos x="21" y="8"/>
                </a:cxn>
                <a:cxn ang="0">
                  <a:pos x="30" y="10"/>
                </a:cxn>
                <a:cxn ang="0">
                  <a:pos x="41" y="1"/>
                </a:cxn>
                <a:cxn ang="0">
                  <a:pos x="47" y="12"/>
                </a:cxn>
                <a:cxn ang="0">
                  <a:pos x="56" y="8"/>
                </a:cxn>
                <a:cxn ang="0">
                  <a:pos x="65" y="17"/>
                </a:cxn>
                <a:cxn ang="0">
                  <a:pos x="80" y="22"/>
                </a:cxn>
                <a:cxn ang="0">
                  <a:pos x="103" y="25"/>
                </a:cxn>
                <a:cxn ang="0">
                  <a:pos x="106" y="42"/>
                </a:cxn>
                <a:cxn ang="0">
                  <a:pos x="106" y="62"/>
                </a:cxn>
                <a:cxn ang="0">
                  <a:pos x="96" y="92"/>
                </a:cxn>
                <a:cxn ang="0">
                  <a:pos x="104" y="121"/>
                </a:cxn>
                <a:cxn ang="0">
                  <a:pos x="99" y="124"/>
                </a:cxn>
                <a:cxn ang="0">
                  <a:pos x="87" y="123"/>
                </a:cxn>
                <a:cxn ang="0">
                  <a:pos x="61" y="124"/>
                </a:cxn>
                <a:cxn ang="0">
                  <a:pos x="22" y="142"/>
                </a:cxn>
                <a:cxn ang="0">
                  <a:pos x="18" y="143"/>
                </a:cxn>
              </a:cxnLst>
              <a:rect l="0" t="0" r="r" b="b"/>
              <a:pathLst>
                <a:path w="110" h="144">
                  <a:moveTo>
                    <a:pt x="18" y="143"/>
                  </a:moveTo>
                  <a:cubicBezTo>
                    <a:pt x="17" y="133"/>
                    <a:pt x="20" y="124"/>
                    <a:pt x="21" y="115"/>
                  </a:cubicBezTo>
                  <a:cubicBezTo>
                    <a:pt x="19" y="108"/>
                    <a:pt x="13" y="104"/>
                    <a:pt x="10" y="98"/>
                  </a:cubicBezTo>
                  <a:cubicBezTo>
                    <a:pt x="6" y="99"/>
                    <a:pt x="1" y="99"/>
                    <a:pt x="0" y="94"/>
                  </a:cubicBezTo>
                  <a:cubicBezTo>
                    <a:pt x="3" y="88"/>
                    <a:pt x="6" y="82"/>
                    <a:pt x="4" y="75"/>
                  </a:cubicBezTo>
                  <a:cubicBezTo>
                    <a:pt x="4" y="70"/>
                    <a:pt x="11" y="68"/>
                    <a:pt x="10" y="62"/>
                  </a:cubicBezTo>
                  <a:cubicBezTo>
                    <a:pt x="8" y="59"/>
                    <a:pt x="5" y="51"/>
                    <a:pt x="11" y="51"/>
                  </a:cubicBezTo>
                  <a:cubicBezTo>
                    <a:pt x="13" y="53"/>
                    <a:pt x="22" y="56"/>
                    <a:pt x="19" y="49"/>
                  </a:cubicBezTo>
                  <a:cubicBezTo>
                    <a:pt x="17" y="46"/>
                    <a:pt x="9" y="42"/>
                    <a:pt x="13" y="38"/>
                  </a:cubicBezTo>
                  <a:cubicBezTo>
                    <a:pt x="18" y="33"/>
                    <a:pt x="12" y="29"/>
                    <a:pt x="8" y="27"/>
                  </a:cubicBezTo>
                  <a:cubicBezTo>
                    <a:pt x="4" y="23"/>
                    <a:pt x="8" y="16"/>
                    <a:pt x="11" y="13"/>
                  </a:cubicBezTo>
                  <a:cubicBezTo>
                    <a:pt x="13" y="9"/>
                    <a:pt x="17" y="3"/>
                    <a:pt x="21" y="8"/>
                  </a:cubicBezTo>
                  <a:cubicBezTo>
                    <a:pt x="24" y="10"/>
                    <a:pt x="27" y="17"/>
                    <a:pt x="30" y="10"/>
                  </a:cubicBezTo>
                  <a:cubicBezTo>
                    <a:pt x="33" y="6"/>
                    <a:pt x="37" y="0"/>
                    <a:pt x="41" y="1"/>
                  </a:cubicBezTo>
                  <a:cubicBezTo>
                    <a:pt x="44" y="4"/>
                    <a:pt x="42" y="14"/>
                    <a:pt x="47" y="12"/>
                  </a:cubicBezTo>
                  <a:cubicBezTo>
                    <a:pt x="50" y="11"/>
                    <a:pt x="53" y="5"/>
                    <a:pt x="56" y="8"/>
                  </a:cubicBezTo>
                  <a:cubicBezTo>
                    <a:pt x="62" y="6"/>
                    <a:pt x="63" y="13"/>
                    <a:pt x="65" y="17"/>
                  </a:cubicBezTo>
                  <a:cubicBezTo>
                    <a:pt x="68" y="23"/>
                    <a:pt x="75" y="27"/>
                    <a:pt x="80" y="22"/>
                  </a:cubicBezTo>
                  <a:cubicBezTo>
                    <a:pt x="87" y="17"/>
                    <a:pt x="97" y="17"/>
                    <a:pt x="103" y="25"/>
                  </a:cubicBezTo>
                  <a:cubicBezTo>
                    <a:pt x="106" y="29"/>
                    <a:pt x="105" y="36"/>
                    <a:pt x="106" y="42"/>
                  </a:cubicBezTo>
                  <a:cubicBezTo>
                    <a:pt x="108" y="49"/>
                    <a:pt x="110" y="56"/>
                    <a:pt x="106" y="62"/>
                  </a:cubicBezTo>
                  <a:cubicBezTo>
                    <a:pt x="101" y="71"/>
                    <a:pt x="99" y="82"/>
                    <a:pt x="96" y="92"/>
                  </a:cubicBezTo>
                  <a:cubicBezTo>
                    <a:pt x="97" y="103"/>
                    <a:pt x="102" y="111"/>
                    <a:pt x="104" y="121"/>
                  </a:cubicBezTo>
                  <a:cubicBezTo>
                    <a:pt x="106" y="132"/>
                    <a:pt x="102" y="119"/>
                    <a:pt x="99" y="124"/>
                  </a:cubicBezTo>
                  <a:cubicBezTo>
                    <a:pt x="96" y="127"/>
                    <a:pt x="91" y="124"/>
                    <a:pt x="87" y="123"/>
                  </a:cubicBezTo>
                  <a:cubicBezTo>
                    <a:pt x="78" y="122"/>
                    <a:pt x="70" y="123"/>
                    <a:pt x="61" y="124"/>
                  </a:cubicBezTo>
                  <a:cubicBezTo>
                    <a:pt x="47" y="127"/>
                    <a:pt x="34" y="134"/>
                    <a:pt x="22" y="142"/>
                  </a:cubicBezTo>
                  <a:cubicBezTo>
                    <a:pt x="21" y="144"/>
                    <a:pt x="19" y="144"/>
                    <a:pt x="18" y="14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74" name="Freeform 395">
              <a:extLst>
                <a:ext uri="{FF2B5EF4-FFF2-40B4-BE49-F238E27FC236}">
                  <a16:creationId xmlns:a16="http://schemas.microsoft.com/office/drawing/2014/main" id="{F18690CE-CED3-4649-AFC2-FBC1624BB265}"/>
                </a:ext>
              </a:extLst>
            </p:cNvPr>
            <p:cNvSpPr>
              <a:spLocks/>
            </p:cNvSpPr>
            <p:nvPr/>
          </p:nvSpPr>
          <p:spPr bwMode="auto">
            <a:xfrm>
              <a:off x="2555082" y="4038132"/>
              <a:ext cx="38478" cy="76955"/>
            </a:xfrm>
            <a:custGeom>
              <a:avLst/>
              <a:gdLst/>
              <a:ahLst/>
              <a:cxnLst>
                <a:cxn ang="0">
                  <a:pos x="6" y="38"/>
                </a:cxn>
                <a:cxn ang="0">
                  <a:pos x="6" y="22"/>
                </a:cxn>
                <a:cxn ang="0">
                  <a:pos x="9" y="7"/>
                </a:cxn>
                <a:cxn ang="0">
                  <a:pos x="44" y="7"/>
                </a:cxn>
                <a:cxn ang="0">
                  <a:pos x="57" y="3"/>
                </a:cxn>
                <a:cxn ang="0">
                  <a:pos x="58" y="18"/>
                </a:cxn>
                <a:cxn ang="0">
                  <a:pos x="63" y="34"/>
                </a:cxn>
                <a:cxn ang="0">
                  <a:pos x="66" y="59"/>
                </a:cxn>
                <a:cxn ang="0">
                  <a:pos x="67" y="72"/>
                </a:cxn>
                <a:cxn ang="0">
                  <a:pos x="67" y="96"/>
                </a:cxn>
                <a:cxn ang="0">
                  <a:pos x="78" y="117"/>
                </a:cxn>
                <a:cxn ang="0">
                  <a:pos x="68" y="125"/>
                </a:cxn>
                <a:cxn ang="0">
                  <a:pos x="46" y="134"/>
                </a:cxn>
                <a:cxn ang="0">
                  <a:pos x="20" y="148"/>
                </a:cxn>
                <a:cxn ang="0">
                  <a:pos x="7" y="139"/>
                </a:cxn>
                <a:cxn ang="0">
                  <a:pos x="0" y="107"/>
                </a:cxn>
                <a:cxn ang="0">
                  <a:pos x="6" y="82"/>
                </a:cxn>
                <a:cxn ang="0">
                  <a:pos x="10" y="61"/>
                </a:cxn>
                <a:cxn ang="0">
                  <a:pos x="7" y="39"/>
                </a:cxn>
                <a:cxn ang="0">
                  <a:pos x="6" y="38"/>
                </a:cxn>
              </a:cxnLst>
              <a:rect l="0" t="0" r="r" b="b"/>
              <a:pathLst>
                <a:path w="78" h="148">
                  <a:moveTo>
                    <a:pt x="6" y="38"/>
                  </a:moveTo>
                  <a:cubicBezTo>
                    <a:pt x="9" y="34"/>
                    <a:pt x="6" y="27"/>
                    <a:pt x="6" y="22"/>
                  </a:cubicBezTo>
                  <a:cubicBezTo>
                    <a:pt x="6" y="17"/>
                    <a:pt x="3" y="8"/>
                    <a:pt x="9" y="7"/>
                  </a:cubicBezTo>
                  <a:cubicBezTo>
                    <a:pt x="21" y="6"/>
                    <a:pt x="32" y="7"/>
                    <a:pt x="44" y="7"/>
                  </a:cubicBezTo>
                  <a:cubicBezTo>
                    <a:pt x="48" y="4"/>
                    <a:pt x="52" y="0"/>
                    <a:pt x="57" y="3"/>
                  </a:cubicBezTo>
                  <a:cubicBezTo>
                    <a:pt x="60" y="6"/>
                    <a:pt x="53" y="14"/>
                    <a:pt x="58" y="18"/>
                  </a:cubicBezTo>
                  <a:cubicBezTo>
                    <a:pt x="61" y="23"/>
                    <a:pt x="65" y="28"/>
                    <a:pt x="63" y="34"/>
                  </a:cubicBezTo>
                  <a:cubicBezTo>
                    <a:pt x="62" y="42"/>
                    <a:pt x="64" y="51"/>
                    <a:pt x="66" y="59"/>
                  </a:cubicBezTo>
                  <a:cubicBezTo>
                    <a:pt x="69" y="63"/>
                    <a:pt x="72" y="68"/>
                    <a:pt x="67" y="72"/>
                  </a:cubicBezTo>
                  <a:cubicBezTo>
                    <a:pt x="66" y="79"/>
                    <a:pt x="67" y="88"/>
                    <a:pt x="67" y="96"/>
                  </a:cubicBezTo>
                  <a:cubicBezTo>
                    <a:pt x="66" y="105"/>
                    <a:pt x="73" y="112"/>
                    <a:pt x="78" y="117"/>
                  </a:cubicBezTo>
                  <a:cubicBezTo>
                    <a:pt x="76" y="122"/>
                    <a:pt x="73" y="127"/>
                    <a:pt x="68" y="125"/>
                  </a:cubicBezTo>
                  <a:cubicBezTo>
                    <a:pt x="60" y="125"/>
                    <a:pt x="53" y="129"/>
                    <a:pt x="46" y="134"/>
                  </a:cubicBezTo>
                  <a:cubicBezTo>
                    <a:pt x="37" y="138"/>
                    <a:pt x="28" y="142"/>
                    <a:pt x="20" y="148"/>
                  </a:cubicBezTo>
                  <a:cubicBezTo>
                    <a:pt x="16" y="145"/>
                    <a:pt x="11" y="144"/>
                    <a:pt x="7" y="139"/>
                  </a:cubicBezTo>
                  <a:cubicBezTo>
                    <a:pt x="8" y="128"/>
                    <a:pt x="0" y="119"/>
                    <a:pt x="0" y="107"/>
                  </a:cubicBezTo>
                  <a:cubicBezTo>
                    <a:pt x="0" y="98"/>
                    <a:pt x="4" y="90"/>
                    <a:pt x="6" y="82"/>
                  </a:cubicBezTo>
                  <a:cubicBezTo>
                    <a:pt x="9" y="76"/>
                    <a:pt x="13" y="69"/>
                    <a:pt x="10" y="61"/>
                  </a:cubicBezTo>
                  <a:cubicBezTo>
                    <a:pt x="8" y="54"/>
                    <a:pt x="9" y="45"/>
                    <a:pt x="7" y="39"/>
                  </a:cubicBezTo>
                  <a:cubicBezTo>
                    <a:pt x="6" y="39"/>
                    <a:pt x="6" y="37"/>
                    <a:pt x="6" y="3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75" name="Freeform 396">
              <a:extLst>
                <a:ext uri="{FF2B5EF4-FFF2-40B4-BE49-F238E27FC236}">
                  <a16:creationId xmlns:a16="http://schemas.microsoft.com/office/drawing/2014/main" id="{A824163A-2B61-4896-B697-29F78537D35A}"/>
                </a:ext>
              </a:extLst>
            </p:cNvPr>
            <p:cNvSpPr>
              <a:spLocks/>
            </p:cNvSpPr>
            <p:nvPr/>
          </p:nvSpPr>
          <p:spPr bwMode="auto">
            <a:xfrm>
              <a:off x="2582566" y="4038132"/>
              <a:ext cx="16490" cy="62297"/>
            </a:xfrm>
            <a:custGeom>
              <a:avLst/>
              <a:gdLst/>
              <a:ahLst/>
              <a:cxnLst>
                <a:cxn ang="0">
                  <a:pos x="2" y="0"/>
                </a:cxn>
                <a:cxn ang="0">
                  <a:pos x="18" y="3"/>
                </a:cxn>
                <a:cxn ang="0">
                  <a:pos x="20" y="19"/>
                </a:cxn>
                <a:cxn ang="0">
                  <a:pos x="26" y="32"/>
                </a:cxn>
                <a:cxn ang="0">
                  <a:pos x="30" y="53"/>
                </a:cxn>
                <a:cxn ang="0">
                  <a:pos x="30" y="96"/>
                </a:cxn>
                <a:cxn ang="0">
                  <a:pos x="31" y="109"/>
                </a:cxn>
                <a:cxn ang="0">
                  <a:pos x="20" y="111"/>
                </a:cxn>
                <a:cxn ang="0">
                  <a:pos x="11" y="89"/>
                </a:cxn>
                <a:cxn ang="0">
                  <a:pos x="12" y="66"/>
                </a:cxn>
                <a:cxn ang="0">
                  <a:pos x="10" y="53"/>
                </a:cxn>
                <a:cxn ang="0">
                  <a:pos x="8" y="25"/>
                </a:cxn>
                <a:cxn ang="0">
                  <a:pos x="0" y="7"/>
                </a:cxn>
                <a:cxn ang="0">
                  <a:pos x="2" y="0"/>
                </a:cxn>
              </a:cxnLst>
              <a:rect l="0" t="0" r="r" b="b"/>
              <a:pathLst>
                <a:path w="35" h="116">
                  <a:moveTo>
                    <a:pt x="2" y="0"/>
                  </a:moveTo>
                  <a:cubicBezTo>
                    <a:pt x="8" y="0"/>
                    <a:pt x="13" y="2"/>
                    <a:pt x="18" y="3"/>
                  </a:cubicBezTo>
                  <a:cubicBezTo>
                    <a:pt x="18" y="9"/>
                    <a:pt x="14" y="16"/>
                    <a:pt x="20" y="19"/>
                  </a:cubicBezTo>
                  <a:cubicBezTo>
                    <a:pt x="24" y="22"/>
                    <a:pt x="26" y="26"/>
                    <a:pt x="26" y="32"/>
                  </a:cubicBezTo>
                  <a:cubicBezTo>
                    <a:pt x="28" y="39"/>
                    <a:pt x="30" y="46"/>
                    <a:pt x="30" y="53"/>
                  </a:cubicBezTo>
                  <a:cubicBezTo>
                    <a:pt x="29" y="68"/>
                    <a:pt x="34" y="82"/>
                    <a:pt x="30" y="96"/>
                  </a:cubicBezTo>
                  <a:cubicBezTo>
                    <a:pt x="29" y="100"/>
                    <a:pt x="35" y="109"/>
                    <a:pt x="31" y="109"/>
                  </a:cubicBezTo>
                  <a:cubicBezTo>
                    <a:pt x="27" y="108"/>
                    <a:pt x="23" y="116"/>
                    <a:pt x="20" y="111"/>
                  </a:cubicBezTo>
                  <a:cubicBezTo>
                    <a:pt x="14" y="106"/>
                    <a:pt x="9" y="98"/>
                    <a:pt x="11" y="89"/>
                  </a:cubicBezTo>
                  <a:cubicBezTo>
                    <a:pt x="11" y="81"/>
                    <a:pt x="9" y="73"/>
                    <a:pt x="12" y="66"/>
                  </a:cubicBezTo>
                  <a:cubicBezTo>
                    <a:pt x="17" y="63"/>
                    <a:pt x="11" y="57"/>
                    <a:pt x="10" y="53"/>
                  </a:cubicBezTo>
                  <a:cubicBezTo>
                    <a:pt x="8" y="44"/>
                    <a:pt x="4" y="34"/>
                    <a:pt x="8" y="25"/>
                  </a:cubicBezTo>
                  <a:cubicBezTo>
                    <a:pt x="6" y="19"/>
                    <a:pt x="0" y="14"/>
                    <a:pt x="0" y="7"/>
                  </a:cubicBezTo>
                  <a:cubicBezTo>
                    <a:pt x="1" y="5"/>
                    <a:pt x="2" y="2"/>
                    <a:pt x="2"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76" name="Freeform 397">
              <a:extLst>
                <a:ext uri="{FF2B5EF4-FFF2-40B4-BE49-F238E27FC236}">
                  <a16:creationId xmlns:a16="http://schemas.microsoft.com/office/drawing/2014/main" id="{FB0CC127-7472-44F1-9E05-744209E6DF36}"/>
                </a:ext>
              </a:extLst>
            </p:cNvPr>
            <p:cNvSpPr>
              <a:spLocks/>
            </p:cNvSpPr>
            <p:nvPr/>
          </p:nvSpPr>
          <p:spPr bwMode="auto">
            <a:xfrm>
              <a:off x="2589895" y="4023474"/>
              <a:ext cx="27483" cy="73291"/>
            </a:xfrm>
            <a:custGeom>
              <a:avLst/>
              <a:gdLst/>
              <a:ahLst/>
              <a:cxnLst>
                <a:cxn ang="0">
                  <a:pos x="52" y="16"/>
                </a:cxn>
                <a:cxn ang="0">
                  <a:pos x="56" y="39"/>
                </a:cxn>
                <a:cxn ang="0">
                  <a:pos x="46" y="61"/>
                </a:cxn>
                <a:cxn ang="0">
                  <a:pos x="42" y="76"/>
                </a:cxn>
                <a:cxn ang="0">
                  <a:pos x="37" y="86"/>
                </a:cxn>
                <a:cxn ang="0">
                  <a:pos x="37" y="119"/>
                </a:cxn>
                <a:cxn ang="0">
                  <a:pos x="37" y="138"/>
                </a:cxn>
                <a:cxn ang="0">
                  <a:pos x="19" y="140"/>
                </a:cxn>
                <a:cxn ang="0">
                  <a:pos x="17" y="120"/>
                </a:cxn>
                <a:cxn ang="0">
                  <a:pos x="16" y="83"/>
                </a:cxn>
                <a:cxn ang="0">
                  <a:pos x="11" y="55"/>
                </a:cxn>
                <a:cxn ang="0">
                  <a:pos x="3" y="41"/>
                </a:cxn>
                <a:cxn ang="0">
                  <a:pos x="8" y="28"/>
                </a:cxn>
                <a:cxn ang="0">
                  <a:pos x="22" y="23"/>
                </a:cxn>
                <a:cxn ang="0">
                  <a:pos x="30" y="8"/>
                </a:cxn>
                <a:cxn ang="0">
                  <a:pos x="38" y="3"/>
                </a:cxn>
                <a:cxn ang="0">
                  <a:pos x="52" y="16"/>
                </a:cxn>
              </a:cxnLst>
              <a:rect l="0" t="0" r="r" b="b"/>
              <a:pathLst>
                <a:path w="56" h="140">
                  <a:moveTo>
                    <a:pt x="52" y="16"/>
                  </a:moveTo>
                  <a:cubicBezTo>
                    <a:pt x="51" y="24"/>
                    <a:pt x="53" y="32"/>
                    <a:pt x="56" y="39"/>
                  </a:cubicBezTo>
                  <a:cubicBezTo>
                    <a:pt x="54" y="47"/>
                    <a:pt x="53" y="57"/>
                    <a:pt x="46" y="61"/>
                  </a:cubicBezTo>
                  <a:cubicBezTo>
                    <a:pt x="41" y="64"/>
                    <a:pt x="49" y="74"/>
                    <a:pt x="42" y="76"/>
                  </a:cubicBezTo>
                  <a:cubicBezTo>
                    <a:pt x="38" y="76"/>
                    <a:pt x="36" y="81"/>
                    <a:pt x="37" y="86"/>
                  </a:cubicBezTo>
                  <a:cubicBezTo>
                    <a:pt x="38" y="98"/>
                    <a:pt x="35" y="109"/>
                    <a:pt x="37" y="119"/>
                  </a:cubicBezTo>
                  <a:cubicBezTo>
                    <a:pt x="39" y="126"/>
                    <a:pt x="37" y="132"/>
                    <a:pt x="37" y="138"/>
                  </a:cubicBezTo>
                  <a:cubicBezTo>
                    <a:pt x="31" y="138"/>
                    <a:pt x="25" y="140"/>
                    <a:pt x="19" y="140"/>
                  </a:cubicBezTo>
                  <a:cubicBezTo>
                    <a:pt x="17" y="134"/>
                    <a:pt x="15" y="127"/>
                    <a:pt x="17" y="120"/>
                  </a:cubicBezTo>
                  <a:cubicBezTo>
                    <a:pt x="18" y="108"/>
                    <a:pt x="15" y="96"/>
                    <a:pt x="16" y="83"/>
                  </a:cubicBezTo>
                  <a:cubicBezTo>
                    <a:pt x="17" y="73"/>
                    <a:pt x="12" y="65"/>
                    <a:pt x="11" y="55"/>
                  </a:cubicBezTo>
                  <a:cubicBezTo>
                    <a:pt x="8" y="51"/>
                    <a:pt x="0" y="49"/>
                    <a:pt x="3" y="41"/>
                  </a:cubicBezTo>
                  <a:cubicBezTo>
                    <a:pt x="3" y="35"/>
                    <a:pt x="6" y="32"/>
                    <a:pt x="8" y="28"/>
                  </a:cubicBezTo>
                  <a:cubicBezTo>
                    <a:pt x="11" y="21"/>
                    <a:pt x="17" y="22"/>
                    <a:pt x="22" y="23"/>
                  </a:cubicBezTo>
                  <a:cubicBezTo>
                    <a:pt x="27" y="21"/>
                    <a:pt x="30" y="14"/>
                    <a:pt x="30" y="8"/>
                  </a:cubicBezTo>
                  <a:cubicBezTo>
                    <a:pt x="27" y="4"/>
                    <a:pt x="36" y="0"/>
                    <a:pt x="38" y="3"/>
                  </a:cubicBezTo>
                  <a:cubicBezTo>
                    <a:pt x="42" y="8"/>
                    <a:pt x="47" y="12"/>
                    <a:pt x="52" y="1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77" name="Freeform 398">
              <a:extLst>
                <a:ext uri="{FF2B5EF4-FFF2-40B4-BE49-F238E27FC236}">
                  <a16:creationId xmlns:a16="http://schemas.microsoft.com/office/drawing/2014/main" id="{DF122967-9940-4A92-B259-73E5B6C32775}"/>
                </a:ext>
              </a:extLst>
            </p:cNvPr>
            <p:cNvSpPr>
              <a:spLocks/>
            </p:cNvSpPr>
            <p:nvPr/>
          </p:nvSpPr>
          <p:spPr bwMode="auto">
            <a:xfrm>
              <a:off x="2608218" y="4006984"/>
              <a:ext cx="104438" cy="111768"/>
            </a:xfrm>
            <a:custGeom>
              <a:avLst/>
              <a:gdLst/>
              <a:ahLst/>
              <a:cxnLst>
                <a:cxn ang="0">
                  <a:pos x="204" y="16"/>
                </a:cxn>
                <a:cxn ang="0">
                  <a:pos x="206" y="33"/>
                </a:cxn>
                <a:cxn ang="0">
                  <a:pos x="214" y="42"/>
                </a:cxn>
                <a:cxn ang="0">
                  <a:pos x="208" y="57"/>
                </a:cxn>
                <a:cxn ang="0">
                  <a:pos x="198" y="66"/>
                </a:cxn>
                <a:cxn ang="0">
                  <a:pos x="189" y="97"/>
                </a:cxn>
                <a:cxn ang="0">
                  <a:pos x="181" y="106"/>
                </a:cxn>
                <a:cxn ang="0">
                  <a:pos x="176" y="118"/>
                </a:cxn>
                <a:cxn ang="0">
                  <a:pos x="162" y="155"/>
                </a:cxn>
                <a:cxn ang="0">
                  <a:pos x="152" y="168"/>
                </a:cxn>
                <a:cxn ang="0">
                  <a:pos x="141" y="157"/>
                </a:cxn>
                <a:cxn ang="0">
                  <a:pos x="129" y="161"/>
                </a:cxn>
                <a:cxn ang="0">
                  <a:pos x="111" y="183"/>
                </a:cxn>
                <a:cxn ang="0">
                  <a:pos x="106" y="206"/>
                </a:cxn>
                <a:cxn ang="0">
                  <a:pos x="100" y="210"/>
                </a:cxn>
                <a:cxn ang="0">
                  <a:pos x="86" y="213"/>
                </a:cxn>
                <a:cxn ang="0">
                  <a:pos x="76" y="215"/>
                </a:cxn>
                <a:cxn ang="0">
                  <a:pos x="63" y="215"/>
                </a:cxn>
                <a:cxn ang="0">
                  <a:pos x="48" y="193"/>
                </a:cxn>
                <a:cxn ang="0">
                  <a:pos x="43" y="183"/>
                </a:cxn>
                <a:cxn ang="0">
                  <a:pos x="25" y="167"/>
                </a:cxn>
                <a:cxn ang="0">
                  <a:pos x="15" y="168"/>
                </a:cxn>
                <a:cxn ang="0">
                  <a:pos x="1" y="169"/>
                </a:cxn>
                <a:cxn ang="0">
                  <a:pos x="1" y="144"/>
                </a:cxn>
                <a:cxn ang="0">
                  <a:pos x="1" y="115"/>
                </a:cxn>
                <a:cxn ang="0">
                  <a:pos x="9" y="106"/>
                </a:cxn>
                <a:cxn ang="0">
                  <a:pos x="11" y="91"/>
                </a:cxn>
                <a:cxn ang="0">
                  <a:pos x="20" y="70"/>
                </a:cxn>
                <a:cxn ang="0">
                  <a:pos x="17" y="42"/>
                </a:cxn>
                <a:cxn ang="0">
                  <a:pos x="21" y="22"/>
                </a:cxn>
                <a:cxn ang="0">
                  <a:pos x="30" y="4"/>
                </a:cxn>
                <a:cxn ang="0">
                  <a:pos x="52" y="0"/>
                </a:cxn>
                <a:cxn ang="0">
                  <a:pos x="70" y="9"/>
                </a:cxn>
                <a:cxn ang="0">
                  <a:pos x="81" y="16"/>
                </a:cxn>
                <a:cxn ang="0">
                  <a:pos x="100" y="14"/>
                </a:cxn>
                <a:cxn ang="0">
                  <a:pos x="125" y="21"/>
                </a:cxn>
                <a:cxn ang="0">
                  <a:pos x="143" y="10"/>
                </a:cxn>
                <a:cxn ang="0">
                  <a:pos x="173" y="16"/>
                </a:cxn>
                <a:cxn ang="0">
                  <a:pos x="191" y="3"/>
                </a:cxn>
                <a:cxn ang="0">
                  <a:pos x="201" y="11"/>
                </a:cxn>
                <a:cxn ang="0">
                  <a:pos x="204" y="16"/>
                </a:cxn>
              </a:cxnLst>
              <a:rect l="0" t="0" r="r" b="b"/>
              <a:pathLst>
                <a:path w="215" h="216">
                  <a:moveTo>
                    <a:pt x="204" y="16"/>
                  </a:moveTo>
                  <a:cubicBezTo>
                    <a:pt x="204" y="22"/>
                    <a:pt x="204" y="28"/>
                    <a:pt x="206" y="33"/>
                  </a:cubicBezTo>
                  <a:cubicBezTo>
                    <a:pt x="209" y="35"/>
                    <a:pt x="215" y="35"/>
                    <a:pt x="214" y="42"/>
                  </a:cubicBezTo>
                  <a:cubicBezTo>
                    <a:pt x="213" y="47"/>
                    <a:pt x="214" y="56"/>
                    <a:pt x="208" y="57"/>
                  </a:cubicBezTo>
                  <a:cubicBezTo>
                    <a:pt x="204" y="57"/>
                    <a:pt x="199" y="60"/>
                    <a:pt x="198" y="66"/>
                  </a:cubicBezTo>
                  <a:cubicBezTo>
                    <a:pt x="194" y="76"/>
                    <a:pt x="190" y="86"/>
                    <a:pt x="189" y="97"/>
                  </a:cubicBezTo>
                  <a:cubicBezTo>
                    <a:pt x="184" y="98"/>
                    <a:pt x="181" y="99"/>
                    <a:pt x="181" y="106"/>
                  </a:cubicBezTo>
                  <a:cubicBezTo>
                    <a:pt x="181" y="110"/>
                    <a:pt x="181" y="119"/>
                    <a:pt x="176" y="118"/>
                  </a:cubicBezTo>
                  <a:cubicBezTo>
                    <a:pt x="169" y="129"/>
                    <a:pt x="167" y="143"/>
                    <a:pt x="162" y="155"/>
                  </a:cubicBezTo>
                  <a:cubicBezTo>
                    <a:pt x="160" y="160"/>
                    <a:pt x="157" y="168"/>
                    <a:pt x="152" y="168"/>
                  </a:cubicBezTo>
                  <a:cubicBezTo>
                    <a:pt x="148" y="165"/>
                    <a:pt x="147" y="155"/>
                    <a:pt x="141" y="157"/>
                  </a:cubicBezTo>
                  <a:cubicBezTo>
                    <a:pt x="136" y="156"/>
                    <a:pt x="132" y="156"/>
                    <a:pt x="129" y="161"/>
                  </a:cubicBezTo>
                  <a:cubicBezTo>
                    <a:pt x="123" y="169"/>
                    <a:pt x="116" y="175"/>
                    <a:pt x="111" y="183"/>
                  </a:cubicBezTo>
                  <a:cubicBezTo>
                    <a:pt x="112" y="192"/>
                    <a:pt x="110" y="199"/>
                    <a:pt x="106" y="206"/>
                  </a:cubicBezTo>
                  <a:cubicBezTo>
                    <a:pt x="101" y="201"/>
                    <a:pt x="101" y="205"/>
                    <a:pt x="100" y="210"/>
                  </a:cubicBezTo>
                  <a:cubicBezTo>
                    <a:pt x="96" y="213"/>
                    <a:pt x="90" y="212"/>
                    <a:pt x="86" y="213"/>
                  </a:cubicBezTo>
                  <a:cubicBezTo>
                    <a:pt x="82" y="210"/>
                    <a:pt x="78" y="209"/>
                    <a:pt x="76" y="215"/>
                  </a:cubicBezTo>
                  <a:cubicBezTo>
                    <a:pt x="72" y="216"/>
                    <a:pt x="67" y="214"/>
                    <a:pt x="63" y="215"/>
                  </a:cubicBezTo>
                  <a:cubicBezTo>
                    <a:pt x="54" y="214"/>
                    <a:pt x="48" y="203"/>
                    <a:pt x="48" y="193"/>
                  </a:cubicBezTo>
                  <a:cubicBezTo>
                    <a:pt x="52" y="186"/>
                    <a:pt x="46" y="186"/>
                    <a:pt x="43" y="183"/>
                  </a:cubicBezTo>
                  <a:cubicBezTo>
                    <a:pt x="39" y="174"/>
                    <a:pt x="32" y="170"/>
                    <a:pt x="25" y="167"/>
                  </a:cubicBezTo>
                  <a:cubicBezTo>
                    <a:pt x="22" y="161"/>
                    <a:pt x="18" y="165"/>
                    <a:pt x="15" y="168"/>
                  </a:cubicBezTo>
                  <a:cubicBezTo>
                    <a:pt x="10" y="169"/>
                    <a:pt x="6" y="168"/>
                    <a:pt x="1" y="169"/>
                  </a:cubicBezTo>
                  <a:cubicBezTo>
                    <a:pt x="1" y="160"/>
                    <a:pt x="3" y="152"/>
                    <a:pt x="1" y="144"/>
                  </a:cubicBezTo>
                  <a:cubicBezTo>
                    <a:pt x="0" y="134"/>
                    <a:pt x="2" y="124"/>
                    <a:pt x="1" y="115"/>
                  </a:cubicBezTo>
                  <a:cubicBezTo>
                    <a:pt x="0" y="109"/>
                    <a:pt x="5" y="107"/>
                    <a:pt x="9" y="106"/>
                  </a:cubicBezTo>
                  <a:cubicBezTo>
                    <a:pt x="10" y="101"/>
                    <a:pt x="6" y="93"/>
                    <a:pt x="11" y="91"/>
                  </a:cubicBezTo>
                  <a:cubicBezTo>
                    <a:pt x="18" y="87"/>
                    <a:pt x="18" y="77"/>
                    <a:pt x="20" y="70"/>
                  </a:cubicBezTo>
                  <a:cubicBezTo>
                    <a:pt x="16" y="62"/>
                    <a:pt x="15" y="52"/>
                    <a:pt x="17" y="42"/>
                  </a:cubicBezTo>
                  <a:cubicBezTo>
                    <a:pt x="17" y="35"/>
                    <a:pt x="18" y="28"/>
                    <a:pt x="21" y="22"/>
                  </a:cubicBezTo>
                  <a:cubicBezTo>
                    <a:pt x="24" y="16"/>
                    <a:pt x="24" y="7"/>
                    <a:pt x="30" y="4"/>
                  </a:cubicBezTo>
                  <a:cubicBezTo>
                    <a:pt x="37" y="0"/>
                    <a:pt x="45" y="0"/>
                    <a:pt x="52" y="0"/>
                  </a:cubicBezTo>
                  <a:cubicBezTo>
                    <a:pt x="58" y="0"/>
                    <a:pt x="66" y="1"/>
                    <a:pt x="70" y="9"/>
                  </a:cubicBezTo>
                  <a:cubicBezTo>
                    <a:pt x="73" y="13"/>
                    <a:pt x="76" y="20"/>
                    <a:pt x="81" y="16"/>
                  </a:cubicBezTo>
                  <a:cubicBezTo>
                    <a:pt x="87" y="14"/>
                    <a:pt x="94" y="7"/>
                    <a:pt x="100" y="14"/>
                  </a:cubicBezTo>
                  <a:cubicBezTo>
                    <a:pt x="107" y="20"/>
                    <a:pt x="117" y="24"/>
                    <a:pt x="125" y="21"/>
                  </a:cubicBezTo>
                  <a:cubicBezTo>
                    <a:pt x="131" y="16"/>
                    <a:pt x="136" y="10"/>
                    <a:pt x="143" y="10"/>
                  </a:cubicBezTo>
                  <a:cubicBezTo>
                    <a:pt x="154" y="7"/>
                    <a:pt x="163" y="13"/>
                    <a:pt x="173" y="16"/>
                  </a:cubicBezTo>
                  <a:cubicBezTo>
                    <a:pt x="179" y="12"/>
                    <a:pt x="183" y="2"/>
                    <a:pt x="191" y="3"/>
                  </a:cubicBezTo>
                  <a:cubicBezTo>
                    <a:pt x="196" y="0"/>
                    <a:pt x="197" y="8"/>
                    <a:pt x="201" y="11"/>
                  </a:cubicBezTo>
                  <a:cubicBezTo>
                    <a:pt x="202" y="13"/>
                    <a:pt x="203" y="14"/>
                    <a:pt x="204" y="1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78" name="Freeform 399">
              <a:extLst>
                <a:ext uri="{FF2B5EF4-FFF2-40B4-BE49-F238E27FC236}">
                  <a16:creationId xmlns:a16="http://schemas.microsoft.com/office/drawing/2014/main" id="{B787D4D4-9B11-4468-9A92-2D87E21B7C3B}"/>
                </a:ext>
              </a:extLst>
            </p:cNvPr>
            <p:cNvSpPr>
              <a:spLocks/>
            </p:cNvSpPr>
            <p:nvPr/>
          </p:nvSpPr>
          <p:spPr bwMode="auto">
            <a:xfrm>
              <a:off x="2657689" y="4014313"/>
              <a:ext cx="69625" cy="137419"/>
            </a:xfrm>
            <a:custGeom>
              <a:avLst/>
              <a:gdLst/>
              <a:ahLst/>
              <a:cxnLst>
                <a:cxn ang="0">
                  <a:pos x="51" y="254"/>
                </a:cxn>
                <a:cxn ang="0">
                  <a:pos x="27" y="253"/>
                </a:cxn>
                <a:cxn ang="0">
                  <a:pos x="27" y="238"/>
                </a:cxn>
                <a:cxn ang="0">
                  <a:pos x="21" y="217"/>
                </a:cxn>
                <a:cxn ang="0">
                  <a:pos x="18" y="209"/>
                </a:cxn>
                <a:cxn ang="0">
                  <a:pos x="9" y="198"/>
                </a:cxn>
                <a:cxn ang="0">
                  <a:pos x="5" y="189"/>
                </a:cxn>
                <a:cxn ang="0">
                  <a:pos x="8" y="170"/>
                </a:cxn>
                <a:cxn ang="0">
                  <a:pos x="30" y="144"/>
                </a:cxn>
                <a:cxn ang="0">
                  <a:pos x="42" y="145"/>
                </a:cxn>
                <a:cxn ang="0">
                  <a:pos x="51" y="155"/>
                </a:cxn>
                <a:cxn ang="0">
                  <a:pos x="67" y="118"/>
                </a:cxn>
                <a:cxn ang="0">
                  <a:pos x="76" y="105"/>
                </a:cxn>
                <a:cxn ang="0">
                  <a:pos x="80" y="85"/>
                </a:cxn>
                <a:cxn ang="0">
                  <a:pos x="87" y="76"/>
                </a:cxn>
                <a:cxn ang="0">
                  <a:pos x="98" y="47"/>
                </a:cxn>
                <a:cxn ang="0">
                  <a:pos x="110" y="37"/>
                </a:cxn>
                <a:cxn ang="0">
                  <a:pos x="106" y="22"/>
                </a:cxn>
                <a:cxn ang="0">
                  <a:pos x="101" y="7"/>
                </a:cxn>
                <a:cxn ang="0">
                  <a:pos x="110" y="7"/>
                </a:cxn>
                <a:cxn ang="0">
                  <a:pos x="120" y="36"/>
                </a:cxn>
                <a:cxn ang="0">
                  <a:pos x="120" y="53"/>
                </a:cxn>
                <a:cxn ang="0">
                  <a:pos x="127" y="74"/>
                </a:cxn>
                <a:cxn ang="0">
                  <a:pos x="107" y="74"/>
                </a:cxn>
                <a:cxn ang="0">
                  <a:pos x="100" y="84"/>
                </a:cxn>
                <a:cxn ang="0">
                  <a:pos x="120" y="108"/>
                </a:cxn>
                <a:cxn ang="0">
                  <a:pos x="127" y="128"/>
                </a:cxn>
                <a:cxn ang="0">
                  <a:pos x="123" y="139"/>
                </a:cxn>
                <a:cxn ang="0">
                  <a:pos x="110" y="161"/>
                </a:cxn>
                <a:cxn ang="0">
                  <a:pos x="111" y="186"/>
                </a:cxn>
                <a:cxn ang="0">
                  <a:pos x="120" y="208"/>
                </a:cxn>
                <a:cxn ang="0">
                  <a:pos x="125" y="223"/>
                </a:cxn>
                <a:cxn ang="0">
                  <a:pos x="137" y="247"/>
                </a:cxn>
                <a:cxn ang="0">
                  <a:pos x="138" y="263"/>
                </a:cxn>
                <a:cxn ang="0">
                  <a:pos x="124" y="258"/>
                </a:cxn>
                <a:cxn ang="0">
                  <a:pos x="97" y="254"/>
                </a:cxn>
                <a:cxn ang="0">
                  <a:pos x="69" y="250"/>
                </a:cxn>
                <a:cxn ang="0">
                  <a:pos x="51" y="249"/>
                </a:cxn>
                <a:cxn ang="0">
                  <a:pos x="51" y="254"/>
                </a:cxn>
              </a:cxnLst>
              <a:rect l="0" t="0" r="r" b="b"/>
              <a:pathLst>
                <a:path w="139" h="264">
                  <a:moveTo>
                    <a:pt x="51" y="254"/>
                  </a:moveTo>
                  <a:cubicBezTo>
                    <a:pt x="43" y="253"/>
                    <a:pt x="35" y="253"/>
                    <a:pt x="27" y="253"/>
                  </a:cubicBezTo>
                  <a:cubicBezTo>
                    <a:pt x="26" y="248"/>
                    <a:pt x="24" y="244"/>
                    <a:pt x="27" y="238"/>
                  </a:cubicBezTo>
                  <a:cubicBezTo>
                    <a:pt x="28" y="231"/>
                    <a:pt x="24" y="223"/>
                    <a:pt x="21" y="217"/>
                  </a:cubicBezTo>
                  <a:cubicBezTo>
                    <a:pt x="27" y="214"/>
                    <a:pt x="23" y="207"/>
                    <a:pt x="18" y="209"/>
                  </a:cubicBezTo>
                  <a:cubicBezTo>
                    <a:pt x="13" y="210"/>
                    <a:pt x="9" y="205"/>
                    <a:pt x="9" y="198"/>
                  </a:cubicBezTo>
                  <a:cubicBezTo>
                    <a:pt x="9" y="193"/>
                    <a:pt x="0" y="196"/>
                    <a:pt x="5" y="189"/>
                  </a:cubicBezTo>
                  <a:cubicBezTo>
                    <a:pt x="8" y="184"/>
                    <a:pt x="8" y="177"/>
                    <a:pt x="8" y="170"/>
                  </a:cubicBezTo>
                  <a:cubicBezTo>
                    <a:pt x="15" y="161"/>
                    <a:pt x="23" y="153"/>
                    <a:pt x="30" y="144"/>
                  </a:cubicBezTo>
                  <a:cubicBezTo>
                    <a:pt x="34" y="144"/>
                    <a:pt x="39" y="142"/>
                    <a:pt x="42" y="145"/>
                  </a:cubicBezTo>
                  <a:cubicBezTo>
                    <a:pt x="45" y="148"/>
                    <a:pt x="46" y="157"/>
                    <a:pt x="51" y="155"/>
                  </a:cubicBezTo>
                  <a:cubicBezTo>
                    <a:pt x="60" y="146"/>
                    <a:pt x="62" y="130"/>
                    <a:pt x="67" y="118"/>
                  </a:cubicBezTo>
                  <a:cubicBezTo>
                    <a:pt x="69" y="113"/>
                    <a:pt x="70" y="104"/>
                    <a:pt x="76" y="105"/>
                  </a:cubicBezTo>
                  <a:cubicBezTo>
                    <a:pt x="79" y="99"/>
                    <a:pt x="77" y="91"/>
                    <a:pt x="80" y="85"/>
                  </a:cubicBezTo>
                  <a:cubicBezTo>
                    <a:pt x="85" y="86"/>
                    <a:pt x="87" y="81"/>
                    <a:pt x="87" y="76"/>
                  </a:cubicBezTo>
                  <a:cubicBezTo>
                    <a:pt x="90" y="66"/>
                    <a:pt x="93" y="55"/>
                    <a:pt x="98" y="47"/>
                  </a:cubicBezTo>
                  <a:cubicBezTo>
                    <a:pt x="102" y="43"/>
                    <a:pt x="110" y="45"/>
                    <a:pt x="110" y="37"/>
                  </a:cubicBezTo>
                  <a:cubicBezTo>
                    <a:pt x="110" y="32"/>
                    <a:pt x="113" y="22"/>
                    <a:pt x="106" y="22"/>
                  </a:cubicBezTo>
                  <a:cubicBezTo>
                    <a:pt x="100" y="21"/>
                    <a:pt x="102" y="12"/>
                    <a:pt x="101" y="7"/>
                  </a:cubicBezTo>
                  <a:cubicBezTo>
                    <a:pt x="100" y="0"/>
                    <a:pt x="108" y="4"/>
                    <a:pt x="110" y="7"/>
                  </a:cubicBezTo>
                  <a:cubicBezTo>
                    <a:pt x="115" y="16"/>
                    <a:pt x="120" y="25"/>
                    <a:pt x="120" y="36"/>
                  </a:cubicBezTo>
                  <a:cubicBezTo>
                    <a:pt x="120" y="42"/>
                    <a:pt x="118" y="47"/>
                    <a:pt x="120" y="53"/>
                  </a:cubicBezTo>
                  <a:cubicBezTo>
                    <a:pt x="120" y="61"/>
                    <a:pt x="123" y="68"/>
                    <a:pt x="127" y="74"/>
                  </a:cubicBezTo>
                  <a:cubicBezTo>
                    <a:pt x="121" y="78"/>
                    <a:pt x="114" y="74"/>
                    <a:pt x="107" y="74"/>
                  </a:cubicBezTo>
                  <a:cubicBezTo>
                    <a:pt x="103" y="73"/>
                    <a:pt x="100" y="80"/>
                    <a:pt x="100" y="84"/>
                  </a:cubicBezTo>
                  <a:cubicBezTo>
                    <a:pt x="106" y="92"/>
                    <a:pt x="114" y="99"/>
                    <a:pt x="120" y="108"/>
                  </a:cubicBezTo>
                  <a:cubicBezTo>
                    <a:pt x="123" y="114"/>
                    <a:pt x="126" y="121"/>
                    <a:pt x="127" y="128"/>
                  </a:cubicBezTo>
                  <a:cubicBezTo>
                    <a:pt x="131" y="131"/>
                    <a:pt x="122" y="134"/>
                    <a:pt x="123" y="139"/>
                  </a:cubicBezTo>
                  <a:cubicBezTo>
                    <a:pt x="119" y="147"/>
                    <a:pt x="117" y="157"/>
                    <a:pt x="110" y="161"/>
                  </a:cubicBezTo>
                  <a:cubicBezTo>
                    <a:pt x="106" y="169"/>
                    <a:pt x="110" y="178"/>
                    <a:pt x="111" y="186"/>
                  </a:cubicBezTo>
                  <a:cubicBezTo>
                    <a:pt x="112" y="194"/>
                    <a:pt x="117" y="201"/>
                    <a:pt x="120" y="208"/>
                  </a:cubicBezTo>
                  <a:cubicBezTo>
                    <a:pt x="120" y="214"/>
                    <a:pt x="121" y="220"/>
                    <a:pt x="125" y="223"/>
                  </a:cubicBezTo>
                  <a:cubicBezTo>
                    <a:pt x="131" y="230"/>
                    <a:pt x="136" y="238"/>
                    <a:pt x="137" y="247"/>
                  </a:cubicBezTo>
                  <a:cubicBezTo>
                    <a:pt x="139" y="252"/>
                    <a:pt x="136" y="257"/>
                    <a:pt x="138" y="263"/>
                  </a:cubicBezTo>
                  <a:cubicBezTo>
                    <a:pt x="133" y="264"/>
                    <a:pt x="129" y="260"/>
                    <a:pt x="124" y="258"/>
                  </a:cubicBezTo>
                  <a:cubicBezTo>
                    <a:pt x="115" y="253"/>
                    <a:pt x="106" y="252"/>
                    <a:pt x="97" y="254"/>
                  </a:cubicBezTo>
                  <a:cubicBezTo>
                    <a:pt x="88" y="253"/>
                    <a:pt x="78" y="250"/>
                    <a:pt x="69" y="250"/>
                  </a:cubicBezTo>
                  <a:cubicBezTo>
                    <a:pt x="63" y="250"/>
                    <a:pt x="57" y="249"/>
                    <a:pt x="51" y="249"/>
                  </a:cubicBezTo>
                  <a:cubicBezTo>
                    <a:pt x="51" y="250"/>
                    <a:pt x="51" y="252"/>
                    <a:pt x="51" y="25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79" name="Freeform 400">
              <a:extLst>
                <a:ext uri="{FF2B5EF4-FFF2-40B4-BE49-F238E27FC236}">
                  <a16:creationId xmlns:a16="http://schemas.microsoft.com/office/drawing/2014/main" id="{BEAB15C3-9ACA-4C17-953C-8B67E958C8F9}"/>
                </a:ext>
              </a:extLst>
            </p:cNvPr>
            <p:cNvSpPr>
              <a:spLocks noEditPoints="1"/>
            </p:cNvSpPr>
            <p:nvPr/>
          </p:nvSpPr>
          <p:spPr bwMode="auto">
            <a:xfrm>
              <a:off x="2657689" y="4126081"/>
              <a:ext cx="25652" cy="32981"/>
            </a:xfrm>
            <a:custGeom>
              <a:avLst/>
              <a:gdLst/>
              <a:ahLst/>
              <a:cxnLst>
                <a:cxn ang="0">
                  <a:pos x="31" y="37"/>
                </a:cxn>
                <a:cxn ang="0">
                  <a:pos x="55" y="38"/>
                </a:cxn>
                <a:cxn ang="0">
                  <a:pos x="55" y="64"/>
                </a:cxn>
                <a:cxn ang="0">
                  <a:pos x="26" y="64"/>
                </a:cxn>
                <a:cxn ang="0">
                  <a:pos x="24" y="53"/>
                </a:cxn>
                <a:cxn ang="0">
                  <a:pos x="31" y="37"/>
                </a:cxn>
                <a:cxn ang="0">
                  <a:pos x="7" y="15"/>
                </a:cxn>
                <a:cxn ang="0">
                  <a:pos x="5" y="5"/>
                </a:cxn>
                <a:cxn ang="0">
                  <a:pos x="12" y="5"/>
                </a:cxn>
                <a:cxn ang="0">
                  <a:pos x="7" y="15"/>
                </a:cxn>
              </a:cxnLst>
              <a:rect l="0" t="0" r="r" b="b"/>
              <a:pathLst>
                <a:path w="55" h="64">
                  <a:moveTo>
                    <a:pt x="31" y="37"/>
                  </a:moveTo>
                  <a:cubicBezTo>
                    <a:pt x="39" y="37"/>
                    <a:pt x="47" y="38"/>
                    <a:pt x="55" y="38"/>
                  </a:cubicBezTo>
                  <a:cubicBezTo>
                    <a:pt x="55" y="46"/>
                    <a:pt x="55" y="55"/>
                    <a:pt x="55" y="64"/>
                  </a:cubicBezTo>
                  <a:cubicBezTo>
                    <a:pt x="45" y="64"/>
                    <a:pt x="36" y="63"/>
                    <a:pt x="26" y="64"/>
                  </a:cubicBezTo>
                  <a:cubicBezTo>
                    <a:pt x="28" y="57"/>
                    <a:pt x="18" y="60"/>
                    <a:pt x="24" y="53"/>
                  </a:cubicBezTo>
                  <a:cubicBezTo>
                    <a:pt x="27" y="48"/>
                    <a:pt x="30" y="44"/>
                    <a:pt x="31" y="37"/>
                  </a:cubicBezTo>
                  <a:close/>
                  <a:moveTo>
                    <a:pt x="7" y="15"/>
                  </a:moveTo>
                  <a:cubicBezTo>
                    <a:pt x="0" y="16"/>
                    <a:pt x="3" y="8"/>
                    <a:pt x="5" y="5"/>
                  </a:cubicBezTo>
                  <a:cubicBezTo>
                    <a:pt x="4" y="0"/>
                    <a:pt x="13" y="0"/>
                    <a:pt x="12" y="5"/>
                  </a:cubicBezTo>
                  <a:cubicBezTo>
                    <a:pt x="9" y="7"/>
                    <a:pt x="9" y="11"/>
                    <a:pt x="7" y="1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80" name="Freeform 401">
              <a:extLst>
                <a:ext uri="{FF2B5EF4-FFF2-40B4-BE49-F238E27FC236}">
                  <a16:creationId xmlns:a16="http://schemas.microsoft.com/office/drawing/2014/main" id="{4BF70ABB-52A4-42B6-A37B-B5ECF4F92D54}"/>
                </a:ext>
              </a:extLst>
            </p:cNvPr>
            <p:cNvSpPr>
              <a:spLocks/>
            </p:cNvSpPr>
            <p:nvPr/>
          </p:nvSpPr>
          <p:spPr bwMode="auto">
            <a:xfrm>
              <a:off x="2710825" y="4038132"/>
              <a:ext cx="113601" cy="106272"/>
            </a:xfrm>
            <a:custGeom>
              <a:avLst/>
              <a:gdLst/>
              <a:ahLst/>
              <a:cxnLst>
                <a:cxn ang="0">
                  <a:pos x="30" y="204"/>
                </a:cxn>
                <a:cxn ang="0">
                  <a:pos x="24" y="184"/>
                </a:cxn>
                <a:cxn ang="0">
                  <a:pos x="12" y="162"/>
                </a:cxn>
                <a:cxn ang="0">
                  <a:pos x="4" y="142"/>
                </a:cxn>
                <a:cxn ang="0">
                  <a:pos x="1" y="115"/>
                </a:cxn>
                <a:cxn ang="0">
                  <a:pos x="11" y="99"/>
                </a:cxn>
                <a:cxn ang="0">
                  <a:pos x="21" y="82"/>
                </a:cxn>
                <a:cxn ang="0">
                  <a:pos x="34" y="77"/>
                </a:cxn>
                <a:cxn ang="0">
                  <a:pos x="44" y="81"/>
                </a:cxn>
                <a:cxn ang="0">
                  <a:pos x="59" y="73"/>
                </a:cxn>
                <a:cxn ang="0">
                  <a:pos x="76" y="67"/>
                </a:cxn>
                <a:cxn ang="0">
                  <a:pos x="81" y="50"/>
                </a:cxn>
                <a:cxn ang="0">
                  <a:pos x="96" y="47"/>
                </a:cxn>
                <a:cxn ang="0">
                  <a:pos x="111" y="42"/>
                </a:cxn>
                <a:cxn ang="0">
                  <a:pos x="130" y="20"/>
                </a:cxn>
                <a:cxn ang="0">
                  <a:pos x="137" y="7"/>
                </a:cxn>
                <a:cxn ang="0">
                  <a:pos x="152" y="4"/>
                </a:cxn>
                <a:cxn ang="0">
                  <a:pos x="166" y="28"/>
                </a:cxn>
                <a:cxn ang="0">
                  <a:pos x="164" y="55"/>
                </a:cxn>
                <a:cxn ang="0">
                  <a:pos x="176" y="60"/>
                </a:cxn>
                <a:cxn ang="0">
                  <a:pos x="194" y="73"/>
                </a:cxn>
                <a:cxn ang="0">
                  <a:pos x="198" y="87"/>
                </a:cxn>
                <a:cxn ang="0">
                  <a:pos x="213" y="101"/>
                </a:cxn>
                <a:cxn ang="0">
                  <a:pos x="218" y="116"/>
                </a:cxn>
                <a:cxn ang="0">
                  <a:pos x="230" y="122"/>
                </a:cxn>
                <a:cxn ang="0">
                  <a:pos x="231" y="135"/>
                </a:cxn>
                <a:cxn ang="0">
                  <a:pos x="215" y="138"/>
                </a:cxn>
                <a:cxn ang="0">
                  <a:pos x="200" y="132"/>
                </a:cxn>
                <a:cxn ang="0">
                  <a:pos x="193" y="142"/>
                </a:cxn>
                <a:cxn ang="0">
                  <a:pos x="176" y="142"/>
                </a:cxn>
                <a:cxn ang="0">
                  <a:pos x="161" y="149"/>
                </a:cxn>
                <a:cxn ang="0">
                  <a:pos x="150" y="148"/>
                </a:cxn>
                <a:cxn ang="0">
                  <a:pos x="143" y="161"/>
                </a:cxn>
                <a:cxn ang="0">
                  <a:pos x="112" y="154"/>
                </a:cxn>
                <a:cxn ang="0">
                  <a:pos x="98" y="140"/>
                </a:cxn>
                <a:cxn ang="0">
                  <a:pos x="80" y="148"/>
                </a:cxn>
                <a:cxn ang="0">
                  <a:pos x="76" y="162"/>
                </a:cxn>
                <a:cxn ang="0">
                  <a:pos x="70" y="174"/>
                </a:cxn>
                <a:cxn ang="0">
                  <a:pos x="48" y="173"/>
                </a:cxn>
                <a:cxn ang="0">
                  <a:pos x="38" y="182"/>
                </a:cxn>
                <a:cxn ang="0">
                  <a:pos x="30" y="204"/>
                </a:cxn>
              </a:cxnLst>
              <a:rect l="0" t="0" r="r" b="b"/>
              <a:pathLst>
                <a:path w="233" h="204">
                  <a:moveTo>
                    <a:pt x="30" y="204"/>
                  </a:moveTo>
                  <a:cubicBezTo>
                    <a:pt x="28" y="197"/>
                    <a:pt x="28" y="190"/>
                    <a:pt x="24" y="184"/>
                  </a:cubicBezTo>
                  <a:cubicBezTo>
                    <a:pt x="20" y="177"/>
                    <a:pt x="11" y="172"/>
                    <a:pt x="12" y="162"/>
                  </a:cubicBezTo>
                  <a:cubicBezTo>
                    <a:pt x="12" y="155"/>
                    <a:pt x="5" y="150"/>
                    <a:pt x="4" y="142"/>
                  </a:cubicBezTo>
                  <a:cubicBezTo>
                    <a:pt x="2" y="134"/>
                    <a:pt x="0" y="124"/>
                    <a:pt x="1" y="115"/>
                  </a:cubicBezTo>
                  <a:cubicBezTo>
                    <a:pt x="5" y="110"/>
                    <a:pt x="10" y="106"/>
                    <a:pt x="11" y="99"/>
                  </a:cubicBezTo>
                  <a:cubicBezTo>
                    <a:pt x="14" y="93"/>
                    <a:pt x="15" y="85"/>
                    <a:pt x="21" y="82"/>
                  </a:cubicBezTo>
                  <a:cubicBezTo>
                    <a:pt x="25" y="85"/>
                    <a:pt x="30" y="78"/>
                    <a:pt x="34" y="77"/>
                  </a:cubicBezTo>
                  <a:cubicBezTo>
                    <a:pt x="39" y="70"/>
                    <a:pt x="40" y="80"/>
                    <a:pt x="44" y="81"/>
                  </a:cubicBezTo>
                  <a:cubicBezTo>
                    <a:pt x="49" y="81"/>
                    <a:pt x="54" y="74"/>
                    <a:pt x="59" y="73"/>
                  </a:cubicBezTo>
                  <a:cubicBezTo>
                    <a:pt x="65" y="69"/>
                    <a:pt x="74" y="76"/>
                    <a:pt x="76" y="67"/>
                  </a:cubicBezTo>
                  <a:cubicBezTo>
                    <a:pt x="79" y="62"/>
                    <a:pt x="81" y="56"/>
                    <a:pt x="81" y="50"/>
                  </a:cubicBezTo>
                  <a:cubicBezTo>
                    <a:pt x="85" y="45"/>
                    <a:pt x="91" y="48"/>
                    <a:pt x="96" y="47"/>
                  </a:cubicBezTo>
                  <a:cubicBezTo>
                    <a:pt x="102" y="47"/>
                    <a:pt x="108" y="48"/>
                    <a:pt x="111" y="42"/>
                  </a:cubicBezTo>
                  <a:cubicBezTo>
                    <a:pt x="117" y="34"/>
                    <a:pt x="125" y="28"/>
                    <a:pt x="130" y="20"/>
                  </a:cubicBezTo>
                  <a:cubicBezTo>
                    <a:pt x="129" y="13"/>
                    <a:pt x="133" y="10"/>
                    <a:pt x="137" y="7"/>
                  </a:cubicBezTo>
                  <a:cubicBezTo>
                    <a:pt x="141" y="3"/>
                    <a:pt x="147" y="0"/>
                    <a:pt x="152" y="4"/>
                  </a:cubicBezTo>
                  <a:cubicBezTo>
                    <a:pt x="157" y="11"/>
                    <a:pt x="162" y="19"/>
                    <a:pt x="166" y="28"/>
                  </a:cubicBezTo>
                  <a:cubicBezTo>
                    <a:pt x="169" y="37"/>
                    <a:pt x="161" y="46"/>
                    <a:pt x="164" y="55"/>
                  </a:cubicBezTo>
                  <a:cubicBezTo>
                    <a:pt x="167" y="59"/>
                    <a:pt x="175" y="52"/>
                    <a:pt x="176" y="60"/>
                  </a:cubicBezTo>
                  <a:cubicBezTo>
                    <a:pt x="179" y="69"/>
                    <a:pt x="188" y="69"/>
                    <a:pt x="194" y="73"/>
                  </a:cubicBezTo>
                  <a:cubicBezTo>
                    <a:pt x="199" y="76"/>
                    <a:pt x="193" y="83"/>
                    <a:pt x="198" y="87"/>
                  </a:cubicBezTo>
                  <a:cubicBezTo>
                    <a:pt x="203" y="92"/>
                    <a:pt x="209" y="95"/>
                    <a:pt x="213" y="101"/>
                  </a:cubicBezTo>
                  <a:cubicBezTo>
                    <a:pt x="215" y="106"/>
                    <a:pt x="214" y="113"/>
                    <a:pt x="218" y="116"/>
                  </a:cubicBezTo>
                  <a:cubicBezTo>
                    <a:pt x="222" y="119"/>
                    <a:pt x="227" y="117"/>
                    <a:pt x="230" y="122"/>
                  </a:cubicBezTo>
                  <a:cubicBezTo>
                    <a:pt x="233" y="125"/>
                    <a:pt x="233" y="134"/>
                    <a:pt x="231" y="135"/>
                  </a:cubicBezTo>
                  <a:cubicBezTo>
                    <a:pt x="225" y="137"/>
                    <a:pt x="220" y="143"/>
                    <a:pt x="215" y="138"/>
                  </a:cubicBezTo>
                  <a:cubicBezTo>
                    <a:pt x="210" y="135"/>
                    <a:pt x="205" y="133"/>
                    <a:pt x="200" y="132"/>
                  </a:cubicBezTo>
                  <a:cubicBezTo>
                    <a:pt x="195" y="132"/>
                    <a:pt x="199" y="143"/>
                    <a:pt x="193" y="142"/>
                  </a:cubicBezTo>
                  <a:cubicBezTo>
                    <a:pt x="187" y="141"/>
                    <a:pt x="181" y="137"/>
                    <a:pt x="176" y="142"/>
                  </a:cubicBezTo>
                  <a:cubicBezTo>
                    <a:pt x="170" y="143"/>
                    <a:pt x="166" y="149"/>
                    <a:pt x="161" y="149"/>
                  </a:cubicBezTo>
                  <a:cubicBezTo>
                    <a:pt x="158" y="147"/>
                    <a:pt x="152" y="141"/>
                    <a:pt x="150" y="148"/>
                  </a:cubicBezTo>
                  <a:cubicBezTo>
                    <a:pt x="148" y="152"/>
                    <a:pt x="147" y="158"/>
                    <a:pt x="143" y="161"/>
                  </a:cubicBezTo>
                  <a:cubicBezTo>
                    <a:pt x="133" y="160"/>
                    <a:pt x="123" y="154"/>
                    <a:pt x="112" y="154"/>
                  </a:cubicBezTo>
                  <a:cubicBezTo>
                    <a:pt x="106" y="152"/>
                    <a:pt x="104" y="143"/>
                    <a:pt x="98" y="140"/>
                  </a:cubicBezTo>
                  <a:cubicBezTo>
                    <a:pt x="92" y="133"/>
                    <a:pt x="84" y="140"/>
                    <a:pt x="80" y="148"/>
                  </a:cubicBezTo>
                  <a:cubicBezTo>
                    <a:pt x="78" y="152"/>
                    <a:pt x="74" y="156"/>
                    <a:pt x="76" y="162"/>
                  </a:cubicBezTo>
                  <a:cubicBezTo>
                    <a:pt x="76" y="168"/>
                    <a:pt x="76" y="173"/>
                    <a:pt x="70" y="174"/>
                  </a:cubicBezTo>
                  <a:cubicBezTo>
                    <a:pt x="63" y="177"/>
                    <a:pt x="55" y="170"/>
                    <a:pt x="48" y="173"/>
                  </a:cubicBezTo>
                  <a:cubicBezTo>
                    <a:pt x="44" y="174"/>
                    <a:pt x="38" y="175"/>
                    <a:pt x="38" y="182"/>
                  </a:cubicBezTo>
                  <a:cubicBezTo>
                    <a:pt x="38" y="190"/>
                    <a:pt x="36" y="198"/>
                    <a:pt x="30" y="20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81" name="Freeform 402">
              <a:extLst>
                <a:ext uri="{FF2B5EF4-FFF2-40B4-BE49-F238E27FC236}">
                  <a16:creationId xmlns:a16="http://schemas.microsoft.com/office/drawing/2014/main" id="{5655A3C7-8311-48D0-BD06-9A99166A639D}"/>
                </a:ext>
              </a:extLst>
            </p:cNvPr>
            <p:cNvSpPr>
              <a:spLocks/>
            </p:cNvSpPr>
            <p:nvPr/>
          </p:nvSpPr>
          <p:spPr bwMode="auto">
            <a:xfrm>
              <a:off x="2659520" y="4140739"/>
              <a:ext cx="53135" cy="76955"/>
            </a:xfrm>
            <a:custGeom>
              <a:avLst/>
              <a:gdLst/>
              <a:ahLst/>
              <a:cxnLst>
                <a:cxn ang="0">
                  <a:pos x="47" y="9"/>
                </a:cxn>
                <a:cxn ang="0">
                  <a:pos x="56" y="5"/>
                </a:cxn>
                <a:cxn ang="0">
                  <a:pos x="84" y="7"/>
                </a:cxn>
                <a:cxn ang="0">
                  <a:pos x="81" y="27"/>
                </a:cxn>
                <a:cxn ang="0">
                  <a:pos x="92" y="25"/>
                </a:cxn>
                <a:cxn ang="0">
                  <a:pos x="103" y="34"/>
                </a:cxn>
                <a:cxn ang="0">
                  <a:pos x="97" y="47"/>
                </a:cxn>
                <a:cxn ang="0">
                  <a:pos x="99" y="66"/>
                </a:cxn>
                <a:cxn ang="0">
                  <a:pos x="105" y="76"/>
                </a:cxn>
                <a:cxn ang="0">
                  <a:pos x="99" y="114"/>
                </a:cxn>
                <a:cxn ang="0">
                  <a:pos x="92" y="106"/>
                </a:cxn>
                <a:cxn ang="0">
                  <a:pos x="83" y="112"/>
                </a:cxn>
                <a:cxn ang="0">
                  <a:pos x="72" y="98"/>
                </a:cxn>
                <a:cxn ang="0">
                  <a:pos x="64" y="112"/>
                </a:cxn>
                <a:cxn ang="0">
                  <a:pos x="53" y="118"/>
                </a:cxn>
                <a:cxn ang="0">
                  <a:pos x="59" y="133"/>
                </a:cxn>
                <a:cxn ang="0">
                  <a:pos x="52" y="140"/>
                </a:cxn>
                <a:cxn ang="0">
                  <a:pos x="42" y="141"/>
                </a:cxn>
                <a:cxn ang="0">
                  <a:pos x="33" y="128"/>
                </a:cxn>
                <a:cxn ang="0">
                  <a:pos x="24" y="116"/>
                </a:cxn>
                <a:cxn ang="0">
                  <a:pos x="17" y="108"/>
                </a:cxn>
                <a:cxn ang="0">
                  <a:pos x="12" y="94"/>
                </a:cxn>
                <a:cxn ang="0">
                  <a:pos x="8" y="85"/>
                </a:cxn>
                <a:cxn ang="0">
                  <a:pos x="6" y="74"/>
                </a:cxn>
                <a:cxn ang="0">
                  <a:pos x="15" y="53"/>
                </a:cxn>
                <a:cxn ang="0">
                  <a:pos x="19" y="49"/>
                </a:cxn>
                <a:cxn ang="0">
                  <a:pos x="17" y="41"/>
                </a:cxn>
                <a:cxn ang="0">
                  <a:pos x="25" y="35"/>
                </a:cxn>
                <a:cxn ang="0">
                  <a:pos x="47" y="35"/>
                </a:cxn>
                <a:cxn ang="0">
                  <a:pos x="47" y="9"/>
                </a:cxn>
              </a:cxnLst>
              <a:rect l="0" t="0" r="r" b="b"/>
              <a:pathLst>
                <a:path w="107" h="149">
                  <a:moveTo>
                    <a:pt x="47" y="9"/>
                  </a:moveTo>
                  <a:cubicBezTo>
                    <a:pt x="45" y="0"/>
                    <a:pt x="52" y="5"/>
                    <a:pt x="56" y="5"/>
                  </a:cubicBezTo>
                  <a:cubicBezTo>
                    <a:pt x="65" y="5"/>
                    <a:pt x="75" y="5"/>
                    <a:pt x="84" y="7"/>
                  </a:cubicBezTo>
                  <a:cubicBezTo>
                    <a:pt x="79" y="12"/>
                    <a:pt x="79" y="21"/>
                    <a:pt x="81" y="27"/>
                  </a:cubicBezTo>
                  <a:cubicBezTo>
                    <a:pt x="83" y="32"/>
                    <a:pt x="88" y="27"/>
                    <a:pt x="92" y="25"/>
                  </a:cubicBezTo>
                  <a:cubicBezTo>
                    <a:pt x="97" y="22"/>
                    <a:pt x="102" y="28"/>
                    <a:pt x="103" y="34"/>
                  </a:cubicBezTo>
                  <a:cubicBezTo>
                    <a:pt x="106" y="40"/>
                    <a:pt x="101" y="44"/>
                    <a:pt x="97" y="47"/>
                  </a:cubicBezTo>
                  <a:cubicBezTo>
                    <a:pt x="91" y="51"/>
                    <a:pt x="92" y="65"/>
                    <a:pt x="99" y="66"/>
                  </a:cubicBezTo>
                  <a:cubicBezTo>
                    <a:pt x="104" y="66"/>
                    <a:pt x="107" y="70"/>
                    <a:pt x="105" y="76"/>
                  </a:cubicBezTo>
                  <a:cubicBezTo>
                    <a:pt x="103" y="88"/>
                    <a:pt x="103" y="101"/>
                    <a:pt x="99" y="114"/>
                  </a:cubicBezTo>
                  <a:cubicBezTo>
                    <a:pt x="95" y="117"/>
                    <a:pt x="93" y="111"/>
                    <a:pt x="92" y="106"/>
                  </a:cubicBezTo>
                  <a:cubicBezTo>
                    <a:pt x="88" y="101"/>
                    <a:pt x="88" y="114"/>
                    <a:pt x="83" y="112"/>
                  </a:cubicBezTo>
                  <a:cubicBezTo>
                    <a:pt x="78" y="110"/>
                    <a:pt x="77" y="100"/>
                    <a:pt x="72" y="98"/>
                  </a:cubicBezTo>
                  <a:cubicBezTo>
                    <a:pt x="66" y="99"/>
                    <a:pt x="70" y="111"/>
                    <a:pt x="64" y="112"/>
                  </a:cubicBezTo>
                  <a:cubicBezTo>
                    <a:pt x="61" y="115"/>
                    <a:pt x="54" y="112"/>
                    <a:pt x="53" y="118"/>
                  </a:cubicBezTo>
                  <a:cubicBezTo>
                    <a:pt x="52" y="124"/>
                    <a:pt x="57" y="129"/>
                    <a:pt x="59" y="133"/>
                  </a:cubicBezTo>
                  <a:cubicBezTo>
                    <a:pt x="60" y="139"/>
                    <a:pt x="56" y="145"/>
                    <a:pt x="52" y="140"/>
                  </a:cubicBezTo>
                  <a:cubicBezTo>
                    <a:pt x="47" y="137"/>
                    <a:pt x="46" y="149"/>
                    <a:pt x="42" y="141"/>
                  </a:cubicBezTo>
                  <a:cubicBezTo>
                    <a:pt x="38" y="138"/>
                    <a:pt x="36" y="132"/>
                    <a:pt x="33" y="128"/>
                  </a:cubicBezTo>
                  <a:cubicBezTo>
                    <a:pt x="30" y="124"/>
                    <a:pt x="25" y="120"/>
                    <a:pt x="24" y="116"/>
                  </a:cubicBezTo>
                  <a:cubicBezTo>
                    <a:pt x="29" y="110"/>
                    <a:pt x="18" y="112"/>
                    <a:pt x="17" y="108"/>
                  </a:cubicBezTo>
                  <a:cubicBezTo>
                    <a:pt x="16" y="104"/>
                    <a:pt x="10" y="98"/>
                    <a:pt x="12" y="94"/>
                  </a:cubicBezTo>
                  <a:cubicBezTo>
                    <a:pt x="18" y="91"/>
                    <a:pt x="11" y="87"/>
                    <a:pt x="8" y="85"/>
                  </a:cubicBezTo>
                  <a:cubicBezTo>
                    <a:pt x="8" y="81"/>
                    <a:pt x="0" y="76"/>
                    <a:pt x="6" y="74"/>
                  </a:cubicBezTo>
                  <a:cubicBezTo>
                    <a:pt x="12" y="70"/>
                    <a:pt x="13" y="60"/>
                    <a:pt x="15" y="53"/>
                  </a:cubicBezTo>
                  <a:cubicBezTo>
                    <a:pt x="19" y="55"/>
                    <a:pt x="26" y="53"/>
                    <a:pt x="19" y="49"/>
                  </a:cubicBezTo>
                  <a:cubicBezTo>
                    <a:pt x="16" y="46"/>
                    <a:pt x="10" y="43"/>
                    <a:pt x="17" y="41"/>
                  </a:cubicBezTo>
                  <a:cubicBezTo>
                    <a:pt x="16" y="34"/>
                    <a:pt x="21" y="34"/>
                    <a:pt x="25" y="35"/>
                  </a:cubicBezTo>
                  <a:cubicBezTo>
                    <a:pt x="33" y="34"/>
                    <a:pt x="40" y="35"/>
                    <a:pt x="47" y="35"/>
                  </a:cubicBezTo>
                  <a:cubicBezTo>
                    <a:pt x="47" y="26"/>
                    <a:pt x="47" y="17"/>
                    <a:pt x="47" y="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82" name="Freeform 403">
              <a:extLst>
                <a:ext uri="{FF2B5EF4-FFF2-40B4-BE49-F238E27FC236}">
                  <a16:creationId xmlns:a16="http://schemas.microsoft.com/office/drawing/2014/main" id="{DE772309-6C02-46C9-A054-DE98DDB385F1}"/>
                </a:ext>
              </a:extLst>
            </p:cNvPr>
            <p:cNvSpPr>
              <a:spLocks/>
            </p:cNvSpPr>
            <p:nvPr/>
          </p:nvSpPr>
          <p:spPr bwMode="auto">
            <a:xfrm>
              <a:off x="2683340" y="4129746"/>
              <a:ext cx="64130" cy="102607"/>
            </a:xfrm>
            <a:custGeom>
              <a:avLst/>
              <a:gdLst/>
              <a:ahLst/>
              <a:cxnLst>
                <a:cxn ang="0">
                  <a:pos x="34" y="189"/>
                </a:cxn>
                <a:cxn ang="0">
                  <a:pos x="23" y="187"/>
                </a:cxn>
                <a:cxn ang="0">
                  <a:pos x="14" y="191"/>
                </a:cxn>
                <a:cxn ang="0">
                  <a:pos x="0" y="170"/>
                </a:cxn>
                <a:cxn ang="0">
                  <a:pos x="11" y="167"/>
                </a:cxn>
                <a:cxn ang="0">
                  <a:pos x="12" y="155"/>
                </a:cxn>
                <a:cxn ang="0">
                  <a:pos x="9" y="140"/>
                </a:cxn>
                <a:cxn ang="0">
                  <a:pos x="23" y="130"/>
                </a:cxn>
                <a:cxn ang="0">
                  <a:pos x="31" y="128"/>
                </a:cxn>
                <a:cxn ang="0">
                  <a:pos x="41" y="136"/>
                </a:cxn>
                <a:cxn ang="0">
                  <a:pos x="48" y="135"/>
                </a:cxn>
                <a:cxn ang="0">
                  <a:pos x="55" y="134"/>
                </a:cxn>
                <a:cxn ang="0">
                  <a:pos x="61" y="97"/>
                </a:cxn>
                <a:cxn ang="0">
                  <a:pos x="49" y="87"/>
                </a:cxn>
                <a:cxn ang="0">
                  <a:pos x="54" y="71"/>
                </a:cxn>
                <a:cxn ang="0">
                  <a:pos x="57" y="57"/>
                </a:cxn>
                <a:cxn ang="0">
                  <a:pos x="44" y="52"/>
                </a:cxn>
                <a:cxn ang="0">
                  <a:pos x="35" y="49"/>
                </a:cxn>
                <a:cxn ang="0">
                  <a:pos x="39" y="32"/>
                </a:cxn>
                <a:cxn ang="0">
                  <a:pos x="68" y="35"/>
                </a:cxn>
                <a:cxn ang="0">
                  <a:pos x="87" y="43"/>
                </a:cxn>
                <a:cxn ang="0">
                  <a:pos x="91" y="30"/>
                </a:cxn>
                <a:cxn ang="0">
                  <a:pos x="98" y="5"/>
                </a:cxn>
                <a:cxn ang="0">
                  <a:pos x="112" y="0"/>
                </a:cxn>
                <a:cxn ang="0">
                  <a:pos x="132" y="0"/>
                </a:cxn>
                <a:cxn ang="0">
                  <a:pos x="131" y="14"/>
                </a:cxn>
                <a:cxn ang="0">
                  <a:pos x="123" y="38"/>
                </a:cxn>
                <a:cxn ang="0">
                  <a:pos x="117" y="84"/>
                </a:cxn>
                <a:cxn ang="0">
                  <a:pos x="110" y="104"/>
                </a:cxn>
                <a:cxn ang="0">
                  <a:pos x="91" y="131"/>
                </a:cxn>
                <a:cxn ang="0">
                  <a:pos x="88" y="151"/>
                </a:cxn>
                <a:cxn ang="0">
                  <a:pos x="85" y="167"/>
                </a:cxn>
                <a:cxn ang="0">
                  <a:pos x="66" y="187"/>
                </a:cxn>
                <a:cxn ang="0">
                  <a:pos x="58" y="185"/>
                </a:cxn>
                <a:cxn ang="0">
                  <a:pos x="50" y="182"/>
                </a:cxn>
                <a:cxn ang="0">
                  <a:pos x="41" y="191"/>
                </a:cxn>
                <a:cxn ang="0">
                  <a:pos x="34" y="189"/>
                </a:cxn>
              </a:cxnLst>
              <a:rect l="0" t="0" r="r" b="b"/>
              <a:pathLst>
                <a:path w="136" h="198">
                  <a:moveTo>
                    <a:pt x="34" y="189"/>
                  </a:moveTo>
                  <a:cubicBezTo>
                    <a:pt x="31" y="185"/>
                    <a:pt x="27" y="181"/>
                    <a:pt x="23" y="187"/>
                  </a:cubicBezTo>
                  <a:cubicBezTo>
                    <a:pt x="20" y="188"/>
                    <a:pt x="16" y="198"/>
                    <a:pt x="14" y="191"/>
                  </a:cubicBezTo>
                  <a:cubicBezTo>
                    <a:pt x="12" y="181"/>
                    <a:pt x="5" y="176"/>
                    <a:pt x="0" y="170"/>
                  </a:cubicBezTo>
                  <a:cubicBezTo>
                    <a:pt x="2" y="163"/>
                    <a:pt x="8" y="164"/>
                    <a:pt x="11" y="167"/>
                  </a:cubicBezTo>
                  <a:cubicBezTo>
                    <a:pt x="14" y="165"/>
                    <a:pt x="16" y="158"/>
                    <a:pt x="12" y="155"/>
                  </a:cubicBezTo>
                  <a:cubicBezTo>
                    <a:pt x="9" y="151"/>
                    <a:pt x="6" y="144"/>
                    <a:pt x="9" y="140"/>
                  </a:cubicBezTo>
                  <a:cubicBezTo>
                    <a:pt x="14" y="138"/>
                    <a:pt x="23" y="139"/>
                    <a:pt x="23" y="130"/>
                  </a:cubicBezTo>
                  <a:cubicBezTo>
                    <a:pt x="23" y="123"/>
                    <a:pt x="29" y="121"/>
                    <a:pt x="31" y="128"/>
                  </a:cubicBezTo>
                  <a:cubicBezTo>
                    <a:pt x="33" y="132"/>
                    <a:pt x="36" y="139"/>
                    <a:pt x="41" y="136"/>
                  </a:cubicBezTo>
                  <a:cubicBezTo>
                    <a:pt x="43" y="130"/>
                    <a:pt x="47" y="127"/>
                    <a:pt x="48" y="135"/>
                  </a:cubicBezTo>
                  <a:cubicBezTo>
                    <a:pt x="48" y="142"/>
                    <a:pt x="56" y="140"/>
                    <a:pt x="55" y="134"/>
                  </a:cubicBezTo>
                  <a:cubicBezTo>
                    <a:pt x="58" y="122"/>
                    <a:pt x="58" y="109"/>
                    <a:pt x="61" y="97"/>
                  </a:cubicBezTo>
                  <a:cubicBezTo>
                    <a:pt x="60" y="89"/>
                    <a:pt x="51" y="93"/>
                    <a:pt x="49" y="87"/>
                  </a:cubicBezTo>
                  <a:cubicBezTo>
                    <a:pt x="46" y="81"/>
                    <a:pt x="49" y="74"/>
                    <a:pt x="54" y="71"/>
                  </a:cubicBezTo>
                  <a:cubicBezTo>
                    <a:pt x="58" y="68"/>
                    <a:pt x="61" y="63"/>
                    <a:pt x="57" y="57"/>
                  </a:cubicBezTo>
                  <a:cubicBezTo>
                    <a:pt x="56" y="50"/>
                    <a:pt x="49" y="47"/>
                    <a:pt x="44" y="52"/>
                  </a:cubicBezTo>
                  <a:cubicBezTo>
                    <a:pt x="41" y="55"/>
                    <a:pt x="34" y="56"/>
                    <a:pt x="35" y="49"/>
                  </a:cubicBezTo>
                  <a:cubicBezTo>
                    <a:pt x="34" y="43"/>
                    <a:pt x="35" y="35"/>
                    <a:pt x="39" y="32"/>
                  </a:cubicBezTo>
                  <a:cubicBezTo>
                    <a:pt x="49" y="35"/>
                    <a:pt x="58" y="31"/>
                    <a:pt x="68" y="35"/>
                  </a:cubicBezTo>
                  <a:cubicBezTo>
                    <a:pt x="74" y="37"/>
                    <a:pt x="81" y="42"/>
                    <a:pt x="87" y="43"/>
                  </a:cubicBezTo>
                  <a:cubicBezTo>
                    <a:pt x="91" y="41"/>
                    <a:pt x="85" y="32"/>
                    <a:pt x="91" y="30"/>
                  </a:cubicBezTo>
                  <a:cubicBezTo>
                    <a:pt x="97" y="24"/>
                    <a:pt x="96" y="13"/>
                    <a:pt x="98" y="5"/>
                  </a:cubicBezTo>
                  <a:cubicBezTo>
                    <a:pt x="102" y="1"/>
                    <a:pt x="108" y="1"/>
                    <a:pt x="112" y="0"/>
                  </a:cubicBezTo>
                  <a:cubicBezTo>
                    <a:pt x="119" y="1"/>
                    <a:pt x="126" y="5"/>
                    <a:pt x="132" y="0"/>
                  </a:cubicBezTo>
                  <a:cubicBezTo>
                    <a:pt x="136" y="2"/>
                    <a:pt x="132" y="10"/>
                    <a:pt x="131" y="14"/>
                  </a:cubicBezTo>
                  <a:cubicBezTo>
                    <a:pt x="128" y="22"/>
                    <a:pt x="123" y="29"/>
                    <a:pt x="123" y="38"/>
                  </a:cubicBezTo>
                  <a:cubicBezTo>
                    <a:pt x="120" y="54"/>
                    <a:pt x="120" y="69"/>
                    <a:pt x="117" y="84"/>
                  </a:cubicBezTo>
                  <a:cubicBezTo>
                    <a:pt x="116" y="91"/>
                    <a:pt x="116" y="101"/>
                    <a:pt x="110" y="104"/>
                  </a:cubicBezTo>
                  <a:cubicBezTo>
                    <a:pt x="101" y="109"/>
                    <a:pt x="94" y="119"/>
                    <a:pt x="91" y="131"/>
                  </a:cubicBezTo>
                  <a:cubicBezTo>
                    <a:pt x="89" y="137"/>
                    <a:pt x="88" y="144"/>
                    <a:pt x="88" y="151"/>
                  </a:cubicBezTo>
                  <a:cubicBezTo>
                    <a:pt x="89" y="157"/>
                    <a:pt x="89" y="164"/>
                    <a:pt x="85" y="167"/>
                  </a:cubicBezTo>
                  <a:cubicBezTo>
                    <a:pt x="79" y="174"/>
                    <a:pt x="72" y="180"/>
                    <a:pt x="66" y="187"/>
                  </a:cubicBezTo>
                  <a:cubicBezTo>
                    <a:pt x="63" y="191"/>
                    <a:pt x="57" y="193"/>
                    <a:pt x="58" y="185"/>
                  </a:cubicBezTo>
                  <a:cubicBezTo>
                    <a:pt x="60" y="176"/>
                    <a:pt x="55" y="179"/>
                    <a:pt x="50" y="182"/>
                  </a:cubicBezTo>
                  <a:cubicBezTo>
                    <a:pt x="45" y="182"/>
                    <a:pt x="45" y="189"/>
                    <a:pt x="41" y="191"/>
                  </a:cubicBezTo>
                  <a:cubicBezTo>
                    <a:pt x="38" y="194"/>
                    <a:pt x="36" y="190"/>
                    <a:pt x="34" y="189"/>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83" name="Freeform 404">
              <a:extLst>
                <a:ext uri="{FF2B5EF4-FFF2-40B4-BE49-F238E27FC236}">
                  <a16:creationId xmlns:a16="http://schemas.microsoft.com/office/drawing/2014/main" id="{11585D4A-5A6D-4778-8A96-C6986E831FAB}"/>
                </a:ext>
              </a:extLst>
            </p:cNvPr>
            <p:cNvSpPr>
              <a:spLocks/>
            </p:cNvSpPr>
            <p:nvPr/>
          </p:nvSpPr>
          <p:spPr bwMode="auto">
            <a:xfrm>
              <a:off x="2692500" y="4107758"/>
              <a:ext cx="170399" cy="221705"/>
            </a:xfrm>
            <a:custGeom>
              <a:avLst/>
              <a:gdLst/>
              <a:ahLst/>
              <a:cxnLst>
                <a:cxn ang="0">
                  <a:pos x="27" y="228"/>
                </a:cxn>
                <a:cxn ang="0">
                  <a:pos x="43" y="233"/>
                </a:cxn>
                <a:cxn ang="0">
                  <a:pos x="71" y="199"/>
                </a:cxn>
                <a:cxn ang="0">
                  <a:pos x="87" y="149"/>
                </a:cxn>
                <a:cxn ang="0">
                  <a:pos x="104" y="86"/>
                </a:cxn>
                <a:cxn ang="0">
                  <a:pos x="115" y="42"/>
                </a:cxn>
                <a:cxn ang="0">
                  <a:pos x="126" y="10"/>
                </a:cxn>
                <a:cxn ang="0">
                  <a:pos x="155" y="24"/>
                </a:cxn>
                <a:cxn ang="0">
                  <a:pos x="194" y="14"/>
                </a:cxn>
                <a:cxn ang="0">
                  <a:pos x="230" y="11"/>
                </a:cxn>
                <a:cxn ang="0">
                  <a:pos x="253" y="6"/>
                </a:cxn>
                <a:cxn ang="0">
                  <a:pos x="275" y="9"/>
                </a:cxn>
                <a:cxn ang="0">
                  <a:pos x="304" y="21"/>
                </a:cxn>
                <a:cxn ang="0">
                  <a:pos x="322" y="25"/>
                </a:cxn>
                <a:cxn ang="0">
                  <a:pos x="336" y="69"/>
                </a:cxn>
                <a:cxn ang="0">
                  <a:pos x="333" y="93"/>
                </a:cxn>
                <a:cxn ang="0">
                  <a:pos x="316" y="150"/>
                </a:cxn>
                <a:cxn ang="0">
                  <a:pos x="302" y="182"/>
                </a:cxn>
                <a:cxn ang="0">
                  <a:pos x="311" y="224"/>
                </a:cxn>
                <a:cxn ang="0">
                  <a:pos x="314" y="268"/>
                </a:cxn>
                <a:cxn ang="0">
                  <a:pos x="335" y="311"/>
                </a:cxn>
                <a:cxn ang="0">
                  <a:pos x="295" y="334"/>
                </a:cxn>
                <a:cxn ang="0">
                  <a:pos x="293" y="387"/>
                </a:cxn>
                <a:cxn ang="0">
                  <a:pos x="318" y="399"/>
                </a:cxn>
                <a:cxn ang="0">
                  <a:pos x="311" y="428"/>
                </a:cxn>
                <a:cxn ang="0">
                  <a:pos x="282" y="403"/>
                </a:cxn>
                <a:cxn ang="0">
                  <a:pos x="260" y="396"/>
                </a:cxn>
                <a:cxn ang="0">
                  <a:pos x="232" y="380"/>
                </a:cxn>
                <a:cxn ang="0">
                  <a:pos x="205" y="372"/>
                </a:cxn>
                <a:cxn ang="0">
                  <a:pos x="183" y="359"/>
                </a:cxn>
                <a:cxn ang="0">
                  <a:pos x="172" y="303"/>
                </a:cxn>
                <a:cxn ang="0">
                  <a:pos x="154" y="290"/>
                </a:cxn>
                <a:cxn ang="0">
                  <a:pos x="134" y="282"/>
                </a:cxn>
                <a:cxn ang="0">
                  <a:pos x="123" y="305"/>
                </a:cxn>
                <a:cxn ang="0">
                  <a:pos x="94" y="302"/>
                </a:cxn>
                <a:cxn ang="0">
                  <a:pos x="76" y="258"/>
                </a:cxn>
                <a:cxn ang="0">
                  <a:pos x="14" y="260"/>
                </a:cxn>
                <a:cxn ang="0">
                  <a:pos x="7" y="250"/>
                </a:cxn>
                <a:cxn ang="0">
                  <a:pos x="16" y="231"/>
                </a:cxn>
              </a:cxnLst>
              <a:rect l="0" t="0" r="r" b="b"/>
              <a:pathLst>
                <a:path w="345" h="431">
                  <a:moveTo>
                    <a:pt x="16" y="231"/>
                  </a:moveTo>
                  <a:cubicBezTo>
                    <a:pt x="19" y="236"/>
                    <a:pt x="25" y="234"/>
                    <a:pt x="27" y="228"/>
                  </a:cubicBezTo>
                  <a:cubicBezTo>
                    <a:pt x="29" y="223"/>
                    <a:pt x="35" y="223"/>
                    <a:pt x="39" y="221"/>
                  </a:cubicBezTo>
                  <a:cubicBezTo>
                    <a:pt x="42" y="220"/>
                    <a:pt x="38" y="233"/>
                    <a:pt x="43" y="233"/>
                  </a:cubicBezTo>
                  <a:cubicBezTo>
                    <a:pt x="51" y="228"/>
                    <a:pt x="57" y="219"/>
                    <a:pt x="64" y="212"/>
                  </a:cubicBezTo>
                  <a:cubicBezTo>
                    <a:pt x="68" y="209"/>
                    <a:pt x="71" y="205"/>
                    <a:pt x="71" y="199"/>
                  </a:cubicBezTo>
                  <a:cubicBezTo>
                    <a:pt x="69" y="191"/>
                    <a:pt x="71" y="182"/>
                    <a:pt x="72" y="174"/>
                  </a:cubicBezTo>
                  <a:cubicBezTo>
                    <a:pt x="75" y="164"/>
                    <a:pt x="80" y="154"/>
                    <a:pt x="87" y="149"/>
                  </a:cubicBezTo>
                  <a:cubicBezTo>
                    <a:pt x="92" y="146"/>
                    <a:pt x="97" y="143"/>
                    <a:pt x="97" y="136"/>
                  </a:cubicBezTo>
                  <a:cubicBezTo>
                    <a:pt x="101" y="120"/>
                    <a:pt x="102" y="103"/>
                    <a:pt x="104" y="86"/>
                  </a:cubicBezTo>
                  <a:cubicBezTo>
                    <a:pt x="105" y="76"/>
                    <a:pt x="107" y="66"/>
                    <a:pt x="113" y="58"/>
                  </a:cubicBezTo>
                  <a:cubicBezTo>
                    <a:pt x="113" y="53"/>
                    <a:pt x="117" y="47"/>
                    <a:pt x="115" y="42"/>
                  </a:cubicBezTo>
                  <a:cubicBezTo>
                    <a:pt x="117" y="39"/>
                    <a:pt x="117" y="32"/>
                    <a:pt x="116" y="27"/>
                  </a:cubicBezTo>
                  <a:cubicBezTo>
                    <a:pt x="118" y="21"/>
                    <a:pt x="123" y="15"/>
                    <a:pt x="126" y="10"/>
                  </a:cubicBezTo>
                  <a:cubicBezTo>
                    <a:pt x="131" y="6"/>
                    <a:pt x="137" y="6"/>
                    <a:pt x="141" y="11"/>
                  </a:cubicBezTo>
                  <a:cubicBezTo>
                    <a:pt x="146" y="14"/>
                    <a:pt x="148" y="24"/>
                    <a:pt x="155" y="24"/>
                  </a:cubicBezTo>
                  <a:cubicBezTo>
                    <a:pt x="165" y="25"/>
                    <a:pt x="175" y="30"/>
                    <a:pt x="184" y="31"/>
                  </a:cubicBezTo>
                  <a:cubicBezTo>
                    <a:pt x="189" y="27"/>
                    <a:pt x="188" y="17"/>
                    <a:pt x="194" y="14"/>
                  </a:cubicBezTo>
                  <a:cubicBezTo>
                    <a:pt x="199" y="15"/>
                    <a:pt x="202" y="22"/>
                    <a:pt x="207" y="17"/>
                  </a:cubicBezTo>
                  <a:cubicBezTo>
                    <a:pt x="214" y="13"/>
                    <a:pt x="222" y="7"/>
                    <a:pt x="230" y="11"/>
                  </a:cubicBezTo>
                  <a:cubicBezTo>
                    <a:pt x="235" y="13"/>
                    <a:pt x="239" y="9"/>
                    <a:pt x="238" y="3"/>
                  </a:cubicBezTo>
                  <a:cubicBezTo>
                    <a:pt x="243" y="0"/>
                    <a:pt x="248" y="5"/>
                    <a:pt x="253" y="6"/>
                  </a:cubicBezTo>
                  <a:cubicBezTo>
                    <a:pt x="257" y="8"/>
                    <a:pt x="260" y="12"/>
                    <a:pt x="265" y="8"/>
                  </a:cubicBezTo>
                  <a:cubicBezTo>
                    <a:pt x="268" y="7"/>
                    <a:pt x="273" y="2"/>
                    <a:pt x="275" y="9"/>
                  </a:cubicBezTo>
                  <a:cubicBezTo>
                    <a:pt x="281" y="14"/>
                    <a:pt x="284" y="25"/>
                    <a:pt x="291" y="27"/>
                  </a:cubicBezTo>
                  <a:cubicBezTo>
                    <a:pt x="296" y="27"/>
                    <a:pt x="299" y="18"/>
                    <a:pt x="304" y="21"/>
                  </a:cubicBezTo>
                  <a:cubicBezTo>
                    <a:pt x="307" y="26"/>
                    <a:pt x="310" y="29"/>
                    <a:pt x="313" y="22"/>
                  </a:cubicBezTo>
                  <a:cubicBezTo>
                    <a:pt x="315" y="15"/>
                    <a:pt x="320" y="22"/>
                    <a:pt x="322" y="25"/>
                  </a:cubicBezTo>
                  <a:cubicBezTo>
                    <a:pt x="328" y="31"/>
                    <a:pt x="333" y="38"/>
                    <a:pt x="338" y="45"/>
                  </a:cubicBezTo>
                  <a:cubicBezTo>
                    <a:pt x="338" y="53"/>
                    <a:pt x="336" y="61"/>
                    <a:pt x="336" y="69"/>
                  </a:cubicBezTo>
                  <a:cubicBezTo>
                    <a:pt x="338" y="74"/>
                    <a:pt x="345" y="69"/>
                    <a:pt x="345" y="76"/>
                  </a:cubicBezTo>
                  <a:cubicBezTo>
                    <a:pt x="344" y="84"/>
                    <a:pt x="337" y="87"/>
                    <a:pt x="333" y="93"/>
                  </a:cubicBezTo>
                  <a:cubicBezTo>
                    <a:pt x="327" y="99"/>
                    <a:pt x="318" y="106"/>
                    <a:pt x="318" y="118"/>
                  </a:cubicBezTo>
                  <a:cubicBezTo>
                    <a:pt x="315" y="129"/>
                    <a:pt x="316" y="139"/>
                    <a:pt x="316" y="150"/>
                  </a:cubicBezTo>
                  <a:cubicBezTo>
                    <a:pt x="315" y="157"/>
                    <a:pt x="309" y="159"/>
                    <a:pt x="306" y="164"/>
                  </a:cubicBezTo>
                  <a:cubicBezTo>
                    <a:pt x="305" y="170"/>
                    <a:pt x="302" y="177"/>
                    <a:pt x="302" y="182"/>
                  </a:cubicBezTo>
                  <a:cubicBezTo>
                    <a:pt x="305" y="190"/>
                    <a:pt x="311" y="196"/>
                    <a:pt x="309" y="205"/>
                  </a:cubicBezTo>
                  <a:cubicBezTo>
                    <a:pt x="308" y="211"/>
                    <a:pt x="312" y="217"/>
                    <a:pt x="311" y="224"/>
                  </a:cubicBezTo>
                  <a:cubicBezTo>
                    <a:pt x="311" y="231"/>
                    <a:pt x="310" y="239"/>
                    <a:pt x="312" y="246"/>
                  </a:cubicBezTo>
                  <a:cubicBezTo>
                    <a:pt x="315" y="253"/>
                    <a:pt x="312" y="261"/>
                    <a:pt x="314" y="268"/>
                  </a:cubicBezTo>
                  <a:cubicBezTo>
                    <a:pt x="318" y="277"/>
                    <a:pt x="327" y="282"/>
                    <a:pt x="329" y="293"/>
                  </a:cubicBezTo>
                  <a:cubicBezTo>
                    <a:pt x="331" y="299"/>
                    <a:pt x="333" y="305"/>
                    <a:pt x="335" y="311"/>
                  </a:cubicBezTo>
                  <a:cubicBezTo>
                    <a:pt x="325" y="313"/>
                    <a:pt x="315" y="314"/>
                    <a:pt x="305" y="317"/>
                  </a:cubicBezTo>
                  <a:cubicBezTo>
                    <a:pt x="300" y="321"/>
                    <a:pt x="298" y="328"/>
                    <a:pt x="295" y="334"/>
                  </a:cubicBezTo>
                  <a:cubicBezTo>
                    <a:pt x="294" y="344"/>
                    <a:pt x="298" y="354"/>
                    <a:pt x="297" y="363"/>
                  </a:cubicBezTo>
                  <a:cubicBezTo>
                    <a:pt x="296" y="371"/>
                    <a:pt x="292" y="379"/>
                    <a:pt x="293" y="387"/>
                  </a:cubicBezTo>
                  <a:cubicBezTo>
                    <a:pt x="297" y="394"/>
                    <a:pt x="301" y="402"/>
                    <a:pt x="308" y="405"/>
                  </a:cubicBezTo>
                  <a:cubicBezTo>
                    <a:pt x="312" y="407"/>
                    <a:pt x="314" y="397"/>
                    <a:pt x="318" y="399"/>
                  </a:cubicBezTo>
                  <a:cubicBezTo>
                    <a:pt x="320" y="406"/>
                    <a:pt x="319" y="415"/>
                    <a:pt x="319" y="423"/>
                  </a:cubicBezTo>
                  <a:cubicBezTo>
                    <a:pt x="321" y="431"/>
                    <a:pt x="315" y="428"/>
                    <a:pt x="311" y="428"/>
                  </a:cubicBezTo>
                  <a:cubicBezTo>
                    <a:pt x="306" y="428"/>
                    <a:pt x="301" y="427"/>
                    <a:pt x="300" y="421"/>
                  </a:cubicBezTo>
                  <a:cubicBezTo>
                    <a:pt x="296" y="412"/>
                    <a:pt x="290" y="405"/>
                    <a:pt x="282" y="403"/>
                  </a:cubicBezTo>
                  <a:cubicBezTo>
                    <a:pt x="275" y="401"/>
                    <a:pt x="274" y="391"/>
                    <a:pt x="271" y="385"/>
                  </a:cubicBezTo>
                  <a:cubicBezTo>
                    <a:pt x="268" y="390"/>
                    <a:pt x="265" y="399"/>
                    <a:pt x="260" y="396"/>
                  </a:cubicBezTo>
                  <a:cubicBezTo>
                    <a:pt x="253" y="394"/>
                    <a:pt x="246" y="393"/>
                    <a:pt x="240" y="388"/>
                  </a:cubicBezTo>
                  <a:cubicBezTo>
                    <a:pt x="238" y="385"/>
                    <a:pt x="237" y="376"/>
                    <a:pt x="232" y="380"/>
                  </a:cubicBezTo>
                  <a:cubicBezTo>
                    <a:pt x="229" y="381"/>
                    <a:pt x="223" y="385"/>
                    <a:pt x="222" y="378"/>
                  </a:cubicBezTo>
                  <a:cubicBezTo>
                    <a:pt x="218" y="372"/>
                    <a:pt x="211" y="374"/>
                    <a:pt x="205" y="372"/>
                  </a:cubicBezTo>
                  <a:cubicBezTo>
                    <a:pt x="198" y="371"/>
                    <a:pt x="191" y="377"/>
                    <a:pt x="183" y="376"/>
                  </a:cubicBezTo>
                  <a:cubicBezTo>
                    <a:pt x="179" y="372"/>
                    <a:pt x="184" y="364"/>
                    <a:pt x="183" y="359"/>
                  </a:cubicBezTo>
                  <a:cubicBezTo>
                    <a:pt x="182" y="350"/>
                    <a:pt x="174" y="345"/>
                    <a:pt x="173" y="336"/>
                  </a:cubicBezTo>
                  <a:cubicBezTo>
                    <a:pt x="176" y="326"/>
                    <a:pt x="178" y="313"/>
                    <a:pt x="172" y="303"/>
                  </a:cubicBezTo>
                  <a:cubicBezTo>
                    <a:pt x="172" y="298"/>
                    <a:pt x="177" y="292"/>
                    <a:pt x="173" y="290"/>
                  </a:cubicBezTo>
                  <a:cubicBezTo>
                    <a:pt x="166" y="288"/>
                    <a:pt x="160" y="291"/>
                    <a:pt x="154" y="290"/>
                  </a:cubicBezTo>
                  <a:cubicBezTo>
                    <a:pt x="152" y="286"/>
                    <a:pt x="153" y="279"/>
                    <a:pt x="147" y="282"/>
                  </a:cubicBezTo>
                  <a:cubicBezTo>
                    <a:pt x="143" y="282"/>
                    <a:pt x="138" y="282"/>
                    <a:pt x="134" y="282"/>
                  </a:cubicBezTo>
                  <a:cubicBezTo>
                    <a:pt x="133" y="288"/>
                    <a:pt x="134" y="293"/>
                    <a:pt x="132" y="299"/>
                  </a:cubicBezTo>
                  <a:cubicBezTo>
                    <a:pt x="132" y="306"/>
                    <a:pt x="127" y="306"/>
                    <a:pt x="123" y="305"/>
                  </a:cubicBezTo>
                  <a:cubicBezTo>
                    <a:pt x="117" y="304"/>
                    <a:pt x="112" y="304"/>
                    <a:pt x="107" y="306"/>
                  </a:cubicBezTo>
                  <a:cubicBezTo>
                    <a:pt x="103" y="307"/>
                    <a:pt x="97" y="308"/>
                    <a:pt x="94" y="302"/>
                  </a:cubicBezTo>
                  <a:cubicBezTo>
                    <a:pt x="88" y="292"/>
                    <a:pt x="84" y="281"/>
                    <a:pt x="82" y="269"/>
                  </a:cubicBezTo>
                  <a:cubicBezTo>
                    <a:pt x="82" y="264"/>
                    <a:pt x="81" y="257"/>
                    <a:pt x="76" y="258"/>
                  </a:cubicBezTo>
                  <a:cubicBezTo>
                    <a:pt x="62" y="258"/>
                    <a:pt x="48" y="259"/>
                    <a:pt x="34" y="257"/>
                  </a:cubicBezTo>
                  <a:cubicBezTo>
                    <a:pt x="27" y="257"/>
                    <a:pt x="21" y="259"/>
                    <a:pt x="14" y="260"/>
                  </a:cubicBezTo>
                  <a:cubicBezTo>
                    <a:pt x="11" y="261"/>
                    <a:pt x="5" y="266"/>
                    <a:pt x="3" y="261"/>
                  </a:cubicBezTo>
                  <a:cubicBezTo>
                    <a:pt x="0" y="255"/>
                    <a:pt x="2" y="251"/>
                    <a:pt x="7" y="250"/>
                  </a:cubicBezTo>
                  <a:cubicBezTo>
                    <a:pt x="8" y="245"/>
                    <a:pt x="7" y="238"/>
                    <a:pt x="11" y="236"/>
                  </a:cubicBezTo>
                  <a:cubicBezTo>
                    <a:pt x="13" y="235"/>
                    <a:pt x="15" y="232"/>
                    <a:pt x="16" y="231"/>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84" name="Freeform 405">
              <a:extLst>
                <a:ext uri="{FF2B5EF4-FFF2-40B4-BE49-F238E27FC236}">
                  <a16:creationId xmlns:a16="http://schemas.microsoft.com/office/drawing/2014/main" id="{D669514A-44CE-4B51-A6E5-13571C045ED6}"/>
                </a:ext>
              </a:extLst>
            </p:cNvPr>
            <p:cNvSpPr>
              <a:spLocks/>
            </p:cNvSpPr>
            <p:nvPr/>
          </p:nvSpPr>
          <p:spPr bwMode="auto">
            <a:xfrm>
              <a:off x="2778617" y="4268998"/>
              <a:ext cx="104440" cy="115433"/>
            </a:xfrm>
            <a:custGeom>
              <a:avLst/>
              <a:gdLst/>
              <a:ahLst/>
              <a:cxnLst>
                <a:cxn ang="0">
                  <a:pos x="25" y="213"/>
                </a:cxn>
                <a:cxn ang="0">
                  <a:pos x="2" y="184"/>
                </a:cxn>
                <a:cxn ang="0">
                  <a:pos x="1" y="135"/>
                </a:cxn>
                <a:cxn ang="0">
                  <a:pos x="2" y="109"/>
                </a:cxn>
                <a:cxn ang="0">
                  <a:pos x="34" y="108"/>
                </a:cxn>
                <a:cxn ang="0">
                  <a:pos x="40" y="93"/>
                </a:cxn>
                <a:cxn ang="0">
                  <a:pos x="36" y="79"/>
                </a:cxn>
                <a:cxn ang="0">
                  <a:pos x="37" y="62"/>
                </a:cxn>
                <a:cxn ang="0">
                  <a:pos x="47" y="71"/>
                </a:cxn>
                <a:cxn ang="0">
                  <a:pos x="60" y="68"/>
                </a:cxn>
                <a:cxn ang="0">
                  <a:pos x="69" y="80"/>
                </a:cxn>
                <a:cxn ang="0">
                  <a:pos x="87" y="85"/>
                </a:cxn>
                <a:cxn ang="0">
                  <a:pos x="95" y="75"/>
                </a:cxn>
                <a:cxn ang="0">
                  <a:pos x="107" y="93"/>
                </a:cxn>
                <a:cxn ang="0">
                  <a:pos x="126" y="114"/>
                </a:cxn>
                <a:cxn ang="0">
                  <a:pos x="143" y="118"/>
                </a:cxn>
                <a:cxn ang="0">
                  <a:pos x="142" y="89"/>
                </a:cxn>
                <a:cxn ang="0">
                  <a:pos x="132" y="94"/>
                </a:cxn>
                <a:cxn ang="0">
                  <a:pos x="119" y="79"/>
                </a:cxn>
                <a:cxn ang="0">
                  <a:pos x="120" y="59"/>
                </a:cxn>
                <a:cxn ang="0">
                  <a:pos x="121" y="42"/>
                </a:cxn>
                <a:cxn ang="0">
                  <a:pos x="122" y="17"/>
                </a:cxn>
                <a:cxn ang="0">
                  <a:pos x="134" y="5"/>
                </a:cxn>
                <a:cxn ang="0">
                  <a:pos x="159" y="0"/>
                </a:cxn>
                <a:cxn ang="0">
                  <a:pos x="173" y="12"/>
                </a:cxn>
                <a:cxn ang="0">
                  <a:pos x="202" y="27"/>
                </a:cxn>
                <a:cxn ang="0">
                  <a:pos x="213" y="51"/>
                </a:cxn>
                <a:cxn ang="0">
                  <a:pos x="206" y="62"/>
                </a:cxn>
                <a:cxn ang="0">
                  <a:pos x="206" y="87"/>
                </a:cxn>
                <a:cxn ang="0">
                  <a:pos x="210" y="96"/>
                </a:cxn>
                <a:cxn ang="0">
                  <a:pos x="199" y="105"/>
                </a:cxn>
                <a:cxn ang="0">
                  <a:pos x="196" y="121"/>
                </a:cxn>
                <a:cxn ang="0">
                  <a:pos x="201" y="132"/>
                </a:cxn>
                <a:cxn ang="0">
                  <a:pos x="169" y="147"/>
                </a:cxn>
                <a:cxn ang="0">
                  <a:pos x="152" y="153"/>
                </a:cxn>
                <a:cxn ang="0">
                  <a:pos x="153" y="168"/>
                </a:cxn>
                <a:cxn ang="0">
                  <a:pos x="128" y="180"/>
                </a:cxn>
                <a:cxn ang="0">
                  <a:pos x="122" y="190"/>
                </a:cxn>
                <a:cxn ang="0">
                  <a:pos x="107" y="198"/>
                </a:cxn>
                <a:cxn ang="0">
                  <a:pos x="90" y="223"/>
                </a:cxn>
                <a:cxn ang="0">
                  <a:pos x="78" y="219"/>
                </a:cxn>
                <a:cxn ang="0">
                  <a:pos x="64" y="222"/>
                </a:cxn>
                <a:cxn ang="0">
                  <a:pos x="52" y="212"/>
                </a:cxn>
                <a:cxn ang="0">
                  <a:pos x="40" y="209"/>
                </a:cxn>
                <a:cxn ang="0">
                  <a:pos x="25" y="213"/>
                </a:cxn>
              </a:cxnLst>
              <a:rect l="0" t="0" r="r" b="b"/>
              <a:pathLst>
                <a:path w="215" h="226">
                  <a:moveTo>
                    <a:pt x="25" y="213"/>
                  </a:moveTo>
                  <a:cubicBezTo>
                    <a:pt x="17" y="203"/>
                    <a:pt x="9" y="194"/>
                    <a:pt x="2" y="184"/>
                  </a:cubicBezTo>
                  <a:cubicBezTo>
                    <a:pt x="0" y="168"/>
                    <a:pt x="2" y="151"/>
                    <a:pt x="1" y="135"/>
                  </a:cubicBezTo>
                  <a:cubicBezTo>
                    <a:pt x="1" y="126"/>
                    <a:pt x="1" y="117"/>
                    <a:pt x="2" y="109"/>
                  </a:cubicBezTo>
                  <a:cubicBezTo>
                    <a:pt x="12" y="108"/>
                    <a:pt x="24" y="108"/>
                    <a:pt x="34" y="108"/>
                  </a:cubicBezTo>
                  <a:cubicBezTo>
                    <a:pt x="34" y="102"/>
                    <a:pt x="39" y="99"/>
                    <a:pt x="40" y="93"/>
                  </a:cubicBezTo>
                  <a:cubicBezTo>
                    <a:pt x="39" y="88"/>
                    <a:pt x="36" y="85"/>
                    <a:pt x="36" y="79"/>
                  </a:cubicBezTo>
                  <a:cubicBezTo>
                    <a:pt x="35" y="73"/>
                    <a:pt x="37" y="68"/>
                    <a:pt x="37" y="62"/>
                  </a:cubicBezTo>
                  <a:cubicBezTo>
                    <a:pt x="42" y="62"/>
                    <a:pt x="46" y="65"/>
                    <a:pt x="47" y="71"/>
                  </a:cubicBezTo>
                  <a:cubicBezTo>
                    <a:pt x="51" y="72"/>
                    <a:pt x="56" y="69"/>
                    <a:pt x="60" y="68"/>
                  </a:cubicBezTo>
                  <a:cubicBezTo>
                    <a:pt x="62" y="73"/>
                    <a:pt x="63" y="80"/>
                    <a:pt x="69" y="80"/>
                  </a:cubicBezTo>
                  <a:cubicBezTo>
                    <a:pt x="75" y="82"/>
                    <a:pt x="81" y="84"/>
                    <a:pt x="87" y="85"/>
                  </a:cubicBezTo>
                  <a:cubicBezTo>
                    <a:pt x="91" y="84"/>
                    <a:pt x="93" y="75"/>
                    <a:pt x="95" y="75"/>
                  </a:cubicBezTo>
                  <a:cubicBezTo>
                    <a:pt x="98" y="82"/>
                    <a:pt x="100" y="92"/>
                    <a:pt x="107" y="93"/>
                  </a:cubicBezTo>
                  <a:cubicBezTo>
                    <a:pt x="116" y="95"/>
                    <a:pt x="122" y="105"/>
                    <a:pt x="126" y="114"/>
                  </a:cubicBezTo>
                  <a:cubicBezTo>
                    <a:pt x="131" y="119"/>
                    <a:pt x="137" y="117"/>
                    <a:pt x="143" y="118"/>
                  </a:cubicBezTo>
                  <a:cubicBezTo>
                    <a:pt x="143" y="108"/>
                    <a:pt x="143" y="98"/>
                    <a:pt x="142" y="89"/>
                  </a:cubicBezTo>
                  <a:cubicBezTo>
                    <a:pt x="139" y="85"/>
                    <a:pt x="137" y="96"/>
                    <a:pt x="132" y="94"/>
                  </a:cubicBezTo>
                  <a:cubicBezTo>
                    <a:pt x="126" y="92"/>
                    <a:pt x="123" y="85"/>
                    <a:pt x="119" y="79"/>
                  </a:cubicBezTo>
                  <a:cubicBezTo>
                    <a:pt x="114" y="74"/>
                    <a:pt x="119" y="66"/>
                    <a:pt x="120" y="59"/>
                  </a:cubicBezTo>
                  <a:cubicBezTo>
                    <a:pt x="122" y="54"/>
                    <a:pt x="122" y="48"/>
                    <a:pt x="121" y="42"/>
                  </a:cubicBezTo>
                  <a:cubicBezTo>
                    <a:pt x="120" y="34"/>
                    <a:pt x="117" y="24"/>
                    <a:pt x="122" y="17"/>
                  </a:cubicBezTo>
                  <a:cubicBezTo>
                    <a:pt x="124" y="12"/>
                    <a:pt x="128" y="4"/>
                    <a:pt x="134" y="5"/>
                  </a:cubicBezTo>
                  <a:cubicBezTo>
                    <a:pt x="142" y="3"/>
                    <a:pt x="150" y="1"/>
                    <a:pt x="159" y="0"/>
                  </a:cubicBezTo>
                  <a:cubicBezTo>
                    <a:pt x="163" y="5"/>
                    <a:pt x="167" y="10"/>
                    <a:pt x="173" y="12"/>
                  </a:cubicBezTo>
                  <a:cubicBezTo>
                    <a:pt x="182" y="18"/>
                    <a:pt x="193" y="21"/>
                    <a:pt x="202" y="27"/>
                  </a:cubicBezTo>
                  <a:cubicBezTo>
                    <a:pt x="207" y="34"/>
                    <a:pt x="211" y="42"/>
                    <a:pt x="213" y="51"/>
                  </a:cubicBezTo>
                  <a:cubicBezTo>
                    <a:pt x="213" y="57"/>
                    <a:pt x="204" y="55"/>
                    <a:pt x="206" y="62"/>
                  </a:cubicBezTo>
                  <a:cubicBezTo>
                    <a:pt x="206" y="70"/>
                    <a:pt x="204" y="79"/>
                    <a:pt x="206" y="87"/>
                  </a:cubicBezTo>
                  <a:cubicBezTo>
                    <a:pt x="208" y="89"/>
                    <a:pt x="215" y="92"/>
                    <a:pt x="210" y="96"/>
                  </a:cubicBezTo>
                  <a:cubicBezTo>
                    <a:pt x="207" y="100"/>
                    <a:pt x="199" y="98"/>
                    <a:pt x="199" y="105"/>
                  </a:cubicBezTo>
                  <a:cubicBezTo>
                    <a:pt x="199" y="111"/>
                    <a:pt x="197" y="116"/>
                    <a:pt x="196" y="121"/>
                  </a:cubicBezTo>
                  <a:cubicBezTo>
                    <a:pt x="195" y="127"/>
                    <a:pt x="205" y="131"/>
                    <a:pt x="201" y="132"/>
                  </a:cubicBezTo>
                  <a:cubicBezTo>
                    <a:pt x="191" y="138"/>
                    <a:pt x="180" y="141"/>
                    <a:pt x="169" y="147"/>
                  </a:cubicBezTo>
                  <a:cubicBezTo>
                    <a:pt x="164" y="149"/>
                    <a:pt x="157" y="150"/>
                    <a:pt x="152" y="153"/>
                  </a:cubicBezTo>
                  <a:cubicBezTo>
                    <a:pt x="151" y="158"/>
                    <a:pt x="155" y="165"/>
                    <a:pt x="153" y="168"/>
                  </a:cubicBezTo>
                  <a:cubicBezTo>
                    <a:pt x="144" y="165"/>
                    <a:pt x="132" y="168"/>
                    <a:pt x="128" y="180"/>
                  </a:cubicBezTo>
                  <a:cubicBezTo>
                    <a:pt x="128" y="185"/>
                    <a:pt x="127" y="191"/>
                    <a:pt x="122" y="190"/>
                  </a:cubicBezTo>
                  <a:cubicBezTo>
                    <a:pt x="116" y="190"/>
                    <a:pt x="110" y="192"/>
                    <a:pt x="107" y="198"/>
                  </a:cubicBezTo>
                  <a:cubicBezTo>
                    <a:pt x="101" y="206"/>
                    <a:pt x="96" y="216"/>
                    <a:pt x="90" y="223"/>
                  </a:cubicBezTo>
                  <a:cubicBezTo>
                    <a:pt x="86" y="224"/>
                    <a:pt x="81" y="223"/>
                    <a:pt x="78" y="219"/>
                  </a:cubicBezTo>
                  <a:cubicBezTo>
                    <a:pt x="73" y="221"/>
                    <a:pt x="69" y="226"/>
                    <a:pt x="64" y="222"/>
                  </a:cubicBezTo>
                  <a:cubicBezTo>
                    <a:pt x="59" y="220"/>
                    <a:pt x="56" y="215"/>
                    <a:pt x="52" y="212"/>
                  </a:cubicBezTo>
                  <a:cubicBezTo>
                    <a:pt x="48" y="211"/>
                    <a:pt x="43" y="212"/>
                    <a:pt x="40" y="209"/>
                  </a:cubicBezTo>
                  <a:cubicBezTo>
                    <a:pt x="35" y="211"/>
                    <a:pt x="29" y="212"/>
                    <a:pt x="25" y="21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85" name="Freeform 406">
              <a:extLst>
                <a:ext uri="{FF2B5EF4-FFF2-40B4-BE49-F238E27FC236}">
                  <a16:creationId xmlns:a16="http://schemas.microsoft.com/office/drawing/2014/main" id="{494EF8A5-ADF3-4F29-B714-0AF1FCE20F38}"/>
                </a:ext>
              </a:extLst>
            </p:cNvPr>
            <p:cNvSpPr>
              <a:spLocks noEditPoints="1"/>
            </p:cNvSpPr>
            <p:nvPr/>
          </p:nvSpPr>
          <p:spPr bwMode="auto">
            <a:xfrm>
              <a:off x="2687004" y="4221359"/>
              <a:ext cx="111769" cy="163072"/>
            </a:xfrm>
            <a:custGeom>
              <a:avLst/>
              <a:gdLst/>
              <a:ahLst/>
              <a:cxnLst>
                <a:cxn ang="0">
                  <a:pos x="4" y="11"/>
                </a:cxn>
                <a:cxn ang="0">
                  <a:pos x="16" y="0"/>
                </a:cxn>
                <a:cxn ang="0">
                  <a:pos x="17" y="11"/>
                </a:cxn>
                <a:cxn ang="0">
                  <a:pos x="13" y="25"/>
                </a:cxn>
                <a:cxn ang="0">
                  <a:pos x="8" y="20"/>
                </a:cxn>
                <a:cxn ang="0">
                  <a:pos x="4" y="11"/>
                </a:cxn>
                <a:cxn ang="0">
                  <a:pos x="10" y="38"/>
                </a:cxn>
                <a:cxn ang="0">
                  <a:pos x="27" y="34"/>
                </a:cxn>
                <a:cxn ang="0">
                  <a:pos x="71" y="33"/>
                </a:cxn>
                <a:cxn ang="0">
                  <a:pos x="86" y="35"/>
                </a:cxn>
                <a:cxn ang="0">
                  <a:pos x="91" y="56"/>
                </a:cxn>
                <a:cxn ang="0">
                  <a:pos x="105" y="82"/>
                </a:cxn>
                <a:cxn ang="0">
                  <a:pos x="122" y="79"/>
                </a:cxn>
                <a:cxn ang="0">
                  <a:pos x="136" y="80"/>
                </a:cxn>
                <a:cxn ang="0">
                  <a:pos x="140" y="60"/>
                </a:cxn>
                <a:cxn ang="0">
                  <a:pos x="150" y="57"/>
                </a:cxn>
                <a:cxn ang="0">
                  <a:pos x="158" y="63"/>
                </a:cxn>
                <a:cxn ang="0">
                  <a:pos x="170" y="65"/>
                </a:cxn>
                <a:cxn ang="0">
                  <a:pos x="180" y="69"/>
                </a:cxn>
                <a:cxn ang="0">
                  <a:pos x="181" y="83"/>
                </a:cxn>
                <a:cxn ang="0">
                  <a:pos x="179" y="112"/>
                </a:cxn>
                <a:cxn ang="0">
                  <a:pos x="189" y="137"/>
                </a:cxn>
                <a:cxn ang="0">
                  <a:pos x="190" y="151"/>
                </a:cxn>
                <a:cxn ang="0">
                  <a:pos x="214" y="148"/>
                </a:cxn>
                <a:cxn ang="0">
                  <a:pos x="218" y="157"/>
                </a:cxn>
                <a:cxn ang="0">
                  <a:pos x="220" y="174"/>
                </a:cxn>
                <a:cxn ang="0">
                  <a:pos x="218" y="187"/>
                </a:cxn>
                <a:cxn ang="0">
                  <a:pos x="208" y="194"/>
                </a:cxn>
                <a:cxn ang="0">
                  <a:pos x="184" y="195"/>
                </a:cxn>
                <a:cxn ang="0">
                  <a:pos x="183" y="260"/>
                </a:cxn>
                <a:cxn ang="0">
                  <a:pos x="190" y="278"/>
                </a:cxn>
                <a:cxn ang="0">
                  <a:pos x="207" y="299"/>
                </a:cxn>
                <a:cxn ang="0">
                  <a:pos x="173" y="307"/>
                </a:cxn>
                <a:cxn ang="0">
                  <a:pos x="153" y="304"/>
                </a:cxn>
                <a:cxn ang="0">
                  <a:pos x="125" y="302"/>
                </a:cxn>
                <a:cxn ang="0">
                  <a:pos x="115" y="294"/>
                </a:cxn>
                <a:cxn ang="0">
                  <a:pos x="40" y="294"/>
                </a:cxn>
                <a:cxn ang="0">
                  <a:pos x="28" y="284"/>
                </a:cxn>
                <a:cxn ang="0">
                  <a:pos x="11" y="293"/>
                </a:cxn>
                <a:cxn ang="0">
                  <a:pos x="0" y="292"/>
                </a:cxn>
                <a:cxn ang="0">
                  <a:pos x="0" y="258"/>
                </a:cxn>
                <a:cxn ang="0">
                  <a:pos x="10" y="221"/>
                </a:cxn>
                <a:cxn ang="0">
                  <a:pos x="19" y="197"/>
                </a:cxn>
                <a:cxn ang="0">
                  <a:pos x="28" y="185"/>
                </a:cxn>
                <a:cxn ang="0">
                  <a:pos x="33" y="132"/>
                </a:cxn>
                <a:cxn ang="0">
                  <a:pos x="24" y="108"/>
                </a:cxn>
                <a:cxn ang="0">
                  <a:pos x="30" y="93"/>
                </a:cxn>
                <a:cxn ang="0">
                  <a:pos x="20" y="61"/>
                </a:cxn>
                <a:cxn ang="0">
                  <a:pos x="10" y="38"/>
                </a:cxn>
              </a:cxnLst>
              <a:rect l="0" t="0" r="r" b="b"/>
              <a:pathLst>
                <a:path w="224" h="310">
                  <a:moveTo>
                    <a:pt x="4" y="11"/>
                  </a:moveTo>
                  <a:cubicBezTo>
                    <a:pt x="8" y="8"/>
                    <a:pt x="12" y="2"/>
                    <a:pt x="16" y="0"/>
                  </a:cubicBezTo>
                  <a:cubicBezTo>
                    <a:pt x="22" y="4"/>
                    <a:pt x="23" y="7"/>
                    <a:pt x="17" y="11"/>
                  </a:cubicBezTo>
                  <a:cubicBezTo>
                    <a:pt x="13" y="13"/>
                    <a:pt x="14" y="20"/>
                    <a:pt x="13" y="25"/>
                  </a:cubicBezTo>
                  <a:cubicBezTo>
                    <a:pt x="7" y="29"/>
                    <a:pt x="8" y="27"/>
                    <a:pt x="8" y="20"/>
                  </a:cubicBezTo>
                  <a:cubicBezTo>
                    <a:pt x="7" y="17"/>
                    <a:pt x="5" y="14"/>
                    <a:pt x="4" y="11"/>
                  </a:cubicBezTo>
                  <a:close/>
                  <a:moveTo>
                    <a:pt x="10" y="38"/>
                  </a:moveTo>
                  <a:cubicBezTo>
                    <a:pt x="16" y="39"/>
                    <a:pt x="21" y="33"/>
                    <a:pt x="27" y="34"/>
                  </a:cubicBezTo>
                  <a:cubicBezTo>
                    <a:pt x="41" y="30"/>
                    <a:pt x="56" y="35"/>
                    <a:pt x="71" y="33"/>
                  </a:cubicBezTo>
                  <a:cubicBezTo>
                    <a:pt x="76" y="34"/>
                    <a:pt x="82" y="31"/>
                    <a:pt x="86" y="35"/>
                  </a:cubicBezTo>
                  <a:cubicBezTo>
                    <a:pt x="88" y="42"/>
                    <a:pt x="88" y="49"/>
                    <a:pt x="91" y="56"/>
                  </a:cubicBezTo>
                  <a:cubicBezTo>
                    <a:pt x="94" y="66"/>
                    <a:pt x="98" y="76"/>
                    <a:pt x="105" y="82"/>
                  </a:cubicBezTo>
                  <a:cubicBezTo>
                    <a:pt x="111" y="83"/>
                    <a:pt x="116" y="80"/>
                    <a:pt x="122" y="79"/>
                  </a:cubicBezTo>
                  <a:cubicBezTo>
                    <a:pt x="126" y="80"/>
                    <a:pt x="131" y="80"/>
                    <a:pt x="136" y="80"/>
                  </a:cubicBezTo>
                  <a:cubicBezTo>
                    <a:pt x="138" y="74"/>
                    <a:pt x="140" y="67"/>
                    <a:pt x="140" y="60"/>
                  </a:cubicBezTo>
                  <a:cubicBezTo>
                    <a:pt x="140" y="54"/>
                    <a:pt x="147" y="58"/>
                    <a:pt x="150" y="57"/>
                  </a:cubicBezTo>
                  <a:cubicBezTo>
                    <a:pt x="154" y="56"/>
                    <a:pt x="161" y="56"/>
                    <a:pt x="158" y="63"/>
                  </a:cubicBezTo>
                  <a:cubicBezTo>
                    <a:pt x="161" y="67"/>
                    <a:pt x="166" y="64"/>
                    <a:pt x="170" y="65"/>
                  </a:cubicBezTo>
                  <a:cubicBezTo>
                    <a:pt x="173" y="65"/>
                    <a:pt x="181" y="62"/>
                    <a:pt x="180" y="69"/>
                  </a:cubicBezTo>
                  <a:cubicBezTo>
                    <a:pt x="179" y="74"/>
                    <a:pt x="178" y="79"/>
                    <a:pt x="181" y="83"/>
                  </a:cubicBezTo>
                  <a:cubicBezTo>
                    <a:pt x="183" y="93"/>
                    <a:pt x="181" y="103"/>
                    <a:pt x="179" y="112"/>
                  </a:cubicBezTo>
                  <a:cubicBezTo>
                    <a:pt x="181" y="121"/>
                    <a:pt x="191" y="127"/>
                    <a:pt x="189" y="137"/>
                  </a:cubicBezTo>
                  <a:cubicBezTo>
                    <a:pt x="189" y="142"/>
                    <a:pt x="185" y="149"/>
                    <a:pt x="190" y="151"/>
                  </a:cubicBezTo>
                  <a:cubicBezTo>
                    <a:pt x="198" y="151"/>
                    <a:pt x="206" y="145"/>
                    <a:pt x="214" y="148"/>
                  </a:cubicBezTo>
                  <a:cubicBezTo>
                    <a:pt x="220" y="146"/>
                    <a:pt x="220" y="151"/>
                    <a:pt x="218" y="157"/>
                  </a:cubicBezTo>
                  <a:cubicBezTo>
                    <a:pt x="217" y="163"/>
                    <a:pt x="218" y="170"/>
                    <a:pt x="220" y="174"/>
                  </a:cubicBezTo>
                  <a:cubicBezTo>
                    <a:pt x="224" y="178"/>
                    <a:pt x="221" y="184"/>
                    <a:pt x="218" y="187"/>
                  </a:cubicBezTo>
                  <a:cubicBezTo>
                    <a:pt x="218" y="195"/>
                    <a:pt x="213" y="194"/>
                    <a:pt x="208" y="194"/>
                  </a:cubicBezTo>
                  <a:cubicBezTo>
                    <a:pt x="200" y="194"/>
                    <a:pt x="192" y="194"/>
                    <a:pt x="184" y="195"/>
                  </a:cubicBezTo>
                  <a:cubicBezTo>
                    <a:pt x="183" y="216"/>
                    <a:pt x="183" y="238"/>
                    <a:pt x="183" y="260"/>
                  </a:cubicBezTo>
                  <a:cubicBezTo>
                    <a:pt x="182" y="268"/>
                    <a:pt x="186" y="274"/>
                    <a:pt x="190" y="278"/>
                  </a:cubicBezTo>
                  <a:cubicBezTo>
                    <a:pt x="196" y="285"/>
                    <a:pt x="201" y="292"/>
                    <a:pt x="207" y="299"/>
                  </a:cubicBezTo>
                  <a:cubicBezTo>
                    <a:pt x="195" y="302"/>
                    <a:pt x="184" y="305"/>
                    <a:pt x="173" y="307"/>
                  </a:cubicBezTo>
                  <a:cubicBezTo>
                    <a:pt x="167" y="305"/>
                    <a:pt x="159" y="310"/>
                    <a:pt x="153" y="304"/>
                  </a:cubicBezTo>
                  <a:cubicBezTo>
                    <a:pt x="144" y="303"/>
                    <a:pt x="134" y="306"/>
                    <a:pt x="125" y="302"/>
                  </a:cubicBezTo>
                  <a:cubicBezTo>
                    <a:pt x="122" y="299"/>
                    <a:pt x="120" y="293"/>
                    <a:pt x="115" y="294"/>
                  </a:cubicBezTo>
                  <a:cubicBezTo>
                    <a:pt x="90" y="294"/>
                    <a:pt x="65" y="294"/>
                    <a:pt x="40" y="294"/>
                  </a:cubicBezTo>
                  <a:cubicBezTo>
                    <a:pt x="35" y="294"/>
                    <a:pt x="31" y="288"/>
                    <a:pt x="28" y="284"/>
                  </a:cubicBezTo>
                  <a:cubicBezTo>
                    <a:pt x="21" y="283"/>
                    <a:pt x="16" y="289"/>
                    <a:pt x="11" y="293"/>
                  </a:cubicBezTo>
                  <a:cubicBezTo>
                    <a:pt x="7" y="290"/>
                    <a:pt x="3" y="286"/>
                    <a:pt x="0" y="292"/>
                  </a:cubicBezTo>
                  <a:cubicBezTo>
                    <a:pt x="0" y="280"/>
                    <a:pt x="0" y="269"/>
                    <a:pt x="0" y="258"/>
                  </a:cubicBezTo>
                  <a:cubicBezTo>
                    <a:pt x="9" y="250"/>
                    <a:pt x="8" y="234"/>
                    <a:pt x="10" y="221"/>
                  </a:cubicBezTo>
                  <a:cubicBezTo>
                    <a:pt x="12" y="212"/>
                    <a:pt x="13" y="203"/>
                    <a:pt x="19" y="197"/>
                  </a:cubicBezTo>
                  <a:cubicBezTo>
                    <a:pt x="20" y="191"/>
                    <a:pt x="23" y="186"/>
                    <a:pt x="28" y="185"/>
                  </a:cubicBezTo>
                  <a:cubicBezTo>
                    <a:pt x="38" y="171"/>
                    <a:pt x="39" y="149"/>
                    <a:pt x="33" y="132"/>
                  </a:cubicBezTo>
                  <a:cubicBezTo>
                    <a:pt x="29" y="124"/>
                    <a:pt x="24" y="117"/>
                    <a:pt x="24" y="108"/>
                  </a:cubicBezTo>
                  <a:cubicBezTo>
                    <a:pt x="24" y="101"/>
                    <a:pt x="31" y="100"/>
                    <a:pt x="30" y="93"/>
                  </a:cubicBezTo>
                  <a:cubicBezTo>
                    <a:pt x="31" y="80"/>
                    <a:pt x="20" y="73"/>
                    <a:pt x="20" y="61"/>
                  </a:cubicBezTo>
                  <a:cubicBezTo>
                    <a:pt x="19" y="52"/>
                    <a:pt x="13" y="46"/>
                    <a:pt x="10" y="3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86" name="Freeform 407">
              <a:extLst>
                <a:ext uri="{FF2B5EF4-FFF2-40B4-BE49-F238E27FC236}">
                  <a16:creationId xmlns:a16="http://schemas.microsoft.com/office/drawing/2014/main" id="{964F12CC-8D0E-45DA-8B04-37EB864C44AC}"/>
                </a:ext>
              </a:extLst>
            </p:cNvPr>
            <p:cNvSpPr>
              <a:spLocks/>
            </p:cNvSpPr>
            <p:nvPr/>
          </p:nvSpPr>
          <p:spPr bwMode="auto">
            <a:xfrm>
              <a:off x="2846412" y="4122417"/>
              <a:ext cx="47639" cy="65962"/>
            </a:xfrm>
            <a:custGeom>
              <a:avLst/>
              <a:gdLst/>
              <a:ahLst/>
              <a:cxnLst>
                <a:cxn ang="0">
                  <a:pos x="0" y="124"/>
                </a:cxn>
                <a:cxn ang="0">
                  <a:pos x="2" y="102"/>
                </a:cxn>
                <a:cxn ang="0">
                  <a:pos x="5" y="80"/>
                </a:cxn>
                <a:cxn ang="0">
                  <a:pos x="26" y="55"/>
                </a:cxn>
                <a:cxn ang="0">
                  <a:pos x="29" y="41"/>
                </a:cxn>
                <a:cxn ang="0">
                  <a:pos x="22" y="33"/>
                </a:cxn>
                <a:cxn ang="0">
                  <a:pos x="23" y="13"/>
                </a:cxn>
                <a:cxn ang="0">
                  <a:pos x="32" y="8"/>
                </a:cxn>
                <a:cxn ang="0">
                  <a:pos x="52" y="9"/>
                </a:cxn>
                <a:cxn ang="0">
                  <a:pos x="68" y="9"/>
                </a:cxn>
                <a:cxn ang="0">
                  <a:pos x="81" y="0"/>
                </a:cxn>
                <a:cxn ang="0">
                  <a:pos x="88" y="16"/>
                </a:cxn>
                <a:cxn ang="0">
                  <a:pos x="100" y="51"/>
                </a:cxn>
                <a:cxn ang="0">
                  <a:pos x="82" y="83"/>
                </a:cxn>
                <a:cxn ang="0">
                  <a:pos x="68" y="117"/>
                </a:cxn>
                <a:cxn ang="0">
                  <a:pos x="17" y="118"/>
                </a:cxn>
                <a:cxn ang="0">
                  <a:pos x="5" y="126"/>
                </a:cxn>
                <a:cxn ang="0">
                  <a:pos x="0" y="124"/>
                </a:cxn>
              </a:cxnLst>
              <a:rect l="0" t="0" r="r" b="b"/>
              <a:pathLst>
                <a:path w="100" h="128">
                  <a:moveTo>
                    <a:pt x="0" y="124"/>
                  </a:moveTo>
                  <a:cubicBezTo>
                    <a:pt x="4" y="118"/>
                    <a:pt x="1" y="109"/>
                    <a:pt x="2" y="102"/>
                  </a:cubicBezTo>
                  <a:cubicBezTo>
                    <a:pt x="2" y="94"/>
                    <a:pt x="3" y="87"/>
                    <a:pt x="5" y="80"/>
                  </a:cubicBezTo>
                  <a:cubicBezTo>
                    <a:pt x="10" y="68"/>
                    <a:pt x="19" y="63"/>
                    <a:pt x="26" y="55"/>
                  </a:cubicBezTo>
                  <a:cubicBezTo>
                    <a:pt x="29" y="52"/>
                    <a:pt x="34" y="44"/>
                    <a:pt x="29" y="41"/>
                  </a:cubicBezTo>
                  <a:cubicBezTo>
                    <a:pt x="25" y="41"/>
                    <a:pt x="20" y="39"/>
                    <a:pt x="22" y="33"/>
                  </a:cubicBezTo>
                  <a:cubicBezTo>
                    <a:pt x="22" y="26"/>
                    <a:pt x="25" y="19"/>
                    <a:pt x="23" y="13"/>
                  </a:cubicBezTo>
                  <a:cubicBezTo>
                    <a:pt x="21" y="10"/>
                    <a:pt x="29" y="8"/>
                    <a:pt x="32" y="8"/>
                  </a:cubicBezTo>
                  <a:cubicBezTo>
                    <a:pt x="39" y="9"/>
                    <a:pt x="45" y="13"/>
                    <a:pt x="52" y="9"/>
                  </a:cubicBezTo>
                  <a:cubicBezTo>
                    <a:pt x="57" y="7"/>
                    <a:pt x="64" y="3"/>
                    <a:pt x="68" y="9"/>
                  </a:cubicBezTo>
                  <a:cubicBezTo>
                    <a:pt x="73" y="9"/>
                    <a:pt x="78" y="4"/>
                    <a:pt x="81" y="0"/>
                  </a:cubicBezTo>
                  <a:cubicBezTo>
                    <a:pt x="83" y="6"/>
                    <a:pt x="90" y="9"/>
                    <a:pt x="88" y="16"/>
                  </a:cubicBezTo>
                  <a:cubicBezTo>
                    <a:pt x="88" y="30"/>
                    <a:pt x="100" y="37"/>
                    <a:pt x="100" y="51"/>
                  </a:cubicBezTo>
                  <a:cubicBezTo>
                    <a:pt x="100" y="65"/>
                    <a:pt x="88" y="73"/>
                    <a:pt x="82" y="83"/>
                  </a:cubicBezTo>
                  <a:cubicBezTo>
                    <a:pt x="75" y="93"/>
                    <a:pt x="73" y="106"/>
                    <a:pt x="68" y="117"/>
                  </a:cubicBezTo>
                  <a:cubicBezTo>
                    <a:pt x="51" y="117"/>
                    <a:pt x="34" y="117"/>
                    <a:pt x="17" y="118"/>
                  </a:cubicBezTo>
                  <a:cubicBezTo>
                    <a:pt x="13" y="120"/>
                    <a:pt x="10" y="128"/>
                    <a:pt x="5" y="126"/>
                  </a:cubicBezTo>
                  <a:cubicBezTo>
                    <a:pt x="3" y="125"/>
                    <a:pt x="2" y="125"/>
                    <a:pt x="0" y="12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87" name="Freeform 408">
              <a:extLst>
                <a:ext uri="{FF2B5EF4-FFF2-40B4-BE49-F238E27FC236}">
                  <a16:creationId xmlns:a16="http://schemas.microsoft.com/office/drawing/2014/main" id="{EE22AD64-0296-44CC-A07B-3C799C19BBA9}"/>
                </a:ext>
              </a:extLst>
            </p:cNvPr>
            <p:cNvSpPr>
              <a:spLocks/>
            </p:cNvSpPr>
            <p:nvPr/>
          </p:nvSpPr>
          <p:spPr bwMode="auto">
            <a:xfrm>
              <a:off x="2839083" y="4182882"/>
              <a:ext cx="18323" cy="21987"/>
            </a:xfrm>
            <a:custGeom>
              <a:avLst/>
              <a:gdLst/>
              <a:ahLst/>
              <a:cxnLst>
                <a:cxn ang="0">
                  <a:pos x="4" y="37"/>
                </a:cxn>
                <a:cxn ang="0">
                  <a:pos x="6" y="22"/>
                </a:cxn>
                <a:cxn ang="0">
                  <a:pos x="13" y="10"/>
                </a:cxn>
                <a:cxn ang="0">
                  <a:pos x="24" y="9"/>
                </a:cxn>
                <a:cxn ang="0">
                  <a:pos x="35" y="1"/>
                </a:cxn>
                <a:cxn ang="0">
                  <a:pos x="40" y="23"/>
                </a:cxn>
                <a:cxn ang="0">
                  <a:pos x="28" y="31"/>
                </a:cxn>
                <a:cxn ang="0">
                  <a:pos x="18" y="40"/>
                </a:cxn>
                <a:cxn ang="0">
                  <a:pos x="5" y="37"/>
                </a:cxn>
                <a:cxn ang="0">
                  <a:pos x="4" y="37"/>
                </a:cxn>
              </a:cxnLst>
              <a:rect l="0" t="0" r="r" b="b"/>
              <a:pathLst>
                <a:path w="40" h="42">
                  <a:moveTo>
                    <a:pt x="4" y="37"/>
                  </a:moveTo>
                  <a:cubicBezTo>
                    <a:pt x="0" y="33"/>
                    <a:pt x="5" y="27"/>
                    <a:pt x="6" y="22"/>
                  </a:cubicBezTo>
                  <a:cubicBezTo>
                    <a:pt x="6" y="16"/>
                    <a:pt x="9" y="13"/>
                    <a:pt x="13" y="10"/>
                  </a:cubicBezTo>
                  <a:cubicBezTo>
                    <a:pt x="16" y="3"/>
                    <a:pt x="20" y="13"/>
                    <a:pt x="24" y="9"/>
                  </a:cubicBezTo>
                  <a:cubicBezTo>
                    <a:pt x="27" y="5"/>
                    <a:pt x="30" y="0"/>
                    <a:pt x="35" y="1"/>
                  </a:cubicBezTo>
                  <a:cubicBezTo>
                    <a:pt x="35" y="9"/>
                    <a:pt x="39" y="16"/>
                    <a:pt x="40" y="23"/>
                  </a:cubicBezTo>
                  <a:cubicBezTo>
                    <a:pt x="40" y="31"/>
                    <a:pt x="32" y="31"/>
                    <a:pt x="28" y="31"/>
                  </a:cubicBezTo>
                  <a:cubicBezTo>
                    <a:pt x="22" y="31"/>
                    <a:pt x="22" y="39"/>
                    <a:pt x="18" y="40"/>
                  </a:cubicBezTo>
                  <a:cubicBezTo>
                    <a:pt x="13" y="42"/>
                    <a:pt x="10" y="36"/>
                    <a:pt x="5" y="37"/>
                  </a:cubicBezTo>
                  <a:cubicBezTo>
                    <a:pt x="4" y="37"/>
                    <a:pt x="4" y="37"/>
                    <a:pt x="4" y="3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88" name="Freeform 409">
              <a:extLst>
                <a:ext uri="{FF2B5EF4-FFF2-40B4-BE49-F238E27FC236}">
                  <a16:creationId xmlns:a16="http://schemas.microsoft.com/office/drawing/2014/main" id="{5BB43DC2-1558-4C52-88BC-28ED3CE7B4CB}"/>
                </a:ext>
              </a:extLst>
            </p:cNvPr>
            <p:cNvSpPr>
              <a:spLocks/>
            </p:cNvSpPr>
            <p:nvPr/>
          </p:nvSpPr>
          <p:spPr bwMode="auto">
            <a:xfrm>
              <a:off x="2839083" y="4197540"/>
              <a:ext cx="20154" cy="27483"/>
            </a:xfrm>
            <a:custGeom>
              <a:avLst/>
              <a:gdLst/>
              <a:ahLst/>
              <a:cxnLst>
                <a:cxn ang="0">
                  <a:pos x="11" y="54"/>
                </a:cxn>
                <a:cxn ang="0">
                  <a:pos x="9" y="33"/>
                </a:cxn>
                <a:cxn ang="0">
                  <a:pos x="6" y="15"/>
                </a:cxn>
                <a:cxn ang="0">
                  <a:pos x="10" y="10"/>
                </a:cxn>
                <a:cxn ang="0">
                  <a:pos x="21" y="7"/>
                </a:cxn>
                <a:cxn ang="0">
                  <a:pos x="31" y="5"/>
                </a:cxn>
                <a:cxn ang="0">
                  <a:pos x="36" y="16"/>
                </a:cxn>
                <a:cxn ang="0">
                  <a:pos x="33" y="27"/>
                </a:cxn>
                <a:cxn ang="0">
                  <a:pos x="20" y="51"/>
                </a:cxn>
                <a:cxn ang="0">
                  <a:pos x="11" y="54"/>
                </a:cxn>
              </a:cxnLst>
              <a:rect l="0" t="0" r="r" b="b"/>
              <a:pathLst>
                <a:path w="41" h="54">
                  <a:moveTo>
                    <a:pt x="11" y="54"/>
                  </a:moveTo>
                  <a:cubicBezTo>
                    <a:pt x="11" y="47"/>
                    <a:pt x="11" y="40"/>
                    <a:pt x="9" y="33"/>
                  </a:cubicBezTo>
                  <a:cubicBezTo>
                    <a:pt x="9" y="27"/>
                    <a:pt x="10" y="20"/>
                    <a:pt x="6" y="15"/>
                  </a:cubicBezTo>
                  <a:cubicBezTo>
                    <a:pt x="0" y="9"/>
                    <a:pt x="6" y="8"/>
                    <a:pt x="10" y="10"/>
                  </a:cubicBezTo>
                  <a:cubicBezTo>
                    <a:pt x="14" y="14"/>
                    <a:pt x="20" y="12"/>
                    <a:pt x="21" y="7"/>
                  </a:cubicBezTo>
                  <a:cubicBezTo>
                    <a:pt x="23" y="3"/>
                    <a:pt x="32" y="0"/>
                    <a:pt x="31" y="5"/>
                  </a:cubicBezTo>
                  <a:cubicBezTo>
                    <a:pt x="29" y="11"/>
                    <a:pt x="30" y="16"/>
                    <a:pt x="36" y="16"/>
                  </a:cubicBezTo>
                  <a:cubicBezTo>
                    <a:pt x="41" y="19"/>
                    <a:pt x="36" y="24"/>
                    <a:pt x="33" y="27"/>
                  </a:cubicBezTo>
                  <a:cubicBezTo>
                    <a:pt x="28" y="34"/>
                    <a:pt x="26" y="45"/>
                    <a:pt x="20" y="51"/>
                  </a:cubicBezTo>
                  <a:cubicBezTo>
                    <a:pt x="17" y="52"/>
                    <a:pt x="14" y="53"/>
                    <a:pt x="11" y="5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89" name="Freeform 410">
              <a:extLst>
                <a:ext uri="{FF2B5EF4-FFF2-40B4-BE49-F238E27FC236}">
                  <a16:creationId xmlns:a16="http://schemas.microsoft.com/office/drawing/2014/main" id="{6916DA58-3350-40E6-AFE5-33CE52003AE5}"/>
                </a:ext>
              </a:extLst>
            </p:cNvPr>
            <p:cNvSpPr>
              <a:spLocks/>
            </p:cNvSpPr>
            <p:nvPr/>
          </p:nvSpPr>
          <p:spPr bwMode="auto">
            <a:xfrm>
              <a:off x="2877560" y="4116920"/>
              <a:ext cx="76954" cy="109936"/>
            </a:xfrm>
            <a:custGeom>
              <a:avLst/>
              <a:gdLst/>
              <a:ahLst/>
              <a:cxnLst>
                <a:cxn ang="0">
                  <a:pos x="150" y="147"/>
                </a:cxn>
                <a:cxn ang="0">
                  <a:pos x="138" y="152"/>
                </a:cxn>
                <a:cxn ang="0">
                  <a:pos x="131" y="164"/>
                </a:cxn>
                <a:cxn ang="0">
                  <a:pos x="126" y="177"/>
                </a:cxn>
                <a:cxn ang="0">
                  <a:pos x="115" y="198"/>
                </a:cxn>
                <a:cxn ang="0">
                  <a:pos x="110" y="212"/>
                </a:cxn>
                <a:cxn ang="0">
                  <a:pos x="99" y="207"/>
                </a:cxn>
                <a:cxn ang="0">
                  <a:pos x="79" y="187"/>
                </a:cxn>
                <a:cxn ang="0">
                  <a:pos x="75" y="174"/>
                </a:cxn>
                <a:cxn ang="0">
                  <a:pos x="12" y="130"/>
                </a:cxn>
                <a:cxn ang="0">
                  <a:pos x="0" y="128"/>
                </a:cxn>
                <a:cxn ang="0">
                  <a:pos x="19" y="89"/>
                </a:cxn>
                <a:cxn ang="0">
                  <a:pos x="31" y="58"/>
                </a:cxn>
                <a:cxn ang="0">
                  <a:pos x="20" y="26"/>
                </a:cxn>
                <a:cxn ang="0">
                  <a:pos x="13" y="13"/>
                </a:cxn>
                <a:cxn ang="0">
                  <a:pos x="22" y="1"/>
                </a:cxn>
                <a:cxn ang="0">
                  <a:pos x="46" y="0"/>
                </a:cxn>
                <a:cxn ang="0">
                  <a:pos x="73" y="12"/>
                </a:cxn>
                <a:cxn ang="0">
                  <a:pos x="89" y="24"/>
                </a:cxn>
                <a:cxn ang="0">
                  <a:pos x="109" y="27"/>
                </a:cxn>
                <a:cxn ang="0">
                  <a:pos x="122" y="17"/>
                </a:cxn>
                <a:cxn ang="0">
                  <a:pos x="135" y="10"/>
                </a:cxn>
                <a:cxn ang="0">
                  <a:pos x="149" y="17"/>
                </a:cxn>
                <a:cxn ang="0">
                  <a:pos x="148" y="26"/>
                </a:cxn>
                <a:cxn ang="0">
                  <a:pos x="140" y="43"/>
                </a:cxn>
                <a:cxn ang="0">
                  <a:pos x="141" y="129"/>
                </a:cxn>
                <a:cxn ang="0">
                  <a:pos x="150" y="147"/>
                </a:cxn>
              </a:cxnLst>
              <a:rect l="0" t="0" r="r" b="b"/>
              <a:pathLst>
                <a:path w="156" h="217">
                  <a:moveTo>
                    <a:pt x="150" y="147"/>
                  </a:moveTo>
                  <a:cubicBezTo>
                    <a:pt x="147" y="150"/>
                    <a:pt x="142" y="154"/>
                    <a:pt x="138" y="152"/>
                  </a:cubicBezTo>
                  <a:cubicBezTo>
                    <a:pt x="138" y="157"/>
                    <a:pt x="137" y="165"/>
                    <a:pt x="131" y="164"/>
                  </a:cubicBezTo>
                  <a:cubicBezTo>
                    <a:pt x="127" y="165"/>
                    <a:pt x="125" y="172"/>
                    <a:pt x="126" y="177"/>
                  </a:cubicBezTo>
                  <a:cubicBezTo>
                    <a:pt x="123" y="184"/>
                    <a:pt x="118" y="191"/>
                    <a:pt x="115" y="198"/>
                  </a:cubicBezTo>
                  <a:cubicBezTo>
                    <a:pt x="117" y="203"/>
                    <a:pt x="114" y="209"/>
                    <a:pt x="110" y="212"/>
                  </a:cubicBezTo>
                  <a:cubicBezTo>
                    <a:pt x="106" y="217"/>
                    <a:pt x="103" y="209"/>
                    <a:pt x="99" y="207"/>
                  </a:cubicBezTo>
                  <a:cubicBezTo>
                    <a:pt x="93" y="200"/>
                    <a:pt x="85" y="195"/>
                    <a:pt x="79" y="187"/>
                  </a:cubicBezTo>
                  <a:cubicBezTo>
                    <a:pt x="79" y="183"/>
                    <a:pt x="81" y="176"/>
                    <a:pt x="75" y="174"/>
                  </a:cubicBezTo>
                  <a:cubicBezTo>
                    <a:pt x="54" y="159"/>
                    <a:pt x="33" y="144"/>
                    <a:pt x="12" y="130"/>
                  </a:cubicBezTo>
                  <a:cubicBezTo>
                    <a:pt x="8" y="129"/>
                    <a:pt x="0" y="132"/>
                    <a:pt x="0" y="128"/>
                  </a:cubicBezTo>
                  <a:cubicBezTo>
                    <a:pt x="6" y="115"/>
                    <a:pt x="9" y="99"/>
                    <a:pt x="19" y="89"/>
                  </a:cubicBezTo>
                  <a:cubicBezTo>
                    <a:pt x="26" y="82"/>
                    <a:pt x="34" y="71"/>
                    <a:pt x="31" y="58"/>
                  </a:cubicBezTo>
                  <a:cubicBezTo>
                    <a:pt x="29" y="47"/>
                    <a:pt x="19" y="39"/>
                    <a:pt x="20" y="26"/>
                  </a:cubicBezTo>
                  <a:cubicBezTo>
                    <a:pt x="20" y="21"/>
                    <a:pt x="14" y="18"/>
                    <a:pt x="13" y="13"/>
                  </a:cubicBezTo>
                  <a:cubicBezTo>
                    <a:pt x="16" y="9"/>
                    <a:pt x="18" y="2"/>
                    <a:pt x="22" y="1"/>
                  </a:cubicBezTo>
                  <a:cubicBezTo>
                    <a:pt x="30" y="3"/>
                    <a:pt x="38" y="0"/>
                    <a:pt x="46" y="0"/>
                  </a:cubicBezTo>
                  <a:cubicBezTo>
                    <a:pt x="55" y="2"/>
                    <a:pt x="65" y="4"/>
                    <a:pt x="73" y="12"/>
                  </a:cubicBezTo>
                  <a:cubicBezTo>
                    <a:pt x="78" y="15"/>
                    <a:pt x="83" y="22"/>
                    <a:pt x="89" y="24"/>
                  </a:cubicBezTo>
                  <a:cubicBezTo>
                    <a:pt x="96" y="24"/>
                    <a:pt x="102" y="26"/>
                    <a:pt x="109" y="27"/>
                  </a:cubicBezTo>
                  <a:cubicBezTo>
                    <a:pt x="115" y="30"/>
                    <a:pt x="117" y="21"/>
                    <a:pt x="122" y="17"/>
                  </a:cubicBezTo>
                  <a:cubicBezTo>
                    <a:pt x="126" y="15"/>
                    <a:pt x="131" y="11"/>
                    <a:pt x="135" y="10"/>
                  </a:cubicBezTo>
                  <a:cubicBezTo>
                    <a:pt x="140" y="13"/>
                    <a:pt x="143" y="17"/>
                    <a:pt x="149" y="17"/>
                  </a:cubicBezTo>
                  <a:cubicBezTo>
                    <a:pt x="156" y="15"/>
                    <a:pt x="150" y="22"/>
                    <a:pt x="148" y="26"/>
                  </a:cubicBezTo>
                  <a:cubicBezTo>
                    <a:pt x="146" y="32"/>
                    <a:pt x="142" y="37"/>
                    <a:pt x="140" y="43"/>
                  </a:cubicBezTo>
                  <a:cubicBezTo>
                    <a:pt x="140" y="72"/>
                    <a:pt x="140" y="100"/>
                    <a:pt x="141" y="129"/>
                  </a:cubicBezTo>
                  <a:cubicBezTo>
                    <a:pt x="144" y="135"/>
                    <a:pt x="147" y="141"/>
                    <a:pt x="150" y="14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90" name="Freeform 411">
              <a:extLst>
                <a:ext uri="{FF2B5EF4-FFF2-40B4-BE49-F238E27FC236}">
                  <a16:creationId xmlns:a16="http://schemas.microsoft.com/office/drawing/2014/main" id="{F9580C9E-2C81-4C3D-9E9C-0ACD97996882}"/>
                </a:ext>
              </a:extLst>
            </p:cNvPr>
            <p:cNvSpPr>
              <a:spLocks/>
            </p:cNvSpPr>
            <p:nvPr/>
          </p:nvSpPr>
          <p:spPr bwMode="auto">
            <a:xfrm>
              <a:off x="2842746" y="4182882"/>
              <a:ext cx="100774" cy="128259"/>
            </a:xfrm>
            <a:custGeom>
              <a:avLst/>
              <a:gdLst/>
              <a:ahLst/>
              <a:cxnLst>
                <a:cxn ang="0">
                  <a:pos x="25" y="2"/>
                </a:cxn>
                <a:cxn ang="0">
                  <a:pos x="85" y="1"/>
                </a:cxn>
                <a:cxn ang="0">
                  <a:pos x="151" y="47"/>
                </a:cxn>
                <a:cxn ang="0">
                  <a:pos x="154" y="61"/>
                </a:cxn>
                <a:cxn ang="0">
                  <a:pos x="180" y="85"/>
                </a:cxn>
                <a:cxn ang="0">
                  <a:pos x="174" y="116"/>
                </a:cxn>
                <a:cxn ang="0">
                  <a:pos x="182" y="131"/>
                </a:cxn>
                <a:cxn ang="0">
                  <a:pos x="184" y="144"/>
                </a:cxn>
                <a:cxn ang="0">
                  <a:pos x="185" y="157"/>
                </a:cxn>
                <a:cxn ang="0">
                  <a:pos x="184" y="179"/>
                </a:cxn>
                <a:cxn ang="0">
                  <a:pos x="194" y="205"/>
                </a:cxn>
                <a:cxn ang="0">
                  <a:pos x="202" y="215"/>
                </a:cxn>
                <a:cxn ang="0">
                  <a:pos x="180" y="229"/>
                </a:cxn>
                <a:cxn ang="0">
                  <a:pos x="164" y="235"/>
                </a:cxn>
                <a:cxn ang="0">
                  <a:pos x="155" y="236"/>
                </a:cxn>
                <a:cxn ang="0">
                  <a:pos x="145" y="243"/>
                </a:cxn>
                <a:cxn ang="0">
                  <a:pos x="128" y="242"/>
                </a:cxn>
                <a:cxn ang="0">
                  <a:pos x="117" y="238"/>
                </a:cxn>
                <a:cxn ang="0">
                  <a:pos x="95" y="239"/>
                </a:cxn>
                <a:cxn ang="0">
                  <a:pos x="87" y="201"/>
                </a:cxn>
                <a:cxn ang="0">
                  <a:pos x="75" y="195"/>
                </a:cxn>
                <a:cxn ang="0">
                  <a:pos x="64" y="188"/>
                </a:cxn>
                <a:cxn ang="0">
                  <a:pos x="37" y="174"/>
                </a:cxn>
                <a:cxn ang="0">
                  <a:pos x="25" y="162"/>
                </a:cxn>
                <a:cxn ang="0">
                  <a:pos x="11" y="130"/>
                </a:cxn>
                <a:cxn ang="0">
                  <a:pos x="5" y="109"/>
                </a:cxn>
                <a:cxn ang="0">
                  <a:pos x="2" y="84"/>
                </a:cxn>
                <a:cxn ang="0">
                  <a:pos x="15" y="75"/>
                </a:cxn>
                <a:cxn ang="0">
                  <a:pos x="29" y="51"/>
                </a:cxn>
                <a:cxn ang="0">
                  <a:pos x="21" y="42"/>
                </a:cxn>
                <a:cxn ang="0">
                  <a:pos x="26" y="31"/>
                </a:cxn>
                <a:cxn ang="0">
                  <a:pos x="27" y="15"/>
                </a:cxn>
                <a:cxn ang="0">
                  <a:pos x="25" y="2"/>
                </a:cxn>
              </a:cxnLst>
              <a:rect l="0" t="0" r="r" b="b"/>
              <a:pathLst>
                <a:path w="204" h="245">
                  <a:moveTo>
                    <a:pt x="25" y="2"/>
                  </a:moveTo>
                  <a:cubicBezTo>
                    <a:pt x="45" y="0"/>
                    <a:pt x="65" y="2"/>
                    <a:pt x="85" y="1"/>
                  </a:cubicBezTo>
                  <a:cubicBezTo>
                    <a:pt x="107" y="16"/>
                    <a:pt x="129" y="32"/>
                    <a:pt x="151" y="47"/>
                  </a:cubicBezTo>
                  <a:cubicBezTo>
                    <a:pt x="154" y="52"/>
                    <a:pt x="149" y="59"/>
                    <a:pt x="154" y="61"/>
                  </a:cubicBezTo>
                  <a:cubicBezTo>
                    <a:pt x="163" y="69"/>
                    <a:pt x="172" y="77"/>
                    <a:pt x="180" y="85"/>
                  </a:cubicBezTo>
                  <a:cubicBezTo>
                    <a:pt x="177" y="95"/>
                    <a:pt x="174" y="105"/>
                    <a:pt x="174" y="116"/>
                  </a:cubicBezTo>
                  <a:cubicBezTo>
                    <a:pt x="175" y="122"/>
                    <a:pt x="179" y="127"/>
                    <a:pt x="182" y="131"/>
                  </a:cubicBezTo>
                  <a:cubicBezTo>
                    <a:pt x="187" y="134"/>
                    <a:pt x="187" y="139"/>
                    <a:pt x="184" y="144"/>
                  </a:cubicBezTo>
                  <a:cubicBezTo>
                    <a:pt x="182" y="149"/>
                    <a:pt x="180" y="155"/>
                    <a:pt x="185" y="157"/>
                  </a:cubicBezTo>
                  <a:cubicBezTo>
                    <a:pt x="184" y="164"/>
                    <a:pt x="182" y="172"/>
                    <a:pt x="184" y="179"/>
                  </a:cubicBezTo>
                  <a:cubicBezTo>
                    <a:pt x="186" y="189"/>
                    <a:pt x="186" y="201"/>
                    <a:pt x="194" y="205"/>
                  </a:cubicBezTo>
                  <a:cubicBezTo>
                    <a:pt x="196" y="208"/>
                    <a:pt x="204" y="211"/>
                    <a:pt x="202" y="215"/>
                  </a:cubicBezTo>
                  <a:cubicBezTo>
                    <a:pt x="195" y="221"/>
                    <a:pt x="189" y="227"/>
                    <a:pt x="180" y="229"/>
                  </a:cubicBezTo>
                  <a:cubicBezTo>
                    <a:pt x="175" y="231"/>
                    <a:pt x="170" y="238"/>
                    <a:pt x="164" y="235"/>
                  </a:cubicBezTo>
                  <a:cubicBezTo>
                    <a:pt x="161" y="230"/>
                    <a:pt x="157" y="229"/>
                    <a:pt x="155" y="236"/>
                  </a:cubicBezTo>
                  <a:cubicBezTo>
                    <a:pt x="153" y="242"/>
                    <a:pt x="149" y="245"/>
                    <a:pt x="145" y="243"/>
                  </a:cubicBezTo>
                  <a:cubicBezTo>
                    <a:pt x="139" y="242"/>
                    <a:pt x="133" y="245"/>
                    <a:pt x="128" y="242"/>
                  </a:cubicBezTo>
                  <a:cubicBezTo>
                    <a:pt x="124" y="239"/>
                    <a:pt x="122" y="232"/>
                    <a:pt x="117" y="238"/>
                  </a:cubicBezTo>
                  <a:cubicBezTo>
                    <a:pt x="111" y="244"/>
                    <a:pt x="102" y="238"/>
                    <a:pt x="95" y="239"/>
                  </a:cubicBezTo>
                  <a:cubicBezTo>
                    <a:pt x="90" y="227"/>
                    <a:pt x="94" y="212"/>
                    <a:pt x="87" y="201"/>
                  </a:cubicBezTo>
                  <a:cubicBezTo>
                    <a:pt x="83" y="196"/>
                    <a:pt x="79" y="195"/>
                    <a:pt x="75" y="195"/>
                  </a:cubicBezTo>
                  <a:cubicBezTo>
                    <a:pt x="70" y="196"/>
                    <a:pt x="68" y="189"/>
                    <a:pt x="64" y="188"/>
                  </a:cubicBezTo>
                  <a:cubicBezTo>
                    <a:pt x="55" y="184"/>
                    <a:pt x="46" y="179"/>
                    <a:pt x="37" y="174"/>
                  </a:cubicBezTo>
                  <a:cubicBezTo>
                    <a:pt x="32" y="173"/>
                    <a:pt x="28" y="167"/>
                    <a:pt x="25" y="162"/>
                  </a:cubicBezTo>
                  <a:cubicBezTo>
                    <a:pt x="22" y="151"/>
                    <a:pt x="19" y="138"/>
                    <a:pt x="11" y="130"/>
                  </a:cubicBezTo>
                  <a:cubicBezTo>
                    <a:pt x="6" y="125"/>
                    <a:pt x="3" y="117"/>
                    <a:pt x="5" y="109"/>
                  </a:cubicBezTo>
                  <a:cubicBezTo>
                    <a:pt x="5" y="101"/>
                    <a:pt x="0" y="93"/>
                    <a:pt x="2" y="84"/>
                  </a:cubicBezTo>
                  <a:cubicBezTo>
                    <a:pt x="6" y="81"/>
                    <a:pt x="13" y="82"/>
                    <a:pt x="15" y="75"/>
                  </a:cubicBezTo>
                  <a:cubicBezTo>
                    <a:pt x="19" y="67"/>
                    <a:pt x="22" y="57"/>
                    <a:pt x="29" y="51"/>
                  </a:cubicBezTo>
                  <a:cubicBezTo>
                    <a:pt x="31" y="44"/>
                    <a:pt x="23" y="46"/>
                    <a:pt x="21" y="42"/>
                  </a:cubicBezTo>
                  <a:cubicBezTo>
                    <a:pt x="22" y="37"/>
                    <a:pt x="21" y="30"/>
                    <a:pt x="26" y="31"/>
                  </a:cubicBezTo>
                  <a:cubicBezTo>
                    <a:pt x="32" y="29"/>
                    <a:pt x="29" y="20"/>
                    <a:pt x="27" y="15"/>
                  </a:cubicBezTo>
                  <a:cubicBezTo>
                    <a:pt x="26" y="11"/>
                    <a:pt x="25" y="6"/>
                    <a:pt x="25" y="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91" name="Freeform 412">
              <a:extLst>
                <a:ext uri="{FF2B5EF4-FFF2-40B4-BE49-F238E27FC236}">
                  <a16:creationId xmlns:a16="http://schemas.microsoft.com/office/drawing/2014/main" id="{3D8FAFBE-FD14-4C52-B2A4-3FE597FF81D8}"/>
                </a:ext>
              </a:extLst>
            </p:cNvPr>
            <p:cNvSpPr>
              <a:spLocks/>
            </p:cNvSpPr>
            <p:nvPr/>
          </p:nvSpPr>
          <p:spPr bwMode="auto">
            <a:xfrm>
              <a:off x="2687004" y="4369773"/>
              <a:ext cx="119098" cy="141084"/>
            </a:xfrm>
            <a:custGeom>
              <a:avLst/>
              <a:gdLst/>
              <a:ahLst/>
              <a:cxnLst>
                <a:cxn ang="0">
                  <a:pos x="146" y="183"/>
                </a:cxn>
                <a:cxn ang="0">
                  <a:pos x="147" y="261"/>
                </a:cxn>
                <a:cxn ang="0">
                  <a:pos x="134" y="273"/>
                </a:cxn>
                <a:cxn ang="0">
                  <a:pos x="119" y="272"/>
                </a:cxn>
                <a:cxn ang="0">
                  <a:pos x="105" y="269"/>
                </a:cxn>
                <a:cxn ang="0">
                  <a:pos x="99" y="256"/>
                </a:cxn>
                <a:cxn ang="0">
                  <a:pos x="89" y="261"/>
                </a:cxn>
                <a:cxn ang="0">
                  <a:pos x="79" y="260"/>
                </a:cxn>
                <a:cxn ang="0">
                  <a:pos x="65" y="235"/>
                </a:cxn>
                <a:cxn ang="0">
                  <a:pos x="61" y="216"/>
                </a:cxn>
                <a:cxn ang="0">
                  <a:pos x="57" y="201"/>
                </a:cxn>
                <a:cxn ang="0">
                  <a:pos x="56" y="179"/>
                </a:cxn>
                <a:cxn ang="0">
                  <a:pos x="49" y="148"/>
                </a:cxn>
                <a:cxn ang="0">
                  <a:pos x="55" y="139"/>
                </a:cxn>
                <a:cxn ang="0">
                  <a:pos x="51" y="128"/>
                </a:cxn>
                <a:cxn ang="0">
                  <a:pos x="35" y="97"/>
                </a:cxn>
                <a:cxn ang="0">
                  <a:pos x="6" y="36"/>
                </a:cxn>
                <a:cxn ang="0">
                  <a:pos x="1" y="10"/>
                </a:cxn>
                <a:cxn ang="0">
                  <a:pos x="12" y="11"/>
                </a:cxn>
                <a:cxn ang="0">
                  <a:pos x="29" y="3"/>
                </a:cxn>
                <a:cxn ang="0">
                  <a:pos x="48" y="12"/>
                </a:cxn>
                <a:cxn ang="0">
                  <a:pos x="118" y="13"/>
                </a:cxn>
                <a:cxn ang="0">
                  <a:pos x="130" y="22"/>
                </a:cxn>
                <a:cxn ang="0">
                  <a:pos x="155" y="23"/>
                </a:cxn>
                <a:cxn ang="0">
                  <a:pos x="176" y="25"/>
                </a:cxn>
                <a:cxn ang="0">
                  <a:pos x="223" y="13"/>
                </a:cxn>
                <a:cxn ang="0">
                  <a:pos x="239" y="20"/>
                </a:cxn>
                <a:cxn ang="0">
                  <a:pos x="227" y="24"/>
                </a:cxn>
                <a:cxn ang="0">
                  <a:pos x="214" y="35"/>
                </a:cxn>
                <a:cxn ang="0">
                  <a:pos x="204" y="28"/>
                </a:cxn>
                <a:cxn ang="0">
                  <a:pos x="166" y="34"/>
                </a:cxn>
                <a:cxn ang="0">
                  <a:pos x="166" y="117"/>
                </a:cxn>
                <a:cxn ang="0">
                  <a:pos x="147" y="118"/>
                </a:cxn>
                <a:cxn ang="0">
                  <a:pos x="146" y="183"/>
                </a:cxn>
              </a:cxnLst>
              <a:rect l="0" t="0" r="r" b="b"/>
              <a:pathLst>
                <a:path w="239" h="275">
                  <a:moveTo>
                    <a:pt x="146" y="183"/>
                  </a:moveTo>
                  <a:cubicBezTo>
                    <a:pt x="146" y="209"/>
                    <a:pt x="147" y="235"/>
                    <a:pt x="147" y="261"/>
                  </a:cubicBezTo>
                  <a:cubicBezTo>
                    <a:pt x="144" y="266"/>
                    <a:pt x="137" y="268"/>
                    <a:pt x="134" y="273"/>
                  </a:cubicBezTo>
                  <a:cubicBezTo>
                    <a:pt x="129" y="275"/>
                    <a:pt x="124" y="271"/>
                    <a:pt x="119" y="272"/>
                  </a:cubicBezTo>
                  <a:cubicBezTo>
                    <a:pt x="114" y="272"/>
                    <a:pt x="108" y="275"/>
                    <a:pt x="105" y="269"/>
                  </a:cubicBezTo>
                  <a:cubicBezTo>
                    <a:pt x="106" y="263"/>
                    <a:pt x="104" y="258"/>
                    <a:pt x="99" y="256"/>
                  </a:cubicBezTo>
                  <a:cubicBezTo>
                    <a:pt x="95" y="251"/>
                    <a:pt x="91" y="256"/>
                    <a:pt x="89" y="261"/>
                  </a:cubicBezTo>
                  <a:cubicBezTo>
                    <a:pt x="86" y="265"/>
                    <a:pt x="82" y="266"/>
                    <a:pt x="79" y="260"/>
                  </a:cubicBezTo>
                  <a:cubicBezTo>
                    <a:pt x="73" y="253"/>
                    <a:pt x="66" y="246"/>
                    <a:pt x="65" y="235"/>
                  </a:cubicBezTo>
                  <a:cubicBezTo>
                    <a:pt x="63" y="229"/>
                    <a:pt x="59" y="223"/>
                    <a:pt x="61" y="216"/>
                  </a:cubicBezTo>
                  <a:cubicBezTo>
                    <a:pt x="61" y="211"/>
                    <a:pt x="57" y="207"/>
                    <a:pt x="57" y="201"/>
                  </a:cubicBezTo>
                  <a:cubicBezTo>
                    <a:pt x="55" y="194"/>
                    <a:pt x="59" y="186"/>
                    <a:pt x="56" y="179"/>
                  </a:cubicBezTo>
                  <a:cubicBezTo>
                    <a:pt x="52" y="169"/>
                    <a:pt x="51" y="158"/>
                    <a:pt x="49" y="148"/>
                  </a:cubicBezTo>
                  <a:cubicBezTo>
                    <a:pt x="55" y="150"/>
                    <a:pt x="57" y="146"/>
                    <a:pt x="55" y="139"/>
                  </a:cubicBezTo>
                  <a:cubicBezTo>
                    <a:pt x="57" y="131"/>
                    <a:pt x="50" y="136"/>
                    <a:pt x="51" y="128"/>
                  </a:cubicBezTo>
                  <a:cubicBezTo>
                    <a:pt x="47" y="117"/>
                    <a:pt x="38" y="109"/>
                    <a:pt x="35" y="97"/>
                  </a:cubicBezTo>
                  <a:cubicBezTo>
                    <a:pt x="26" y="76"/>
                    <a:pt x="19" y="54"/>
                    <a:pt x="6" y="36"/>
                  </a:cubicBezTo>
                  <a:cubicBezTo>
                    <a:pt x="3" y="28"/>
                    <a:pt x="0" y="19"/>
                    <a:pt x="1" y="10"/>
                  </a:cubicBezTo>
                  <a:cubicBezTo>
                    <a:pt x="4" y="4"/>
                    <a:pt x="8" y="8"/>
                    <a:pt x="12" y="11"/>
                  </a:cubicBezTo>
                  <a:cubicBezTo>
                    <a:pt x="17" y="7"/>
                    <a:pt x="23" y="0"/>
                    <a:pt x="29" y="3"/>
                  </a:cubicBezTo>
                  <a:cubicBezTo>
                    <a:pt x="34" y="10"/>
                    <a:pt x="41" y="13"/>
                    <a:pt x="48" y="12"/>
                  </a:cubicBezTo>
                  <a:cubicBezTo>
                    <a:pt x="71" y="12"/>
                    <a:pt x="95" y="12"/>
                    <a:pt x="118" y="13"/>
                  </a:cubicBezTo>
                  <a:cubicBezTo>
                    <a:pt x="123" y="13"/>
                    <a:pt x="125" y="22"/>
                    <a:pt x="130" y="22"/>
                  </a:cubicBezTo>
                  <a:cubicBezTo>
                    <a:pt x="138" y="23"/>
                    <a:pt x="147" y="21"/>
                    <a:pt x="155" y="23"/>
                  </a:cubicBezTo>
                  <a:cubicBezTo>
                    <a:pt x="161" y="28"/>
                    <a:pt x="169" y="23"/>
                    <a:pt x="176" y="25"/>
                  </a:cubicBezTo>
                  <a:cubicBezTo>
                    <a:pt x="191" y="22"/>
                    <a:pt x="207" y="17"/>
                    <a:pt x="223" y="13"/>
                  </a:cubicBezTo>
                  <a:cubicBezTo>
                    <a:pt x="227" y="18"/>
                    <a:pt x="235" y="13"/>
                    <a:pt x="239" y="20"/>
                  </a:cubicBezTo>
                  <a:cubicBezTo>
                    <a:pt x="237" y="23"/>
                    <a:pt x="231" y="24"/>
                    <a:pt x="227" y="24"/>
                  </a:cubicBezTo>
                  <a:cubicBezTo>
                    <a:pt x="221" y="24"/>
                    <a:pt x="219" y="34"/>
                    <a:pt x="214" y="35"/>
                  </a:cubicBezTo>
                  <a:cubicBezTo>
                    <a:pt x="211" y="31"/>
                    <a:pt x="209" y="25"/>
                    <a:pt x="204" y="28"/>
                  </a:cubicBezTo>
                  <a:cubicBezTo>
                    <a:pt x="191" y="30"/>
                    <a:pt x="179" y="34"/>
                    <a:pt x="166" y="34"/>
                  </a:cubicBezTo>
                  <a:cubicBezTo>
                    <a:pt x="167" y="61"/>
                    <a:pt x="165" y="89"/>
                    <a:pt x="166" y="117"/>
                  </a:cubicBezTo>
                  <a:cubicBezTo>
                    <a:pt x="160" y="118"/>
                    <a:pt x="153" y="117"/>
                    <a:pt x="147" y="118"/>
                  </a:cubicBezTo>
                  <a:cubicBezTo>
                    <a:pt x="146" y="140"/>
                    <a:pt x="146" y="161"/>
                    <a:pt x="146" y="183"/>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92" name="Freeform 413">
              <a:extLst>
                <a:ext uri="{FF2B5EF4-FFF2-40B4-BE49-F238E27FC236}">
                  <a16:creationId xmlns:a16="http://schemas.microsoft.com/office/drawing/2014/main" id="{C0D9531C-E0E6-40EC-AC1C-36FC9ADFF7E9}"/>
                </a:ext>
              </a:extLst>
            </p:cNvPr>
            <p:cNvSpPr>
              <a:spLocks/>
            </p:cNvSpPr>
            <p:nvPr/>
          </p:nvSpPr>
          <p:spPr bwMode="auto">
            <a:xfrm>
              <a:off x="2873894" y="4283656"/>
              <a:ext cx="27485" cy="87949"/>
            </a:xfrm>
            <a:custGeom>
              <a:avLst/>
              <a:gdLst/>
              <a:ahLst/>
              <a:cxnLst>
                <a:cxn ang="0">
                  <a:pos x="33" y="44"/>
                </a:cxn>
                <a:cxn ang="0">
                  <a:pos x="32" y="68"/>
                </a:cxn>
                <a:cxn ang="0">
                  <a:pos x="40" y="91"/>
                </a:cxn>
                <a:cxn ang="0">
                  <a:pos x="57" y="114"/>
                </a:cxn>
                <a:cxn ang="0">
                  <a:pos x="57" y="142"/>
                </a:cxn>
                <a:cxn ang="0">
                  <a:pos x="48" y="150"/>
                </a:cxn>
                <a:cxn ang="0">
                  <a:pos x="46" y="170"/>
                </a:cxn>
                <a:cxn ang="0">
                  <a:pos x="30" y="147"/>
                </a:cxn>
                <a:cxn ang="0">
                  <a:pos x="33" y="130"/>
                </a:cxn>
                <a:cxn ang="0">
                  <a:pos x="30" y="111"/>
                </a:cxn>
                <a:cxn ang="0">
                  <a:pos x="17" y="112"/>
                </a:cxn>
                <a:cxn ang="0">
                  <a:pos x="6" y="99"/>
                </a:cxn>
                <a:cxn ang="0">
                  <a:pos x="2" y="85"/>
                </a:cxn>
                <a:cxn ang="0">
                  <a:pos x="8" y="69"/>
                </a:cxn>
                <a:cxn ang="0">
                  <a:pos x="17" y="60"/>
                </a:cxn>
                <a:cxn ang="0">
                  <a:pos x="10" y="50"/>
                </a:cxn>
                <a:cxn ang="0">
                  <a:pos x="11" y="27"/>
                </a:cxn>
                <a:cxn ang="0">
                  <a:pos x="17" y="16"/>
                </a:cxn>
                <a:cxn ang="0">
                  <a:pos x="10" y="0"/>
                </a:cxn>
                <a:cxn ang="0">
                  <a:pos x="24" y="5"/>
                </a:cxn>
                <a:cxn ang="0">
                  <a:pos x="32" y="42"/>
                </a:cxn>
                <a:cxn ang="0">
                  <a:pos x="33" y="44"/>
                </a:cxn>
              </a:cxnLst>
              <a:rect l="0" t="0" r="r" b="b"/>
              <a:pathLst>
                <a:path w="59" h="170">
                  <a:moveTo>
                    <a:pt x="33" y="44"/>
                  </a:moveTo>
                  <a:cubicBezTo>
                    <a:pt x="32" y="52"/>
                    <a:pt x="29" y="60"/>
                    <a:pt x="32" y="68"/>
                  </a:cubicBezTo>
                  <a:cubicBezTo>
                    <a:pt x="34" y="76"/>
                    <a:pt x="33" y="87"/>
                    <a:pt x="40" y="91"/>
                  </a:cubicBezTo>
                  <a:cubicBezTo>
                    <a:pt x="46" y="97"/>
                    <a:pt x="53" y="104"/>
                    <a:pt x="57" y="114"/>
                  </a:cubicBezTo>
                  <a:cubicBezTo>
                    <a:pt x="59" y="123"/>
                    <a:pt x="57" y="132"/>
                    <a:pt x="57" y="142"/>
                  </a:cubicBezTo>
                  <a:cubicBezTo>
                    <a:pt x="58" y="149"/>
                    <a:pt x="51" y="148"/>
                    <a:pt x="48" y="150"/>
                  </a:cubicBezTo>
                  <a:cubicBezTo>
                    <a:pt x="44" y="155"/>
                    <a:pt x="49" y="164"/>
                    <a:pt x="46" y="170"/>
                  </a:cubicBezTo>
                  <a:cubicBezTo>
                    <a:pt x="38" y="165"/>
                    <a:pt x="35" y="154"/>
                    <a:pt x="30" y="147"/>
                  </a:cubicBezTo>
                  <a:cubicBezTo>
                    <a:pt x="25" y="140"/>
                    <a:pt x="34" y="137"/>
                    <a:pt x="33" y="130"/>
                  </a:cubicBezTo>
                  <a:cubicBezTo>
                    <a:pt x="33" y="123"/>
                    <a:pt x="34" y="115"/>
                    <a:pt x="30" y="111"/>
                  </a:cubicBezTo>
                  <a:cubicBezTo>
                    <a:pt x="26" y="109"/>
                    <a:pt x="21" y="112"/>
                    <a:pt x="17" y="112"/>
                  </a:cubicBezTo>
                  <a:cubicBezTo>
                    <a:pt x="12" y="108"/>
                    <a:pt x="12" y="99"/>
                    <a:pt x="6" y="99"/>
                  </a:cubicBezTo>
                  <a:cubicBezTo>
                    <a:pt x="3" y="96"/>
                    <a:pt x="0" y="90"/>
                    <a:pt x="2" y="85"/>
                  </a:cubicBezTo>
                  <a:cubicBezTo>
                    <a:pt x="5" y="80"/>
                    <a:pt x="2" y="70"/>
                    <a:pt x="8" y="69"/>
                  </a:cubicBezTo>
                  <a:cubicBezTo>
                    <a:pt x="11" y="67"/>
                    <a:pt x="18" y="66"/>
                    <a:pt x="17" y="60"/>
                  </a:cubicBezTo>
                  <a:cubicBezTo>
                    <a:pt x="14" y="58"/>
                    <a:pt x="9" y="56"/>
                    <a:pt x="10" y="50"/>
                  </a:cubicBezTo>
                  <a:cubicBezTo>
                    <a:pt x="11" y="43"/>
                    <a:pt x="11" y="35"/>
                    <a:pt x="11" y="27"/>
                  </a:cubicBezTo>
                  <a:cubicBezTo>
                    <a:pt x="14" y="26"/>
                    <a:pt x="20" y="22"/>
                    <a:pt x="17" y="16"/>
                  </a:cubicBezTo>
                  <a:cubicBezTo>
                    <a:pt x="15" y="10"/>
                    <a:pt x="12" y="5"/>
                    <a:pt x="10" y="0"/>
                  </a:cubicBezTo>
                  <a:cubicBezTo>
                    <a:pt x="15" y="0"/>
                    <a:pt x="20" y="0"/>
                    <a:pt x="24" y="5"/>
                  </a:cubicBezTo>
                  <a:cubicBezTo>
                    <a:pt x="32" y="14"/>
                    <a:pt x="28" y="30"/>
                    <a:pt x="32" y="42"/>
                  </a:cubicBezTo>
                  <a:cubicBezTo>
                    <a:pt x="33" y="43"/>
                    <a:pt x="33" y="43"/>
                    <a:pt x="33" y="4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93" name="Freeform 414">
              <a:extLst>
                <a:ext uri="{FF2B5EF4-FFF2-40B4-BE49-F238E27FC236}">
                  <a16:creationId xmlns:a16="http://schemas.microsoft.com/office/drawing/2014/main" id="{ECF6FDC3-C8AE-4700-8B21-995A0D677433}"/>
                </a:ext>
              </a:extLst>
            </p:cNvPr>
            <p:cNvSpPr>
              <a:spLocks/>
            </p:cNvSpPr>
            <p:nvPr/>
          </p:nvSpPr>
          <p:spPr bwMode="auto">
            <a:xfrm>
              <a:off x="2824424" y="4509026"/>
              <a:ext cx="21987" cy="23819"/>
            </a:xfrm>
            <a:custGeom>
              <a:avLst/>
              <a:gdLst/>
              <a:ahLst/>
              <a:cxnLst>
                <a:cxn ang="0">
                  <a:pos x="14" y="47"/>
                </a:cxn>
                <a:cxn ang="0">
                  <a:pos x="0" y="24"/>
                </a:cxn>
                <a:cxn ang="0">
                  <a:pos x="13" y="7"/>
                </a:cxn>
                <a:cxn ang="0">
                  <a:pos x="28" y="0"/>
                </a:cxn>
                <a:cxn ang="0">
                  <a:pos x="42" y="13"/>
                </a:cxn>
                <a:cxn ang="0">
                  <a:pos x="37" y="27"/>
                </a:cxn>
                <a:cxn ang="0">
                  <a:pos x="21" y="39"/>
                </a:cxn>
                <a:cxn ang="0">
                  <a:pos x="14" y="47"/>
                </a:cxn>
              </a:cxnLst>
              <a:rect l="0" t="0" r="r" b="b"/>
              <a:pathLst>
                <a:path w="44" h="48">
                  <a:moveTo>
                    <a:pt x="14" y="47"/>
                  </a:moveTo>
                  <a:cubicBezTo>
                    <a:pt x="8" y="41"/>
                    <a:pt x="2" y="33"/>
                    <a:pt x="0" y="24"/>
                  </a:cubicBezTo>
                  <a:cubicBezTo>
                    <a:pt x="5" y="20"/>
                    <a:pt x="8" y="12"/>
                    <a:pt x="13" y="7"/>
                  </a:cubicBezTo>
                  <a:cubicBezTo>
                    <a:pt x="17" y="4"/>
                    <a:pt x="23" y="2"/>
                    <a:pt x="28" y="0"/>
                  </a:cubicBezTo>
                  <a:cubicBezTo>
                    <a:pt x="33" y="4"/>
                    <a:pt x="37" y="9"/>
                    <a:pt x="42" y="13"/>
                  </a:cubicBezTo>
                  <a:cubicBezTo>
                    <a:pt x="44" y="18"/>
                    <a:pt x="38" y="22"/>
                    <a:pt x="37" y="27"/>
                  </a:cubicBezTo>
                  <a:cubicBezTo>
                    <a:pt x="35" y="36"/>
                    <a:pt x="26" y="34"/>
                    <a:pt x="21" y="39"/>
                  </a:cubicBezTo>
                  <a:cubicBezTo>
                    <a:pt x="17" y="40"/>
                    <a:pt x="19" y="48"/>
                    <a:pt x="14" y="4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94" name="Freeform 415">
              <a:extLst>
                <a:ext uri="{FF2B5EF4-FFF2-40B4-BE49-F238E27FC236}">
                  <a16:creationId xmlns:a16="http://schemas.microsoft.com/office/drawing/2014/main" id="{ECDE67A7-0117-4F19-91FA-7110911B161B}"/>
                </a:ext>
              </a:extLst>
            </p:cNvPr>
            <p:cNvSpPr>
              <a:spLocks/>
            </p:cNvSpPr>
            <p:nvPr/>
          </p:nvSpPr>
          <p:spPr bwMode="auto">
            <a:xfrm>
              <a:off x="2851908" y="4292818"/>
              <a:ext cx="97110" cy="196052"/>
            </a:xfrm>
            <a:custGeom>
              <a:avLst/>
              <a:gdLst/>
              <a:ahLst/>
              <a:cxnLst>
                <a:cxn ang="0">
                  <a:pos x="47" y="375"/>
                </a:cxn>
                <a:cxn ang="0">
                  <a:pos x="35" y="375"/>
                </a:cxn>
                <a:cxn ang="0">
                  <a:pos x="33" y="357"/>
                </a:cxn>
                <a:cxn ang="0">
                  <a:pos x="31" y="318"/>
                </a:cxn>
                <a:cxn ang="0">
                  <a:pos x="24" y="297"/>
                </a:cxn>
                <a:cxn ang="0">
                  <a:pos x="19" y="274"/>
                </a:cxn>
                <a:cxn ang="0">
                  <a:pos x="40" y="248"/>
                </a:cxn>
                <a:cxn ang="0">
                  <a:pos x="41" y="232"/>
                </a:cxn>
                <a:cxn ang="0">
                  <a:pos x="51" y="215"/>
                </a:cxn>
                <a:cxn ang="0">
                  <a:pos x="45" y="198"/>
                </a:cxn>
                <a:cxn ang="0">
                  <a:pos x="50" y="176"/>
                </a:cxn>
                <a:cxn ang="0">
                  <a:pos x="47" y="142"/>
                </a:cxn>
                <a:cxn ang="0">
                  <a:pos x="23" y="129"/>
                </a:cxn>
                <a:cxn ang="0">
                  <a:pos x="4" y="126"/>
                </a:cxn>
                <a:cxn ang="0">
                  <a:pos x="2" y="111"/>
                </a:cxn>
                <a:cxn ang="0">
                  <a:pos x="7" y="101"/>
                </a:cxn>
                <a:cxn ang="0">
                  <a:pos x="32" y="90"/>
                </a:cxn>
                <a:cxn ang="0">
                  <a:pos x="53" y="81"/>
                </a:cxn>
                <a:cxn ang="0">
                  <a:pos x="62" y="93"/>
                </a:cxn>
                <a:cxn ang="0">
                  <a:pos x="75" y="92"/>
                </a:cxn>
                <a:cxn ang="0">
                  <a:pos x="77" y="115"/>
                </a:cxn>
                <a:cxn ang="0">
                  <a:pos x="74" y="129"/>
                </a:cxn>
                <a:cxn ang="0">
                  <a:pos x="90" y="151"/>
                </a:cxn>
                <a:cxn ang="0">
                  <a:pos x="92" y="130"/>
                </a:cxn>
                <a:cxn ang="0">
                  <a:pos x="101" y="122"/>
                </a:cxn>
                <a:cxn ang="0">
                  <a:pos x="101" y="94"/>
                </a:cxn>
                <a:cxn ang="0">
                  <a:pos x="80" y="68"/>
                </a:cxn>
                <a:cxn ang="0">
                  <a:pos x="74" y="43"/>
                </a:cxn>
                <a:cxn ang="0">
                  <a:pos x="77" y="25"/>
                </a:cxn>
                <a:cxn ang="0">
                  <a:pos x="97" y="26"/>
                </a:cxn>
                <a:cxn ang="0">
                  <a:pos x="108" y="26"/>
                </a:cxn>
                <a:cxn ang="0">
                  <a:pos x="127" y="29"/>
                </a:cxn>
                <a:cxn ang="0">
                  <a:pos x="137" y="22"/>
                </a:cxn>
                <a:cxn ang="0">
                  <a:pos x="147" y="21"/>
                </a:cxn>
                <a:cxn ang="0">
                  <a:pos x="163" y="15"/>
                </a:cxn>
                <a:cxn ang="0">
                  <a:pos x="185" y="0"/>
                </a:cxn>
                <a:cxn ang="0">
                  <a:pos x="183" y="17"/>
                </a:cxn>
                <a:cxn ang="0">
                  <a:pos x="185" y="32"/>
                </a:cxn>
                <a:cxn ang="0">
                  <a:pos x="183" y="57"/>
                </a:cxn>
                <a:cxn ang="0">
                  <a:pos x="187" y="80"/>
                </a:cxn>
                <a:cxn ang="0">
                  <a:pos x="191" y="93"/>
                </a:cxn>
                <a:cxn ang="0">
                  <a:pos x="186" y="106"/>
                </a:cxn>
                <a:cxn ang="0">
                  <a:pos x="183" y="119"/>
                </a:cxn>
                <a:cxn ang="0">
                  <a:pos x="159" y="147"/>
                </a:cxn>
                <a:cxn ang="0">
                  <a:pos x="126" y="165"/>
                </a:cxn>
                <a:cxn ang="0">
                  <a:pos x="98" y="198"/>
                </a:cxn>
                <a:cxn ang="0">
                  <a:pos x="81" y="213"/>
                </a:cxn>
                <a:cxn ang="0">
                  <a:pos x="81" y="229"/>
                </a:cxn>
                <a:cxn ang="0">
                  <a:pos x="87" y="243"/>
                </a:cxn>
                <a:cxn ang="0">
                  <a:pos x="89" y="259"/>
                </a:cxn>
                <a:cxn ang="0">
                  <a:pos x="95" y="266"/>
                </a:cxn>
                <a:cxn ang="0">
                  <a:pos x="93" y="296"/>
                </a:cxn>
                <a:cxn ang="0">
                  <a:pos x="95" y="309"/>
                </a:cxn>
                <a:cxn ang="0">
                  <a:pos x="68" y="331"/>
                </a:cxn>
                <a:cxn ang="0">
                  <a:pos x="44" y="348"/>
                </a:cxn>
                <a:cxn ang="0">
                  <a:pos x="46" y="359"/>
                </a:cxn>
                <a:cxn ang="0">
                  <a:pos x="47" y="375"/>
                </a:cxn>
              </a:cxnLst>
              <a:rect l="0" t="0" r="r" b="b"/>
              <a:pathLst>
                <a:path w="193" h="376">
                  <a:moveTo>
                    <a:pt x="47" y="375"/>
                  </a:moveTo>
                  <a:cubicBezTo>
                    <a:pt x="43" y="374"/>
                    <a:pt x="38" y="376"/>
                    <a:pt x="35" y="375"/>
                  </a:cubicBezTo>
                  <a:cubicBezTo>
                    <a:pt x="34" y="369"/>
                    <a:pt x="31" y="363"/>
                    <a:pt x="33" y="357"/>
                  </a:cubicBezTo>
                  <a:cubicBezTo>
                    <a:pt x="30" y="344"/>
                    <a:pt x="34" y="331"/>
                    <a:pt x="31" y="318"/>
                  </a:cubicBezTo>
                  <a:cubicBezTo>
                    <a:pt x="30" y="311"/>
                    <a:pt x="27" y="304"/>
                    <a:pt x="24" y="297"/>
                  </a:cubicBezTo>
                  <a:cubicBezTo>
                    <a:pt x="22" y="290"/>
                    <a:pt x="22" y="281"/>
                    <a:pt x="19" y="274"/>
                  </a:cubicBezTo>
                  <a:cubicBezTo>
                    <a:pt x="26" y="266"/>
                    <a:pt x="33" y="257"/>
                    <a:pt x="40" y="248"/>
                  </a:cubicBezTo>
                  <a:cubicBezTo>
                    <a:pt x="40" y="243"/>
                    <a:pt x="39" y="237"/>
                    <a:pt x="41" y="232"/>
                  </a:cubicBezTo>
                  <a:cubicBezTo>
                    <a:pt x="43" y="226"/>
                    <a:pt x="50" y="223"/>
                    <a:pt x="51" y="215"/>
                  </a:cubicBezTo>
                  <a:cubicBezTo>
                    <a:pt x="48" y="210"/>
                    <a:pt x="45" y="204"/>
                    <a:pt x="45" y="198"/>
                  </a:cubicBezTo>
                  <a:cubicBezTo>
                    <a:pt x="41" y="189"/>
                    <a:pt x="53" y="184"/>
                    <a:pt x="50" y="176"/>
                  </a:cubicBezTo>
                  <a:cubicBezTo>
                    <a:pt x="48" y="165"/>
                    <a:pt x="50" y="153"/>
                    <a:pt x="47" y="142"/>
                  </a:cubicBezTo>
                  <a:cubicBezTo>
                    <a:pt x="40" y="135"/>
                    <a:pt x="30" y="135"/>
                    <a:pt x="23" y="129"/>
                  </a:cubicBezTo>
                  <a:cubicBezTo>
                    <a:pt x="17" y="125"/>
                    <a:pt x="11" y="126"/>
                    <a:pt x="4" y="126"/>
                  </a:cubicBezTo>
                  <a:cubicBezTo>
                    <a:pt x="2" y="122"/>
                    <a:pt x="4" y="116"/>
                    <a:pt x="2" y="111"/>
                  </a:cubicBezTo>
                  <a:cubicBezTo>
                    <a:pt x="0" y="106"/>
                    <a:pt x="2" y="100"/>
                    <a:pt x="7" y="101"/>
                  </a:cubicBezTo>
                  <a:cubicBezTo>
                    <a:pt x="16" y="98"/>
                    <a:pt x="24" y="94"/>
                    <a:pt x="32" y="90"/>
                  </a:cubicBezTo>
                  <a:cubicBezTo>
                    <a:pt x="39" y="88"/>
                    <a:pt x="46" y="83"/>
                    <a:pt x="53" y="81"/>
                  </a:cubicBezTo>
                  <a:cubicBezTo>
                    <a:pt x="56" y="84"/>
                    <a:pt x="58" y="92"/>
                    <a:pt x="62" y="93"/>
                  </a:cubicBezTo>
                  <a:cubicBezTo>
                    <a:pt x="66" y="92"/>
                    <a:pt x="71" y="90"/>
                    <a:pt x="75" y="92"/>
                  </a:cubicBezTo>
                  <a:cubicBezTo>
                    <a:pt x="78" y="99"/>
                    <a:pt x="78" y="108"/>
                    <a:pt x="77" y="115"/>
                  </a:cubicBezTo>
                  <a:cubicBezTo>
                    <a:pt x="74" y="119"/>
                    <a:pt x="70" y="124"/>
                    <a:pt x="74" y="129"/>
                  </a:cubicBezTo>
                  <a:cubicBezTo>
                    <a:pt x="80" y="136"/>
                    <a:pt x="83" y="147"/>
                    <a:pt x="90" y="151"/>
                  </a:cubicBezTo>
                  <a:cubicBezTo>
                    <a:pt x="93" y="145"/>
                    <a:pt x="87" y="135"/>
                    <a:pt x="92" y="130"/>
                  </a:cubicBezTo>
                  <a:cubicBezTo>
                    <a:pt x="97" y="130"/>
                    <a:pt x="102" y="128"/>
                    <a:pt x="101" y="122"/>
                  </a:cubicBezTo>
                  <a:cubicBezTo>
                    <a:pt x="101" y="112"/>
                    <a:pt x="103" y="103"/>
                    <a:pt x="101" y="94"/>
                  </a:cubicBezTo>
                  <a:cubicBezTo>
                    <a:pt x="96" y="83"/>
                    <a:pt x="87" y="75"/>
                    <a:pt x="80" y="68"/>
                  </a:cubicBezTo>
                  <a:cubicBezTo>
                    <a:pt x="76" y="60"/>
                    <a:pt x="77" y="51"/>
                    <a:pt x="74" y="43"/>
                  </a:cubicBezTo>
                  <a:cubicBezTo>
                    <a:pt x="75" y="37"/>
                    <a:pt x="76" y="31"/>
                    <a:pt x="77" y="25"/>
                  </a:cubicBezTo>
                  <a:cubicBezTo>
                    <a:pt x="84" y="24"/>
                    <a:pt x="91" y="29"/>
                    <a:pt x="97" y="26"/>
                  </a:cubicBezTo>
                  <a:cubicBezTo>
                    <a:pt x="101" y="22"/>
                    <a:pt x="105" y="19"/>
                    <a:pt x="108" y="26"/>
                  </a:cubicBezTo>
                  <a:cubicBezTo>
                    <a:pt x="113" y="31"/>
                    <a:pt x="120" y="28"/>
                    <a:pt x="127" y="29"/>
                  </a:cubicBezTo>
                  <a:cubicBezTo>
                    <a:pt x="131" y="31"/>
                    <a:pt x="135" y="27"/>
                    <a:pt x="137" y="22"/>
                  </a:cubicBezTo>
                  <a:cubicBezTo>
                    <a:pt x="139" y="15"/>
                    <a:pt x="143" y="17"/>
                    <a:pt x="147" y="21"/>
                  </a:cubicBezTo>
                  <a:cubicBezTo>
                    <a:pt x="152" y="24"/>
                    <a:pt x="158" y="16"/>
                    <a:pt x="163" y="15"/>
                  </a:cubicBezTo>
                  <a:cubicBezTo>
                    <a:pt x="172" y="13"/>
                    <a:pt x="178" y="6"/>
                    <a:pt x="185" y="0"/>
                  </a:cubicBezTo>
                  <a:cubicBezTo>
                    <a:pt x="189" y="5"/>
                    <a:pt x="187" y="12"/>
                    <a:pt x="183" y="17"/>
                  </a:cubicBezTo>
                  <a:cubicBezTo>
                    <a:pt x="181" y="22"/>
                    <a:pt x="185" y="27"/>
                    <a:pt x="185" y="32"/>
                  </a:cubicBezTo>
                  <a:cubicBezTo>
                    <a:pt x="184" y="40"/>
                    <a:pt x="189" y="50"/>
                    <a:pt x="183" y="57"/>
                  </a:cubicBezTo>
                  <a:cubicBezTo>
                    <a:pt x="187" y="64"/>
                    <a:pt x="188" y="72"/>
                    <a:pt x="187" y="80"/>
                  </a:cubicBezTo>
                  <a:cubicBezTo>
                    <a:pt x="188" y="85"/>
                    <a:pt x="186" y="93"/>
                    <a:pt x="191" y="93"/>
                  </a:cubicBezTo>
                  <a:cubicBezTo>
                    <a:pt x="193" y="97"/>
                    <a:pt x="189" y="103"/>
                    <a:pt x="186" y="106"/>
                  </a:cubicBezTo>
                  <a:cubicBezTo>
                    <a:pt x="188" y="110"/>
                    <a:pt x="187" y="115"/>
                    <a:pt x="183" y="119"/>
                  </a:cubicBezTo>
                  <a:cubicBezTo>
                    <a:pt x="176" y="129"/>
                    <a:pt x="170" y="141"/>
                    <a:pt x="159" y="147"/>
                  </a:cubicBezTo>
                  <a:cubicBezTo>
                    <a:pt x="149" y="155"/>
                    <a:pt x="137" y="158"/>
                    <a:pt x="126" y="165"/>
                  </a:cubicBezTo>
                  <a:cubicBezTo>
                    <a:pt x="115" y="174"/>
                    <a:pt x="109" y="190"/>
                    <a:pt x="98" y="198"/>
                  </a:cubicBezTo>
                  <a:cubicBezTo>
                    <a:pt x="92" y="203"/>
                    <a:pt x="87" y="209"/>
                    <a:pt x="81" y="213"/>
                  </a:cubicBezTo>
                  <a:cubicBezTo>
                    <a:pt x="81" y="218"/>
                    <a:pt x="80" y="224"/>
                    <a:pt x="81" y="229"/>
                  </a:cubicBezTo>
                  <a:cubicBezTo>
                    <a:pt x="84" y="232"/>
                    <a:pt x="90" y="237"/>
                    <a:pt x="87" y="243"/>
                  </a:cubicBezTo>
                  <a:cubicBezTo>
                    <a:pt x="85" y="248"/>
                    <a:pt x="89" y="254"/>
                    <a:pt x="89" y="259"/>
                  </a:cubicBezTo>
                  <a:cubicBezTo>
                    <a:pt x="90" y="264"/>
                    <a:pt x="91" y="272"/>
                    <a:pt x="95" y="266"/>
                  </a:cubicBezTo>
                  <a:cubicBezTo>
                    <a:pt x="96" y="276"/>
                    <a:pt x="95" y="286"/>
                    <a:pt x="93" y="296"/>
                  </a:cubicBezTo>
                  <a:cubicBezTo>
                    <a:pt x="89" y="303"/>
                    <a:pt x="96" y="304"/>
                    <a:pt x="95" y="309"/>
                  </a:cubicBezTo>
                  <a:cubicBezTo>
                    <a:pt x="90" y="322"/>
                    <a:pt x="79" y="328"/>
                    <a:pt x="68" y="331"/>
                  </a:cubicBezTo>
                  <a:cubicBezTo>
                    <a:pt x="60" y="335"/>
                    <a:pt x="50" y="338"/>
                    <a:pt x="44" y="348"/>
                  </a:cubicBezTo>
                  <a:cubicBezTo>
                    <a:pt x="40" y="352"/>
                    <a:pt x="41" y="357"/>
                    <a:pt x="46" y="359"/>
                  </a:cubicBezTo>
                  <a:cubicBezTo>
                    <a:pt x="51" y="362"/>
                    <a:pt x="47" y="370"/>
                    <a:pt x="47" y="375"/>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95" name="Freeform 416">
              <a:extLst>
                <a:ext uri="{FF2B5EF4-FFF2-40B4-BE49-F238E27FC236}">
                  <a16:creationId xmlns:a16="http://schemas.microsoft.com/office/drawing/2014/main" id="{BEFBD6A1-B0AE-46CA-87C3-382CB14C9446}"/>
                </a:ext>
              </a:extLst>
            </p:cNvPr>
            <p:cNvSpPr>
              <a:spLocks/>
            </p:cNvSpPr>
            <p:nvPr/>
          </p:nvSpPr>
          <p:spPr bwMode="auto">
            <a:xfrm>
              <a:off x="2967339" y="4312972"/>
              <a:ext cx="67793" cy="161240"/>
            </a:xfrm>
            <a:custGeom>
              <a:avLst/>
              <a:gdLst/>
              <a:ahLst/>
              <a:cxnLst>
                <a:cxn ang="0">
                  <a:pos x="27" y="92"/>
                </a:cxn>
                <a:cxn ang="0">
                  <a:pos x="38" y="87"/>
                </a:cxn>
                <a:cxn ang="0">
                  <a:pos x="48" y="83"/>
                </a:cxn>
                <a:cxn ang="0">
                  <a:pos x="59" y="83"/>
                </a:cxn>
                <a:cxn ang="0">
                  <a:pos x="65" y="73"/>
                </a:cxn>
                <a:cxn ang="0">
                  <a:pos x="71" y="68"/>
                </a:cxn>
                <a:cxn ang="0">
                  <a:pos x="78" y="63"/>
                </a:cxn>
                <a:cxn ang="0">
                  <a:pos x="82" y="53"/>
                </a:cxn>
                <a:cxn ang="0">
                  <a:pos x="88" y="44"/>
                </a:cxn>
                <a:cxn ang="0">
                  <a:pos x="89" y="31"/>
                </a:cxn>
                <a:cxn ang="0">
                  <a:pos x="96" y="32"/>
                </a:cxn>
                <a:cxn ang="0">
                  <a:pos x="105" y="12"/>
                </a:cxn>
                <a:cxn ang="0">
                  <a:pos x="109" y="3"/>
                </a:cxn>
                <a:cxn ang="0">
                  <a:pos x="119" y="14"/>
                </a:cxn>
                <a:cxn ang="0">
                  <a:pos x="124" y="38"/>
                </a:cxn>
                <a:cxn ang="0">
                  <a:pos x="131" y="67"/>
                </a:cxn>
                <a:cxn ang="0">
                  <a:pos x="126" y="85"/>
                </a:cxn>
                <a:cxn ang="0">
                  <a:pos x="119" y="73"/>
                </a:cxn>
                <a:cxn ang="0">
                  <a:pos x="117" y="87"/>
                </a:cxn>
                <a:cxn ang="0">
                  <a:pos x="119" y="102"/>
                </a:cxn>
                <a:cxn ang="0">
                  <a:pos x="112" y="121"/>
                </a:cxn>
                <a:cxn ang="0">
                  <a:pos x="103" y="166"/>
                </a:cxn>
                <a:cxn ang="0">
                  <a:pos x="78" y="268"/>
                </a:cxn>
                <a:cxn ang="0">
                  <a:pos x="68" y="294"/>
                </a:cxn>
                <a:cxn ang="0">
                  <a:pos x="52" y="298"/>
                </a:cxn>
                <a:cxn ang="0">
                  <a:pos x="40" y="305"/>
                </a:cxn>
                <a:cxn ang="0">
                  <a:pos x="30" y="299"/>
                </a:cxn>
                <a:cxn ang="0">
                  <a:pos x="19" y="295"/>
                </a:cxn>
                <a:cxn ang="0">
                  <a:pos x="14" y="281"/>
                </a:cxn>
                <a:cxn ang="0">
                  <a:pos x="9" y="267"/>
                </a:cxn>
                <a:cxn ang="0">
                  <a:pos x="9" y="248"/>
                </a:cxn>
                <a:cxn ang="0">
                  <a:pos x="3" y="224"/>
                </a:cxn>
                <a:cxn ang="0">
                  <a:pos x="10" y="208"/>
                </a:cxn>
                <a:cxn ang="0">
                  <a:pos x="19" y="191"/>
                </a:cxn>
                <a:cxn ang="0">
                  <a:pos x="25" y="169"/>
                </a:cxn>
                <a:cxn ang="0">
                  <a:pos x="19" y="157"/>
                </a:cxn>
                <a:cxn ang="0">
                  <a:pos x="18" y="143"/>
                </a:cxn>
                <a:cxn ang="0">
                  <a:pos x="14" y="122"/>
                </a:cxn>
                <a:cxn ang="0">
                  <a:pos x="23" y="96"/>
                </a:cxn>
                <a:cxn ang="0">
                  <a:pos x="27" y="92"/>
                </a:cxn>
              </a:cxnLst>
              <a:rect l="0" t="0" r="r" b="b"/>
              <a:pathLst>
                <a:path w="134" h="309">
                  <a:moveTo>
                    <a:pt x="27" y="92"/>
                  </a:moveTo>
                  <a:cubicBezTo>
                    <a:pt x="31" y="93"/>
                    <a:pt x="34" y="87"/>
                    <a:pt x="38" y="87"/>
                  </a:cubicBezTo>
                  <a:cubicBezTo>
                    <a:pt x="42" y="91"/>
                    <a:pt x="44" y="83"/>
                    <a:pt x="48" y="83"/>
                  </a:cubicBezTo>
                  <a:cubicBezTo>
                    <a:pt x="52" y="79"/>
                    <a:pt x="56" y="88"/>
                    <a:pt x="59" y="83"/>
                  </a:cubicBezTo>
                  <a:cubicBezTo>
                    <a:pt x="56" y="78"/>
                    <a:pt x="62" y="76"/>
                    <a:pt x="65" y="73"/>
                  </a:cubicBezTo>
                  <a:cubicBezTo>
                    <a:pt x="68" y="72"/>
                    <a:pt x="76" y="76"/>
                    <a:pt x="71" y="68"/>
                  </a:cubicBezTo>
                  <a:cubicBezTo>
                    <a:pt x="70" y="65"/>
                    <a:pt x="77" y="56"/>
                    <a:pt x="78" y="63"/>
                  </a:cubicBezTo>
                  <a:cubicBezTo>
                    <a:pt x="82" y="63"/>
                    <a:pt x="87" y="56"/>
                    <a:pt x="82" y="53"/>
                  </a:cubicBezTo>
                  <a:cubicBezTo>
                    <a:pt x="79" y="46"/>
                    <a:pt x="88" y="50"/>
                    <a:pt x="88" y="44"/>
                  </a:cubicBezTo>
                  <a:cubicBezTo>
                    <a:pt x="87" y="40"/>
                    <a:pt x="83" y="30"/>
                    <a:pt x="89" y="31"/>
                  </a:cubicBezTo>
                  <a:cubicBezTo>
                    <a:pt x="91" y="38"/>
                    <a:pt x="94" y="38"/>
                    <a:pt x="96" y="32"/>
                  </a:cubicBezTo>
                  <a:cubicBezTo>
                    <a:pt x="102" y="28"/>
                    <a:pt x="104" y="20"/>
                    <a:pt x="105" y="12"/>
                  </a:cubicBezTo>
                  <a:cubicBezTo>
                    <a:pt x="102" y="8"/>
                    <a:pt x="106" y="0"/>
                    <a:pt x="109" y="3"/>
                  </a:cubicBezTo>
                  <a:cubicBezTo>
                    <a:pt x="113" y="6"/>
                    <a:pt x="114" y="13"/>
                    <a:pt x="119" y="14"/>
                  </a:cubicBezTo>
                  <a:cubicBezTo>
                    <a:pt x="123" y="21"/>
                    <a:pt x="123" y="30"/>
                    <a:pt x="124" y="38"/>
                  </a:cubicBezTo>
                  <a:cubicBezTo>
                    <a:pt x="125" y="48"/>
                    <a:pt x="127" y="58"/>
                    <a:pt x="131" y="67"/>
                  </a:cubicBezTo>
                  <a:cubicBezTo>
                    <a:pt x="134" y="74"/>
                    <a:pt x="129" y="80"/>
                    <a:pt x="126" y="85"/>
                  </a:cubicBezTo>
                  <a:cubicBezTo>
                    <a:pt x="123" y="82"/>
                    <a:pt x="122" y="76"/>
                    <a:pt x="119" y="73"/>
                  </a:cubicBezTo>
                  <a:cubicBezTo>
                    <a:pt x="113" y="74"/>
                    <a:pt x="117" y="83"/>
                    <a:pt x="117" y="87"/>
                  </a:cubicBezTo>
                  <a:cubicBezTo>
                    <a:pt x="120" y="91"/>
                    <a:pt x="123" y="97"/>
                    <a:pt x="119" y="102"/>
                  </a:cubicBezTo>
                  <a:cubicBezTo>
                    <a:pt x="117" y="108"/>
                    <a:pt x="111" y="113"/>
                    <a:pt x="112" y="121"/>
                  </a:cubicBezTo>
                  <a:cubicBezTo>
                    <a:pt x="113" y="137"/>
                    <a:pt x="106" y="151"/>
                    <a:pt x="103" y="166"/>
                  </a:cubicBezTo>
                  <a:cubicBezTo>
                    <a:pt x="95" y="200"/>
                    <a:pt x="86" y="234"/>
                    <a:pt x="78" y="268"/>
                  </a:cubicBezTo>
                  <a:cubicBezTo>
                    <a:pt x="76" y="277"/>
                    <a:pt x="74" y="287"/>
                    <a:pt x="68" y="294"/>
                  </a:cubicBezTo>
                  <a:cubicBezTo>
                    <a:pt x="64" y="299"/>
                    <a:pt x="57" y="295"/>
                    <a:pt x="52" y="298"/>
                  </a:cubicBezTo>
                  <a:cubicBezTo>
                    <a:pt x="47" y="298"/>
                    <a:pt x="45" y="306"/>
                    <a:pt x="40" y="305"/>
                  </a:cubicBezTo>
                  <a:cubicBezTo>
                    <a:pt x="35" y="309"/>
                    <a:pt x="35" y="299"/>
                    <a:pt x="30" y="299"/>
                  </a:cubicBezTo>
                  <a:cubicBezTo>
                    <a:pt x="26" y="297"/>
                    <a:pt x="22" y="300"/>
                    <a:pt x="19" y="295"/>
                  </a:cubicBezTo>
                  <a:cubicBezTo>
                    <a:pt x="14" y="292"/>
                    <a:pt x="15" y="286"/>
                    <a:pt x="14" y="281"/>
                  </a:cubicBezTo>
                  <a:cubicBezTo>
                    <a:pt x="10" y="277"/>
                    <a:pt x="8" y="273"/>
                    <a:pt x="9" y="267"/>
                  </a:cubicBezTo>
                  <a:cubicBezTo>
                    <a:pt x="9" y="261"/>
                    <a:pt x="14" y="254"/>
                    <a:pt x="9" y="248"/>
                  </a:cubicBezTo>
                  <a:cubicBezTo>
                    <a:pt x="6" y="241"/>
                    <a:pt x="0" y="234"/>
                    <a:pt x="3" y="224"/>
                  </a:cubicBezTo>
                  <a:cubicBezTo>
                    <a:pt x="5" y="218"/>
                    <a:pt x="4" y="209"/>
                    <a:pt x="10" y="208"/>
                  </a:cubicBezTo>
                  <a:cubicBezTo>
                    <a:pt x="14" y="204"/>
                    <a:pt x="16" y="196"/>
                    <a:pt x="19" y="191"/>
                  </a:cubicBezTo>
                  <a:cubicBezTo>
                    <a:pt x="22" y="184"/>
                    <a:pt x="25" y="177"/>
                    <a:pt x="25" y="169"/>
                  </a:cubicBezTo>
                  <a:cubicBezTo>
                    <a:pt x="26" y="163"/>
                    <a:pt x="21" y="161"/>
                    <a:pt x="19" y="157"/>
                  </a:cubicBezTo>
                  <a:cubicBezTo>
                    <a:pt x="22" y="152"/>
                    <a:pt x="22" y="147"/>
                    <a:pt x="18" y="143"/>
                  </a:cubicBezTo>
                  <a:cubicBezTo>
                    <a:pt x="16" y="136"/>
                    <a:pt x="17" y="128"/>
                    <a:pt x="14" y="122"/>
                  </a:cubicBezTo>
                  <a:cubicBezTo>
                    <a:pt x="18" y="114"/>
                    <a:pt x="24" y="106"/>
                    <a:pt x="23" y="96"/>
                  </a:cubicBezTo>
                  <a:cubicBezTo>
                    <a:pt x="22" y="91"/>
                    <a:pt x="23" y="91"/>
                    <a:pt x="27" y="9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96" name="Freeform 417">
              <a:extLst>
                <a:ext uri="{FF2B5EF4-FFF2-40B4-BE49-F238E27FC236}">
                  <a16:creationId xmlns:a16="http://schemas.microsoft.com/office/drawing/2014/main" id="{20152133-93EE-4754-9FE5-8594E83A512F}"/>
                </a:ext>
              </a:extLst>
            </p:cNvPr>
            <p:cNvSpPr>
              <a:spLocks/>
            </p:cNvSpPr>
            <p:nvPr/>
          </p:nvSpPr>
          <p:spPr bwMode="auto">
            <a:xfrm>
              <a:off x="2760295" y="4378934"/>
              <a:ext cx="82452" cy="109936"/>
            </a:xfrm>
            <a:custGeom>
              <a:avLst/>
              <a:gdLst/>
              <a:ahLst/>
              <a:cxnLst>
                <a:cxn ang="0">
                  <a:pos x="96" y="0"/>
                </a:cxn>
                <a:cxn ang="0">
                  <a:pos x="102" y="10"/>
                </a:cxn>
                <a:cxn ang="0">
                  <a:pos x="112" y="31"/>
                </a:cxn>
                <a:cxn ang="0">
                  <a:pos x="133" y="53"/>
                </a:cxn>
                <a:cxn ang="0">
                  <a:pos x="139" y="63"/>
                </a:cxn>
                <a:cxn ang="0">
                  <a:pos x="144" y="73"/>
                </a:cxn>
                <a:cxn ang="0">
                  <a:pos x="150" y="87"/>
                </a:cxn>
                <a:cxn ang="0">
                  <a:pos x="170" y="97"/>
                </a:cxn>
                <a:cxn ang="0">
                  <a:pos x="166" y="108"/>
                </a:cxn>
                <a:cxn ang="0">
                  <a:pos x="151" y="115"/>
                </a:cxn>
                <a:cxn ang="0">
                  <a:pos x="134" y="132"/>
                </a:cxn>
                <a:cxn ang="0">
                  <a:pos x="126" y="152"/>
                </a:cxn>
                <a:cxn ang="0">
                  <a:pos x="111" y="161"/>
                </a:cxn>
                <a:cxn ang="0">
                  <a:pos x="102" y="183"/>
                </a:cxn>
                <a:cxn ang="0">
                  <a:pos x="85" y="184"/>
                </a:cxn>
                <a:cxn ang="0">
                  <a:pos x="65" y="173"/>
                </a:cxn>
                <a:cxn ang="0">
                  <a:pos x="56" y="180"/>
                </a:cxn>
                <a:cxn ang="0">
                  <a:pos x="31" y="208"/>
                </a:cxn>
                <a:cxn ang="0">
                  <a:pos x="16" y="207"/>
                </a:cxn>
                <a:cxn ang="0">
                  <a:pos x="18" y="184"/>
                </a:cxn>
                <a:cxn ang="0">
                  <a:pos x="6" y="163"/>
                </a:cxn>
                <a:cxn ang="0">
                  <a:pos x="2" y="151"/>
                </a:cxn>
                <a:cxn ang="0">
                  <a:pos x="3" y="98"/>
                </a:cxn>
                <a:cxn ang="0">
                  <a:pos x="22" y="97"/>
                </a:cxn>
                <a:cxn ang="0">
                  <a:pos x="22" y="14"/>
                </a:cxn>
                <a:cxn ang="0">
                  <a:pos x="65" y="7"/>
                </a:cxn>
                <a:cxn ang="0">
                  <a:pos x="73" y="12"/>
                </a:cxn>
                <a:cxn ang="0">
                  <a:pos x="86" y="4"/>
                </a:cxn>
                <a:cxn ang="0">
                  <a:pos x="96" y="0"/>
                </a:cxn>
              </a:cxnLst>
              <a:rect l="0" t="0" r="r" b="b"/>
              <a:pathLst>
                <a:path w="174" h="210">
                  <a:moveTo>
                    <a:pt x="96" y="0"/>
                  </a:moveTo>
                  <a:cubicBezTo>
                    <a:pt x="100" y="3"/>
                    <a:pt x="102" y="5"/>
                    <a:pt x="102" y="10"/>
                  </a:cubicBezTo>
                  <a:cubicBezTo>
                    <a:pt x="106" y="17"/>
                    <a:pt x="112" y="22"/>
                    <a:pt x="112" y="31"/>
                  </a:cubicBezTo>
                  <a:cubicBezTo>
                    <a:pt x="115" y="44"/>
                    <a:pt x="125" y="48"/>
                    <a:pt x="133" y="53"/>
                  </a:cubicBezTo>
                  <a:cubicBezTo>
                    <a:pt x="135" y="57"/>
                    <a:pt x="133" y="65"/>
                    <a:pt x="139" y="63"/>
                  </a:cubicBezTo>
                  <a:cubicBezTo>
                    <a:pt x="145" y="61"/>
                    <a:pt x="144" y="68"/>
                    <a:pt x="144" y="73"/>
                  </a:cubicBezTo>
                  <a:cubicBezTo>
                    <a:pt x="145" y="78"/>
                    <a:pt x="147" y="84"/>
                    <a:pt x="150" y="87"/>
                  </a:cubicBezTo>
                  <a:cubicBezTo>
                    <a:pt x="157" y="89"/>
                    <a:pt x="166" y="88"/>
                    <a:pt x="170" y="97"/>
                  </a:cubicBezTo>
                  <a:cubicBezTo>
                    <a:pt x="174" y="101"/>
                    <a:pt x="168" y="105"/>
                    <a:pt x="166" y="108"/>
                  </a:cubicBezTo>
                  <a:cubicBezTo>
                    <a:pt x="161" y="112"/>
                    <a:pt x="154" y="108"/>
                    <a:pt x="151" y="115"/>
                  </a:cubicBezTo>
                  <a:cubicBezTo>
                    <a:pt x="147" y="123"/>
                    <a:pt x="141" y="129"/>
                    <a:pt x="134" y="132"/>
                  </a:cubicBezTo>
                  <a:cubicBezTo>
                    <a:pt x="128" y="136"/>
                    <a:pt x="132" y="148"/>
                    <a:pt x="126" y="152"/>
                  </a:cubicBezTo>
                  <a:cubicBezTo>
                    <a:pt x="121" y="157"/>
                    <a:pt x="115" y="156"/>
                    <a:pt x="111" y="161"/>
                  </a:cubicBezTo>
                  <a:cubicBezTo>
                    <a:pt x="109" y="168"/>
                    <a:pt x="109" y="179"/>
                    <a:pt x="102" y="183"/>
                  </a:cubicBezTo>
                  <a:cubicBezTo>
                    <a:pt x="97" y="184"/>
                    <a:pt x="91" y="185"/>
                    <a:pt x="85" y="184"/>
                  </a:cubicBezTo>
                  <a:cubicBezTo>
                    <a:pt x="77" y="183"/>
                    <a:pt x="71" y="178"/>
                    <a:pt x="65" y="173"/>
                  </a:cubicBezTo>
                  <a:cubicBezTo>
                    <a:pt x="61" y="171"/>
                    <a:pt x="57" y="174"/>
                    <a:pt x="56" y="180"/>
                  </a:cubicBezTo>
                  <a:cubicBezTo>
                    <a:pt x="52" y="193"/>
                    <a:pt x="42" y="204"/>
                    <a:pt x="31" y="208"/>
                  </a:cubicBezTo>
                  <a:cubicBezTo>
                    <a:pt x="26" y="207"/>
                    <a:pt x="20" y="210"/>
                    <a:pt x="16" y="207"/>
                  </a:cubicBezTo>
                  <a:cubicBezTo>
                    <a:pt x="13" y="199"/>
                    <a:pt x="21" y="191"/>
                    <a:pt x="18" y="184"/>
                  </a:cubicBezTo>
                  <a:cubicBezTo>
                    <a:pt x="15" y="176"/>
                    <a:pt x="11" y="168"/>
                    <a:pt x="6" y="163"/>
                  </a:cubicBezTo>
                  <a:cubicBezTo>
                    <a:pt x="0" y="164"/>
                    <a:pt x="3" y="155"/>
                    <a:pt x="2" y="151"/>
                  </a:cubicBezTo>
                  <a:cubicBezTo>
                    <a:pt x="2" y="133"/>
                    <a:pt x="3" y="116"/>
                    <a:pt x="3" y="98"/>
                  </a:cubicBezTo>
                  <a:cubicBezTo>
                    <a:pt x="9" y="97"/>
                    <a:pt x="16" y="98"/>
                    <a:pt x="22" y="97"/>
                  </a:cubicBezTo>
                  <a:cubicBezTo>
                    <a:pt x="21" y="69"/>
                    <a:pt x="23" y="41"/>
                    <a:pt x="22" y="14"/>
                  </a:cubicBezTo>
                  <a:cubicBezTo>
                    <a:pt x="37" y="14"/>
                    <a:pt x="50" y="9"/>
                    <a:pt x="65" y="7"/>
                  </a:cubicBezTo>
                  <a:cubicBezTo>
                    <a:pt x="67" y="11"/>
                    <a:pt x="70" y="19"/>
                    <a:pt x="73" y="12"/>
                  </a:cubicBezTo>
                  <a:cubicBezTo>
                    <a:pt x="77" y="8"/>
                    <a:pt x="80" y="2"/>
                    <a:pt x="86" y="4"/>
                  </a:cubicBezTo>
                  <a:cubicBezTo>
                    <a:pt x="89" y="4"/>
                    <a:pt x="92" y="2"/>
                    <a:pt x="96" y="0"/>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97" name="Freeform 418">
              <a:extLst>
                <a:ext uri="{FF2B5EF4-FFF2-40B4-BE49-F238E27FC236}">
                  <a16:creationId xmlns:a16="http://schemas.microsoft.com/office/drawing/2014/main" id="{22D1C1CC-0CA1-42BE-936C-92118B53E7F3}"/>
                </a:ext>
              </a:extLst>
            </p:cNvPr>
            <p:cNvSpPr>
              <a:spLocks/>
            </p:cNvSpPr>
            <p:nvPr/>
          </p:nvSpPr>
          <p:spPr bwMode="auto">
            <a:xfrm>
              <a:off x="2807933" y="4355115"/>
              <a:ext cx="69625" cy="80620"/>
            </a:xfrm>
            <a:custGeom>
              <a:avLst/>
              <a:gdLst/>
              <a:ahLst/>
              <a:cxnLst>
                <a:cxn ang="0">
                  <a:pos x="92" y="2"/>
                </a:cxn>
                <a:cxn ang="0">
                  <a:pos x="99" y="10"/>
                </a:cxn>
                <a:cxn ang="0">
                  <a:pos x="127" y="20"/>
                </a:cxn>
                <a:cxn ang="0">
                  <a:pos x="137" y="33"/>
                </a:cxn>
                <a:cxn ang="0">
                  <a:pos x="140" y="63"/>
                </a:cxn>
                <a:cxn ang="0">
                  <a:pos x="134" y="82"/>
                </a:cxn>
                <a:cxn ang="0">
                  <a:pos x="139" y="97"/>
                </a:cxn>
                <a:cxn ang="0">
                  <a:pos x="133" y="111"/>
                </a:cxn>
                <a:cxn ang="0">
                  <a:pos x="129" y="131"/>
                </a:cxn>
                <a:cxn ang="0">
                  <a:pos x="109" y="157"/>
                </a:cxn>
                <a:cxn ang="0">
                  <a:pos x="98" y="155"/>
                </a:cxn>
                <a:cxn ang="0">
                  <a:pos x="86" y="154"/>
                </a:cxn>
                <a:cxn ang="0">
                  <a:pos x="71" y="150"/>
                </a:cxn>
                <a:cxn ang="0">
                  <a:pos x="62" y="140"/>
                </a:cxn>
                <a:cxn ang="0">
                  <a:pos x="46" y="131"/>
                </a:cxn>
                <a:cxn ang="0">
                  <a:pos x="42" y="115"/>
                </a:cxn>
                <a:cxn ang="0">
                  <a:pos x="33" y="109"/>
                </a:cxn>
                <a:cxn ang="0">
                  <a:pos x="26" y="99"/>
                </a:cxn>
                <a:cxn ang="0">
                  <a:pos x="10" y="76"/>
                </a:cxn>
                <a:cxn ang="0">
                  <a:pos x="0" y="57"/>
                </a:cxn>
                <a:cxn ang="0">
                  <a:pos x="11" y="55"/>
                </a:cxn>
                <a:cxn ang="0">
                  <a:pos x="23" y="57"/>
                </a:cxn>
                <a:cxn ang="0">
                  <a:pos x="33" y="51"/>
                </a:cxn>
                <a:cxn ang="0">
                  <a:pos x="49" y="27"/>
                </a:cxn>
                <a:cxn ang="0">
                  <a:pos x="66" y="21"/>
                </a:cxn>
                <a:cxn ang="0">
                  <a:pos x="81" y="1"/>
                </a:cxn>
                <a:cxn ang="0">
                  <a:pos x="92" y="2"/>
                </a:cxn>
              </a:cxnLst>
              <a:rect l="0" t="0" r="r" b="b"/>
              <a:pathLst>
                <a:path w="141" h="159">
                  <a:moveTo>
                    <a:pt x="92" y="2"/>
                  </a:moveTo>
                  <a:cubicBezTo>
                    <a:pt x="91" y="8"/>
                    <a:pt x="93" y="12"/>
                    <a:pt x="99" y="10"/>
                  </a:cubicBezTo>
                  <a:cubicBezTo>
                    <a:pt x="109" y="9"/>
                    <a:pt x="117" y="18"/>
                    <a:pt x="127" y="20"/>
                  </a:cubicBezTo>
                  <a:cubicBezTo>
                    <a:pt x="132" y="22"/>
                    <a:pt x="137" y="26"/>
                    <a:pt x="137" y="33"/>
                  </a:cubicBezTo>
                  <a:cubicBezTo>
                    <a:pt x="138" y="43"/>
                    <a:pt x="138" y="53"/>
                    <a:pt x="140" y="63"/>
                  </a:cubicBezTo>
                  <a:cubicBezTo>
                    <a:pt x="138" y="70"/>
                    <a:pt x="131" y="74"/>
                    <a:pt x="134" y="82"/>
                  </a:cubicBezTo>
                  <a:cubicBezTo>
                    <a:pt x="134" y="88"/>
                    <a:pt x="136" y="93"/>
                    <a:pt x="139" y="97"/>
                  </a:cubicBezTo>
                  <a:cubicBezTo>
                    <a:pt x="141" y="102"/>
                    <a:pt x="136" y="107"/>
                    <a:pt x="133" y="111"/>
                  </a:cubicBezTo>
                  <a:cubicBezTo>
                    <a:pt x="128" y="115"/>
                    <a:pt x="129" y="124"/>
                    <a:pt x="129" y="131"/>
                  </a:cubicBezTo>
                  <a:cubicBezTo>
                    <a:pt x="123" y="140"/>
                    <a:pt x="116" y="149"/>
                    <a:pt x="109" y="157"/>
                  </a:cubicBezTo>
                  <a:cubicBezTo>
                    <a:pt x="106" y="159"/>
                    <a:pt x="102" y="153"/>
                    <a:pt x="98" y="155"/>
                  </a:cubicBezTo>
                  <a:cubicBezTo>
                    <a:pt x="94" y="156"/>
                    <a:pt x="89" y="157"/>
                    <a:pt x="86" y="154"/>
                  </a:cubicBezTo>
                  <a:cubicBezTo>
                    <a:pt x="81" y="151"/>
                    <a:pt x="76" y="151"/>
                    <a:pt x="71" y="150"/>
                  </a:cubicBezTo>
                  <a:cubicBezTo>
                    <a:pt x="68" y="147"/>
                    <a:pt x="66" y="141"/>
                    <a:pt x="62" y="140"/>
                  </a:cubicBezTo>
                  <a:cubicBezTo>
                    <a:pt x="56" y="137"/>
                    <a:pt x="48" y="140"/>
                    <a:pt x="46" y="131"/>
                  </a:cubicBezTo>
                  <a:cubicBezTo>
                    <a:pt x="43" y="127"/>
                    <a:pt x="43" y="120"/>
                    <a:pt x="42" y="115"/>
                  </a:cubicBezTo>
                  <a:cubicBezTo>
                    <a:pt x="41" y="110"/>
                    <a:pt x="33" y="117"/>
                    <a:pt x="33" y="109"/>
                  </a:cubicBezTo>
                  <a:cubicBezTo>
                    <a:pt x="35" y="103"/>
                    <a:pt x="30" y="101"/>
                    <a:pt x="26" y="99"/>
                  </a:cubicBezTo>
                  <a:cubicBezTo>
                    <a:pt x="18" y="96"/>
                    <a:pt x="11" y="87"/>
                    <a:pt x="10" y="76"/>
                  </a:cubicBezTo>
                  <a:cubicBezTo>
                    <a:pt x="9" y="68"/>
                    <a:pt x="1" y="64"/>
                    <a:pt x="0" y="57"/>
                  </a:cubicBezTo>
                  <a:cubicBezTo>
                    <a:pt x="2" y="54"/>
                    <a:pt x="8" y="60"/>
                    <a:pt x="11" y="55"/>
                  </a:cubicBezTo>
                  <a:cubicBezTo>
                    <a:pt x="16" y="50"/>
                    <a:pt x="18" y="57"/>
                    <a:pt x="23" y="57"/>
                  </a:cubicBezTo>
                  <a:cubicBezTo>
                    <a:pt x="27" y="60"/>
                    <a:pt x="31" y="55"/>
                    <a:pt x="33" y="51"/>
                  </a:cubicBezTo>
                  <a:cubicBezTo>
                    <a:pt x="39" y="43"/>
                    <a:pt x="43" y="33"/>
                    <a:pt x="49" y="27"/>
                  </a:cubicBezTo>
                  <a:cubicBezTo>
                    <a:pt x="54" y="23"/>
                    <a:pt x="62" y="27"/>
                    <a:pt x="66" y="21"/>
                  </a:cubicBezTo>
                  <a:cubicBezTo>
                    <a:pt x="65" y="10"/>
                    <a:pt x="73" y="2"/>
                    <a:pt x="81" y="1"/>
                  </a:cubicBezTo>
                  <a:cubicBezTo>
                    <a:pt x="85" y="1"/>
                    <a:pt x="89" y="0"/>
                    <a:pt x="92" y="2"/>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98" name="Freeform 419">
              <a:extLst>
                <a:ext uri="{FF2B5EF4-FFF2-40B4-BE49-F238E27FC236}">
                  <a16:creationId xmlns:a16="http://schemas.microsoft.com/office/drawing/2014/main" id="{73110440-E581-40AD-9AFF-08B265EFB9D8}"/>
                </a:ext>
              </a:extLst>
            </p:cNvPr>
            <p:cNvSpPr>
              <a:spLocks/>
            </p:cNvSpPr>
            <p:nvPr/>
          </p:nvSpPr>
          <p:spPr bwMode="auto">
            <a:xfrm>
              <a:off x="2857405" y="4474212"/>
              <a:ext cx="14658" cy="21987"/>
            </a:xfrm>
            <a:custGeom>
              <a:avLst/>
              <a:gdLst/>
              <a:ahLst/>
              <a:cxnLst>
                <a:cxn ang="0">
                  <a:pos x="22" y="8"/>
                </a:cxn>
                <a:cxn ang="0">
                  <a:pos x="24" y="23"/>
                </a:cxn>
                <a:cxn ang="0">
                  <a:pos x="21" y="35"/>
                </a:cxn>
                <a:cxn ang="0">
                  <a:pos x="10" y="38"/>
                </a:cxn>
                <a:cxn ang="0">
                  <a:pos x="0" y="22"/>
                </a:cxn>
                <a:cxn ang="0">
                  <a:pos x="9" y="3"/>
                </a:cxn>
                <a:cxn ang="0">
                  <a:pos x="21" y="7"/>
                </a:cxn>
                <a:cxn ang="0">
                  <a:pos x="22" y="8"/>
                </a:cxn>
              </a:cxnLst>
              <a:rect l="0" t="0" r="r" b="b"/>
              <a:pathLst>
                <a:path w="27" h="42">
                  <a:moveTo>
                    <a:pt x="22" y="8"/>
                  </a:moveTo>
                  <a:cubicBezTo>
                    <a:pt x="23" y="13"/>
                    <a:pt x="22" y="18"/>
                    <a:pt x="24" y="23"/>
                  </a:cubicBezTo>
                  <a:cubicBezTo>
                    <a:pt x="27" y="30"/>
                    <a:pt x="20" y="29"/>
                    <a:pt x="21" y="35"/>
                  </a:cubicBezTo>
                  <a:cubicBezTo>
                    <a:pt x="21" y="42"/>
                    <a:pt x="14" y="38"/>
                    <a:pt x="10" y="38"/>
                  </a:cubicBezTo>
                  <a:cubicBezTo>
                    <a:pt x="5" y="35"/>
                    <a:pt x="3" y="28"/>
                    <a:pt x="0" y="22"/>
                  </a:cubicBezTo>
                  <a:cubicBezTo>
                    <a:pt x="1" y="15"/>
                    <a:pt x="5" y="9"/>
                    <a:pt x="9" y="3"/>
                  </a:cubicBezTo>
                  <a:cubicBezTo>
                    <a:pt x="12" y="0"/>
                    <a:pt x="17" y="6"/>
                    <a:pt x="21" y="7"/>
                  </a:cubicBezTo>
                  <a:cubicBezTo>
                    <a:pt x="21" y="6"/>
                    <a:pt x="22" y="8"/>
                    <a:pt x="22" y="8"/>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199" name="Freeform 420">
              <a:extLst>
                <a:ext uri="{FF2B5EF4-FFF2-40B4-BE49-F238E27FC236}">
                  <a16:creationId xmlns:a16="http://schemas.microsoft.com/office/drawing/2014/main" id="{DD026D8F-BCF3-444A-9B65-50C9A028EC0D}"/>
                </a:ext>
              </a:extLst>
            </p:cNvPr>
            <p:cNvSpPr>
              <a:spLocks noEditPoints="1"/>
            </p:cNvSpPr>
            <p:nvPr/>
          </p:nvSpPr>
          <p:spPr bwMode="auto">
            <a:xfrm>
              <a:off x="2710825" y="4430237"/>
              <a:ext cx="164903" cy="155743"/>
            </a:xfrm>
            <a:custGeom>
              <a:avLst/>
              <a:gdLst/>
              <a:ahLst/>
              <a:cxnLst>
                <a:cxn ang="0">
                  <a:pos x="111" y="75"/>
                </a:cxn>
                <a:cxn ang="0">
                  <a:pos x="116" y="109"/>
                </a:cxn>
                <a:cxn ang="0">
                  <a:pos x="155" y="75"/>
                </a:cxn>
                <a:cxn ang="0">
                  <a:pos x="193" y="85"/>
                </a:cxn>
                <a:cxn ang="0">
                  <a:pos x="213" y="59"/>
                </a:cxn>
                <a:cxn ang="0">
                  <a:pos x="234" y="32"/>
                </a:cxn>
                <a:cxn ang="0">
                  <a:pos x="266" y="6"/>
                </a:cxn>
                <a:cxn ang="0">
                  <a:pos x="294" y="6"/>
                </a:cxn>
                <a:cxn ang="0">
                  <a:pos x="315" y="40"/>
                </a:cxn>
                <a:cxn ang="0">
                  <a:pos x="314" y="87"/>
                </a:cxn>
                <a:cxn ang="0">
                  <a:pos x="299" y="109"/>
                </a:cxn>
                <a:cxn ang="0">
                  <a:pos x="319" y="112"/>
                </a:cxn>
                <a:cxn ang="0">
                  <a:pos x="328" y="133"/>
                </a:cxn>
                <a:cxn ang="0">
                  <a:pos x="307" y="166"/>
                </a:cxn>
                <a:cxn ang="0">
                  <a:pos x="254" y="239"/>
                </a:cxn>
                <a:cxn ang="0">
                  <a:pos x="204" y="268"/>
                </a:cxn>
                <a:cxn ang="0">
                  <a:pos x="185" y="278"/>
                </a:cxn>
                <a:cxn ang="0">
                  <a:pos x="158" y="275"/>
                </a:cxn>
                <a:cxn ang="0">
                  <a:pos x="132" y="281"/>
                </a:cxn>
                <a:cxn ang="0">
                  <a:pos x="96" y="289"/>
                </a:cxn>
                <a:cxn ang="0">
                  <a:pos x="78" y="274"/>
                </a:cxn>
                <a:cxn ang="0">
                  <a:pos x="71" y="258"/>
                </a:cxn>
                <a:cxn ang="0">
                  <a:pos x="72" y="237"/>
                </a:cxn>
                <a:cxn ang="0">
                  <a:pos x="39" y="150"/>
                </a:cxn>
                <a:cxn ang="0">
                  <a:pos x="53" y="138"/>
                </a:cxn>
                <a:cxn ang="0">
                  <a:pos x="77" y="153"/>
                </a:cxn>
                <a:cxn ang="0">
                  <a:pos x="100" y="137"/>
                </a:cxn>
                <a:cxn ang="0">
                  <a:pos x="244" y="197"/>
                </a:cxn>
                <a:cxn ang="0">
                  <a:pos x="267" y="177"/>
                </a:cxn>
                <a:cxn ang="0">
                  <a:pos x="259" y="150"/>
                </a:cxn>
                <a:cxn ang="0">
                  <a:pos x="231" y="173"/>
                </a:cxn>
                <a:cxn ang="0">
                  <a:pos x="244" y="197"/>
                </a:cxn>
                <a:cxn ang="0">
                  <a:pos x="8" y="25"/>
                </a:cxn>
                <a:cxn ang="0">
                  <a:pos x="4" y="14"/>
                </a:cxn>
              </a:cxnLst>
              <a:rect l="0" t="0" r="r" b="b"/>
              <a:pathLst>
                <a:path w="334" h="295">
                  <a:moveTo>
                    <a:pt x="99" y="64"/>
                  </a:moveTo>
                  <a:cubicBezTo>
                    <a:pt x="105" y="63"/>
                    <a:pt x="108" y="70"/>
                    <a:pt x="111" y="75"/>
                  </a:cubicBezTo>
                  <a:cubicBezTo>
                    <a:pt x="114" y="81"/>
                    <a:pt x="117" y="90"/>
                    <a:pt x="114" y="97"/>
                  </a:cubicBezTo>
                  <a:cubicBezTo>
                    <a:pt x="112" y="101"/>
                    <a:pt x="111" y="109"/>
                    <a:pt x="116" y="109"/>
                  </a:cubicBezTo>
                  <a:cubicBezTo>
                    <a:pt x="123" y="108"/>
                    <a:pt x="130" y="110"/>
                    <a:pt x="136" y="105"/>
                  </a:cubicBezTo>
                  <a:cubicBezTo>
                    <a:pt x="145" y="99"/>
                    <a:pt x="152" y="88"/>
                    <a:pt x="155" y="75"/>
                  </a:cubicBezTo>
                  <a:cubicBezTo>
                    <a:pt x="161" y="70"/>
                    <a:pt x="166" y="77"/>
                    <a:pt x="171" y="81"/>
                  </a:cubicBezTo>
                  <a:cubicBezTo>
                    <a:pt x="178" y="85"/>
                    <a:pt x="185" y="86"/>
                    <a:pt x="193" y="85"/>
                  </a:cubicBezTo>
                  <a:cubicBezTo>
                    <a:pt x="198" y="86"/>
                    <a:pt x="204" y="82"/>
                    <a:pt x="205" y="75"/>
                  </a:cubicBezTo>
                  <a:cubicBezTo>
                    <a:pt x="207" y="69"/>
                    <a:pt x="206" y="60"/>
                    <a:pt x="213" y="59"/>
                  </a:cubicBezTo>
                  <a:cubicBezTo>
                    <a:pt x="219" y="56"/>
                    <a:pt x="226" y="53"/>
                    <a:pt x="227" y="44"/>
                  </a:cubicBezTo>
                  <a:cubicBezTo>
                    <a:pt x="227" y="39"/>
                    <a:pt x="229" y="33"/>
                    <a:pt x="234" y="32"/>
                  </a:cubicBezTo>
                  <a:cubicBezTo>
                    <a:pt x="241" y="29"/>
                    <a:pt x="246" y="19"/>
                    <a:pt x="251" y="13"/>
                  </a:cubicBezTo>
                  <a:cubicBezTo>
                    <a:pt x="256" y="11"/>
                    <a:pt x="262" y="11"/>
                    <a:pt x="266" y="6"/>
                  </a:cubicBezTo>
                  <a:cubicBezTo>
                    <a:pt x="268" y="0"/>
                    <a:pt x="273" y="1"/>
                    <a:pt x="277" y="2"/>
                  </a:cubicBezTo>
                  <a:cubicBezTo>
                    <a:pt x="283" y="3"/>
                    <a:pt x="288" y="10"/>
                    <a:pt x="294" y="6"/>
                  </a:cubicBezTo>
                  <a:cubicBezTo>
                    <a:pt x="300" y="5"/>
                    <a:pt x="308" y="8"/>
                    <a:pt x="308" y="17"/>
                  </a:cubicBezTo>
                  <a:cubicBezTo>
                    <a:pt x="310" y="25"/>
                    <a:pt x="310" y="34"/>
                    <a:pt x="315" y="40"/>
                  </a:cubicBezTo>
                  <a:cubicBezTo>
                    <a:pt x="319" y="53"/>
                    <a:pt x="320" y="67"/>
                    <a:pt x="319" y="81"/>
                  </a:cubicBezTo>
                  <a:cubicBezTo>
                    <a:pt x="319" y="87"/>
                    <a:pt x="320" y="92"/>
                    <a:pt x="314" y="87"/>
                  </a:cubicBezTo>
                  <a:cubicBezTo>
                    <a:pt x="310" y="84"/>
                    <a:pt x="305" y="82"/>
                    <a:pt x="303" y="89"/>
                  </a:cubicBezTo>
                  <a:cubicBezTo>
                    <a:pt x="300" y="95"/>
                    <a:pt x="295" y="102"/>
                    <a:pt x="299" y="109"/>
                  </a:cubicBezTo>
                  <a:cubicBezTo>
                    <a:pt x="302" y="115"/>
                    <a:pt x="306" y="121"/>
                    <a:pt x="312" y="121"/>
                  </a:cubicBezTo>
                  <a:cubicBezTo>
                    <a:pt x="318" y="123"/>
                    <a:pt x="317" y="117"/>
                    <a:pt x="319" y="112"/>
                  </a:cubicBezTo>
                  <a:cubicBezTo>
                    <a:pt x="323" y="108"/>
                    <a:pt x="329" y="111"/>
                    <a:pt x="334" y="110"/>
                  </a:cubicBezTo>
                  <a:cubicBezTo>
                    <a:pt x="333" y="118"/>
                    <a:pt x="333" y="127"/>
                    <a:pt x="328" y="133"/>
                  </a:cubicBezTo>
                  <a:cubicBezTo>
                    <a:pt x="321" y="133"/>
                    <a:pt x="327" y="141"/>
                    <a:pt x="325" y="145"/>
                  </a:cubicBezTo>
                  <a:cubicBezTo>
                    <a:pt x="322" y="155"/>
                    <a:pt x="311" y="157"/>
                    <a:pt x="307" y="166"/>
                  </a:cubicBezTo>
                  <a:cubicBezTo>
                    <a:pt x="297" y="185"/>
                    <a:pt x="287" y="205"/>
                    <a:pt x="272" y="220"/>
                  </a:cubicBezTo>
                  <a:cubicBezTo>
                    <a:pt x="267" y="227"/>
                    <a:pt x="261" y="234"/>
                    <a:pt x="254" y="239"/>
                  </a:cubicBezTo>
                  <a:cubicBezTo>
                    <a:pt x="244" y="249"/>
                    <a:pt x="234" y="261"/>
                    <a:pt x="222" y="266"/>
                  </a:cubicBezTo>
                  <a:cubicBezTo>
                    <a:pt x="216" y="268"/>
                    <a:pt x="210" y="266"/>
                    <a:pt x="204" y="268"/>
                  </a:cubicBezTo>
                  <a:cubicBezTo>
                    <a:pt x="204" y="275"/>
                    <a:pt x="199" y="273"/>
                    <a:pt x="195" y="272"/>
                  </a:cubicBezTo>
                  <a:cubicBezTo>
                    <a:pt x="191" y="269"/>
                    <a:pt x="189" y="276"/>
                    <a:pt x="185" y="278"/>
                  </a:cubicBezTo>
                  <a:cubicBezTo>
                    <a:pt x="180" y="277"/>
                    <a:pt x="176" y="271"/>
                    <a:pt x="170" y="271"/>
                  </a:cubicBezTo>
                  <a:cubicBezTo>
                    <a:pt x="165" y="269"/>
                    <a:pt x="162" y="275"/>
                    <a:pt x="158" y="275"/>
                  </a:cubicBezTo>
                  <a:cubicBezTo>
                    <a:pt x="154" y="273"/>
                    <a:pt x="150" y="271"/>
                    <a:pt x="146" y="273"/>
                  </a:cubicBezTo>
                  <a:cubicBezTo>
                    <a:pt x="140" y="273"/>
                    <a:pt x="136" y="278"/>
                    <a:pt x="132" y="281"/>
                  </a:cubicBezTo>
                  <a:cubicBezTo>
                    <a:pt x="123" y="284"/>
                    <a:pt x="113" y="278"/>
                    <a:pt x="106" y="285"/>
                  </a:cubicBezTo>
                  <a:cubicBezTo>
                    <a:pt x="103" y="289"/>
                    <a:pt x="100" y="295"/>
                    <a:pt x="96" y="289"/>
                  </a:cubicBezTo>
                  <a:cubicBezTo>
                    <a:pt x="90" y="289"/>
                    <a:pt x="90" y="283"/>
                    <a:pt x="87" y="279"/>
                  </a:cubicBezTo>
                  <a:cubicBezTo>
                    <a:pt x="82" y="280"/>
                    <a:pt x="81" y="278"/>
                    <a:pt x="78" y="274"/>
                  </a:cubicBezTo>
                  <a:cubicBezTo>
                    <a:pt x="76" y="277"/>
                    <a:pt x="70" y="281"/>
                    <a:pt x="72" y="273"/>
                  </a:cubicBezTo>
                  <a:cubicBezTo>
                    <a:pt x="76" y="268"/>
                    <a:pt x="73" y="262"/>
                    <a:pt x="71" y="258"/>
                  </a:cubicBezTo>
                  <a:cubicBezTo>
                    <a:pt x="70" y="253"/>
                    <a:pt x="63" y="250"/>
                    <a:pt x="65" y="245"/>
                  </a:cubicBezTo>
                  <a:cubicBezTo>
                    <a:pt x="69" y="246"/>
                    <a:pt x="73" y="243"/>
                    <a:pt x="72" y="237"/>
                  </a:cubicBezTo>
                  <a:cubicBezTo>
                    <a:pt x="73" y="224"/>
                    <a:pt x="67" y="213"/>
                    <a:pt x="61" y="203"/>
                  </a:cubicBezTo>
                  <a:cubicBezTo>
                    <a:pt x="51" y="187"/>
                    <a:pt x="49" y="166"/>
                    <a:pt x="39" y="150"/>
                  </a:cubicBezTo>
                  <a:cubicBezTo>
                    <a:pt x="33" y="145"/>
                    <a:pt x="40" y="145"/>
                    <a:pt x="43" y="141"/>
                  </a:cubicBezTo>
                  <a:cubicBezTo>
                    <a:pt x="45" y="135"/>
                    <a:pt x="49" y="133"/>
                    <a:pt x="53" y="138"/>
                  </a:cubicBezTo>
                  <a:cubicBezTo>
                    <a:pt x="58" y="139"/>
                    <a:pt x="58" y="146"/>
                    <a:pt x="58" y="151"/>
                  </a:cubicBezTo>
                  <a:cubicBezTo>
                    <a:pt x="64" y="156"/>
                    <a:pt x="71" y="151"/>
                    <a:pt x="77" y="153"/>
                  </a:cubicBezTo>
                  <a:cubicBezTo>
                    <a:pt x="81" y="154"/>
                    <a:pt x="86" y="157"/>
                    <a:pt x="89" y="152"/>
                  </a:cubicBezTo>
                  <a:cubicBezTo>
                    <a:pt x="93" y="147"/>
                    <a:pt x="101" y="146"/>
                    <a:pt x="100" y="137"/>
                  </a:cubicBezTo>
                  <a:cubicBezTo>
                    <a:pt x="100" y="113"/>
                    <a:pt x="99" y="88"/>
                    <a:pt x="99" y="64"/>
                  </a:cubicBezTo>
                  <a:close/>
                  <a:moveTo>
                    <a:pt x="244" y="197"/>
                  </a:moveTo>
                  <a:cubicBezTo>
                    <a:pt x="249" y="198"/>
                    <a:pt x="248" y="188"/>
                    <a:pt x="253" y="187"/>
                  </a:cubicBezTo>
                  <a:cubicBezTo>
                    <a:pt x="258" y="185"/>
                    <a:pt x="265" y="185"/>
                    <a:pt x="267" y="177"/>
                  </a:cubicBezTo>
                  <a:cubicBezTo>
                    <a:pt x="268" y="172"/>
                    <a:pt x="273" y="169"/>
                    <a:pt x="272" y="164"/>
                  </a:cubicBezTo>
                  <a:cubicBezTo>
                    <a:pt x="268" y="159"/>
                    <a:pt x="263" y="155"/>
                    <a:pt x="259" y="150"/>
                  </a:cubicBezTo>
                  <a:cubicBezTo>
                    <a:pt x="255" y="149"/>
                    <a:pt x="251" y="153"/>
                    <a:pt x="247" y="155"/>
                  </a:cubicBezTo>
                  <a:cubicBezTo>
                    <a:pt x="239" y="157"/>
                    <a:pt x="237" y="168"/>
                    <a:pt x="231" y="173"/>
                  </a:cubicBezTo>
                  <a:cubicBezTo>
                    <a:pt x="229" y="178"/>
                    <a:pt x="234" y="183"/>
                    <a:pt x="236" y="187"/>
                  </a:cubicBezTo>
                  <a:cubicBezTo>
                    <a:pt x="238" y="191"/>
                    <a:pt x="241" y="194"/>
                    <a:pt x="244" y="197"/>
                  </a:cubicBezTo>
                  <a:close/>
                  <a:moveTo>
                    <a:pt x="4" y="14"/>
                  </a:moveTo>
                  <a:cubicBezTo>
                    <a:pt x="10" y="12"/>
                    <a:pt x="8" y="21"/>
                    <a:pt x="8" y="25"/>
                  </a:cubicBezTo>
                  <a:cubicBezTo>
                    <a:pt x="9" y="31"/>
                    <a:pt x="0" y="30"/>
                    <a:pt x="1" y="24"/>
                  </a:cubicBezTo>
                  <a:cubicBezTo>
                    <a:pt x="0" y="20"/>
                    <a:pt x="5" y="19"/>
                    <a:pt x="4" y="14"/>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200" name="Freeform 421">
              <a:extLst>
                <a:ext uri="{FF2B5EF4-FFF2-40B4-BE49-F238E27FC236}">
                  <a16:creationId xmlns:a16="http://schemas.microsoft.com/office/drawing/2014/main" id="{B5501566-27DE-4749-BC1D-66378AA73982}"/>
                </a:ext>
              </a:extLst>
            </p:cNvPr>
            <p:cNvSpPr>
              <a:spLocks/>
            </p:cNvSpPr>
            <p:nvPr/>
          </p:nvSpPr>
          <p:spPr bwMode="auto">
            <a:xfrm>
              <a:off x="3121251" y="3713822"/>
              <a:ext cx="126426" cy="111768"/>
            </a:xfrm>
            <a:custGeom>
              <a:avLst/>
              <a:gdLst/>
              <a:ahLst/>
              <a:cxnLst>
                <a:cxn ang="0">
                  <a:pos x="8" y="197"/>
                </a:cxn>
                <a:cxn ang="0">
                  <a:pos x="24" y="175"/>
                </a:cxn>
                <a:cxn ang="0">
                  <a:pos x="20" y="162"/>
                </a:cxn>
                <a:cxn ang="0">
                  <a:pos x="8" y="157"/>
                </a:cxn>
                <a:cxn ang="0">
                  <a:pos x="3" y="125"/>
                </a:cxn>
                <a:cxn ang="0">
                  <a:pos x="8" y="112"/>
                </a:cxn>
                <a:cxn ang="0">
                  <a:pos x="1" y="101"/>
                </a:cxn>
                <a:cxn ang="0">
                  <a:pos x="9" y="89"/>
                </a:cxn>
                <a:cxn ang="0">
                  <a:pos x="16" y="66"/>
                </a:cxn>
                <a:cxn ang="0">
                  <a:pos x="33" y="73"/>
                </a:cxn>
                <a:cxn ang="0">
                  <a:pos x="49" y="68"/>
                </a:cxn>
                <a:cxn ang="0">
                  <a:pos x="56" y="59"/>
                </a:cxn>
                <a:cxn ang="0">
                  <a:pos x="76" y="49"/>
                </a:cxn>
                <a:cxn ang="0">
                  <a:pos x="81" y="30"/>
                </a:cxn>
                <a:cxn ang="0">
                  <a:pos x="97" y="23"/>
                </a:cxn>
                <a:cxn ang="0">
                  <a:pos x="118" y="28"/>
                </a:cxn>
                <a:cxn ang="0">
                  <a:pos x="133" y="34"/>
                </a:cxn>
                <a:cxn ang="0">
                  <a:pos x="147" y="32"/>
                </a:cxn>
                <a:cxn ang="0">
                  <a:pos x="159" y="32"/>
                </a:cxn>
                <a:cxn ang="0">
                  <a:pos x="166" y="22"/>
                </a:cxn>
                <a:cxn ang="0">
                  <a:pos x="179" y="21"/>
                </a:cxn>
                <a:cxn ang="0">
                  <a:pos x="184" y="7"/>
                </a:cxn>
                <a:cxn ang="0">
                  <a:pos x="195" y="6"/>
                </a:cxn>
                <a:cxn ang="0">
                  <a:pos x="200" y="15"/>
                </a:cxn>
                <a:cxn ang="0">
                  <a:pos x="198" y="31"/>
                </a:cxn>
                <a:cxn ang="0">
                  <a:pos x="205" y="40"/>
                </a:cxn>
                <a:cxn ang="0">
                  <a:pos x="218" y="35"/>
                </a:cxn>
                <a:cxn ang="0">
                  <a:pos x="236" y="27"/>
                </a:cxn>
                <a:cxn ang="0">
                  <a:pos x="246" y="27"/>
                </a:cxn>
                <a:cxn ang="0">
                  <a:pos x="258" y="28"/>
                </a:cxn>
                <a:cxn ang="0">
                  <a:pos x="255" y="33"/>
                </a:cxn>
                <a:cxn ang="0">
                  <a:pos x="247" y="38"/>
                </a:cxn>
                <a:cxn ang="0">
                  <a:pos x="235" y="39"/>
                </a:cxn>
                <a:cxn ang="0">
                  <a:pos x="210" y="46"/>
                </a:cxn>
                <a:cxn ang="0">
                  <a:pos x="199" y="54"/>
                </a:cxn>
                <a:cxn ang="0">
                  <a:pos x="203" y="66"/>
                </a:cxn>
                <a:cxn ang="0">
                  <a:pos x="201" y="81"/>
                </a:cxn>
                <a:cxn ang="0">
                  <a:pos x="194" y="94"/>
                </a:cxn>
                <a:cxn ang="0">
                  <a:pos x="186" y="103"/>
                </a:cxn>
                <a:cxn ang="0">
                  <a:pos x="172" y="103"/>
                </a:cxn>
                <a:cxn ang="0">
                  <a:pos x="179" y="119"/>
                </a:cxn>
                <a:cxn ang="0">
                  <a:pos x="165" y="128"/>
                </a:cxn>
                <a:cxn ang="0">
                  <a:pos x="160" y="152"/>
                </a:cxn>
                <a:cxn ang="0">
                  <a:pos x="148" y="154"/>
                </a:cxn>
                <a:cxn ang="0">
                  <a:pos x="133" y="164"/>
                </a:cxn>
                <a:cxn ang="0">
                  <a:pos x="121" y="165"/>
                </a:cxn>
                <a:cxn ang="0">
                  <a:pos x="109" y="176"/>
                </a:cxn>
                <a:cxn ang="0">
                  <a:pos x="106" y="197"/>
                </a:cxn>
                <a:cxn ang="0">
                  <a:pos x="77" y="206"/>
                </a:cxn>
                <a:cxn ang="0">
                  <a:pos x="57" y="205"/>
                </a:cxn>
                <a:cxn ang="0">
                  <a:pos x="29" y="205"/>
                </a:cxn>
                <a:cxn ang="0">
                  <a:pos x="8" y="197"/>
                </a:cxn>
              </a:cxnLst>
              <a:rect l="0" t="0" r="r" b="b"/>
              <a:pathLst>
                <a:path w="263" h="209">
                  <a:moveTo>
                    <a:pt x="8" y="197"/>
                  </a:moveTo>
                  <a:cubicBezTo>
                    <a:pt x="13" y="189"/>
                    <a:pt x="19" y="183"/>
                    <a:pt x="24" y="175"/>
                  </a:cubicBezTo>
                  <a:cubicBezTo>
                    <a:pt x="27" y="171"/>
                    <a:pt x="25" y="162"/>
                    <a:pt x="20" y="162"/>
                  </a:cubicBezTo>
                  <a:cubicBezTo>
                    <a:pt x="16" y="160"/>
                    <a:pt x="11" y="161"/>
                    <a:pt x="8" y="157"/>
                  </a:cubicBezTo>
                  <a:cubicBezTo>
                    <a:pt x="6" y="146"/>
                    <a:pt x="6" y="135"/>
                    <a:pt x="3" y="125"/>
                  </a:cubicBezTo>
                  <a:cubicBezTo>
                    <a:pt x="4" y="120"/>
                    <a:pt x="11" y="116"/>
                    <a:pt x="8" y="112"/>
                  </a:cubicBezTo>
                  <a:cubicBezTo>
                    <a:pt x="3" y="111"/>
                    <a:pt x="0" y="107"/>
                    <a:pt x="1" y="101"/>
                  </a:cubicBezTo>
                  <a:cubicBezTo>
                    <a:pt x="4" y="98"/>
                    <a:pt x="8" y="95"/>
                    <a:pt x="9" y="89"/>
                  </a:cubicBezTo>
                  <a:cubicBezTo>
                    <a:pt x="12" y="82"/>
                    <a:pt x="13" y="73"/>
                    <a:pt x="16" y="66"/>
                  </a:cubicBezTo>
                  <a:cubicBezTo>
                    <a:pt x="21" y="69"/>
                    <a:pt x="27" y="69"/>
                    <a:pt x="33" y="73"/>
                  </a:cubicBezTo>
                  <a:cubicBezTo>
                    <a:pt x="38" y="75"/>
                    <a:pt x="45" y="73"/>
                    <a:pt x="49" y="68"/>
                  </a:cubicBezTo>
                  <a:cubicBezTo>
                    <a:pt x="47" y="61"/>
                    <a:pt x="53" y="60"/>
                    <a:pt x="56" y="59"/>
                  </a:cubicBezTo>
                  <a:cubicBezTo>
                    <a:pt x="63" y="55"/>
                    <a:pt x="70" y="54"/>
                    <a:pt x="76" y="49"/>
                  </a:cubicBezTo>
                  <a:cubicBezTo>
                    <a:pt x="76" y="42"/>
                    <a:pt x="78" y="35"/>
                    <a:pt x="81" y="30"/>
                  </a:cubicBezTo>
                  <a:cubicBezTo>
                    <a:pt x="87" y="29"/>
                    <a:pt x="93" y="28"/>
                    <a:pt x="97" y="23"/>
                  </a:cubicBezTo>
                  <a:cubicBezTo>
                    <a:pt x="103" y="27"/>
                    <a:pt x="111" y="28"/>
                    <a:pt x="118" y="28"/>
                  </a:cubicBezTo>
                  <a:cubicBezTo>
                    <a:pt x="123" y="29"/>
                    <a:pt x="131" y="26"/>
                    <a:pt x="133" y="34"/>
                  </a:cubicBezTo>
                  <a:cubicBezTo>
                    <a:pt x="136" y="41"/>
                    <a:pt x="143" y="35"/>
                    <a:pt x="147" y="32"/>
                  </a:cubicBezTo>
                  <a:cubicBezTo>
                    <a:pt x="150" y="28"/>
                    <a:pt x="155" y="30"/>
                    <a:pt x="159" y="32"/>
                  </a:cubicBezTo>
                  <a:cubicBezTo>
                    <a:pt x="163" y="33"/>
                    <a:pt x="166" y="28"/>
                    <a:pt x="166" y="22"/>
                  </a:cubicBezTo>
                  <a:cubicBezTo>
                    <a:pt x="170" y="20"/>
                    <a:pt x="175" y="26"/>
                    <a:pt x="179" y="21"/>
                  </a:cubicBezTo>
                  <a:cubicBezTo>
                    <a:pt x="180" y="17"/>
                    <a:pt x="180" y="11"/>
                    <a:pt x="184" y="7"/>
                  </a:cubicBezTo>
                  <a:cubicBezTo>
                    <a:pt x="185" y="0"/>
                    <a:pt x="192" y="2"/>
                    <a:pt x="195" y="6"/>
                  </a:cubicBezTo>
                  <a:cubicBezTo>
                    <a:pt x="196" y="13"/>
                    <a:pt x="195" y="13"/>
                    <a:pt x="200" y="15"/>
                  </a:cubicBezTo>
                  <a:cubicBezTo>
                    <a:pt x="200" y="20"/>
                    <a:pt x="199" y="26"/>
                    <a:pt x="198" y="31"/>
                  </a:cubicBezTo>
                  <a:cubicBezTo>
                    <a:pt x="199" y="35"/>
                    <a:pt x="200" y="42"/>
                    <a:pt x="205" y="40"/>
                  </a:cubicBezTo>
                  <a:cubicBezTo>
                    <a:pt x="210" y="40"/>
                    <a:pt x="213" y="33"/>
                    <a:pt x="218" y="35"/>
                  </a:cubicBezTo>
                  <a:cubicBezTo>
                    <a:pt x="223" y="30"/>
                    <a:pt x="229" y="24"/>
                    <a:pt x="236" y="27"/>
                  </a:cubicBezTo>
                  <a:cubicBezTo>
                    <a:pt x="234" y="31"/>
                    <a:pt x="243" y="28"/>
                    <a:pt x="246" y="27"/>
                  </a:cubicBezTo>
                  <a:cubicBezTo>
                    <a:pt x="249" y="24"/>
                    <a:pt x="254" y="28"/>
                    <a:pt x="258" y="28"/>
                  </a:cubicBezTo>
                  <a:cubicBezTo>
                    <a:pt x="263" y="31"/>
                    <a:pt x="248" y="29"/>
                    <a:pt x="255" y="33"/>
                  </a:cubicBezTo>
                  <a:cubicBezTo>
                    <a:pt x="257" y="36"/>
                    <a:pt x="249" y="35"/>
                    <a:pt x="247" y="38"/>
                  </a:cubicBezTo>
                  <a:cubicBezTo>
                    <a:pt x="243" y="40"/>
                    <a:pt x="239" y="39"/>
                    <a:pt x="235" y="39"/>
                  </a:cubicBezTo>
                  <a:cubicBezTo>
                    <a:pt x="226" y="39"/>
                    <a:pt x="217" y="38"/>
                    <a:pt x="210" y="46"/>
                  </a:cubicBezTo>
                  <a:cubicBezTo>
                    <a:pt x="206" y="50"/>
                    <a:pt x="202" y="49"/>
                    <a:pt x="199" y="54"/>
                  </a:cubicBezTo>
                  <a:cubicBezTo>
                    <a:pt x="196" y="59"/>
                    <a:pt x="202" y="62"/>
                    <a:pt x="203" y="66"/>
                  </a:cubicBezTo>
                  <a:cubicBezTo>
                    <a:pt x="201" y="72"/>
                    <a:pt x="206" y="77"/>
                    <a:pt x="201" y="81"/>
                  </a:cubicBezTo>
                  <a:cubicBezTo>
                    <a:pt x="198" y="84"/>
                    <a:pt x="191" y="88"/>
                    <a:pt x="194" y="94"/>
                  </a:cubicBezTo>
                  <a:cubicBezTo>
                    <a:pt x="197" y="100"/>
                    <a:pt x="190" y="104"/>
                    <a:pt x="186" y="103"/>
                  </a:cubicBezTo>
                  <a:cubicBezTo>
                    <a:pt x="181" y="104"/>
                    <a:pt x="176" y="101"/>
                    <a:pt x="172" y="103"/>
                  </a:cubicBezTo>
                  <a:cubicBezTo>
                    <a:pt x="175" y="107"/>
                    <a:pt x="180" y="113"/>
                    <a:pt x="179" y="119"/>
                  </a:cubicBezTo>
                  <a:cubicBezTo>
                    <a:pt x="176" y="125"/>
                    <a:pt x="167" y="120"/>
                    <a:pt x="165" y="128"/>
                  </a:cubicBezTo>
                  <a:cubicBezTo>
                    <a:pt x="161" y="135"/>
                    <a:pt x="161" y="144"/>
                    <a:pt x="160" y="152"/>
                  </a:cubicBezTo>
                  <a:cubicBezTo>
                    <a:pt x="157" y="159"/>
                    <a:pt x="152" y="156"/>
                    <a:pt x="148" y="154"/>
                  </a:cubicBezTo>
                  <a:cubicBezTo>
                    <a:pt x="142" y="151"/>
                    <a:pt x="134" y="156"/>
                    <a:pt x="133" y="164"/>
                  </a:cubicBezTo>
                  <a:cubicBezTo>
                    <a:pt x="130" y="168"/>
                    <a:pt x="125" y="164"/>
                    <a:pt x="121" y="165"/>
                  </a:cubicBezTo>
                  <a:cubicBezTo>
                    <a:pt x="116" y="166"/>
                    <a:pt x="112" y="171"/>
                    <a:pt x="109" y="176"/>
                  </a:cubicBezTo>
                  <a:cubicBezTo>
                    <a:pt x="107" y="183"/>
                    <a:pt x="107" y="190"/>
                    <a:pt x="106" y="197"/>
                  </a:cubicBezTo>
                  <a:cubicBezTo>
                    <a:pt x="97" y="203"/>
                    <a:pt x="86" y="203"/>
                    <a:pt x="77" y="206"/>
                  </a:cubicBezTo>
                  <a:cubicBezTo>
                    <a:pt x="70" y="207"/>
                    <a:pt x="64" y="206"/>
                    <a:pt x="57" y="205"/>
                  </a:cubicBezTo>
                  <a:cubicBezTo>
                    <a:pt x="48" y="208"/>
                    <a:pt x="38" y="209"/>
                    <a:pt x="29" y="205"/>
                  </a:cubicBezTo>
                  <a:cubicBezTo>
                    <a:pt x="22" y="203"/>
                    <a:pt x="15" y="200"/>
                    <a:pt x="8" y="19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201" name="Freeform 422">
              <a:extLst>
                <a:ext uri="{FF2B5EF4-FFF2-40B4-BE49-F238E27FC236}">
                  <a16:creationId xmlns:a16="http://schemas.microsoft.com/office/drawing/2014/main" id="{C1B88E1E-8FEB-4305-AFEA-EE35A6B3548D}"/>
                </a:ext>
              </a:extLst>
            </p:cNvPr>
            <p:cNvSpPr>
              <a:spLocks noEditPoints="1"/>
            </p:cNvSpPr>
            <p:nvPr/>
          </p:nvSpPr>
          <p:spPr bwMode="auto">
            <a:xfrm>
              <a:off x="1926619" y="4109590"/>
              <a:ext cx="346296" cy="459899"/>
            </a:xfrm>
            <a:custGeom>
              <a:avLst/>
              <a:gdLst/>
              <a:ahLst/>
              <a:cxnLst>
                <a:cxn ang="0">
                  <a:pos x="346" y="662"/>
                </a:cxn>
                <a:cxn ang="0">
                  <a:pos x="318" y="621"/>
                </a:cxn>
                <a:cxn ang="0">
                  <a:pos x="292" y="585"/>
                </a:cxn>
                <a:cxn ang="0">
                  <a:pos x="296" y="527"/>
                </a:cxn>
                <a:cxn ang="0">
                  <a:pos x="275" y="489"/>
                </a:cxn>
                <a:cxn ang="0">
                  <a:pos x="246" y="434"/>
                </a:cxn>
                <a:cxn ang="0">
                  <a:pos x="208" y="415"/>
                </a:cxn>
                <a:cxn ang="0">
                  <a:pos x="156" y="367"/>
                </a:cxn>
                <a:cxn ang="0">
                  <a:pos x="113" y="362"/>
                </a:cxn>
                <a:cxn ang="0">
                  <a:pos x="67" y="369"/>
                </a:cxn>
                <a:cxn ang="0">
                  <a:pos x="46" y="345"/>
                </a:cxn>
                <a:cxn ang="0">
                  <a:pos x="18" y="326"/>
                </a:cxn>
                <a:cxn ang="0">
                  <a:pos x="12" y="271"/>
                </a:cxn>
                <a:cxn ang="0">
                  <a:pos x="27" y="231"/>
                </a:cxn>
                <a:cxn ang="0">
                  <a:pos x="75" y="216"/>
                </a:cxn>
                <a:cxn ang="0">
                  <a:pos x="81" y="131"/>
                </a:cxn>
                <a:cxn ang="0">
                  <a:pos x="89" y="105"/>
                </a:cxn>
                <a:cxn ang="0">
                  <a:pos x="86" y="80"/>
                </a:cxn>
                <a:cxn ang="0">
                  <a:pos x="129" y="94"/>
                </a:cxn>
                <a:cxn ang="0">
                  <a:pos x="161" y="98"/>
                </a:cxn>
                <a:cxn ang="0">
                  <a:pos x="194" y="66"/>
                </a:cxn>
                <a:cxn ang="0">
                  <a:pos x="176" y="26"/>
                </a:cxn>
                <a:cxn ang="0">
                  <a:pos x="210" y="24"/>
                </a:cxn>
                <a:cxn ang="0">
                  <a:pos x="254" y="7"/>
                </a:cxn>
                <a:cxn ang="0">
                  <a:pos x="254" y="56"/>
                </a:cxn>
                <a:cxn ang="0">
                  <a:pos x="281" y="88"/>
                </a:cxn>
                <a:cxn ang="0">
                  <a:pos x="325" y="65"/>
                </a:cxn>
                <a:cxn ang="0">
                  <a:pos x="361" y="72"/>
                </a:cxn>
                <a:cxn ang="0">
                  <a:pos x="399" y="36"/>
                </a:cxn>
                <a:cxn ang="0">
                  <a:pos x="418" y="56"/>
                </a:cxn>
                <a:cxn ang="0">
                  <a:pos x="416" y="116"/>
                </a:cxn>
                <a:cxn ang="0">
                  <a:pos x="416" y="143"/>
                </a:cxn>
                <a:cxn ang="0">
                  <a:pos x="444" y="167"/>
                </a:cxn>
                <a:cxn ang="0">
                  <a:pos x="474" y="135"/>
                </a:cxn>
                <a:cxn ang="0">
                  <a:pos x="515" y="153"/>
                </a:cxn>
                <a:cxn ang="0">
                  <a:pos x="530" y="186"/>
                </a:cxn>
                <a:cxn ang="0">
                  <a:pos x="577" y="183"/>
                </a:cxn>
                <a:cxn ang="0">
                  <a:pos x="667" y="231"/>
                </a:cxn>
                <a:cxn ang="0">
                  <a:pos x="704" y="304"/>
                </a:cxn>
                <a:cxn ang="0">
                  <a:pos x="661" y="371"/>
                </a:cxn>
                <a:cxn ang="0">
                  <a:pos x="635" y="405"/>
                </a:cxn>
                <a:cxn ang="0">
                  <a:pos x="628" y="516"/>
                </a:cxn>
                <a:cxn ang="0">
                  <a:pos x="614" y="569"/>
                </a:cxn>
                <a:cxn ang="0">
                  <a:pos x="586" y="624"/>
                </a:cxn>
                <a:cxn ang="0">
                  <a:pos x="537" y="640"/>
                </a:cxn>
                <a:cxn ang="0">
                  <a:pos x="503" y="660"/>
                </a:cxn>
                <a:cxn ang="0">
                  <a:pos x="460" y="703"/>
                </a:cxn>
                <a:cxn ang="0">
                  <a:pos x="453" y="769"/>
                </a:cxn>
                <a:cxn ang="0">
                  <a:pos x="407" y="841"/>
                </a:cxn>
                <a:cxn ang="0">
                  <a:pos x="410" y="807"/>
                </a:cxn>
                <a:cxn ang="0">
                  <a:pos x="385" y="872"/>
                </a:cxn>
                <a:cxn ang="0">
                  <a:pos x="372" y="860"/>
                </a:cxn>
                <a:cxn ang="0">
                  <a:pos x="329" y="826"/>
                </a:cxn>
                <a:cxn ang="0">
                  <a:pos x="296" y="809"/>
                </a:cxn>
                <a:cxn ang="0">
                  <a:pos x="368" y="714"/>
                </a:cxn>
                <a:cxn ang="0">
                  <a:pos x="429" y="157"/>
                </a:cxn>
                <a:cxn ang="0">
                  <a:pos x="430" y="122"/>
                </a:cxn>
                <a:cxn ang="0">
                  <a:pos x="453" y="150"/>
                </a:cxn>
              </a:cxnLst>
              <a:rect l="0" t="0" r="r" b="b"/>
              <a:pathLst>
                <a:path w="708" h="888">
                  <a:moveTo>
                    <a:pt x="350" y="703"/>
                  </a:moveTo>
                  <a:cubicBezTo>
                    <a:pt x="348" y="690"/>
                    <a:pt x="354" y="677"/>
                    <a:pt x="357" y="665"/>
                  </a:cubicBezTo>
                  <a:cubicBezTo>
                    <a:pt x="354" y="660"/>
                    <a:pt x="350" y="659"/>
                    <a:pt x="346" y="662"/>
                  </a:cubicBezTo>
                  <a:cubicBezTo>
                    <a:pt x="341" y="666"/>
                    <a:pt x="337" y="664"/>
                    <a:pt x="336" y="657"/>
                  </a:cubicBezTo>
                  <a:cubicBezTo>
                    <a:pt x="335" y="647"/>
                    <a:pt x="334" y="637"/>
                    <a:pt x="332" y="628"/>
                  </a:cubicBezTo>
                  <a:cubicBezTo>
                    <a:pt x="327" y="625"/>
                    <a:pt x="323" y="622"/>
                    <a:pt x="318" y="621"/>
                  </a:cubicBezTo>
                  <a:cubicBezTo>
                    <a:pt x="314" y="624"/>
                    <a:pt x="310" y="627"/>
                    <a:pt x="305" y="624"/>
                  </a:cubicBezTo>
                  <a:cubicBezTo>
                    <a:pt x="301" y="623"/>
                    <a:pt x="297" y="622"/>
                    <a:pt x="292" y="621"/>
                  </a:cubicBezTo>
                  <a:cubicBezTo>
                    <a:pt x="291" y="609"/>
                    <a:pt x="296" y="597"/>
                    <a:pt x="292" y="585"/>
                  </a:cubicBezTo>
                  <a:cubicBezTo>
                    <a:pt x="289" y="581"/>
                    <a:pt x="289" y="576"/>
                    <a:pt x="288" y="571"/>
                  </a:cubicBezTo>
                  <a:cubicBezTo>
                    <a:pt x="285" y="566"/>
                    <a:pt x="291" y="561"/>
                    <a:pt x="292" y="556"/>
                  </a:cubicBezTo>
                  <a:cubicBezTo>
                    <a:pt x="295" y="547"/>
                    <a:pt x="297" y="537"/>
                    <a:pt x="296" y="527"/>
                  </a:cubicBezTo>
                  <a:cubicBezTo>
                    <a:pt x="294" y="520"/>
                    <a:pt x="292" y="513"/>
                    <a:pt x="286" y="512"/>
                  </a:cubicBezTo>
                  <a:cubicBezTo>
                    <a:pt x="281" y="509"/>
                    <a:pt x="280" y="502"/>
                    <a:pt x="282" y="496"/>
                  </a:cubicBezTo>
                  <a:cubicBezTo>
                    <a:pt x="286" y="488"/>
                    <a:pt x="279" y="489"/>
                    <a:pt x="275" y="489"/>
                  </a:cubicBezTo>
                  <a:cubicBezTo>
                    <a:pt x="267" y="489"/>
                    <a:pt x="259" y="490"/>
                    <a:pt x="251" y="488"/>
                  </a:cubicBezTo>
                  <a:cubicBezTo>
                    <a:pt x="247" y="479"/>
                    <a:pt x="249" y="467"/>
                    <a:pt x="248" y="456"/>
                  </a:cubicBezTo>
                  <a:cubicBezTo>
                    <a:pt x="248" y="449"/>
                    <a:pt x="245" y="441"/>
                    <a:pt x="246" y="434"/>
                  </a:cubicBezTo>
                  <a:cubicBezTo>
                    <a:pt x="243" y="428"/>
                    <a:pt x="236" y="427"/>
                    <a:pt x="231" y="427"/>
                  </a:cubicBezTo>
                  <a:cubicBezTo>
                    <a:pt x="226" y="427"/>
                    <a:pt x="220" y="428"/>
                    <a:pt x="218" y="422"/>
                  </a:cubicBezTo>
                  <a:cubicBezTo>
                    <a:pt x="217" y="415"/>
                    <a:pt x="212" y="414"/>
                    <a:pt x="208" y="415"/>
                  </a:cubicBezTo>
                  <a:cubicBezTo>
                    <a:pt x="202" y="414"/>
                    <a:pt x="199" y="406"/>
                    <a:pt x="193" y="405"/>
                  </a:cubicBezTo>
                  <a:cubicBezTo>
                    <a:pt x="188" y="400"/>
                    <a:pt x="181" y="404"/>
                    <a:pt x="176" y="401"/>
                  </a:cubicBezTo>
                  <a:cubicBezTo>
                    <a:pt x="167" y="392"/>
                    <a:pt x="156" y="382"/>
                    <a:pt x="156" y="367"/>
                  </a:cubicBezTo>
                  <a:cubicBezTo>
                    <a:pt x="155" y="358"/>
                    <a:pt x="158" y="349"/>
                    <a:pt x="157" y="341"/>
                  </a:cubicBezTo>
                  <a:cubicBezTo>
                    <a:pt x="148" y="341"/>
                    <a:pt x="139" y="339"/>
                    <a:pt x="131" y="346"/>
                  </a:cubicBezTo>
                  <a:cubicBezTo>
                    <a:pt x="125" y="350"/>
                    <a:pt x="120" y="358"/>
                    <a:pt x="113" y="362"/>
                  </a:cubicBezTo>
                  <a:cubicBezTo>
                    <a:pt x="108" y="360"/>
                    <a:pt x="104" y="363"/>
                    <a:pt x="101" y="367"/>
                  </a:cubicBezTo>
                  <a:cubicBezTo>
                    <a:pt x="97" y="373"/>
                    <a:pt x="90" y="366"/>
                    <a:pt x="85" y="366"/>
                  </a:cubicBezTo>
                  <a:cubicBezTo>
                    <a:pt x="79" y="364"/>
                    <a:pt x="73" y="368"/>
                    <a:pt x="67" y="369"/>
                  </a:cubicBezTo>
                  <a:cubicBezTo>
                    <a:pt x="61" y="368"/>
                    <a:pt x="60" y="360"/>
                    <a:pt x="61" y="354"/>
                  </a:cubicBezTo>
                  <a:cubicBezTo>
                    <a:pt x="62" y="347"/>
                    <a:pt x="62" y="341"/>
                    <a:pt x="62" y="334"/>
                  </a:cubicBezTo>
                  <a:cubicBezTo>
                    <a:pt x="56" y="336"/>
                    <a:pt x="52" y="345"/>
                    <a:pt x="46" y="345"/>
                  </a:cubicBezTo>
                  <a:cubicBezTo>
                    <a:pt x="42" y="344"/>
                    <a:pt x="36" y="346"/>
                    <a:pt x="33" y="344"/>
                  </a:cubicBezTo>
                  <a:cubicBezTo>
                    <a:pt x="34" y="337"/>
                    <a:pt x="29" y="331"/>
                    <a:pt x="24" y="332"/>
                  </a:cubicBezTo>
                  <a:cubicBezTo>
                    <a:pt x="20" y="332"/>
                    <a:pt x="13" y="333"/>
                    <a:pt x="18" y="326"/>
                  </a:cubicBezTo>
                  <a:cubicBezTo>
                    <a:pt x="21" y="321"/>
                    <a:pt x="15" y="317"/>
                    <a:pt x="14" y="312"/>
                  </a:cubicBezTo>
                  <a:cubicBezTo>
                    <a:pt x="10" y="304"/>
                    <a:pt x="5" y="296"/>
                    <a:pt x="2" y="288"/>
                  </a:cubicBezTo>
                  <a:cubicBezTo>
                    <a:pt x="0" y="280"/>
                    <a:pt x="6" y="273"/>
                    <a:pt x="12" y="271"/>
                  </a:cubicBezTo>
                  <a:cubicBezTo>
                    <a:pt x="16" y="268"/>
                    <a:pt x="18" y="263"/>
                    <a:pt x="15" y="258"/>
                  </a:cubicBezTo>
                  <a:cubicBezTo>
                    <a:pt x="14" y="252"/>
                    <a:pt x="19" y="248"/>
                    <a:pt x="19" y="243"/>
                  </a:cubicBezTo>
                  <a:cubicBezTo>
                    <a:pt x="21" y="237"/>
                    <a:pt x="22" y="233"/>
                    <a:pt x="27" y="231"/>
                  </a:cubicBezTo>
                  <a:cubicBezTo>
                    <a:pt x="33" y="226"/>
                    <a:pt x="40" y="223"/>
                    <a:pt x="47" y="220"/>
                  </a:cubicBezTo>
                  <a:cubicBezTo>
                    <a:pt x="52" y="222"/>
                    <a:pt x="56" y="219"/>
                    <a:pt x="60" y="215"/>
                  </a:cubicBezTo>
                  <a:cubicBezTo>
                    <a:pt x="65" y="212"/>
                    <a:pt x="71" y="221"/>
                    <a:pt x="75" y="216"/>
                  </a:cubicBezTo>
                  <a:cubicBezTo>
                    <a:pt x="73" y="211"/>
                    <a:pt x="77" y="206"/>
                    <a:pt x="77" y="200"/>
                  </a:cubicBezTo>
                  <a:cubicBezTo>
                    <a:pt x="79" y="182"/>
                    <a:pt x="81" y="164"/>
                    <a:pt x="84" y="146"/>
                  </a:cubicBezTo>
                  <a:cubicBezTo>
                    <a:pt x="82" y="141"/>
                    <a:pt x="80" y="137"/>
                    <a:pt x="81" y="131"/>
                  </a:cubicBezTo>
                  <a:cubicBezTo>
                    <a:pt x="78" y="127"/>
                    <a:pt x="71" y="126"/>
                    <a:pt x="72" y="119"/>
                  </a:cubicBezTo>
                  <a:cubicBezTo>
                    <a:pt x="73" y="114"/>
                    <a:pt x="70" y="107"/>
                    <a:pt x="75" y="105"/>
                  </a:cubicBezTo>
                  <a:cubicBezTo>
                    <a:pt x="79" y="102"/>
                    <a:pt x="84" y="104"/>
                    <a:pt x="89" y="105"/>
                  </a:cubicBezTo>
                  <a:cubicBezTo>
                    <a:pt x="90" y="99"/>
                    <a:pt x="85" y="95"/>
                    <a:pt x="81" y="96"/>
                  </a:cubicBezTo>
                  <a:cubicBezTo>
                    <a:pt x="75" y="97"/>
                    <a:pt x="77" y="88"/>
                    <a:pt x="77" y="84"/>
                  </a:cubicBezTo>
                  <a:cubicBezTo>
                    <a:pt x="76" y="76"/>
                    <a:pt x="83" y="81"/>
                    <a:pt x="86" y="80"/>
                  </a:cubicBezTo>
                  <a:cubicBezTo>
                    <a:pt x="94" y="80"/>
                    <a:pt x="102" y="82"/>
                    <a:pt x="110" y="80"/>
                  </a:cubicBezTo>
                  <a:cubicBezTo>
                    <a:pt x="115" y="78"/>
                    <a:pt x="118" y="73"/>
                    <a:pt x="123" y="70"/>
                  </a:cubicBezTo>
                  <a:cubicBezTo>
                    <a:pt x="127" y="77"/>
                    <a:pt x="125" y="87"/>
                    <a:pt x="129" y="94"/>
                  </a:cubicBezTo>
                  <a:cubicBezTo>
                    <a:pt x="135" y="94"/>
                    <a:pt x="139" y="105"/>
                    <a:pt x="145" y="102"/>
                  </a:cubicBezTo>
                  <a:cubicBezTo>
                    <a:pt x="148" y="99"/>
                    <a:pt x="153" y="91"/>
                    <a:pt x="153" y="100"/>
                  </a:cubicBezTo>
                  <a:cubicBezTo>
                    <a:pt x="153" y="109"/>
                    <a:pt x="159" y="101"/>
                    <a:pt x="161" y="98"/>
                  </a:cubicBezTo>
                  <a:cubicBezTo>
                    <a:pt x="165" y="92"/>
                    <a:pt x="170" y="87"/>
                    <a:pt x="177" y="86"/>
                  </a:cubicBezTo>
                  <a:cubicBezTo>
                    <a:pt x="181" y="83"/>
                    <a:pt x="180" y="73"/>
                    <a:pt x="186" y="74"/>
                  </a:cubicBezTo>
                  <a:cubicBezTo>
                    <a:pt x="189" y="73"/>
                    <a:pt x="195" y="71"/>
                    <a:pt x="194" y="66"/>
                  </a:cubicBezTo>
                  <a:cubicBezTo>
                    <a:pt x="191" y="61"/>
                    <a:pt x="184" y="66"/>
                    <a:pt x="181" y="62"/>
                  </a:cubicBezTo>
                  <a:cubicBezTo>
                    <a:pt x="179" y="51"/>
                    <a:pt x="180" y="38"/>
                    <a:pt x="173" y="30"/>
                  </a:cubicBezTo>
                  <a:cubicBezTo>
                    <a:pt x="167" y="25"/>
                    <a:pt x="171" y="21"/>
                    <a:pt x="176" y="26"/>
                  </a:cubicBezTo>
                  <a:cubicBezTo>
                    <a:pt x="181" y="31"/>
                    <a:pt x="187" y="30"/>
                    <a:pt x="193" y="29"/>
                  </a:cubicBezTo>
                  <a:cubicBezTo>
                    <a:pt x="198" y="31"/>
                    <a:pt x="200" y="40"/>
                    <a:pt x="204" y="37"/>
                  </a:cubicBezTo>
                  <a:cubicBezTo>
                    <a:pt x="206" y="33"/>
                    <a:pt x="204" y="23"/>
                    <a:pt x="210" y="24"/>
                  </a:cubicBezTo>
                  <a:cubicBezTo>
                    <a:pt x="221" y="26"/>
                    <a:pt x="231" y="17"/>
                    <a:pt x="240" y="10"/>
                  </a:cubicBezTo>
                  <a:cubicBezTo>
                    <a:pt x="245" y="8"/>
                    <a:pt x="241" y="1"/>
                    <a:pt x="246" y="1"/>
                  </a:cubicBezTo>
                  <a:cubicBezTo>
                    <a:pt x="250" y="0"/>
                    <a:pt x="257" y="1"/>
                    <a:pt x="254" y="7"/>
                  </a:cubicBezTo>
                  <a:cubicBezTo>
                    <a:pt x="252" y="13"/>
                    <a:pt x="250" y="17"/>
                    <a:pt x="256" y="17"/>
                  </a:cubicBezTo>
                  <a:cubicBezTo>
                    <a:pt x="259" y="19"/>
                    <a:pt x="262" y="26"/>
                    <a:pt x="260" y="30"/>
                  </a:cubicBezTo>
                  <a:cubicBezTo>
                    <a:pt x="258" y="39"/>
                    <a:pt x="254" y="47"/>
                    <a:pt x="254" y="56"/>
                  </a:cubicBezTo>
                  <a:cubicBezTo>
                    <a:pt x="255" y="62"/>
                    <a:pt x="260" y="65"/>
                    <a:pt x="258" y="72"/>
                  </a:cubicBezTo>
                  <a:cubicBezTo>
                    <a:pt x="258" y="80"/>
                    <a:pt x="265" y="83"/>
                    <a:pt x="269" y="88"/>
                  </a:cubicBezTo>
                  <a:cubicBezTo>
                    <a:pt x="272" y="92"/>
                    <a:pt x="278" y="92"/>
                    <a:pt x="281" y="88"/>
                  </a:cubicBezTo>
                  <a:cubicBezTo>
                    <a:pt x="288" y="81"/>
                    <a:pt x="297" y="79"/>
                    <a:pt x="304" y="74"/>
                  </a:cubicBezTo>
                  <a:cubicBezTo>
                    <a:pt x="312" y="73"/>
                    <a:pt x="320" y="76"/>
                    <a:pt x="327" y="78"/>
                  </a:cubicBezTo>
                  <a:cubicBezTo>
                    <a:pt x="331" y="77"/>
                    <a:pt x="321" y="69"/>
                    <a:pt x="325" y="65"/>
                  </a:cubicBezTo>
                  <a:cubicBezTo>
                    <a:pt x="328" y="59"/>
                    <a:pt x="333" y="67"/>
                    <a:pt x="337" y="65"/>
                  </a:cubicBezTo>
                  <a:cubicBezTo>
                    <a:pt x="341" y="63"/>
                    <a:pt x="345" y="58"/>
                    <a:pt x="349" y="63"/>
                  </a:cubicBezTo>
                  <a:cubicBezTo>
                    <a:pt x="354" y="64"/>
                    <a:pt x="357" y="70"/>
                    <a:pt x="361" y="72"/>
                  </a:cubicBezTo>
                  <a:cubicBezTo>
                    <a:pt x="365" y="69"/>
                    <a:pt x="368" y="63"/>
                    <a:pt x="372" y="67"/>
                  </a:cubicBezTo>
                  <a:cubicBezTo>
                    <a:pt x="377" y="70"/>
                    <a:pt x="384" y="72"/>
                    <a:pt x="386" y="65"/>
                  </a:cubicBezTo>
                  <a:cubicBezTo>
                    <a:pt x="391" y="55"/>
                    <a:pt x="393" y="44"/>
                    <a:pt x="399" y="36"/>
                  </a:cubicBezTo>
                  <a:cubicBezTo>
                    <a:pt x="401" y="31"/>
                    <a:pt x="405" y="27"/>
                    <a:pt x="404" y="21"/>
                  </a:cubicBezTo>
                  <a:cubicBezTo>
                    <a:pt x="408" y="16"/>
                    <a:pt x="412" y="22"/>
                    <a:pt x="412" y="27"/>
                  </a:cubicBezTo>
                  <a:cubicBezTo>
                    <a:pt x="413" y="37"/>
                    <a:pt x="416" y="46"/>
                    <a:pt x="418" y="56"/>
                  </a:cubicBezTo>
                  <a:cubicBezTo>
                    <a:pt x="420" y="64"/>
                    <a:pt x="422" y="77"/>
                    <a:pt x="430" y="77"/>
                  </a:cubicBezTo>
                  <a:cubicBezTo>
                    <a:pt x="436" y="76"/>
                    <a:pt x="436" y="85"/>
                    <a:pt x="435" y="90"/>
                  </a:cubicBezTo>
                  <a:cubicBezTo>
                    <a:pt x="427" y="96"/>
                    <a:pt x="425" y="111"/>
                    <a:pt x="416" y="116"/>
                  </a:cubicBezTo>
                  <a:cubicBezTo>
                    <a:pt x="406" y="122"/>
                    <a:pt x="401" y="135"/>
                    <a:pt x="398" y="147"/>
                  </a:cubicBezTo>
                  <a:cubicBezTo>
                    <a:pt x="392" y="152"/>
                    <a:pt x="398" y="154"/>
                    <a:pt x="402" y="152"/>
                  </a:cubicBezTo>
                  <a:cubicBezTo>
                    <a:pt x="407" y="150"/>
                    <a:pt x="411" y="145"/>
                    <a:pt x="416" y="143"/>
                  </a:cubicBezTo>
                  <a:cubicBezTo>
                    <a:pt x="417" y="149"/>
                    <a:pt x="419" y="157"/>
                    <a:pt x="423" y="161"/>
                  </a:cubicBezTo>
                  <a:cubicBezTo>
                    <a:pt x="429" y="163"/>
                    <a:pt x="435" y="162"/>
                    <a:pt x="441" y="161"/>
                  </a:cubicBezTo>
                  <a:cubicBezTo>
                    <a:pt x="447" y="156"/>
                    <a:pt x="445" y="160"/>
                    <a:pt x="444" y="167"/>
                  </a:cubicBezTo>
                  <a:cubicBezTo>
                    <a:pt x="443" y="176"/>
                    <a:pt x="447" y="163"/>
                    <a:pt x="450" y="162"/>
                  </a:cubicBezTo>
                  <a:cubicBezTo>
                    <a:pt x="455" y="157"/>
                    <a:pt x="462" y="153"/>
                    <a:pt x="464" y="145"/>
                  </a:cubicBezTo>
                  <a:cubicBezTo>
                    <a:pt x="466" y="139"/>
                    <a:pt x="469" y="133"/>
                    <a:pt x="474" y="135"/>
                  </a:cubicBezTo>
                  <a:cubicBezTo>
                    <a:pt x="479" y="137"/>
                    <a:pt x="483" y="130"/>
                    <a:pt x="486" y="136"/>
                  </a:cubicBezTo>
                  <a:cubicBezTo>
                    <a:pt x="489" y="140"/>
                    <a:pt x="494" y="141"/>
                    <a:pt x="499" y="142"/>
                  </a:cubicBezTo>
                  <a:cubicBezTo>
                    <a:pt x="504" y="145"/>
                    <a:pt x="512" y="146"/>
                    <a:pt x="515" y="153"/>
                  </a:cubicBezTo>
                  <a:cubicBezTo>
                    <a:pt x="516" y="162"/>
                    <a:pt x="521" y="153"/>
                    <a:pt x="524" y="154"/>
                  </a:cubicBezTo>
                  <a:cubicBezTo>
                    <a:pt x="529" y="157"/>
                    <a:pt x="531" y="164"/>
                    <a:pt x="533" y="169"/>
                  </a:cubicBezTo>
                  <a:cubicBezTo>
                    <a:pt x="531" y="174"/>
                    <a:pt x="527" y="179"/>
                    <a:pt x="530" y="186"/>
                  </a:cubicBezTo>
                  <a:cubicBezTo>
                    <a:pt x="531" y="193"/>
                    <a:pt x="535" y="181"/>
                    <a:pt x="538" y="180"/>
                  </a:cubicBezTo>
                  <a:cubicBezTo>
                    <a:pt x="544" y="178"/>
                    <a:pt x="549" y="175"/>
                    <a:pt x="554" y="173"/>
                  </a:cubicBezTo>
                  <a:cubicBezTo>
                    <a:pt x="563" y="173"/>
                    <a:pt x="569" y="182"/>
                    <a:pt x="577" y="183"/>
                  </a:cubicBezTo>
                  <a:cubicBezTo>
                    <a:pt x="587" y="185"/>
                    <a:pt x="597" y="186"/>
                    <a:pt x="607" y="182"/>
                  </a:cubicBezTo>
                  <a:cubicBezTo>
                    <a:pt x="618" y="183"/>
                    <a:pt x="628" y="192"/>
                    <a:pt x="636" y="200"/>
                  </a:cubicBezTo>
                  <a:cubicBezTo>
                    <a:pt x="646" y="210"/>
                    <a:pt x="656" y="223"/>
                    <a:pt x="667" y="231"/>
                  </a:cubicBezTo>
                  <a:cubicBezTo>
                    <a:pt x="675" y="236"/>
                    <a:pt x="685" y="234"/>
                    <a:pt x="693" y="236"/>
                  </a:cubicBezTo>
                  <a:cubicBezTo>
                    <a:pt x="700" y="239"/>
                    <a:pt x="698" y="249"/>
                    <a:pt x="700" y="255"/>
                  </a:cubicBezTo>
                  <a:cubicBezTo>
                    <a:pt x="704" y="271"/>
                    <a:pt x="708" y="287"/>
                    <a:pt x="704" y="304"/>
                  </a:cubicBezTo>
                  <a:cubicBezTo>
                    <a:pt x="702" y="316"/>
                    <a:pt x="698" y="328"/>
                    <a:pt x="692" y="338"/>
                  </a:cubicBezTo>
                  <a:cubicBezTo>
                    <a:pt x="685" y="345"/>
                    <a:pt x="678" y="354"/>
                    <a:pt x="670" y="362"/>
                  </a:cubicBezTo>
                  <a:cubicBezTo>
                    <a:pt x="666" y="363"/>
                    <a:pt x="663" y="365"/>
                    <a:pt x="661" y="371"/>
                  </a:cubicBezTo>
                  <a:cubicBezTo>
                    <a:pt x="661" y="380"/>
                    <a:pt x="657" y="388"/>
                    <a:pt x="653" y="396"/>
                  </a:cubicBezTo>
                  <a:cubicBezTo>
                    <a:pt x="650" y="402"/>
                    <a:pt x="647" y="408"/>
                    <a:pt x="643" y="413"/>
                  </a:cubicBezTo>
                  <a:cubicBezTo>
                    <a:pt x="640" y="413"/>
                    <a:pt x="639" y="401"/>
                    <a:pt x="635" y="405"/>
                  </a:cubicBezTo>
                  <a:cubicBezTo>
                    <a:pt x="636" y="417"/>
                    <a:pt x="630" y="426"/>
                    <a:pt x="630" y="438"/>
                  </a:cubicBezTo>
                  <a:cubicBezTo>
                    <a:pt x="629" y="451"/>
                    <a:pt x="632" y="464"/>
                    <a:pt x="633" y="478"/>
                  </a:cubicBezTo>
                  <a:cubicBezTo>
                    <a:pt x="633" y="490"/>
                    <a:pt x="627" y="503"/>
                    <a:pt x="628" y="516"/>
                  </a:cubicBezTo>
                  <a:cubicBezTo>
                    <a:pt x="631" y="522"/>
                    <a:pt x="627" y="524"/>
                    <a:pt x="623" y="527"/>
                  </a:cubicBezTo>
                  <a:cubicBezTo>
                    <a:pt x="618" y="533"/>
                    <a:pt x="616" y="544"/>
                    <a:pt x="619" y="553"/>
                  </a:cubicBezTo>
                  <a:cubicBezTo>
                    <a:pt x="621" y="559"/>
                    <a:pt x="618" y="565"/>
                    <a:pt x="614" y="569"/>
                  </a:cubicBezTo>
                  <a:cubicBezTo>
                    <a:pt x="608" y="575"/>
                    <a:pt x="607" y="586"/>
                    <a:pt x="602" y="593"/>
                  </a:cubicBezTo>
                  <a:cubicBezTo>
                    <a:pt x="597" y="600"/>
                    <a:pt x="593" y="608"/>
                    <a:pt x="596" y="617"/>
                  </a:cubicBezTo>
                  <a:cubicBezTo>
                    <a:pt x="596" y="623"/>
                    <a:pt x="589" y="621"/>
                    <a:pt x="586" y="624"/>
                  </a:cubicBezTo>
                  <a:cubicBezTo>
                    <a:pt x="581" y="626"/>
                    <a:pt x="577" y="632"/>
                    <a:pt x="578" y="639"/>
                  </a:cubicBezTo>
                  <a:cubicBezTo>
                    <a:pt x="573" y="641"/>
                    <a:pt x="567" y="638"/>
                    <a:pt x="561" y="641"/>
                  </a:cubicBezTo>
                  <a:cubicBezTo>
                    <a:pt x="553" y="642"/>
                    <a:pt x="545" y="638"/>
                    <a:pt x="537" y="640"/>
                  </a:cubicBezTo>
                  <a:cubicBezTo>
                    <a:pt x="532" y="638"/>
                    <a:pt x="531" y="643"/>
                    <a:pt x="528" y="647"/>
                  </a:cubicBezTo>
                  <a:cubicBezTo>
                    <a:pt x="523" y="650"/>
                    <a:pt x="518" y="653"/>
                    <a:pt x="515" y="660"/>
                  </a:cubicBezTo>
                  <a:cubicBezTo>
                    <a:pt x="511" y="657"/>
                    <a:pt x="507" y="656"/>
                    <a:pt x="503" y="660"/>
                  </a:cubicBezTo>
                  <a:cubicBezTo>
                    <a:pt x="493" y="667"/>
                    <a:pt x="484" y="676"/>
                    <a:pt x="475" y="683"/>
                  </a:cubicBezTo>
                  <a:cubicBezTo>
                    <a:pt x="469" y="686"/>
                    <a:pt x="468" y="695"/>
                    <a:pt x="461" y="695"/>
                  </a:cubicBezTo>
                  <a:cubicBezTo>
                    <a:pt x="454" y="695"/>
                    <a:pt x="457" y="698"/>
                    <a:pt x="460" y="703"/>
                  </a:cubicBezTo>
                  <a:cubicBezTo>
                    <a:pt x="460" y="707"/>
                    <a:pt x="460" y="714"/>
                    <a:pt x="456" y="716"/>
                  </a:cubicBezTo>
                  <a:cubicBezTo>
                    <a:pt x="455" y="721"/>
                    <a:pt x="460" y="725"/>
                    <a:pt x="459" y="731"/>
                  </a:cubicBezTo>
                  <a:cubicBezTo>
                    <a:pt x="459" y="744"/>
                    <a:pt x="460" y="758"/>
                    <a:pt x="453" y="769"/>
                  </a:cubicBezTo>
                  <a:cubicBezTo>
                    <a:pt x="449" y="776"/>
                    <a:pt x="441" y="779"/>
                    <a:pt x="437" y="787"/>
                  </a:cubicBezTo>
                  <a:cubicBezTo>
                    <a:pt x="430" y="797"/>
                    <a:pt x="429" y="811"/>
                    <a:pt x="422" y="821"/>
                  </a:cubicBezTo>
                  <a:cubicBezTo>
                    <a:pt x="418" y="829"/>
                    <a:pt x="412" y="834"/>
                    <a:pt x="407" y="841"/>
                  </a:cubicBezTo>
                  <a:cubicBezTo>
                    <a:pt x="408" y="833"/>
                    <a:pt x="412" y="826"/>
                    <a:pt x="418" y="821"/>
                  </a:cubicBezTo>
                  <a:cubicBezTo>
                    <a:pt x="419" y="817"/>
                    <a:pt x="424" y="810"/>
                    <a:pt x="422" y="807"/>
                  </a:cubicBezTo>
                  <a:cubicBezTo>
                    <a:pt x="418" y="811"/>
                    <a:pt x="413" y="804"/>
                    <a:pt x="410" y="807"/>
                  </a:cubicBezTo>
                  <a:cubicBezTo>
                    <a:pt x="410" y="814"/>
                    <a:pt x="408" y="822"/>
                    <a:pt x="404" y="828"/>
                  </a:cubicBezTo>
                  <a:cubicBezTo>
                    <a:pt x="400" y="831"/>
                    <a:pt x="394" y="836"/>
                    <a:pt x="394" y="844"/>
                  </a:cubicBezTo>
                  <a:cubicBezTo>
                    <a:pt x="392" y="854"/>
                    <a:pt x="391" y="864"/>
                    <a:pt x="385" y="872"/>
                  </a:cubicBezTo>
                  <a:cubicBezTo>
                    <a:pt x="381" y="878"/>
                    <a:pt x="376" y="883"/>
                    <a:pt x="372" y="888"/>
                  </a:cubicBezTo>
                  <a:cubicBezTo>
                    <a:pt x="371" y="882"/>
                    <a:pt x="367" y="876"/>
                    <a:pt x="371" y="871"/>
                  </a:cubicBezTo>
                  <a:cubicBezTo>
                    <a:pt x="375" y="868"/>
                    <a:pt x="376" y="862"/>
                    <a:pt x="372" y="860"/>
                  </a:cubicBezTo>
                  <a:cubicBezTo>
                    <a:pt x="366" y="853"/>
                    <a:pt x="362" y="842"/>
                    <a:pt x="354" y="838"/>
                  </a:cubicBezTo>
                  <a:cubicBezTo>
                    <a:pt x="349" y="833"/>
                    <a:pt x="342" y="835"/>
                    <a:pt x="339" y="827"/>
                  </a:cubicBezTo>
                  <a:cubicBezTo>
                    <a:pt x="337" y="821"/>
                    <a:pt x="333" y="822"/>
                    <a:pt x="329" y="826"/>
                  </a:cubicBezTo>
                  <a:cubicBezTo>
                    <a:pt x="325" y="827"/>
                    <a:pt x="325" y="819"/>
                    <a:pt x="322" y="817"/>
                  </a:cubicBezTo>
                  <a:cubicBezTo>
                    <a:pt x="319" y="812"/>
                    <a:pt x="315" y="806"/>
                    <a:pt x="311" y="806"/>
                  </a:cubicBezTo>
                  <a:cubicBezTo>
                    <a:pt x="306" y="807"/>
                    <a:pt x="301" y="809"/>
                    <a:pt x="296" y="809"/>
                  </a:cubicBezTo>
                  <a:cubicBezTo>
                    <a:pt x="312" y="787"/>
                    <a:pt x="328" y="767"/>
                    <a:pt x="346" y="749"/>
                  </a:cubicBezTo>
                  <a:cubicBezTo>
                    <a:pt x="352" y="743"/>
                    <a:pt x="361" y="742"/>
                    <a:pt x="366" y="736"/>
                  </a:cubicBezTo>
                  <a:cubicBezTo>
                    <a:pt x="368" y="729"/>
                    <a:pt x="368" y="721"/>
                    <a:pt x="368" y="714"/>
                  </a:cubicBezTo>
                  <a:cubicBezTo>
                    <a:pt x="365" y="710"/>
                    <a:pt x="365" y="703"/>
                    <a:pt x="361" y="701"/>
                  </a:cubicBezTo>
                  <a:cubicBezTo>
                    <a:pt x="358" y="701"/>
                    <a:pt x="354" y="702"/>
                    <a:pt x="350" y="703"/>
                  </a:cubicBezTo>
                  <a:close/>
                  <a:moveTo>
                    <a:pt x="429" y="157"/>
                  </a:moveTo>
                  <a:cubicBezTo>
                    <a:pt x="424" y="157"/>
                    <a:pt x="422" y="151"/>
                    <a:pt x="422" y="146"/>
                  </a:cubicBezTo>
                  <a:cubicBezTo>
                    <a:pt x="424" y="142"/>
                    <a:pt x="421" y="136"/>
                    <a:pt x="423" y="131"/>
                  </a:cubicBezTo>
                  <a:cubicBezTo>
                    <a:pt x="423" y="125"/>
                    <a:pt x="425" y="120"/>
                    <a:pt x="430" y="122"/>
                  </a:cubicBezTo>
                  <a:cubicBezTo>
                    <a:pt x="436" y="122"/>
                    <a:pt x="443" y="126"/>
                    <a:pt x="449" y="122"/>
                  </a:cubicBezTo>
                  <a:cubicBezTo>
                    <a:pt x="453" y="122"/>
                    <a:pt x="458" y="124"/>
                    <a:pt x="462" y="126"/>
                  </a:cubicBezTo>
                  <a:cubicBezTo>
                    <a:pt x="457" y="133"/>
                    <a:pt x="459" y="145"/>
                    <a:pt x="453" y="150"/>
                  </a:cubicBezTo>
                  <a:cubicBezTo>
                    <a:pt x="447" y="156"/>
                    <a:pt x="440" y="155"/>
                    <a:pt x="434" y="155"/>
                  </a:cubicBezTo>
                  <a:cubicBezTo>
                    <a:pt x="432" y="156"/>
                    <a:pt x="431" y="156"/>
                    <a:pt x="429" y="157"/>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sp>
          <p:nvSpPr>
            <p:cNvPr id="202" name="Freeform 423">
              <a:extLst>
                <a:ext uri="{FF2B5EF4-FFF2-40B4-BE49-F238E27FC236}">
                  <a16:creationId xmlns:a16="http://schemas.microsoft.com/office/drawing/2014/main" id="{DA7136E7-A443-4753-BDBE-527ECB225C2D}"/>
                </a:ext>
              </a:extLst>
            </p:cNvPr>
            <p:cNvSpPr>
              <a:spLocks noEditPoints="1"/>
            </p:cNvSpPr>
            <p:nvPr/>
          </p:nvSpPr>
          <p:spPr bwMode="auto">
            <a:xfrm>
              <a:off x="2633872" y="3521432"/>
              <a:ext cx="84284" cy="89782"/>
            </a:xfrm>
            <a:custGeom>
              <a:avLst/>
              <a:gdLst/>
              <a:ahLst/>
              <a:cxnLst>
                <a:cxn ang="0">
                  <a:pos x="32" y="154"/>
                </a:cxn>
                <a:cxn ang="0">
                  <a:pos x="38" y="134"/>
                </a:cxn>
                <a:cxn ang="0">
                  <a:pos x="16" y="129"/>
                </a:cxn>
                <a:cxn ang="0">
                  <a:pos x="7" y="109"/>
                </a:cxn>
                <a:cxn ang="0">
                  <a:pos x="8" y="87"/>
                </a:cxn>
                <a:cxn ang="0">
                  <a:pos x="11" y="72"/>
                </a:cxn>
                <a:cxn ang="0">
                  <a:pos x="17" y="57"/>
                </a:cxn>
                <a:cxn ang="0">
                  <a:pos x="23" y="38"/>
                </a:cxn>
                <a:cxn ang="0">
                  <a:pos x="42" y="33"/>
                </a:cxn>
                <a:cxn ang="0">
                  <a:pos x="51" y="27"/>
                </a:cxn>
                <a:cxn ang="0">
                  <a:pos x="55" y="19"/>
                </a:cxn>
                <a:cxn ang="0">
                  <a:pos x="52" y="6"/>
                </a:cxn>
                <a:cxn ang="0">
                  <a:pos x="73" y="4"/>
                </a:cxn>
                <a:cxn ang="0">
                  <a:pos x="87" y="16"/>
                </a:cxn>
                <a:cxn ang="0">
                  <a:pos x="95" y="24"/>
                </a:cxn>
                <a:cxn ang="0">
                  <a:pos x="125" y="15"/>
                </a:cxn>
                <a:cxn ang="0">
                  <a:pos x="144" y="23"/>
                </a:cxn>
                <a:cxn ang="0">
                  <a:pos x="155" y="43"/>
                </a:cxn>
                <a:cxn ang="0">
                  <a:pos x="160" y="62"/>
                </a:cxn>
                <a:cxn ang="0">
                  <a:pos x="167" y="84"/>
                </a:cxn>
                <a:cxn ang="0">
                  <a:pos x="155" y="92"/>
                </a:cxn>
                <a:cxn ang="0">
                  <a:pos x="134" y="100"/>
                </a:cxn>
                <a:cxn ang="0">
                  <a:pos x="119" y="112"/>
                </a:cxn>
                <a:cxn ang="0">
                  <a:pos x="131" y="129"/>
                </a:cxn>
                <a:cxn ang="0">
                  <a:pos x="145" y="145"/>
                </a:cxn>
                <a:cxn ang="0">
                  <a:pos x="126" y="156"/>
                </a:cxn>
                <a:cxn ang="0">
                  <a:pos x="124" y="166"/>
                </a:cxn>
                <a:cxn ang="0">
                  <a:pos x="101" y="169"/>
                </a:cxn>
                <a:cxn ang="0">
                  <a:pos x="82" y="173"/>
                </a:cxn>
                <a:cxn ang="0">
                  <a:pos x="64" y="167"/>
                </a:cxn>
                <a:cxn ang="0">
                  <a:pos x="45" y="168"/>
                </a:cxn>
                <a:cxn ang="0">
                  <a:pos x="32" y="168"/>
                </a:cxn>
                <a:cxn ang="0">
                  <a:pos x="146" y="22"/>
                </a:cxn>
              </a:cxnLst>
              <a:rect l="0" t="0" r="r" b="b"/>
              <a:pathLst>
                <a:path w="167" h="177">
                  <a:moveTo>
                    <a:pt x="32" y="168"/>
                  </a:moveTo>
                  <a:cubicBezTo>
                    <a:pt x="29" y="163"/>
                    <a:pt x="33" y="158"/>
                    <a:pt x="32" y="154"/>
                  </a:cubicBezTo>
                  <a:cubicBezTo>
                    <a:pt x="36" y="151"/>
                    <a:pt x="34" y="144"/>
                    <a:pt x="38" y="142"/>
                  </a:cubicBezTo>
                  <a:cubicBezTo>
                    <a:pt x="43" y="138"/>
                    <a:pt x="44" y="135"/>
                    <a:pt x="38" y="134"/>
                  </a:cubicBezTo>
                  <a:cubicBezTo>
                    <a:pt x="33" y="136"/>
                    <a:pt x="31" y="131"/>
                    <a:pt x="27" y="132"/>
                  </a:cubicBezTo>
                  <a:cubicBezTo>
                    <a:pt x="22" y="132"/>
                    <a:pt x="19" y="133"/>
                    <a:pt x="16" y="129"/>
                  </a:cubicBezTo>
                  <a:cubicBezTo>
                    <a:pt x="11" y="126"/>
                    <a:pt x="12" y="122"/>
                    <a:pt x="14" y="118"/>
                  </a:cubicBezTo>
                  <a:cubicBezTo>
                    <a:pt x="11" y="118"/>
                    <a:pt x="4" y="114"/>
                    <a:pt x="7" y="109"/>
                  </a:cubicBezTo>
                  <a:cubicBezTo>
                    <a:pt x="12" y="106"/>
                    <a:pt x="9" y="98"/>
                    <a:pt x="4" y="96"/>
                  </a:cubicBezTo>
                  <a:cubicBezTo>
                    <a:pt x="7" y="91"/>
                    <a:pt x="1" y="90"/>
                    <a:pt x="8" y="87"/>
                  </a:cubicBezTo>
                  <a:cubicBezTo>
                    <a:pt x="5" y="85"/>
                    <a:pt x="10" y="79"/>
                    <a:pt x="6" y="75"/>
                  </a:cubicBezTo>
                  <a:cubicBezTo>
                    <a:pt x="0" y="73"/>
                    <a:pt x="9" y="69"/>
                    <a:pt x="11" y="72"/>
                  </a:cubicBezTo>
                  <a:cubicBezTo>
                    <a:pt x="16" y="71"/>
                    <a:pt x="20" y="68"/>
                    <a:pt x="22" y="64"/>
                  </a:cubicBezTo>
                  <a:cubicBezTo>
                    <a:pt x="27" y="60"/>
                    <a:pt x="21" y="57"/>
                    <a:pt x="17" y="57"/>
                  </a:cubicBezTo>
                  <a:cubicBezTo>
                    <a:pt x="17" y="50"/>
                    <a:pt x="25" y="57"/>
                    <a:pt x="24" y="49"/>
                  </a:cubicBezTo>
                  <a:cubicBezTo>
                    <a:pt x="28" y="46"/>
                    <a:pt x="27" y="39"/>
                    <a:pt x="23" y="38"/>
                  </a:cubicBezTo>
                  <a:cubicBezTo>
                    <a:pt x="21" y="32"/>
                    <a:pt x="27" y="30"/>
                    <a:pt x="31" y="31"/>
                  </a:cubicBezTo>
                  <a:cubicBezTo>
                    <a:pt x="34" y="32"/>
                    <a:pt x="40" y="28"/>
                    <a:pt x="42" y="33"/>
                  </a:cubicBezTo>
                  <a:cubicBezTo>
                    <a:pt x="41" y="41"/>
                    <a:pt x="46" y="35"/>
                    <a:pt x="45" y="33"/>
                  </a:cubicBezTo>
                  <a:cubicBezTo>
                    <a:pt x="52" y="38"/>
                    <a:pt x="46" y="29"/>
                    <a:pt x="51" y="27"/>
                  </a:cubicBezTo>
                  <a:cubicBezTo>
                    <a:pt x="54" y="28"/>
                    <a:pt x="65" y="27"/>
                    <a:pt x="57" y="26"/>
                  </a:cubicBezTo>
                  <a:cubicBezTo>
                    <a:pt x="54" y="23"/>
                    <a:pt x="58" y="22"/>
                    <a:pt x="55" y="19"/>
                  </a:cubicBezTo>
                  <a:cubicBezTo>
                    <a:pt x="59" y="16"/>
                    <a:pt x="45" y="18"/>
                    <a:pt x="53" y="15"/>
                  </a:cubicBezTo>
                  <a:cubicBezTo>
                    <a:pt x="60" y="15"/>
                    <a:pt x="55" y="9"/>
                    <a:pt x="52" y="6"/>
                  </a:cubicBezTo>
                  <a:cubicBezTo>
                    <a:pt x="48" y="0"/>
                    <a:pt x="57" y="2"/>
                    <a:pt x="60" y="1"/>
                  </a:cubicBezTo>
                  <a:cubicBezTo>
                    <a:pt x="64" y="1"/>
                    <a:pt x="69" y="0"/>
                    <a:pt x="73" y="4"/>
                  </a:cubicBezTo>
                  <a:cubicBezTo>
                    <a:pt x="80" y="6"/>
                    <a:pt x="72" y="15"/>
                    <a:pt x="77" y="12"/>
                  </a:cubicBezTo>
                  <a:cubicBezTo>
                    <a:pt x="80" y="15"/>
                    <a:pt x="83" y="14"/>
                    <a:pt x="87" y="16"/>
                  </a:cubicBezTo>
                  <a:cubicBezTo>
                    <a:pt x="90" y="17"/>
                    <a:pt x="98" y="12"/>
                    <a:pt x="95" y="19"/>
                  </a:cubicBezTo>
                  <a:cubicBezTo>
                    <a:pt x="90" y="21"/>
                    <a:pt x="88" y="26"/>
                    <a:pt x="95" y="24"/>
                  </a:cubicBezTo>
                  <a:cubicBezTo>
                    <a:pt x="98" y="24"/>
                    <a:pt x="103" y="28"/>
                    <a:pt x="105" y="21"/>
                  </a:cubicBezTo>
                  <a:cubicBezTo>
                    <a:pt x="112" y="21"/>
                    <a:pt x="118" y="18"/>
                    <a:pt x="125" y="15"/>
                  </a:cubicBezTo>
                  <a:cubicBezTo>
                    <a:pt x="129" y="15"/>
                    <a:pt x="131" y="15"/>
                    <a:pt x="135" y="19"/>
                  </a:cubicBezTo>
                  <a:cubicBezTo>
                    <a:pt x="137" y="24"/>
                    <a:pt x="144" y="17"/>
                    <a:pt x="144" y="23"/>
                  </a:cubicBezTo>
                  <a:cubicBezTo>
                    <a:pt x="143" y="30"/>
                    <a:pt x="150" y="29"/>
                    <a:pt x="152" y="30"/>
                  </a:cubicBezTo>
                  <a:cubicBezTo>
                    <a:pt x="155" y="32"/>
                    <a:pt x="158" y="39"/>
                    <a:pt x="155" y="43"/>
                  </a:cubicBezTo>
                  <a:cubicBezTo>
                    <a:pt x="152" y="46"/>
                    <a:pt x="149" y="50"/>
                    <a:pt x="156" y="52"/>
                  </a:cubicBezTo>
                  <a:cubicBezTo>
                    <a:pt x="163" y="53"/>
                    <a:pt x="156" y="59"/>
                    <a:pt x="160" y="62"/>
                  </a:cubicBezTo>
                  <a:cubicBezTo>
                    <a:pt x="164" y="65"/>
                    <a:pt x="160" y="70"/>
                    <a:pt x="160" y="73"/>
                  </a:cubicBezTo>
                  <a:cubicBezTo>
                    <a:pt x="161" y="78"/>
                    <a:pt x="164" y="79"/>
                    <a:pt x="167" y="84"/>
                  </a:cubicBezTo>
                  <a:cubicBezTo>
                    <a:pt x="167" y="87"/>
                    <a:pt x="164" y="96"/>
                    <a:pt x="160" y="93"/>
                  </a:cubicBezTo>
                  <a:cubicBezTo>
                    <a:pt x="160" y="86"/>
                    <a:pt x="151" y="89"/>
                    <a:pt x="155" y="92"/>
                  </a:cubicBezTo>
                  <a:cubicBezTo>
                    <a:pt x="151" y="93"/>
                    <a:pt x="148" y="94"/>
                    <a:pt x="144" y="96"/>
                  </a:cubicBezTo>
                  <a:cubicBezTo>
                    <a:pt x="140" y="97"/>
                    <a:pt x="137" y="97"/>
                    <a:pt x="134" y="100"/>
                  </a:cubicBezTo>
                  <a:cubicBezTo>
                    <a:pt x="131" y="102"/>
                    <a:pt x="128" y="102"/>
                    <a:pt x="124" y="104"/>
                  </a:cubicBezTo>
                  <a:cubicBezTo>
                    <a:pt x="120" y="103"/>
                    <a:pt x="115" y="108"/>
                    <a:pt x="119" y="112"/>
                  </a:cubicBezTo>
                  <a:cubicBezTo>
                    <a:pt x="126" y="112"/>
                    <a:pt x="118" y="119"/>
                    <a:pt x="122" y="122"/>
                  </a:cubicBezTo>
                  <a:cubicBezTo>
                    <a:pt x="123" y="127"/>
                    <a:pt x="129" y="126"/>
                    <a:pt x="131" y="129"/>
                  </a:cubicBezTo>
                  <a:cubicBezTo>
                    <a:pt x="134" y="131"/>
                    <a:pt x="138" y="136"/>
                    <a:pt x="141" y="135"/>
                  </a:cubicBezTo>
                  <a:cubicBezTo>
                    <a:pt x="143" y="137"/>
                    <a:pt x="151" y="144"/>
                    <a:pt x="145" y="145"/>
                  </a:cubicBezTo>
                  <a:cubicBezTo>
                    <a:pt x="141" y="148"/>
                    <a:pt x="137" y="142"/>
                    <a:pt x="136" y="150"/>
                  </a:cubicBezTo>
                  <a:cubicBezTo>
                    <a:pt x="133" y="152"/>
                    <a:pt x="127" y="152"/>
                    <a:pt x="126" y="156"/>
                  </a:cubicBezTo>
                  <a:cubicBezTo>
                    <a:pt x="130" y="161"/>
                    <a:pt x="128" y="164"/>
                    <a:pt x="131" y="167"/>
                  </a:cubicBezTo>
                  <a:cubicBezTo>
                    <a:pt x="130" y="175"/>
                    <a:pt x="126" y="165"/>
                    <a:pt x="124" y="166"/>
                  </a:cubicBezTo>
                  <a:cubicBezTo>
                    <a:pt x="120" y="166"/>
                    <a:pt x="116" y="165"/>
                    <a:pt x="113" y="167"/>
                  </a:cubicBezTo>
                  <a:cubicBezTo>
                    <a:pt x="108" y="167"/>
                    <a:pt x="105" y="168"/>
                    <a:pt x="101" y="169"/>
                  </a:cubicBezTo>
                  <a:cubicBezTo>
                    <a:pt x="99" y="173"/>
                    <a:pt x="93" y="173"/>
                    <a:pt x="91" y="169"/>
                  </a:cubicBezTo>
                  <a:cubicBezTo>
                    <a:pt x="86" y="167"/>
                    <a:pt x="84" y="168"/>
                    <a:pt x="82" y="173"/>
                  </a:cubicBezTo>
                  <a:cubicBezTo>
                    <a:pt x="78" y="177"/>
                    <a:pt x="79" y="171"/>
                    <a:pt x="75" y="169"/>
                  </a:cubicBezTo>
                  <a:cubicBezTo>
                    <a:pt x="72" y="166"/>
                    <a:pt x="68" y="171"/>
                    <a:pt x="64" y="167"/>
                  </a:cubicBezTo>
                  <a:cubicBezTo>
                    <a:pt x="60" y="165"/>
                    <a:pt x="56" y="166"/>
                    <a:pt x="52" y="165"/>
                  </a:cubicBezTo>
                  <a:cubicBezTo>
                    <a:pt x="49" y="161"/>
                    <a:pt x="48" y="169"/>
                    <a:pt x="45" y="168"/>
                  </a:cubicBezTo>
                  <a:cubicBezTo>
                    <a:pt x="41" y="166"/>
                    <a:pt x="37" y="168"/>
                    <a:pt x="34" y="168"/>
                  </a:cubicBezTo>
                  <a:cubicBezTo>
                    <a:pt x="33" y="168"/>
                    <a:pt x="32" y="168"/>
                    <a:pt x="32" y="168"/>
                  </a:cubicBezTo>
                  <a:close/>
                  <a:moveTo>
                    <a:pt x="152" y="26"/>
                  </a:moveTo>
                  <a:cubicBezTo>
                    <a:pt x="148" y="27"/>
                    <a:pt x="142" y="23"/>
                    <a:pt x="146" y="22"/>
                  </a:cubicBezTo>
                  <a:cubicBezTo>
                    <a:pt x="148" y="23"/>
                    <a:pt x="150" y="23"/>
                    <a:pt x="152" y="26"/>
                  </a:cubicBezTo>
                  <a:close/>
                </a:path>
              </a:pathLst>
            </a:custGeom>
            <a:grpFill/>
            <a:ln w="6350">
              <a:noFill/>
              <a:round/>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endParaRPr lang="ro-RO" sz="1800">
                <a:solidFill>
                  <a:schemeClr val="tx1"/>
                </a:solidFill>
                <a:latin typeface="+mj-lt"/>
              </a:endParaRPr>
            </a:p>
          </p:txBody>
        </p:sp>
      </p:grpSp>
      <p:sp>
        <p:nvSpPr>
          <p:cNvPr id="6" name="TextBox 222">
            <a:extLst>
              <a:ext uri="{FF2B5EF4-FFF2-40B4-BE49-F238E27FC236}">
                <a16:creationId xmlns:a16="http://schemas.microsoft.com/office/drawing/2014/main" id="{3C480A04-801A-4BAB-A92C-6BF177BECA6B}"/>
              </a:ext>
            </a:extLst>
          </p:cNvPr>
          <p:cNvSpPr txBox="1"/>
          <p:nvPr/>
        </p:nvSpPr>
        <p:spPr>
          <a:xfrm>
            <a:off x="5206132" y="1696438"/>
            <a:ext cx="854722" cy="348813"/>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lnSpc>
                <a:spcPts val="1000"/>
              </a:lnSpc>
            </a:pPr>
            <a:r>
              <a:rPr lang="en-US" sz="1000" b="1" dirty="0">
                <a:solidFill>
                  <a:schemeClr val="tx1"/>
                </a:solidFill>
                <a:latin typeface="+mj-lt"/>
              </a:rPr>
              <a:t>Bangladesh</a:t>
            </a:r>
          </a:p>
          <a:p>
            <a:pPr algn="ctr" defTabSz="914264">
              <a:lnSpc>
                <a:spcPts val="1000"/>
              </a:lnSpc>
            </a:pPr>
            <a:r>
              <a:rPr lang="en-US" sz="900" dirty="0">
                <a:solidFill>
                  <a:schemeClr val="tx1"/>
                </a:solidFill>
                <a:latin typeface="+mj-lt"/>
              </a:rPr>
              <a:t>Border IC</a:t>
            </a:r>
          </a:p>
        </p:txBody>
      </p:sp>
      <p:sp>
        <p:nvSpPr>
          <p:cNvPr id="7" name="TextBox 223">
            <a:extLst>
              <a:ext uri="{FF2B5EF4-FFF2-40B4-BE49-F238E27FC236}">
                <a16:creationId xmlns:a16="http://schemas.microsoft.com/office/drawing/2014/main" id="{42588101-D5BF-40D7-BD6D-F3999ECCE6D8}"/>
              </a:ext>
            </a:extLst>
          </p:cNvPr>
          <p:cNvSpPr txBox="1"/>
          <p:nvPr/>
        </p:nvSpPr>
        <p:spPr>
          <a:xfrm>
            <a:off x="2769669" y="1789307"/>
            <a:ext cx="418704" cy="348813"/>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lnSpc>
                <a:spcPts val="1000"/>
              </a:lnSpc>
            </a:pPr>
            <a:r>
              <a:rPr lang="en-US" sz="1000" b="1" dirty="0">
                <a:solidFill>
                  <a:srgbClr val="BED730"/>
                </a:solidFill>
                <a:latin typeface="+mj-lt"/>
              </a:rPr>
              <a:t>USA</a:t>
            </a:r>
            <a:endParaRPr lang="en-US" sz="900" b="1" dirty="0">
              <a:solidFill>
                <a:srgbClr val="BED730"/>
              </a:solidFill>
              <a:latin typeface="+mj-lt"/>
              <a:cs typeface="Arial Unicode MS" charset="0"/>
            </a:endParaRPr>
          </a:p>
          <a:p>
            <a:pPr algn="ctr" defTabSz="914264">
              <a:lnSpc>
                <a:spcPts val="1000"/>
              </a:lnSpc>
              <a:defRPr/>
            </a:pPr>
            <a:r>
              <a:rPr lang="en-US" sz="900" dirty="0">
                <a:solidFill>
                  <a:schemeClr val="bg1"/>
                </a:solidFill>
                <a:latin typeface="+mj-lt"/>
              </a:rPr>
              <a:t>NY</a:t>
            </a:r>
          </a:p>
        </p:txBody>
      </p:sp>
      <p:sp>
        <p:nvSpPr>
          <p:cNvPr id="8" name="TextBox 224">
            <a:extLst>
              <a:ext uri="{FF2B5EF4-FFF2-40B4-BE49-F238E27FC236}">
                <a16:creationId xmlns:a16="http://schemas.microsoft.com/office/drawing/2014/main" id="{8FD8DD67-A827-4EFC-A411-707B5BCCD345}"/>
              </a:ext>
            </a:extLst>
          </p:cNvPr>
          <p:cNvSpPr txBox="1"/>
          <p:nvPr/>
        </p:nvSpPr>
        <p:spPr>
          <a:xfrm>
            <a:off x="1422123" y="1950364"/>
            <a:ext cx="418704" cy="348813"/>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lnSpc>
                <a:spcPts val="1000"/>
              </a:lnSpc>
            </a:pPr>
            <a:r>
              <a:rPr lang="en-US" sz="1000" b="1" dirty="0">
                <a:solidFill>
                  <a:srgbClr val="BED730"/>
                </a:solidFill>
                <a:latin typeface="+mj-lt"/>
              </a:rPr>
              <a:t>USA</a:t>
            </a:r>
          </a:p>
          <a:p>
            <a:pPr algn="ctr" defTabSz="914264">
              <a:lnSpc>
                <a:spcPts val="1000"/>
              </a:lnSpc>
            </a:pPr>
            <a:r>
              <a:rPr lang="en-US" sz="900" dirty="0">
                <a:solidFill>
                  <a:schemeClr val="bg1"/>
                </a:solidFill>
                <a:latin typeface="+mj-lt"/>
              </a:rPr>
              <a:t>LA</a:t>
            </a:r>
          </a:p>
        </p:txBody>
      </p:sp>
      <p:sp>
        <p:nvSpPr>
          <p:cNvPr id="9" name="TextBox 225">
            <a:extLst>
              <a:ext uri="{FF2B5EF4-FFF2-40B4-BE49-F238E27FC236}">
                <a16:creationId xmlns:a16="http://schemas.microsoft.com/office/drawing/2014/main" id="{7FCD51C1-AEF2-400C-BB42-A9B9958F66C4}"/>
              </a:ext>
            </a:extLst>
          </p:cNvPr>
          <p:cNvSpPr txBox="1"/>
          <p:nvPr/>
        </p:nvSpPr>
        <p:spPr>
          <a:xfrm>
            <a:off x="3631395" y="799006"/>
            <a:ext cx="619080" cy="384721"/>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r>
              <a:rPr lang="en-US" sz="1000" b="1" dirty="0">
                <a:solidFill>
                  <a:srgbClr val="BED730"/>
                </a:solidFill>
                <a:latin typeface="+mj-lt"/>
              </a:rPr>
              <a:t>Europe</a:t>
            </a:r>
            <a:endParaRPr lang="en-US" sz="900" b="1" dirty="0">
              <a:solidFill>
                <a:srgbClr val="BED730"/>
              </a:solidFill>
              <a:latin typeface="+mj-lt"/>
              <a:cs typeface="Arial Unicode MS" charset="0"/>
            </a:endParaRPr>
          </a:p>
          <a:p>
            <a:pPr algn="ctr" defTabSz="914264">
              <a:defRPr/>
            </a:pPr>
            <a:r>
              <a:rPr lang="en-US" sz="900" dirty="0">
                <a:solidFill>
                  <a:schemeClr val="bg1"/>
                </a:solidFill>
                <a:latin typeface="+mj-lt"/>
              </a:rPr>
              <a:t>London</a:t>
            </a:r>
          </a:p>
        </p:txBody>
      </p:sp>
      <p:sp>
        <p:nvSpPr>
          <p:cNvPr id="10" name="TextBox 226">
            <a:extLst>
              <a:ext uri="{FF2B5EF4-FFF2-40B4-BE49-F238E27FC236}">
                <a16:creationId xmlns:a16="http://schemas.microsoft.com/office/drawing/2014/main" id="{133198E1-76E8-4A52-A7F4-E540A8E66A9C}"/>
              </a:ext>
            </a:extLst>
          </p:cNvPr>
          <p:cNvSpPr txBox="1"/>
          <p:nvPr/>
        </p:nvSpPr>
        <p:spPr>
          <a:xfrm>
            <a:off x="4792477" y="1677531"/>
            <a:ext cx="524503"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r>
              <a:rPr lang="en-US" sz="1000" b="1" dirty="0">
                <a:solidFill>
                  <a:schemeClr val="tx1"/>
                </a:solidFill>
                <a:latin typeface="+mj-lt"/>
              </a:rPr>
              <a:t>Dubai</a:t>
            </a:r>
            <a:endParaRPr lang="en-US" sz="900" dirty="0">
              <a:solidFill>
                <a:schemeClr val="tx1"/>
              </a:solidFill>
              <a:latin typeface="+mj-lt"/>
            </a:endParaRPr>
          </a:p>
        </p:txBody>
      </p:sp>
      <p:sp>
        <p:nvSpPr>
          <p:cNvPr id="11" name="TextBox 227">
            <a:extLst>
              <a:ext uri="{FF2B5EF4-FFF2-40B4-BE49-F238E27FC236}">
                <a16:creationId xmlns:a16="http://schemas.microsoft.com/office/drawing/2014/main" id="{F2A98C6F-8AE7-409D-AE67-DFA3C219F856}"/>
              </a:ext>
            </a:extLst>
          </p:cNvPr>
          <p:cNvSpPr txBox="1"/>
          <p:nvPr/>
        </p:nvSpPr>
        <p:spPr>
          <a:xfrm>
            <a:off x="4975224" y="2674832"/>
            <a:ext cx="772969" cy="246221"/>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r>
              <a:rPr lang="en-US" sz="1000" b="1" dirty="0">
                <a:solidFill>
                  <a:srgbClr val="BED730"/>
                </a:solidFill>
                <a:latin typeface="+mj-lt"/>
              </a:rPr>
              <a:t>Singapore</a:t>
            </a:r>
            <a:endParaRPr lang="en-US" sz="900" dirty="0">
              <a:solidFill>
                <a:srgbClr val="BED730"/>
              </a:solidFill>
              <a:latin typeface="+mj-lt"/>
            </a:endParaRPr>
          </a:p>
        </p:txBody>
      </p:sp>
      <p:grpSp>
        <p:nvGrpSpPr>
          <p:cNvPr id="12" name="Group 11">
            <a:extLst>
              <a:ext uri="{FF2B5EF4-FFF2-40B4-BE49-F238E27FC236}">
                <a16:creationId xmlns:a16="http://schemas.microsoft.com/office/drawing/2014/main" id="{40E913AA-7E02-4EA3-B265-7093C517CEE6}"/>
              </a:ext>
            </a:extLst>
          </p:cNvPr>
          <p:cNvGrpSpPr/>
          <p:nvPr/>
        </p:nvGrpSpPr>
        <p:grpSpPr>
          <a:xfrm>
            <a:off x="1813025" y="1686260"/>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34" name="Teardrop 33">
              <a:extLst>
                <a:ext uri="{FF2B5EF4-FFF2-40B4-BE49-F238E27FC236}">
                  <a16:creationId xmlns:a16="http://schemas.microsoft.com/office/drawing/2014/main" id="{2A7EFED6-7507-4AF3-8F56-43DE6E61570E}"/>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dirty="0">
                <a:solidFill>
                  <a:schemeClr val="bg1"/>
                </a:solidFill>
                <a:latin typeface="+mj-lt"/>
              </a:endParaRPr>
            </a:p>
          </p:txBody>
        </p:sp>
        <p:sp>
          <p:nvSpPr>
            <p:cNvPr id="35" name="Oval 34">
              <a:extLst>
                <a:ext uri="{FF2B5EF4-FFF2-40B4-BE49-F238E27FC236}">
                  <a16:creationId xmlns:a16="http://schemas.microsoft.com/office/drawing/2014/main" id="{340BFE2E-2E1A-4E1C-97E5-A99FC92B0194}"/>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dirty="0">
                <a:solidFill>
                  <a:schemeClr val="bg1"/>
                </a:solidFill>
                <a:latin typeface="+mj-lt"/>
              </a:endParaRPr>
            </a:p>
          </p:txBody>
        </p:sp>
      </p:grpSp>
      <p:grpSp>
        <p:nvGrpSpPr>
          <p:cNvPr id="13" name="Group 12">
            <a:extLst>
              <a:ext uri="{FF2B5EF4-FFF2-40B4-BE49-F238E27FC236}">
                <a16:creationId xmlns:a16="http://schemas.microsoft.com/office/drawing/2014/main" id="{6872EECA-F29E-4719-BF53-21AA2E4279A3}"/>
              </a:ext>
            </a:extLst>
          </p:cNvPr>
          <p:cNvGrpSpPr/>
          <p:nvPr/>
        </p:nvGrpSpPr>
        <p:grpSpPr>
          <a:xfrm>
            <a:off x="2510458" y="1526459"/>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32" name="Teardrop 31">
              <a:extLst>
                <a:ext uri="{FF2B5EF4-FFF2-40B4-BE49-F238E27FC236}">
                  <a16:creationId xmlns:a16="http://schemas.microsoft.com/office/drawing/2014/main" id="{E2109AD9-DC2F-48FA-A858-4ACCE772FDA5}"/>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dirty="0">
                <a:solidFill>
                  <a:schemeClr val="bg1"/>
                </a:solidFill>
                <a:latin typeface="+mj-lt"/>
              </a:endParaRPr>
            </a:p>
          </p:txBody>
        </p:sp>
        <p:sp>
          <p:nvSpPr>
            <p:cNvPr id="33" name="Oval 32">
              <a:extLst>
                <a:ext uri="{FF2B5EF4-FFF2-40B4-BE49-F238E27FC236}">
                  <a16:creationId xmlns:a16="http://schemas.microsoft.com/office/drawing/2014/main" id="{1531BFF9-2E16-4C65-80BD-C8B003D2CAF2}"/>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dirty="0">
                <a:solidFill>
                  <a:schemeClr val="bg1"/>
                </a:solidFill>
                <a:latin typeface="+mj-lt"/>
              </a:endParaRPr>
            </a:p>
          </p:txBody>
        </p:sp>
      </p:grpSp>
      <p:grpSp>
        <p:nvGrpSpPr>
          <p:cNvPr id="15" name="Group 14">
            <a:extLst>
              <a:ext uri="{FF2B5EF4-FFF2-40B4-BE49-F238E27FC236}">
                <a16:creationId xmlns:a16="http://schemas.microsoft.com/office/drawing/2014/main" id="{7AD09AA1-90B6-4A5C-A7E9-FD921CE6DAFC}"/>
              </a:ext>
            </a:extLst>
          </p:cNvPr>
          <p:cNvGrpSpPr/>
          <p:nvPr/>
        </p:nvGrpSpPr>
        <p:grpSpPr>
          <a:xfrm>
            <a:off x="3815823" y="1182363"/>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28" name="Teardrop 27">
              <a:extLst>
                <a:ext uri="{FF2B5EF4-FFF2-40B4-BE49-F238E27FC236}">
                  <a16:creationId xmlns:a16="http://schemas.microsoft.com/office/drawing/2014/main" id="{9ACE2B9E-B901-4ADE-8C84-A46B66D98449}"/>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dirty="0">
                <a:solidFill>
                  <a:schemeClr val="bg1"/>
                </a:solidFill>
                <a:latin typeface="+mj-lt"/>
              </a:endParaRPr>
            </a:p>
          </p:txBody>
        </p:sp>
        <p:sp>
          <p:nvSpPr>
            <p:cNvPr id="29" name="Oval 28">
              <a:extLst>
                <a:ext uri="{FF2B5EF4-FFF2-40B4-BE49-F238E27FC236}">
                  <a16:creationId xmlns:a16="http://schemas.microsoft.com/office/drawing/2014/main" id="{48BF39D4-EE37-44FD-B716-8A5A9238EEB9}"/>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dirty="0">
                <a:solidFill>
                  <a:schemeClr val="bg1"/>
                </a:solidFill>
                <a:latin typeface="+mj-lt"/>
              </a:endParaRPr>
            </a:p>
          </p:txBody>
        </p:sp>
      </p:grpSp>
      <p:grpSp>
        <p:nvGrpSpPr>
          <p:cNvPr id="16" name="Group 15">
            <a:extLst>
              <a:ext uri="{FF2B5EF4-FFF2-40B4-BE49-F238E27FC236}">
                <a16:creationId xmlns:a16="http://schemas.microsoft.com/office/drawing/2014/main" id="{600FC199-B4CC-4BB5-8C76-27E1BEB1CC48}"/>
              </a:ext>
            </a:extLst>
          </p:cNvPr>
          <p:cNvGrpSpPr/>
          <p:nvPr/>
        </p:nvGrpSpPr>
        <p:grpSpPr>
          <a:xfrm>
            <a:off x="4747568" y="1854452"/>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26" name="Teardrop 25">
              <a:extLst>
                <a:ext uri="{FF2B5EF4-FFF2-40B4-BE49-F238E27FC236}">
                  <a16:creationId xmlns:a16="http://schemas.microsoft.com/office/drawing/2014/main" id="{DCA8EF00-897F-4DE9-BCAE-96944B63D370}"/>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dirty="0">
                <a:solidFill>
                  <a:schemeClr val="bg1"/>
                </a:solidFill>
                <a:latin typeface="+mj-lt"/>
              </a:endParaRPr>
            </a:p>
          </p:txBody>
        </p:sp>
        <p:sp>
          <p:nvSpPr>
            <p:cNvPr id="27" name="Oval 26">
              <a:extLst>
                <a:ext uri="{FF2B5EF4-FFF2-40B4-BE49-F238E27FC236}">
                  <a16:creationId xmlns:a16="http://schemas.microsoft.com/office/drawing/2014/main" id="{67821289-F6CE-4CC8-A50C-0BF49AA22E30}"/>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dirty="0">
                <a:solidFill>
                  <a:schemeClr val="bg1"/>
                </a:solidFill>
                <a:latin typeface="+mj-lt"/>
              </a:endParaRPr>
            </a:p>
          </p:txBody>
        </p:sp>
      </p:grpSp>
      <p:grpSp>
        <p:nvGrpSpPr>
          <p:cNvPr id="17" name="Group 16">
            <a:extLst>
              <a:ext uri="{FF2B5EF4-FFF2-40B4-BE49-F238E27FC236}">
                <a16:creationId xmlns:a16="http://schemas.microsoft.com/office/drawing/2014/main" id="{38F5E26B-D7AA-4E49-861A-4D2DCE1E2A9E}"/>
              </a:ext>
            </a:extLst>
          </p:cNvPr>
          <p:cNvGrpSpPr/>
          <p:nvPr/>
        </p:nvGrpSpPr>
        <p:grpSpPr>
          <a:xfrm>
            <a:off x="5615804" y="2329783"/>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24" name="Teardrop 23">
              <a:extLst>
                <a:ext uri="{FF2B5EF4-FFF2-40B4-BE49-F238E27FC236}">
                  <a16:creationId xmlns:a16="http://schemas.microsoft.com/office/drawing/2014/main" id="{8EC42B41-57F3-4ED2-BC7B-3CBD68363511}"/>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dirty="0">
                <a:solidFill>
                  <a:schemeClr val="bg1"/>
                </a:solidFill>
                <a:latin typeface="+mj-lt"/>
              </a:endParaRPr>
            </a:p>
          </p:txBody>
        </p:sp>
        <p:sp>
          <p:nvSpPr>
            <p:cNvPr id="25" name="Oval 24">
              <a:extLst>
                <a:ext uri="{FF2B5EF4-FFF2-40B4-BE49-F238E27FC236}">
                  <a16:creationId xmlns:a16="http://schemas.microsoft.com/office/drawing/2014/main" id="{377018BE-8CAA-4B61-8A73-31B707E28DF8}"/>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dirty="0">
                <a:solidFill>
                  <a:schemeClr val="bg1"/>
                </a:solidFill>
                <a:latin typeface="+mj-lt"/>
              </a:endParaRPr>
            </a:p>
          </p:txBody>
        </p:sp>
      </p:grpSp>
      <p:sp>
        <p:nvSpPr>
          <p:cNvPr id="19" name="TextBox 235">
            <a:extLst>
              <a:ext uri="{FF2B5EF4-FFF2-40B4-BE49-F238E27FC236}">
                <a16:creationId xmlns:a16="http://schemas.microsoft.com/office/drawing/2014/main" id="{F5D18779-95B6-467D-B2BE-85199BD61F8F}"/>
              </a:ext>
            </a:extLst>
          </p:cNvPr>
          <p:cNvSpPr txBox="1"/>
          <p:nvPr/>
        </p:nvSpPr>
        <p:spPr>
          <a:xfrm>
            <a:off x="4961707" y="1943278"/>
            <a:ext cx="505267" cy="261610"/>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r>
              <a:rPr lang="en-US" sz="1100" b="1" dirty="0">
                <a:solidFill>
                  <a:schemeClr val="tx1"/>
                </a:solidFill>
                <a:latin typeface="+mj-lt"/>
              </a:rPr>
              <a:t>India</a:t>
            </a:r>
            <a:endParaRPr lang="en-US" sz="1050" dirty="0">
              <a:solidFill>
                <a:schemeClr val="tx1"/>
              </a:solidFill>
              <a:latin typeface="+mj-lt"/>
            </a:endParaRPr>
          </a:p>
        </p:txBody>
      </p:sp>
      <p:grpSp>
        <p:nvGrpSpPr>
          <p:cNvPr id="20" name="Group 19">
            <a:extLst>
              <a:ext uri="{FF2B5EF4-FFF2-40B4-BE49-F238E27FC236}">
                <a16:creationId xmlns:a16="http://schemas.microsoft.com/office/drawing/2014/main" id="{0FC7FD5A-0993-4203-933B-9F7FB914ABDD}"/>
              </a:ext>
            </a:extLst>
          </p:cNvPr>
          <p:cNvGrpSpPr/>
          <p:nvPr/>
        </p:nvGrpSpPr>
        <p:grpSpPr>
          <a:xfrm>
            <a:off x="5440371" y="1949370"/>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22" name="Teardrop 21">
              <a:extLst>
                <a:ext uri="{FF2B5EF4-FFF2-40B4-BE49-F238E27FC236}">
                  <a16:creationId xmlns:a16="http://schemas.microsoft.com/office/drawing/2014/main" id="{AB6379A8-3CF7-4E62-8462-9F143862A829}"/>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dirty="0">
                <a:solidFill>
                  <a:schemeClr val="bg1"/>
                </a:solidFill>
                <a:latin typeface="+mj-lt"/>
              </a:endParaRPr>
            </a:p>
          </p:txBody>
        </p:sp>
        <p:sp>
          <p:nvSpPr>
            <p:cNvPr id="23" name="Oval 22">
              <a:extLst>
                <a:ext uri="{FF2B5EF4-FFF2-40B4-BE49-F238E27FC236}">
                  <a16:creationId xmlns:a16="http://schemas.microsoft.com/office/drawing/2014/main" id="{E7000C96-DFBF-42B1-BF85-D4A1D38B821D}"/>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dirty="0">
                <a:solidFill>
                  <a:schemeClr val="bg1"/>
                </a:solidFill>
                <a:latin typeface="+mj-lt"/>
              </a:endParaRPr>
            </a:p>
          </p:txBody>
        </p:sp>
      </p:grpSp>
      <p:graphicFrame>
        <p:nvGraphicFramePr>
          <p:cNvPr id="203" name="Diagram 202">
            <a:extLst>
              <a:ext uri="{FF2B5EF4-FFF2-40B4-BE49-F238E27FC236}">
                <a16:creationId xmlns:a16="http://schemas.microsoft.com/office/drawing/2014/main" id="{33ABA38C-7231-E9C2-9869-59D1EFC9B1DB}"/>
              </a:ext>
            </a:extLst>
          </p:cNvPr>
          <p:cNvGraphicFramePr/>
          <p:nvPr>
            <p:extLst>
              <p:ext uri="{D42A27DB-BD31-4B8C-83A1-F6EECF244321}">
                <p14:modId xmlns:p14="http://schemas.microsoft.com/office/powerpoint/2010/main" val="555141362"/>
              </p:ext>
            </p:extLst>
          </p:nvPr>
        </p:nvGraphicFramePr>
        <p:xfrm>
          <a:off x="323850" y="3984341"/>
          <a:ext cx="8496299" cy="732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07" name="Connector: Elbow 206">
            <a:extLst>
              <a:ext uri="{FF2B5EF4-FFF2-40B4-BE49-F238E27FC236}">
                <a16:creationId xmlns:a16="http://schemas.microsoft.com/office/drawing/2014/main" id="{05371306-41F2-B0D4-8358-A98C80109DD9}"/>
              </a:ext>
            </a:extLst>
          </p:cNvPr>
          <p:cNvCxnSpPr>
            <a:cxnSpLocks/>
            <a:stCxn id="24" idx="0"/>
          </p:cNvCxnSpPr>
          <p:nvPr/>
        </p:nvCxnSpPr>
        <p:spPr>
          <a:xfrm rot="10800000" flipV="1">
            <a:off x="5497365" y="2516086"/>
            <a:ext cx="147280" cy="211938"/>
          </a:xfrm>
          <a:prstGeom prst="bentConnector2">
            <a:avLst/>
          </a:prstGeom>
          <a:ln w="12700">
            <a:solidFill>
              <a:srgbClr val="BED73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CA35CCB-4320-60E5-4C7A-9AB2330CD6F3}"/>
              </a:ext>
            </a:extLst>
          </p:cNvPr>
          <p:cNvGrpSpPr/>
          <p:nvPr/>
        </p:nvGrpSpPr>
        <p:grpSpPr>
          <a:xfrm>
            <a:off x="4051782" y="1506317"/>
            <a:ext cx="200750" cy="231780"/>
            <a:chOff x="2589003" y="1651399"/>
            <a:chExt cx="951193" cy="951196"/>
          </a:xfrm>
          <a:solidFill>
            <a:schemeClr val="bg1"/>
          </a:solidFill>
          <a:effectLst>
            <a:outerShdw blurRad="50800" dist="38100" dir="8100000" algn="tr" rotWithShape="0">
              <a:prstClr val="black">
                <a:alpha val="40000"/>
              </a:prstClr>
            </a:outerShdw>
          </a:effectLst>
        </p:grpSpPr>
        <p:sp>
          <p:nvSpPr>
            <p:cNvPr id="4" name="Teardrop 3">
              <a:extLst>
                <a:ext uri="{FF2B5EF4-FFF2-40B4-BE49-F238E27FC236}">
                  <a16:creationId xmlns:a16="http://schemas.microsoft.com/office/drawing/2014/main" id="{E50ACC90-5349-E0F5-77BE-37120EA3A761}"/>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dirty="0">
                <a:solidFill>
                  <a:schemeClr val="bg1"/>
                </a:solidFill>
                <a:latin typeface="+mj-lt"/>
              </a:endParaRPr>
            </a:p>
          </p:txBody>
        </p:sp>
        <p:sp>
          <p:nvSpPr>
            <p:cNvPr id="204" name="Oval 203">
              <a:extLst>
                <a:ext uri="{FF2B5EF4-FFF2-40B4-BE49-F238E27FC236}">
                  <a16:creationId xmlns:a16="http://schemas.microsoft.com/office/drawing/2014/main" id="{B52A65CA-37FE-5979-95E7-493435998B52}"/>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dirty="0">
                <a:solidFill>
                  <a:schemeClr val="bg1"/>
                </a:solidFill>
                <a:latin typeface="+mj-lt"/>
              </a:endParaRPr>
            </a:p>
          </p:txBody>
        </p:sp>
      </p:grpSp>
      <p:sp>
        <p:nvSpPr>
          <p:cNvPr id="205" name="TextBox 225">
            <a:extLst>
              <a:ext uri="{FF2B5EF4-FFF2-40B4-BE49-F238E27FC236}">
                <a16:creationId xmlns:a16="http://schemas.microsoft.com/office/drawing/2014/main" id="{C6FDBD4B-B6C9-7040-DC82-A24EBA2AF7F9}"/>
              </a:ext>
            </a:extLst>
          </p:cNvPr>
          <p:cNvSpPr txBox="1"/>
          <p:nvPr/>
        </p:nvSpPr>
        <p:spPr>
          <a:xfrm>
            <a:off x="4292154" y="1415670"/>
            <a:ext cx="1357076"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defTabSz="914264"/>
            <a:r>
              <a:rPr lang="en-US" sz="1000" b="1" dirty="0">
                <a:solidFill>
                  <a:schemeClr val="tx1"/>
                </a:solidFill>
                <a:latin typeface="+mj-lt"/>
                <a:cs typeface="Arial Unicode MS" charset="0"/>
              </a:rPr>
              <a:t>France</a:t>
            </a:r>
            <a:r>
              <a:rPr lang="en-US" sz="900" b="1" dirty="0">
                <a:solidFill>
                  <a:schemeClr val="tx1"/>
                </a:solidFill>
                <a:latin typeface="+mj-lt"/>
                <a:cs typeface="Arial Unicode MS" charset="0"/>
              </a:rPr>
              <a:t> </a:t>
            </a:r>
            <a:r>
              <a:rPr lang="en-US" sz="900" dirty="0">
                <a:solidFill>
                  <a:schemeClr val="tx1"/>
                </a:solidFill>
                <a:latin typeface="+mj-lt"/>
              </a:rPr>
              <a:t>Marseille</a:t>
            </a:r>
          </a:p>
        </p:txBody>
      </p:sp>
      <p:sp>
        <p:nvSpPr>
          <p:cNvPr id="206" name="TextBox 227">
            <a:extLst>
              <a:ext uri="{FF2B5EF4-FFF2-40B4-BE49-F238E27FC236}">
                <a16:creationId xmlns:a16="http://schemas.microsoft.com/office/drawing/2014/main" id="{3337B825-D140-B18D-3EED-857C58A12608}"/>
              </a:ext>
            </a:extLst>
          </p:cNvPr>
          <p:cNvSpPr txBox="1"/>
          <p:nvPr/>
        </p:nvSpPr>
        <p:spPr>
          <a:xfrm flipH="1">
            <a:off x="6046342" y="2201290"/>
            <a:ext cx="891617"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defTabSz="914264"/>
            <a:r>
              <a:rPr lang="en-US" sz="1000" b="1" dirty="0">
                <a:solidFill>
                  <a:srgbClr val="BED730"/>
                </a:solidFill>
                <a:latin typeface="+mj-lt"/>
              </a:rPr>
              <a:t>HK</a:t>
            </a:r>
            <a:endParaRPr lang="en-US" sz="900" dirty="0">
              <a:solidFill>
                <a:srgbClr val="BED730"/>
              </a:solidFill>
              <a:latin typeface="+mj-lt"/>
            </a:endParaRPr>
          </a:p>
        </p:txBody>
      </p:sp>
      <p:grpSp>
        <p:nvGrpSpPr>
          <p:cNvPr id="208" name="Group 207">
            <a:extLst>
              <a:ext uri="{FF2B5EF4-FFF2-40B4-BE49-F238E27FC236}">
                <a16:creationId xmlns:a16="http://schemas.microsoft.com/office/drawing/2014/main" id="{0993171A-71C4-B62F-11EC-8B6D138E7610}"/>
              </a:ext>
            </a:extLst>
          </p:cNvPr>
          <p:cNvGrpSpPr/>
          <p:nvPr/>
        </p:nvGrpSpPr>
        <p:grpSpPr>
          <a:xfrm flipH="1">
            <a:off x="5931787" y="1767039"/>
            <a:ext cx="231564" cy="230529"/>
            <a:chOff x="2589003" y="1651399"/>
            <a:chExt cx="951193" cy="951196"/>
          </a:xfrm>
          <a:solidFill>
            <a:schemeClr val="bg1"/>
          </a:solidFill>
          <a:effectLst>
            <a:outerShdw blurRad="50800" dist="38100" dir="8100000" algn="tr" rotWithShape="0">
              <a:prstClr val="black">
                <a:alpha val="40000"/>
              </a:prstClr>
            </a:outerShdw>
          </a:effectLst>
        </p:grpSpPr>
        <p:sp>
          <p:nvSpPr>
            <p:cNvPr id="209" name="Teardrop 208">
              <a:extLst>
                <a:ext uri="{FF2B5EF4-FFF2-40B4-BE49-F238E27FC236}">
                  <a16:creationId xmlns:a16="http://schemas.microsoft.com/office/drawing/2014/main" id="{086F9268-32FF-0523-66ED-C39784452651}"/>
                </a:ext>
              </a:extLst>
            </p:cNvPr>
            <p:cNvSpPr/>
            <p:nvPr/>
          </p:nvSpPr>
          <p:spPr>
            <a:xfrm rot="8127131">
              <a:off x="2589003" y="1651399"/>
              <a:ext cx="951193" cy="951196"/>
            </a:xfrm>
            <a:prstGeom prst="teardrop">
              <a:avLst>
                <a:gd name="adj" fmla="val 200000"/>
              </a:avLst>
            </a:prstGeom>
            <a:solidFill>
              <a:srgbClr val="C0D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US" sz="1000" dirty="0">
                <a:solidFill>
                  <a:schemeClr val="bg1"/>
                </a:solidFill>
                <a:latin typeface="+mj-lt"/>
              </a:endParaRPr>
            </a:p>
          </p:txBody>
        </p:sp>
        <p:sp>
          <p:nvSpPr>
            <p:cNvPr id="210" name="Oval 209">
              <a:extLst>
                <a:ext uri="{FF2B5EF4-FFF2-40B4-BE49-F238E27FC236}">
                  <a16:creationId xmlns:a16="http://schemas.microsoft.com/office/drawing/2014/main" id="{D7F3287A-6290-AC75-AC30-B8805D8628A7}"/>
                </a:ext>
              </a:extLst>
            </p:cNvPr>
            <p:cNvSpPr/>
            <p:nvPr/>
          </p:nvSpPr>
          <p:spPr>
            <a:xfrm>
              <a:off x="2818624" y="1887171"/>
              <a:ext cx="506443" cy="506444"/>
            </a:xfrm>
            <a:prstGeom prst="ellipse">
              <a:avLst/>
            </a:prstGeom>
            <a:solidFill>
              <a:srgbClr val="C0D72F"/>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rtl val="0"/>
                </a:defRPr>
              </a:lvl9pPr>
            </a:lstStyle>
            <a:p>
              <a:pPr algn="r" defTabSz="914264"/>
              <a:endParaRPr lang="en-IN" sz="1100" dirty="0">
                <a:solidFill>
                  <a:schemeClr val="bg1"/>
                </a:solidFill>
                <a:latin typeface="+mj-lt"/>
              </a:endParaRPr>
            </a:p>
          </p:txBody>
        </p:sp>
      </p:grpSp>
      <p:cxnSp>
        <p:nvCxnSpPr>
          <p:cNvPr id="211" name="Connector: Elbow 210">
            <a:extLst>
              <a:ext uri="{FF2B5EF4-FFF2-40B4-BE49-F238E27FC236}">
                <a16:creationId xmlns:a16="http://schemas.microsoft.com/office/drawing/2014/main" id="{3BA8F2F4-FBD7-9353-D580-890B350C37FF}"/>
              </a:ext>
            </a:extLst>
          </p:cNvPr>
          <p:cNvCxnSpPr>
            <a:cxnSpLocks/>
            <a:stCxn id="209" idx="0"/>
          </p:cNvCxnSpPr>
          <p:nvPr/>
        </p:nvCxnSpPr>
        <p:spPr>
          <a:xfrm flipH="1">
            <a:off x="5612600" y="1963525"/>
            <a:ext cx="517483" cy="200505"/>
          </a:xfrm>
          <a:prstGeom prst="bentConnector3">
            <a:avLst>
              <a:gd name="adj1" fmla="val -50604"/>
            </a:avLst>
          </a:prstGeom>
          <a:ln w="12700">
            <a:solidFill>
              <a:srgbClr val="BED73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45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4029DFE-8A21-5DC1-7B1F-74AE16C14398}"/>
              </a:ext>
            </a:extLst>
          </p:cNvPr>
          <p:cNvSpPr/>
          <p:nvPr/>
        </p:nvSpPr>
        <p:spPr>
          <a:xfrm rot="16200000">
            <a:off x="3939841" y="-47650"/>
            <a:ext cx="1264321" cy="4184540"/>
          </a:xfrm>
          <a:prstGeom prst="rec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a:solidFill>
                <a:prstClr val="white"/>
              </a:solidFill>
              <a:latin typeface="TheSansOffice" panose="020B0503040302060204" pitchFamily="34" charset="0"/>
            </a:endParaRPr>
          </a:p>
        </p:txBody>
      </p:sp>
      <p:sp>
        <p:nvSpPr>
          <p:cNvPr id="18" name="Rectangle: Top Corners Rounded 17">
            <a:extLst>
              <a:ext uri="{FF2B5EF4-FFF2-40B4-BE49-F238E27FC236}">
                <a16:creationId xmlns:a16="http://schemas.microsoft.com/office/drawing/2014/main" id="{3B490D94-8F25-8039-827E-3FF1B320DB9C}"/>
              </a:ext>
            </a:extLst>
          </p:cNvPr>
          <p:cNvSpPr/>
          <p:nvPr/>
        </p:nvSpPr>
        <p:spPr>
          <a:xfrm rot="5400000" flipH="1">
            <a:off x="7110886" y="965844"/>
            <a:ext cx="1264321" cy="2157552"/>
          </a:xfrm>
          <a:prstGeom prst="round2SameRect">
            <a:avLst/>
          </a:prstGeom>
          <a:solidFill>
            <a:srgbClr val="0E2138">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a:solidFill>
                <a:prstClr val="white"/>
              </a:solidFill>
              <a:latin typeface="TheSansOffice" panose="020B0503040302060204" pitchFamily="34" charset="0"/>
            </a:endParaRPr>
          </a:p>
        </p:txBody>
      </p:sp>
      <p:sp>
        <p:nvSpPr>
          <p:cNvPr id="17" name="Rectangle: Top Corners Rounded 16">
            <a:extLst>
              <a:ext uri="{FF2B5EF4-FFF2-40B4-BE49-F238E27FC236}">
                <a16:creationId xmlns:a16="http://schemas.microsoft.com/office/drawing/2014/main" id="{C1F24AA7-9493-7888-FD15-907EC6427C35}"/>
              </a:ext>
            </a:extLst>
          </p:cNvPr>
          <p:cNvSpPr/>
          <p:nvPr/>
        </p:nvSpPr>
        <p:spPr>
          <a:xfrm rot="16200000">
            <a:off x="768795" y="965844"/>
            <a:ext cx="1264321" cy="2157552"/>
          </a:xfrm>
          <a:prstGeom prst="round2SameRect">
            <a:avLst/>
          </a:prstGeom>
          <a:solidFill>
            <a:srgbClr val="0E2138">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a:solidFill>
                <a:prstClr val="white"/>
              </a:solidFill>
              <a:latin typeface="TheSansOffice" panose="020B0503040302060204" pitchFamily="34" charset="0"/>
            </a:endParaRPr>
          </a:p>
        </p:txBody>
      </p:sp>
      <p:sp>
        <p:nvSpPr>
          <p:cNvPr id="2" name="Title 1">
            <a:extLst>
              <a:ext uri="{FF2B5EF4-FFF2-40B4-BE49-F238E27FC236}">
                <a16:creationId xmlns:a16="http://schemas.microsoft.com/office/drawing/2014/main" id="{1B072196-02C7-E0BB-8C9B-04210E097CBC}"/>
              </a:ext>
            </a:extLst>
          </p:cNvPr>
          <p:cNvSpPr>
            <a:spLocks noGrp="1"/>
          </p:cNvSpPr>
          <p:nvPr>
            <p:ph type="title"/>
          </p:nvPr>
        </p:nvSpPr>
        <p:spPr/>
        <p:txBody>
          <a:bodyPr/>
          <a:lstStyle/>
          <a:p>
            <a:r>
              <a:rPr lang="en-US" dirty="0"/>
              <a:t>NEW INITATIVES - National Express Route and Open CLS</a:t>
            </a:r>
          </a:p>
        </p:txBody>
      </p:sp>
      <p:cxnSp>
        <p:nvCxnSpPr>
          <p:cNvPr id="3" name="Straight Connector 2">
            <a:extLst>
              <a:ext uri="{FF2B5EF4-FFF2-40B4-BE49-F238E27FC236}">
                <a16:creationId xmlns:a16="http://schemas.microsoft.com/office/drawing/2014/main" id="{F2046819-C942-F633-2A70-F1B7E8CECD4A}"/>
              </a:ext>
            </a:extLst>
          </p:cNvPr>
          <p:cNvCxnSpPr>
            <a:cxnSpLocks/>
          </p:cNvCxnSpPr>
          <p:nvPr/>
        </p:nvCxnSpPr>
        <p:spPr>
          <a:xfrm>
            <a:off x="323850" y="1134550"/>
            <a:ext cx="8496300" cy="0"/>
          </a:xfrm>
          <a:prstGeom prst="line">
            <a:avLst/>
          </a:prstGeom>
          <a:ln w="9525">
            <a:solidFill>
              <a:srgbClr val="BED730">
                <a:alpha val="40000"/>
              </a:srgb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CB5BB27E-5C16-E528-BFBE-4A3B3F0E6316}"/>
              </a:ext>
            </a:extLst>
          </p:cNvPr>
          <p:cNvSpPr/>
          <p:nvPr/>
        </p:nvSpPr>
        <p:spPr>
          <a:xfrm>
            <a:off x="1295948" y="961670"/>
            <a:ext cx="6565501" cy="345760"/>
          </a:xfrm>
          <a:prstGeom prst="roundRect">
            <a:avLst>
              <a:gd name="adj" fmla="val 50000"/>
            </a:avLst>
          </a:prstGeom>
          <a:solidFill>
            <a:srgbClr val="BED730"/>
          </a:solidFill>
          <a:ln w="12700">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TextBox 9">
            <a:extLst>
              <a:ext uri="{FF2B5EF4-FFF2-40B4-BE49-F238E27FC236}">
                <a16:creationId xmlns:a16="http://schemas.microsoft.com/office/drawing/2014/main" id="{D0B8589A-1BDB-6932-DAFA-9D6F20915B29}"/>
              </a:ext>
            </a:extLst>
          </p:cNvPr>
          <p:cNvSpPr txBox="1"/>
          <p:nvPr/>
        </p:nvSpPr>
        <p:spPr>
          <a:xfrm>
            <a:off x="1295949" y="985323"/>
            <a:ext cx="6565500" cy="307777"/>
          </a:xfrm>
          <a:prstGeom prst="rect">
            <a:avLst/>
          </a:prstGeom>
          <a:noFill/>
        </p:spPr>
        <p:txBody>
          <a:bodyPr wrap="square" rtlCol="0">
            <a:spAutoFit/>
          </a:bodyPr>
          <a:lstStyle/>
          <a:p>
            <a:pPr algn="ctr">
              <a:spcAft>
                <a:spcPts val="600"/>
              </a:spcAft>
            </a:pPr>
            <a:r>
              <a:rPr lang="en-US" sz="1400" b="1" dirty="0"/>
              <a:t>NATIONAL LONG-DISTANCE NETWORK CONNECTING 7 MAJOR CITIES IN INDIA </a:t>
            </a:r>
          </a:p>
        </p:txBody>
      </p:sp>
      <p:sp>
        <p:nvSpPr>
          <p:cNvPr id="11" name="TextBox 10">
            <a:extLst>
              <a:ext uri="{FF2B5EF4-FFF2-40B4-BE49-F238E27FC236}">
                <a16:creationId xmlns:a16="http://schemas.microsoft.com/office/drawing/2014/main" id="{F73A72A6-5665-9843-E46A-635C86005D88}"/>
              </a:ext>
            </a:extLst>
          </p:cNvPr>
          <p:cNvSpPr txBox="1"/>
          <p:nvPr/>
        </p:nvSpPr>
        <p:spPr>
          <a:xfrm>
            <a:off x="598918" y="1744538"/>
            <a:ext cx="1604074" cy="646331"/>
          </a:xfrm>
          <a:prstGeom prst="rect">
            <a:avLst/>
          </a:prstGeom>
          <a:noFill/>
        </p:spPr>
        <p:txBody>
          <a:bodyPr wrap="square" rtlCol="0">
            <a:spAutoFit/>
          </a:bodyPr>
          <a:lstStyle/>
          <a:p>
            <a:pPr algn="ctr"/>
            <a:r>
              <a:rPr lang="en-US" sz="1200" b="1" dirty="0">
                <a:solidFill>
                  <a:srgbClr val="BED730"/>
                </a:solidFill>
              </a:rPr>
              <a:t>Express–routes primarily over OPGW infra</a:t>
            </a:r>
            <a:endParaRPr lang="en-IN" sz="1200" b="1" dirty="0">
              <a:solidFill>
                <a:srgbClr val="BED730"/>
              </a:solidFill>
            </a:endParaRPr>
          </a:p>
        </p:txBody>
      </p:sp>
      <p:sp>
        <p:nvSpPr>
          <p:cNvPr id="13" name="TextBox 12">
            <a:extLst>
              <a:ext uri="{FF2B5EF4-FFF2-40B4-BE49-F238E27FC236}">
                <a16:creationId xmlns:a16="http://schemas.microsoft.com/office/drawing/2014/main" id="{CBFED192-C589-4AB0-0376-0570D43B2221}"/>
              </a:ext>
            </a:extLst>
          </p:cNvPr>
          <p:cNvSpPr txBox="1"/>
          <p:nvPr/>
        </p:nvSpPr>
        <p:spPr>
          <a:xfrm>
            <a:off x="2644108" y="1501190"/>
            <a:ext cx="3855787" cy="276999"/>
          </a:xfrm>
          <a:prstGeom prst="rect">
            <a:avLst/>
          </a:prstGeom>
          <a:noFill/>
        </p:spPr>
        <p:txBody>
          <a:bodyPr wrap="square" rtlCol="0">
            <a:spAutoFit/>
          </a:bodyPr>
          <a:lstStyle/>
          <a:p>
            <a:pPr algn="ctr"/>
            <a:r>
              <a:rPr lang="en-US" sz="1200" b="1" dirty="0">
                <a:solidFill>
                  <a:srgbClr val="BED730"/>
                </a:solidFill>
              </a:rPr>
              <a:t>3 path protection across most city pairs </a:t>
            </a:r>
            <a:endParaRPr lang="en-IN" sz="1200" b="1" dirty="0">
              <a:solidFill>
                <a:srgbClr val="BED730"/>
              </a:solidFill>
            </a:endParaRPr>
          </a:p>
        </p:txBody>
      </p:sp>
      <p:graphicFrame>
        <p:nvGraphicFramePr>
          <p:cNvPr id="20" name="Diagram 19">
            <a:extLst>
              <a:ext uri="{FF2B5EF4-FFF2-40B4-BE49-F238E27FC236}">
                <a16:creationId xmlns:a16="http://schemas.microsoft.com/office/drawing/2014/main" id="{F7C92CC4-6785-B7E3-406A-158DE038D816}"/>
              </a:ext>
            </a:extLst>
          </p:cNvPr>
          <p:cNvGraphicFramePr/>
          <p:nvPr/>
        </p:nvGraphicFramePr>
        <p:xfrm>
          <a:off x="2619217" y="1717999"/>
          <a:ext cx="3905568" cy="938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AEE37878-E686-9358-1EF7-FE9B22DE9383}"/>
              </a:ext>
            </a:extLst>
          </p:cNvPr>
          <p:cNvSpPr txBox="1"/>
          <p:nvPr/>
        </p:nvSpPr>
        <p:spPr>
          <a:xfrm>
            <a:off x="6756035" y="1744538"/>
            <a:ext cx="1993259" cy="646331"/>
          </a:xfrm>
          <a:prstGeom prst="rect">
            <a:avLst/>
          </a:prstGeom>
          <a:noFill/>
        </p:spPr>
        <p:txBody>
          <a:bodyPr wrap="square" rtlCol="0">
            <a:spAutoFit/>
          </a:bodyPr>
          <a:lstStyle/>
          <a:p>
            <a:pPr algn="ctr"/>
            <a:r>
              <a:rPr lang="en-US" sz="1200" b="1" dirty="0">
                <a:solidFill>
                  <a:srgbClr val="BED730"/>
                </a:solidFill>
              </a:rPr>
              <a:t>Designed for optimal    DC to DC application         (vs network aggregation)</a:t>
            </a:r>
            <a:endParaRPr lang="en-IN" sz="1200" b="1" dirty="0">
              <a:solidFill>
                <a:srgbClr val="BED730"/>
              </a:solidFill>
            </a:endParaRPr>
          </a:p>
        </p:txBody>
      </p:sp>
      <p:sp>
        <p:nvSpPr>
          <p:cNvPr id="32" name="Rectangle 31">
            <a:extLst>
              <a:ext uri="{FF2B5EF4-FFF2-40B4-BE49-F238E27FC236}">
                <a16:creationId xmlns:a16="http://schemas.microsoft.com/office/drawing/2014/main" id="{DC0B7956-71E2-5687-C2A8-B9E0A77056E7}"/>
              </a:ext>
            </a:extLst>
          </p:cNvPr>
          <p:cNvSpPr/>
          <p:nvPr/>
        </p:nvSpPr>
        <p:spPr>
          <a:xfrm rot="16200000">
            <a:off x="2843571" y="2320014"/>
            <a:ext cx="1404646" cy="3420000"/>
          </a:xfrm>
          <a:prstGeom prst="rec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a:solidFill>
                <a:prstClr val="white"/>
              </a:solidFill>
              <a:latin typeface="TheSansOffice" panose="020B0503040302060204" pitchFamily="34" charset="0"/>
            </a:endParaRPr>
          </a:p>
        </p:txBody>
      </p:sp>
      <p:sp>
        <p:nvSpPr>
          <p:cNvPr id="33" name="Rectangle: Top Corners Rounded 32">
            <a:extLst>
              <a:ext uri="{FF2B5EF4-FFF2-40B4-BE49-F238E27FC236}">
                <a16:creationId xmlns:a16="http://schemas.microsoft.com/office/drawing/2014/main" id="{82F36198-D24C-97DC-AF00-588E48A8FE52}"/>
              </a:ext>
            </a:extLst>
          </p:cNvPr>
          <p:cNvSpPr/>
          <p:nvPr/>
        </p:nvSpPr>
        <p:spPr>
          <a:xfrm rot="5400000" flipH="1">
            <a:off x="6335699" y="2254645"/>
            <a:ext cx="1404646" cy="3564256"/>
          </a:xfrm>
          <a:prstGeom prst="round2SameRect">
            <a:avLst/>
          </a:prstGeom>
          <a:solidFill>
            <a:srgbClr val="0E2138">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a:solidFill>
                <a:prstClr val="white"/>
              </a:solidFill>
              <a:latin typeface="TheSansOffice" panose="020B0503040302060204" pitchFamily="34" charset="0"/>
            </a:endParaRPr>
          </a:p>
        </p:txBody>
      </p:sp>
      <p:sp>
        <p:nvSpPr>
          <p:cNvPr id="34" name="Rectangle: Top Corners Rounded 33">
            <a:extLst>
              <a:ext uri="{FF2B5EF4-FFF2-40B4-BE49-F238E27FC236}">
                <a16:creationId xmlns:a16="http://schemas.microsoft.com/office/drawing/2014/main" id="{ACE69C2B-75DA-534E-2E0A-90F0C077B55E}"/>
              </a:ext>
            </a:extLst>
          </p:cNvPr>
          <p:cNvSpPr/>
          <p:nvPr/>
        </p:nvSpPr>
        <p:spPr>
          <a:xfrm rot="16200000">
            <a:off x="373793" y="3276078"/>
            <a:ext cx="1404646" cy="1507871"/>
          </a:xfrm>
          <a:prstGeom prst="round2SameRect">
            <a:avLst/>
          </a:prstGeom>
          <a:solidFill>
            <a:srgbClr val="0E2138">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a:solidFill>
                <a:prstClr val="white"/>
              </a:solidFill>
              <a:latin typeface="TheSansOffice" panose="020B0503040302060204" pitchFamily="34" charset="0"/>
            </a:endParaRPr>
          </a:p>
        </p:txBody>
      </p:sp>
      <p:cxnSp>
        <p:nvCxnSpPr>
          <p:cNvPr id="35" name="Straight Connector 34">
            <a:extLst>
              <a:ext uri="{FF2B5EF4-FFF2-40B4-BE49-F238E27FC236}">
                <a16:creationId xmlns:a16="http://schemas.microsoft.com/office/drawing/2014/main" id="{E5AE0099-BC15-CC03-1FC5-24488BE36AB5}"/>
              </a:ext>
            </a:extLst>
          </p:cNvPr>
          <p:cNvCxnSpPr>
            <a:cxnSpLocks/>
          </p:cNvCxnSpPr>
          <p:nvPr/>
        </p:nvCxnSpPr>
        <p:spPr>
          <a:xfrm>
            <a:off x="323850" y="3046407"/>
            <a:ext cx="8496300" cy="0"/>
          </a:xfrm>
          <a:prstGeom prst="line">
            <a:avLst/>
          </a:prstGeom>
          <a:ln w="9525">
            <a:solidFill>
              <a:srgbClr val="BED730">
                <a:alpha val="40000"/>
              </a:srgb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3A5E7A75-C870-AF48-4D67-F3E43C5C2B30}"/>
              </a:ext>
            </a:extLst>
          </p:cNvPr>
          <p:cNvSpPr/>
          <p:nvPr/>
        </p:nvSpPr>
        <p:spPr>
          <a:xfrm>
            <a:off x="3109638" y="2873527"/>
            <a:ext cx="2924725" cy="345760"/>
          </a:xfrm>
          <a:prstGeom prst="roundRect">
            <a:avLst>
              <a:gd name="adj" fmla="val 50000"/>
            </a:avLst>
          </a:prstGeom>
          <a:solidFill>
            <a:srgbClr val="BED730"/>
          </a:solidFill>
          <a:ln w="12700">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7" name="TextBox 36">
            <a:extLst>
              <a:ext uri="{FF2B5EF4-FFF2-40B4-BE49-F238E27FC236}">
                <a16:creationId xmlns:a16="http://schemas.microsoft.com/office/drawing/2014/main" id="{4E54B583-4559-46F3-6891-94DC3DA9DDE0}"/>
              </a:ext>
            </a:extLst>
          </p:cNvPr>
          <p:cNvSpPr txBox="1"/>
          <p:nvPr/>
        </p:nvSpPr>
        <p:spPr>
          <a:xfrm>
            <a:off x="3109637" y="2892518"/>
            <a:ext cx="2924725" cy="307777"/>
          </a:xfrm>
          <a:prstGeom prst="rect">
            <a:avLst/>
          </a:prstGeom>
          <a:noFill/>
        </p:spPr>
        <p:txBody>
          <a:bodyPr wrap="square" rtlCol="0">
            <a:spAutoFit/>
          </a:bodyPr>
          <a:lstStyle/>
          <a:p>
            <a:pPr algn="ctr">
              <a:spcAft>
                <a:spcPts val="600"/>
              </a:spcAft>
            </a:pPr>
            <a:r>
              <a:rPr lang="en-US" sz="1400" b="1" dirty="0"/>
              <a:t>OPEN CABLE LANDING STATIONS</a:t>
            </a:r>
          </a:p>
        </p:txBody>
      </p:sp>
      <p:sp>
        <p:nvSpPr>
          <p:cNvPr id="38" name="TextBox 37">
            <a:extLst>
              <a:ext uri="{FF2B5EF4-FFF2-40B4-BE49-F238E27FC236}">
                <a16:creationId xmlns:a16="http://schemas.microsoft.com/office/drawing/2014/main" id="{CAD5D424-4545-D98F-6B1C-7189CE8D78CD}"/>
              </a:ext>
            </a:extLst>
          </p:cNvPr>
          <p:cNvSpPr txBox="1"/>
          <p:nvPr/>
        </p:nvSpPr>
        <p:spPr>
          <a:xfrm>
            <a:off x="473950" y="3645294"/>
            <a:ext cx="1356101" cy="830997"/>
          </a:xfrm>
          <a:prstGeom prst="rect">
            <a:avLst/>
          </a:prstGeom>
          <a:noFill/>
        </p:spPr>
        <p:txBody>
          <a:bodyPr wrap="square" rtlCol="0">
            <a:spAutoFit/>
          </a:bodyPr>
          <a:lstStyle/>
          <a:p>
            <a:pPr algn="ctr"/>
            <a:r>
              <a:rPr lang="en-US" sz="1200" b="1" dirty="0">
                <a:solidFill>
                  <a:srgbClr val="BED730"/>
                </a:solidFill>
              </a:rPr>
              <a:t>Open CLS        as Managed Infrastructure Service</a:t>
            </a:r>
            <a:endParaRPr lang="en-IN" sz="1200" b="1" dirty="0">
              <a:solidFill>
                <a:srgbClr val="BED730"/>
              </a:solidFill>
            </a:endParaRPr>
          </a:p>
        </p:txBody>
      </p:sp>
      <p:sp>
        <p:nvSpPr>
          <p:cNvPr id="39" name="TextBox 38">
            <a:extLst>
              <a:ext uri="{FF2B5EF4-FFF2-40B4-BE49-F238E27FC236}">
                <a16:creationId xmlns:a16="http://schemas.microsoft.com/office/drawing/2014/main" id="{8FC27CB8-7EE4-F6C1-F01B-45997F54BB92}"/>
              </a:ext>
            </a:extLst>
          </p:cNvPr>
          <p:cNvSpPr txBox="1"/>
          <p:nvPr/>
        </p:nvSpPr>
        <p:spPr>
          <a:xfrm>
            <a:off x="2100659" y="3416422"/>
            <a:ext cx="3182326" cy="261610"/>
          </a:xfrm>
          <a:prstGeom prst="rect">
            <a:avLst/>
          </a:prstGeom>
          <a:noFill/>
        </p:spPr>
        <p:txBody>
          <a:bodyPr wrap="square" rtlCol="0">
            <a:spAutoFit/>
          </a:bodyPr>
          <a:lstStyle/>
          <a:p>
            <a:pPr algn="ctr"/>
            <a:r>
              <a:rPr lang="en-US" sz="1100" b="1" dirty="0">
                <a:solidFill>
                  <a:srgbClr val="BED730"/>
                </a:solidFill>
              </a:rPr>
              <a:t>Versova, Mumbai CLS (operational &gt;10 years)</a:t>
            </a:r>
            <a:endParaRPr lang="en-IN" sz="1100" b="1" dirty="0">
              <a:solidFill>
                <a:srgbClr val="BED730"/>
              </a:solidFill>
            </a:endParaRPr>
          </a:p>
        </p:txBody>
      </p:sp>
      <p:graphicFrame>
        <p:nvGraphicFramePr>
          <p:cNvPr id="40" name="Diagram 39">
            <a:extLst>
              <a:ext uri="{FF2B5EF4-FFF2-40B4-BE49-F238E27FC236}">
                <a16:creationId xmlns:a16="http://schemas.microsoft.com/office/drawing/2014/main" id="{311CBC1F-5A76-BBCE-FBCF-AE127FDA6A61}"/>
              </a:ext>
            </a:extLst>
          </p:cNvPr>
          <p:cNvGraphicFramePr/>
          <p:nvPr/>
        </p:nvGraphicFramePr>
        <p:xfrm>
          <a:off x="2100659" y="3712470"/>
          <a:ext cx="3182326" cy="9387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2" name="TextBox 41">
            <a:extLst>
              <a:ext uri="{FF2B5EF4-FFF2-40B4-BE49-F238E27FC236}">
                <a16:creationId xmlns:a16="http://schemas.microsoft.com/office/drawing/2014/main" id="{3E2F8F48-2ABA-863B-7613-0A6D3CE20850}"/>
              </a:ext>
            </a:extLst>
          </p:cNvPr>
          <p:cNvSpPr txBox="1"/>
          <p:nvPr/>
        </p:nvSpPr>
        <p:spPr>
          <a:xfrm>
            <a:off x="5520660" y="3416422"/>
            <a:ext cx="3182326" cy="261610"/>
          </a:xfrm>
          <a:prstGeom prst="rect">
            <a:avLst/>
          </a:prstGeom>
          <a:noFill/>
        </p:spPr>
        <p:txBody>
          <a:bodyPr wrap="square" rtlCol="0">
            <a:spAutoFit/>
          </a:bodyPr>
          <a:lstStyle/>
          <a:p>
            <a:pPr algn="ctr"/>
            <a:r>
              <a:rPr lang="en-US" sz="1100" b="1" dirty="0">
                <a:solidFill>
                  <a:srgbClr val="BED730"/>
                </a:solidFill>
              </a:rPr>
              <a:t>Siruseri, Chennai CLS (RFS Q4 2023) </a:t>
            </a:r>
            <a:endParaRPr lang="en-IN" sz="1100" b="1" dirty="0">
              <a:solidFill>
                <a:srgbClr val="BED730"/>
              </a:solidFill>
            </a:endParaRPr>
          </a:p>
        </p:txBody>
      </p:sp>
      <p:graphicFrame>
        <p:nvGraphicFramePr>
          <p:cNvPr id="43" name="Diagram 42">
            <a:extLst>
              <a:ext uri="{FF2B5EF4-FFF2-40B4-BE49-F238E27FC236}">
                <a16:creationId xmlns:a16="http://schemas.microsoft.com/office/drawing/2014/main" id="{778D3A2B-B4E2-5C44-86D2-A78BC4C61EE6}"/>
              </a:ext>
            </a:extLst>
          </p:cNvPr>
          <p:cNvGraphicFramePr/>
          <p:nvPr/>
        </p:nvGraphicFramePr>
        <p:xfrm>
          <a:off x="5520660" y="3712470"/>
          <a:ext cx="3299490" cy="93871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24236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D8A328-AD3E-419E-B58D-C6D6662529CD}"/>
              </a:ext>
            </a:extLst>
          </p:cNvPr>
          <p:cNvSpPr>
            <a:spLocks noGrp="1"/>
          </p:cNvSpPr>
          <p:nvPr>
            <p:ph type="title"/>
          </p:nvPr>
        </p:nvSpPr>
        <p:spPr/>
        <p:txBody>
          <a:bodyPr/>
          <a:lstStyle/>
          <a:p>
            <a:r>
              <a:rPr lang="en-US" dirty="0"/>
              <a:t>MUMBAI Cable landing station</a:t>
            </a:r>
            <a:endParaRPr lang="en-IN" dirty="0"/>
          </a:p>
        </p:txBody>
      </p:sp>
      <p:graphicFrame>
        <p:nvGraphicFramePr>
          <p:cNvPr id="6" name="Diagram 5">
            <a:extLst>
              <a:ext uri="{FF2B5EF4-FFF2-40B4-BE49-F238E27FC236}">
                <a16:creationId xmlns:a16="http://schemas.microsoft.com/office/drawing/2014/main" id="{A4E19D79-3632-0A92-D3A3-786166BC7469}"/>
              </a:ext>
            </a:extLst>
          </p:cNvPr>
          <p:cNvGraphicFramePr/>
          <p:nvPr>
            <p:extLst>
              <p:ext uri="{D42A27DB-BD31-4B8C-83A1-F6EECF244321}">
                <p14:modId xmlns:p14="http://schemas.microsoft.com/office/powerpoint/2010/main" val="3920637685"/>
              </p:ext>
            </p:extLst>
          </p:nvPr>
        </p:nvGraphicFramePr>
        <p:xfrm>
          <a:off x="323850" y="3901457"/>
          <a:ext cx="3600000" cy="726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EDA5BE91-BEE1-EB0C-B988-D56241C50745}"/>
              </a:ext>
            </a:extLst>
          </p:cNvPr>
          <p:cNvGraphicFramePr/>
          <p:nvPr>
            <p:extLst>
              <p:ext uri="{D42A27DB-BD31-4B8C-83A1-F6EECF244321}">
                <p14:modId xmlns:p14="http://schemas.microsoft.com/office/powerpoint/2010/main" val="3450491659"/>
              </p:ext>
            </p:extLst>
          </p:nvPr>
        </p:nvGraphicFramePr>
        <p:xfrm>
          <a:off x="4405407" y="3665349"/>
          <a:ext cx="4414742" cy="10669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8" name="Straight Connector 7">
            <a:extLst>
              <a:ext uri="{FF2B5EF4-FFF2-40B4-BE49-F238E27FC236}">
                <a16:creationId xmlns:a16="http://schemas.microsoft.com/office/drawing/2014/main" id="{DD201466-4687-510A-B147-3FCDE3148B16}"/>
              </a:ext>
            </a:extLst>
          </p:cNvPr>
          <p:cNvCxnSpPr>
            <a:cxnSpLocks/>
          </p:cNvCxnSpPr>
          <p:nvPr/>
        </p:nvCxnSpPr>
        <p:spPr>
          <a:xfrm flipV="1">
            <a:off x="4169133" y="987425"/>
            <a:ext cx="0" cy="3744913"/>
          </a:xfrm>
          <a:prstGeom prst="line">
            <a:avLst/>
          </a:prstGeom>
          <a:ln w="9525">
            <a:solidFill>
              <a:schemeClr val="bg1">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720551-5A51-A6BE-B485-4F5B01C18B68}"/>
              </a:ext>
            </a:extLst>
          </p:cNvPr>
          <p:cNvSpPr txBox="1"/>
          <p:nvPr/>
        </p:nvSpPr>
        <p:spPr>
          <a:xfrm>
            <a:off x="323849" y="3514287"/>
            <a:ext cx="3609011" cy="200055"/>
          </a:xfrm>
          <a:prstGeom prst="rect">
            <a:avLst/>
          </a:prstGeom>
          <a:solidFill>
            <a:schemeClr val="bg1">
              <a:lumMod val="95000"/>
            </a:schemeClr>
          </a:solidFill>
          <a:ln>
            <a:noFill/>
          </a:ln>
        </p:spPr>
        <p:txBody>
          <a:bodyPr wrap="square" anchor="ctr">
            <a:spAutoFit/>
          </a:bodyPr>
          <a:lstStyle>
            <a:defPPr>
              <a:defRPr lang="en-US"/>
            </a:defPPr>
            <a:lvl1pPr algn="ctr">
              <a:defRPr sz="700" b="1" i="1"/>
            </a:lvl1pPr>
          </a:lstStyle>
          <a:p>
            <a:r>
              <a:rPr lang="en-US" dirty="0"/>
              <a:t>Mumbai Versova Cable Landing Station</a:t>
            </a:r>
          </a:p>
        </p:txBody>
      </p:sp>
      <p:pic>
        <p:nvPicPr>
          <p:cNvPr id="9" name="Picture 8">
            <a:extLst>
              <a:ext uri="{FF2B5EF4-FFF2-40B4-BE49-F238E27FC236}">
                <a16:creationId xmlns:a16="http://schemas.microsoft.com/office/drawing/2014/main" id="{7D381D95-8A35-D6EC-AEA1-8FA869F0B01D}"/>
              </a:ext>
            </a:extLst>
          </p:cNvPr>
          <p:cNvPicPr>
            <a:picLocks noChangeAspect="1"/>
          </p:cNvPicPr>
          <p:nvPr/>
        </p:nvPicPr>
        <p:blipFill>
          <a:blip r:embed="rId13"/>
          <a:stretch>
            <a:fillRect/>
          </a:stretch>
        </p:blipFill>
        <p:spPr>
          <a:xfrm>
            <a:off x="323850" y="958634"/>
            <a:ext cx="3609010" cy="2555653"/>
          </a:xfrm>
          <a:prstGeom prst="rect">
            <a:avLst/>
          </a:prstGeom>
        </p:spPr>
      </p:pic>
      <p:pic>
        <p:nvPicPr>
          <p:cNvPr id="12" name="Picture 11">
            <a:extLst>
              <a:ext uri="{FF2B5EF4-FFF2-40B4-BE49-F238E27FC236}">
                <a16:creationId xmlns:a16="http://schemas.microsoft.com/office/drawing/2014/main" id="{7C01ABFC-0C73-BDF2-A0D0-CED232211CC6}"/>
              </a:ext>
            </a:extLst>
          </p:cNvPr>
          <p:cNvPicPr>
            <a:picLocks noChangeAspect="1"/>
          </p:cNvPicPr>
          <p:nvPr/>
        </p:nvPicPr>
        <p:blipFill>
          <a:blip r:embed="rId14"/>
          <a:stretch>
            <a:fillRect/>
          </a:stretch>
        </p:blipFill>
        <p:spPr>
          <a:xfrm>
            <a:off x="4405407" y="958634"/>
            <a:ext cx="4414742" cy="2603641"/>
          </a:xfrm>
          <a:prstGeom prst="rect">
            <a:avLst/>
          </a:prstGeom>
        </p:spPr>
      </p:pic>
    </p:spTree>
    <p:extLst>
      <p:ext uri="{BB962C8B-B14F-4D97-AF65-F5344CB8AC3E}">
        <p14:creationId xmlns:p14="http://schemas.microsoft.com/office/powerpoint/2010/main" val="307563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D8A328-AD3E-419E-B58D-C6D6662529CD}"/>
              </a:ext>
            </a:extLst>
          </p:cNvPr>
          <p:cNvSpPr>
            <a:spLocks noGrp="1"/>
          </p:cNvSpPr>
          <p:nvPr>
            <p:ph type="title"/>
          </p:nvPr>
        </p:nvSpPr>
        <p:spPr/>
        <p:txBody>
          <a:bodyPr/>
          <a:lstStyle/>
          <a:p>
            <a:r>
              <a:rPr lang="en-US" dirty="0"/>
              <a:t>Chennai 02 Data Center Campus with Integrated CLS (SIRUSERI)</a:t>
            </a:r>
            <a:endParaRPr lang="en-IN" dirty="0"/>
          </a:p>
        </p:txBody>
      </p:sp>
      <p:pic>
        <p:nvPicPr>
          <p:cNvPr id="7" name="Picture 6">
            <a:extLst>
              <a:ext uri="{FF2B5EF4-FFF2-40B4-BE49-F238E27FC236}">
                <a16:creationId xmlns:a16="http://schemas.microsoft.com/office/drawing/2014/main" id="{1F8B5FAD-C1D4-4EE7-57E6-77D81CEF6243}"/>
              </a:ext>
            </a:extLst>
          </p:cNvPr>
          <p:cNvPicPr>
            <a:picLocks noChangeAspect="1"/>
          </p:cNvPicPr>
          <p:nvPr/>
        </p:nvPicPr>
        <p:blipFill>
          <a:blip r:embed="rId3"/>
          <a:stretch>
            <a:fillRect/>
          </a:stretch>
        </p:blipFill>
        <p:spPr>
          <a:xfrm>
            <a:off x="332860" y="987428"/>
            <a:ext cx="3600000" cy="2023924"/>
          </a:xfrm>
          <a:prstGeom prst="rect">
            <a:avLst/>
          </a:prstGeom>
        </p:spPr>
      </p:pic>
      <p:grpSp>
        <p:nvGrpSpPr>
          <p:cNvPr id="2" name="Group 1">
            <a:extLst>
              <a:ext uri="{FF2B5EF4-FFF2-40B4-BE49-F238E27FC236}">
                <a16:creationId xmlns:a16="http://schemas.microsoft.com/office/drawing/2014/main" id="{75323524-26DA-BBA1-ACFD-C7A3DA2EDD7E}"/>
              </a:ext>
            </a:extLst>
          </p:cNvPr>
          <p:cNvGrpSpPr/>
          <p:nvPr/>
        </p:nvGrpSpPr>
        <p:grpSpPr>
          <a:xfrm>
            <a:off x="4697412" y="992728"/>
            <a:ext cx="3786185" cy="2648804"/>
            <a:chOff x="4697412" y="992728"/>
            <a:chExt cx="3786185" cy="2648804"/>
          </a:xfrm>
        </p:grpSpPr>
        <p:pic>
          <p:nvPicPr>
            <p:cNvPr id="13" name="Google Shape;95;p15">
              <a:extLst>
                <a:ext uri="{FF2B5EF4-FFF2-40B4-BE49-F238E27FC236}">
                  <a16:creationId xmlns:a16="http://schemas.microsoft.com/office/drawing/2014/main" id="{BE8EA087-47FE-1F7D-541F-50502647AF17}"/>
                </a:ext>
              </a:extLst>
            </p:cNvPr>
            <p:cNvPicPr preferRelativeResize="0"/>
            <p:nvPr/>
          </p:nvPicPr>
          <p:blipFill rotWithShape="1">
            <a:blip r:embed="rId4"/>
            <a:srcRect t="4298" b="21370"/>
            <a:stretch/>
          </p:blipFill>
          <p:spPr>
            <a:xfrm>
              <a:off x="4697412" y="992728"/>
              <a:ext cx="3786185" cy="2648804"/>
            </a:xfrm>
            <a:prstGeom prst="rect">
              <a:avLst/>
            </a:prstGeom>
          </p:spPr>
        </p:pic>
        <p:sp>
          <p:nvSpPr>
            <p:cNvPr id="18" name="Speech Bubble: Rectangle 17">
              <a:extLst>
                <a:ext uri="{FF2B5EF4-FFF2-40B4-BE49-F238E27FC236}">
                  <a16:creationId xmlns:a16="http://schemas.microsoft.com/office/drawing/2014/main" id="{69089320-77CE-2A6E-4400-B8810FEA6A56}"/>
                </a:ext>
              </a:extLst>
            </p:cNvPr>
            <p:cNvSpPr/>
            <p:nvPr/>
          </p:nvSpPr>
          <p:spPr>
            <a:xfrm>
              <a:off x="6514193" y="1271203"/>
              <a:ext cx="976716" cy="306182"/>
            </a:xfrm>
            <a:prstGeom prst="wedgeRectCallout">
              <a:avLst>
                <a:gd name="adj1" fmla="val -102742"/>
                <a:gd name="adj2" fmla="val 182749"/>
              </a:avLst>
            </a:prstGeom>
            <a:solidFill>
              <a:schemeClr val="tx2">
                <a:lumMod val="50000"/>
              </a:scheme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Other CLS</a:t>
              </a:r>
            </a:p>
          </p:txBody>
        </p:sp>
        <p:sp>
          <p:nvSpPr>
            <p:cNvPr id="19" name="Speech Bubble: Rectangle 18">
              <a:extLst>
                <a:ext uri="{FF2B5EF4-FFF2-40B4-BE49-F238E27FC236}">
                  <a16:creationId xmlns:a16="http://schemas.microsoft.com/office/drawing/2014/main" id="{C926F90E-B96B-5ED8-0403-F3630CF7B366}"/>
                </a:ext>
              </a:extLst>
            </p:cNvPr>
            <p:cNvSpPr/>
            <p:nvPr/>
          </p:nvSpPr>
          <p:spPr>
            <a:xfrm>
              <a:off x="6162059" y="3258276"/>
              <a:ext cx="826569" cy="246923"/>
            </a:xfrm>
            <a:prstGeom prst="wedgeRectCallout">
              <a:avLst>
                <a:gd name="adj1" fmla="val -93869"/>
                <a:gd name="adj2" fmla="val -129663"/>
              </a:avLst>
            </a:prstGeom>
            <a:solidFill>
              <a:schemeClr val="tx2">
                <a:lumMod val="50000"/>
              </a:scheme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Sify CLS</a:t>
              </a:r>
            </a:p>
          </p:txBody>
        </p:sp>
      </p:grpSp>
      <p:graphicFrame>
        <p:nvGraphicFramePr>
          <p:cNvPr id="6" name="Diagram 5">
            <a:extLst>
              <a:ext uri="{FF2B5EF4-FFF2-40B4-BE49-F238E27FC236}">
                <a16:creationId xmlns:a16="http://schemas.microsoft.com/office/drawing/2014/main" id="{A4E19D79-3632-0A92-D3A3-786166BC7469}"/>
              </a:ext>
            </a:extLst>
          </p:cNvPr>
          <p:cNvGraphicFramePr/>
          <p:nvPr/>
        </p:nvGraphicFramePr>
        <p:xfrm>
          <a:off x="323850" y="3258276"/>
          <a:ext cx="3600000" cy="14740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a:extLst>
              <a:ext uri="{FF2B5EF4-FFF2-40B4-BE49-F238E27FC236}">
                <a16:creationId xmlns:a16="http://schemas.microsoft.com/office/drawing/2014/main" id="{EDA5BE91-BEE1-EB0C-B988-D56241C50745}"/>
              </a:ext>
            </a:extLst>
          </p:cNvPr>
          <p:cNvGraphicFramePr/>
          <p:nvPr/>
        </p:nvGraphicFramePr>
        <p:xfrm>
          <a:off x="4392614" y="3693886"/>
          <a:ext cx="4427536" cy="103845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8" name="Straight Connector 7">
            <a:extLst>
              <a:ext uri="{FF2B5EF4-FFF2-40B4-BE49-F238E27FC236}">
                <a16:creationId xmlns:a16="http://schemas.microsoft.com/office/drawing/2014/main" id="{DD201466-4687-510A-B147-3FCDE3148B16}"/>
              </a:ext>
            </a:extLst>
          </p:cNvPr>
          <p:cNvCxnSpPr>
            <a:cxnSpLocks/>
          </p:cNvCxnSpPr>
          <p:nvPr/>
        </p:nvCxnSpPr>
        <p:spPr>
          <a:xfrm flipV="1">
            <a:off x="4169133" y="987425"/>
            <a:ext cx="0" cy="3744913"/>
          </a:xfrm>
          <a:prstGeom prst="line">
            <a:avLst/>
          </a:prstGeom>
          <a:ln w="9525">
            <a:solidFill>
              <a:schemeClr val="bg1">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720551-5A51-A6BE-B485-4F5B01C18B68}"/>
              </a:ext>
            </a:extLst>
          </p:cNvPr>
          <p:cNvSpPr txBox="1"/>
          <p:nvPr/>
        </p:nvSpPr>
        <p:spPr>
          <a:xfrm>
            <a:off x="323849" y="3011352"/>
            <a:ext cx="3609011" cy="200055"/>
          </a:xfrm>
          <a:prstGeom prst="rect">
            <a:avLst/>
          </a:prstGeom>
          <a:solidFill>
            <a:schemeClr val="bg1">
              <a:lumMod val="95000"/>
            </a:schemeClr>
          </a:solidFill>
          <a:ln>
            <a:noFill/>
          </a:ln>
        </p:spPr>
        <p:txBody>
          <a:bodyPr wrap="square" anchor="ctr">
            <a:spAutoFit/>
          </a:bodyPr>
          <a:lstStyle>
            <a:defPPr>
              <a:defRPr lang="en-US"/>
            </a:defPPr>
            <a:lvl1pPr algn="ctr">
              <a:defRPr sz="700" b="1" i="1"/>
            </a:lvl1pPr>
          </a:lstStyle>
          <a:p>
            <a:r>
              <a:rPr lang="en-US" dirty="0"/>
              <a:t>H11/A, Sipcot IT Park, Siruseri, Tamil Nādu, 603 103.</a:t>
            </a:r>
          </a:p>
        </p:txBody>
      </p:sp>
    </p:spTree>
    <p:extLst>
      <p:ext uri="{BB962C8B-B14F-4D97-AF65-F5344CB8AC3E}">
        <p14:creationId xmlns:p14="http://schemas.microsoft.com/office/powerpoint/2010/main" val="18990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72196-02C7-E0BB-8C9B-04210E097CBC}"/>
              </a:ext>
            </a:extLst>
          </p:cNvPr>
          <p:cNvSpPr>
            <a:spLocks noGrp="1"/>
          </p:cNvSpPr>
          <p:nvPr>
            <p:ph type="title"/>
          </p:nvPr>
        </p:nvSpPr>
        <p:spPr/>
        <p:txBody>
          <a:bodyPr/>
          <a:lstStyle/>
          <a:p>
            <a:r>
              <a:rPr lang="en-US" dirty="0"/>
              <a:t>Data center Interconnect and Sify ONNet (SDN)</a:t>
            </a:r>
          </a:p>
        </p:txBody>
      </p:sp>
      <p:cxnSp>
        <p:nvCxnSpPr>
          <p:cNvPr id="5" name="Straight Connector 4">
            <a:extLst>
              <a:ext uri="{FF2B5EF4-FFF2-40B4-BE49-F238E27FC236}">
                <a16:creationId xmlns:a16="http://schemas.microsoft.com/office/drawing/2014/main" id="{66CBA4A7-DC2D-651F-5A2A-7ADB2591FED4}"/>
              </a:ext>
            </a:extLst>
          </p:cNvPr>
          <p:cNvCxnSpPr>
            <a:cxnSpLocks/>
          </p:cNvCxnSpPr>
          <p:nvPr/>
        </p:nvCxnSpPr>
        <p:spPr>
          <a:xfrm flipV="1">
            <a:off x="4574078" y="987425"/>
            <a:ext cx="0" cy="3744913"/>
          </a:xfrm>
          <a:prstGeom prst="line">
            <a:avLst/>
          </a:prstGeom>
          <a:ln w="9525">
            <a:solidFill>
              <a:schemeClr val="bg1">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 name="Rectangle: Top Corners Rounded 9">
            <a:extLst>
              <a:ext uri="{FF2B5EF4-FFF2-40B4-BE49-F238E27FC236}">
                <a16:creationId xmlns:a16="http://schemas.microsoft.com/office/drawing/2014/main" id="{53836193-FD37-3643-C86C-03EB680E339F}"/>
              </a:ext>
            </a:extLst>
          </p:cNvPr>
          <p:cNvSpPr/>
          <p:nvPr/>
        </p:nvSpPr>
        <p:spPr>
          <a:xfrm rot="10800000" flipV="1">
            <a:off x="323849" y="987424"/>
            <a:ext cx="4068759" cy="432000"/>
          </a:xfrm>
          <a:prstGeom prst="round2SameRect">
            <a:avLst/>
          </a:prstGeom>
          <a:solidFill>
            <a:srgbClr val="BED730">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11" name="TextBox 10">
            <a:extLst>
              <a:ext uri="{FF2B5EF4-FFF2-40B4-BE49-F238E27FC236}">
                <a16:creationId xmlns:a16="http://schemas.microsoft.com/office/drawing/2014/main" id="{60CF6F08-BA5C-B1DB-3A1E-C13B6DDB0F2B}"/>
              </a:ext>
            </a:extLst>
          </p:cNvPr>
          <p:cNvSpPr txBox="1"/>
          <p:nvPr/>
        </p:nvSpPr>
        <p:spPr>
          <a:xfrm>
            <a:off x="437202" y="1049536"/>
            <a:ext cx="3842052" cy="307777"/>
          </a:xfrm>
          <a:prstGeom prst="rect">
            <a:avLst/>
          </a:prstGeom>
          <a:noFill/>
        </p:spPr>
        <p:txBody>
          <a:bodyPr wrap="square" rtlCol="0">
            <a:spAutoFit/>
          </a:bodyPr>
          <a:lstStyle/>
          <a:p>
            <a:pPr algn="ctr">
              <a:spcAft>
                <a:spcPts val="600"/>
              </a:spcAft>
            </a:pPr>
            <a:r>
              <a:rPr lang="en-US" sz="1400" b="1" dirty="0"/>
              <a:t>DATA CENTER INTERCONNECT </a:t>
            </a:r>
          </a:p>
        </p:txBody>
      </p:sp>
      <p:sp>
        <p:nvSpPr>
          <p:cNvPr id="12" name="Rectangle: Top Corners Rounded 11">
            <a:extLst>
              <a:ext uri="{FF2B5EF4-FFF2-40B4-BE49-F238E27FC236}">
                <a16:creationId xmlns:a16="http://schemas.microsoft.com/office/drawing/2014/main" id="{8B08AEAA-C86C-55C5-E681-A4971A367FB5}"/>
              </a:ext>
            </a:extLst>
          </p:cNvPr>
          <p:cNvSpPr/>
          <p:nvPr/>
        </p:nvSpPr>
        <p:spPr>
          <a:xfrm rot="10800000" flipV="1">
            <a:off x="4747231" y="987424"/>
            <a:ext cx="4068759" cy="432000"/>
          </a:xfrm>
          <a:prstGeom prst="round2SameRect">
            <a:avLst/>
          </a:prstGeom>
          <a:solidFill>
            <a:srgbClr val="BED730">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13" name="TextBox 12">
            <a:extLst>
              <a:ext uri="{FF2B5EF4-FFF2-40B4-BE49-F238E27FC236}">
                <a16:creationId xmlns:a16="http://schemas.microsoft.com/office/drawing/2014/main" id="{B0CC8113-6EC9-EA6A-38E3-8B849FF5579D}"/>
              </a:ext>
            </a:extLst>
          </p:cNvPr>
          <p:cNvSpPr txBox="1"/>
          <p:nvPr/>
        </p:nvSpPr>
        <p:spPr>
          <a:xfrm>
            <a:off x="4860584" y="1049536"/>
            <a:ext cx="3842052" cy="307777"/>
          </a:xfrm>
          <a:prstGeom prst="rect">
            <a:avLst/>
          </a:prstGeom>
          <a:noFill/>
        </p:spPr>
        <p:txBody>
          <a:bodyPr wrap="square" rtlCol="0">
            <a:spAutoFit/>
          </a:bodyPr>
          <a:lstStyle/>
          <a:p>
            <a:pPr algn="ctr">
              <a:spcAft>
                <a:spcPts val="600"/>
              </a:spcAft>
            </a:pPr>
            <a:r>
              <a:rPr lang="en-US" sz="1400" b="1" dirty="0"/>
              <a:t>SIFY ONNET </a:t>
            </a:r>
          </a:p>
        </p:txBody>
      </p:sp>
      <p:sp>
        <p:nvSpPr>
          <p:cNvPr id="14" name="TextBox 13">
            <a:extLst>
              <a:ext uri="{FF2B5EF4-FFF2-40B4-BE49-F238E27FC236}">
                <a16:creationId xmlns:a16="http://schemas.microsoft.com/office/drawing/2014/main" id="{0EA11CF8-C290-0CBC-440C-A2E2FB17147D}"/>
              </a:ext>
            </a:extLst>
          </p:cNvPr>
          <p:cNvSpPr txBox="1"/>
          <p:nvPr/>
        </p:nvSpPr>
        <p:spPr>
          <a:xfrm>
            <a:off x="728426" y="1633031"/>
            <a:ext cx="3370875" cy="646331"/>
          </a:xfrm>
          <a:prstGeom prst="rect">
            <a:avLst/>
          </a:prstGeom>
          <a:noFill/>
        </p:spPr>
        <p:txBody>
          <a:bodyPr wrap="square" rtlCol="0">
            <a:spAutoFit/>
          </a:bodyPr>
          <a:lstStyle/>
          <a:p>
            <a:pPr>
              <a:spcAft>
                <a:spcPts val="600"/>
              </a:spcAft>
            </a:pPr>
            <a:r>
              <a:rPr lang="en-US" sz="1200" dirty="0">
                <a:solidFill>
                  <a:schemeClr val="bg1"/>
                </a:solidFill>
              </a:rPr>
              <a:t>High-performance network fabric connecting all major Data Centers, Cloud Onramps, CLS, NLD transit points </a:t>
            </a:r>
          </a:p>
        </p:txBody>
      </p:sp>
      <p:sp>
        <p:nvSpPr>
          <p:cNvPr id="15" name="TextBox 14">
            <a:extLst>
              <a:ext uri="{FF2B5EF4-FFF2-40B4-BE49-F238E27FC236}">
                <a16:creationId xmlns:a16="http://schemas.microsoft.com/office/drawing/2014/main" id="{D3D87DAB-529B-1780-B4E4-36DDF43B1A08}"/>
              </a:ext>
            </a:extLst>
          </p:cNvPr>
          <p:cNvSpPr txBox="1"/>
          <p:nvPr/>
        </p:nvSpPr>
        <p:spPr>
          <a:xfrm>
            <a:off x="728426" y="2371748"/>
            <a:ext cx="3370875" cy="461665"/>
          </a:xfrm>
          <a:prstGeom prst="rect">
            <a:avLst/>
          </a:prstGeom>
          <a:noFill/>
        </p:spPr>
        <p:txBody>
          <a:bodyPr wrap="square" rtlCol="0">
            <a:spAutoFit/>
          </a:bodyPr>
          <a:lstStyle/>
          <a:p>
            <a:pPr>
              <a:spcAft>
                <a:spcPts val="600"/>
              </a:spcAft>
            </a:pPr>
            <a:r>
              <a:rPr lang="en-US" sz="1200" dirty="0">
                <a:solidFill>
                  <a:schemeClr val="bg1"/>
                </a:solidFill>
              </a:rPr>
              <a:t>Highly diverse, hyper-scale infrastructure (400G waves) </a:t>
            </a:r>
          </a:p>
        </p:txBody>
      </p:sp>
      <p:sp>
        <p:nvSpPr>
          <p:cNvPr id="16" name="TextBox 15">
            <a:extLst>
              <a:ext uri="{FF2B5EF4-FFF2-40B4-BE49-F238E27FC236}">
                <a16:creationId xmlns:a16="http://schemas.microsoft.com/office/drawing/2014/main" id="{86130980-E859-C560-BDF2-B1F559BB2BAF}"/>
              </a:ext>
            </a:extLst>
          </p:cNvPr>
          <p:cNvSpPr txBox="1"/>
          <p:nvPr/>
        </p:nvSpPr>
        <p:spPr>
          <a:xfrm>
            <a:off x="728426" y="2909665"/>
            <a:ext cx="3370875" cy="461665"/>
          </a:xfrm>
          <a:prstGeom prst="rect">
            <a:avLst/>
          </a:prstGeom>
          <a:noFill/>
        </p:spPr>
        <p:txBody>
          <a:bodyPr wrap="square" rtlCol="0">
            <a:spAutoFit/>
          </a:bodyPr>
          <a:lstStyle/>
          <a:p>
            <a:pPr>
              <a:spcAft>
                <a:spcPts val="600"/>
              </a:spcAft>
            </a:pPr>
            <a:r>
              <a:rPr lang="en-US" sz="1200" dirty="0">
                <a:solidFill>
                  <a:schemeClr val="bg1"/>
                </a:solidFill>
              </a:rPr>
              <a:t>India’s only DCI services suite with 99.99% guaranteed availability</a:t>
            </a:r>
          </a:p>
        </p:txBody>
      </p:sp>
      <p:sp>
        <p:nvSpPr>
          <p:cNvPr id="17" name="TextBox 16">
            <a:extLst>
              <a:ext uri="{FF2B5EF4-FFF2-40B4-BE49-F238E27FC236}">
                <a16:creationId xmlns:a16="http://schemas.microsoft.com/office/drawing/2014/main" id="{3F941C9E-62BE-8280-6FCB-7CFE9BD1ACC8}"/>
              </a:ext>
            </a:extLst>
          </p:cNvPr>
          <p:cNvSpPr txBox="1"/>
          <p:nvPr/>
        </p:nvSpPr>
        <p:spPr>
          <a:xfrm>
            <a:off x="728426" y="3471783"/>
            <a:ext cx="3370875" cy="276999"/>
          </a:xfrm>
          <a:prstGeom prst="rect">
            <a:avLst/>
          </a:prstGeom>
          <a:noFill/>
        </p:spPr>
        <p:txBody>
          <a:bodyPr wrap="square" rtlCol="0">
            <a:spAutoFit/>
          </a:bodyPr>
          <a:lstStyle/>
          <a:p>
            <a:pPr>
              <a:spcAft>
                <a:spcPts val="600"/>
              </a:spcAft>
            </a:pPr>
            <a:r>
              <a:rPr lang="en-US" sz="1200" dirty="0">
                <a:solidFill>
                  <a:schemeClr val="bg1"/>
                </a:solidFill>
              </a:rPr>
              <a:t>Designed for optimal DC to DC applications</a:t>
            </a:r>
          </a:p>
        </p:txBody>
      </p:sp>
      <p:sp>
        <p:nvSpPr>
          <p:cNvPr id="18" name="TextBox 17">
            <a:extLst>
              <a:ext uri="{FF2B5EF4-FFF2-40B4-BE49-F238E27FC236}">
                <a16:creationId xmlns:a16="http://schemas.microsoft.com/office/drawing/2014/main" id="{C4A4C8C9-2A86-342C-F385-AF93487A6076}"/>
              </a:ext>
            </a:extLst>
          </p:cNvPr>
          <p:cNvSpPr txBox="1"/>
          <p:nvPr/>
        </p:nvSpPr>
        <p:spPr>
          <a:xfrm>
            <a:off x="728426" y="3847410"/>
            <a:ext cx="3370875" cy="276999"/>
          </a:xfrm>
          <a:prstGeom prst="rect">
            <a:avLst/>
          </a:prstGeom>
          <a:noFill/>
        </p:spPr>
        <p:txBody>
          <a:bodyPr wrap="square" rtlCol="0">
            <a:spAutoFit/>
          </a:bodyPr>
          <a:lstStyle/>
          <a:p>
            <a:pPr>
              <a:spcAft>
                <a:spcPts val="600"/>
              </a:spcAft>
            </a:pPr>
            <a:r>
              <a:rPr lang="en-US" sz="1200" dirty="0">
                <a:solidFill>
                  <a:schemeClr val="bg1"/>
                </a:solidFill>
              </a:rPr>
              <a:t>Key Service Features:</a:t>
            </a:r>
          </a:p>
        </p:txBody>
      </p:sp>
      <p:sp>
        <p:nvSpPr>
          <p:cNvPr id="19" name="TextBox 18">
            <a:extLst>
              <a:ext uri="{FF2B5EF4-FFF2-40B4-BE49-F238E27FC236}">
                <a16:creationId xmlns:a16="http://schemas.microsoft.com/office/drawing/2014/main" id="{12F4B041-64F5-9D54-0613-D1D71971A1DA}"/>
              </a:ext>
            </a:extLst>
          </p:cNvPr>
          <p:cNvSpPr txBox="1"/>
          <p:nvPr/>
        </p:nvSpPr>
        <p:spPr>
          <a:xfrm>
            <a:off x="830110" y="4040155"/>
            <a:ext cx="3442343" cy="600164"/>
          </a:xfrm>
          <a:prstGeom prst="rect">
            <a:avLst/>
          </a:prstGeom>
          <a:noFill/>
        </p:spPr>
        <p:txBody>
          <a:bodyPr wrap="square" rtlCol="0">
            <a:spAutoFit/>
          </a:bodyPr>
          <a:lstStyle/>
          <a:p>
            <a:pPr marL="85725" indent="-85725">
              <a:buFont typeface="Arial" panose="020B0604020202020204" pitchFamily="34" charset="0"/>
              <a:buChar char="•"/>
            </a:pPr>
            <a:r>
              <a:rPr lang="en-US" sz="1100" dirty="0">
                <a:solidFill>
                  <a:schemeClr val="bg1">
                    <a:lumMod val="85000"/>
                  </a:schemeClr>
                </a:solidFill>
              </a:rPr>
              <a:t>3 path protection</a:t>
            </a:r>
          </a:p>
          <a:p>
            <a:pPr marL="85725" indent="-85725">
              <a:buFont typeface="Arial" panose="020B0604020202020204" pitchFamily="34" charset="0"/>
              <a:buChar char="•"/>
            </a:pPr>
            <a:r>
              <a:rPr lang="en-US" sz="1100" dirty="0">
                <a:solidFill>
                  <a:schemeClr val="bg1">
                    <a:lumMod val="85000"/>
                  </a:schemeClr>
                </a:solidFill>
              </a:rPr>
              <a:t>1G/10G/100G native interface</a:t>
            </a:r>
          </a:p>
          <a:p>
            <a:pPr marL="85725" indent="-85725">
              <a:buFont typeface="Arial" panose="020B0604020202020204" pitchFamily="34" charset="0"/>
              <a:buChar char="•"/>
            </a:pPr>
            <a:r>
              <a:rPr lang="en-US" sz="1100" dirty="0">
                <a:solidFill>
                  <a:schemeClr val="bg1">
                    <a:lumMod val="85000"/>
                  </a:schemeClr>
                </a:solidFill>
              </a:rPr>
              <a:t>ROADM architecture w/ sub-50ms convergence </a:t>
            </a:r>
          </a:p>
        </p:txBody>
      </p:sp>
      <p:cxnSp>
        <p:nvCxnSpPr>
          <p:cNvPr id="21" name="Straight Connector 20">
            <a:extLst>
              <a:ext uri="{FF2B5EF4-FFF2-40B4-BE49-F238E27FC236}">
                <a16:creationId xmlns:a16="http://schemas.microsoft.com/office/drawing/2014/main" id="{53C32147-E9BB-0749-327F-9A8497CDC590}"/>
              </a:ext>
            </a:extLst>
          </p:cNvPr>
          <p:cNvCxnSpPr/>
          <p:nvPr/>
        </p:nvCxnSpPr>
        <p:spPr>
          <a:xfrm>
            <a:off x="323844" y="2333606"/>
            <a:ext cx="4068764"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0044120-788F-BCDD-2E5C-C08020AEBA95}"/>
              </a:ext>
            </a:extLst>
          </p:cNvPr>
          <p:cNvCxnSpPr/>
          <p:nvPr/>
        </p:nvCxnSpPr>
        <p:spPr>
          <a:xfrm>
            <a:off x="323844" y="2879926"/>
            <a:ext cx="4068764"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7231FF-EC29-3B83-C208-596C65CAEDB2}"/>
              </a:ext>
            </a:extLst>
          </p:cNvPr>
          <p:cNvCxnSpPr/>
          <p:nvPr/>
        </p:nvCxnSpPr>
        <p:spPr>
          <a:xfrm>
            <a:off x="323844" y="3412618"/>
            <a:ext cx="4068764"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5DECF7E-4024-7386-126F-2592E1ED59F1}"/>
              </a:ext>
            </a:extLst>
          </p:cNvPr>
          <p:cNvCxnSpPr/>
          <p:nvPr/>
        </p:nvCxnSpPr>
        <p:spPr>
          <a:xfrm>
            <a:off x="323844" y="3816965"/>
            <a:ext cx="4068764"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C49E5C35-6CA5-2EE6-5340-EB584A13387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11274" y="1731838"/>
            <a:ext cx="288000" cy="288000"/>
          </a:xfrm>
          <a:prstGeom prst="rect">
            <a:avLst/>
          </a:prstGeom>
        </p:spPr>
      </p:pic>
      <p:pic>
        <p:nvPicPr>
          <p:cNvPr id="26" name="Picture 25">
            <a:extLst>
              <a:ext uri="{FF2B5EF4-FFF2-40B4-BE49-F238E27FC236}">
                <a16:creationId xmlns:a16="http://schemas.microsoft.com/office/drawing/2014/main" id="{F7058E31-5B92-BCDF-95DB-18E77D5570C6}"/>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11274" y="2455952"/>
            <a:ext cx="288000" cy="288000"/>
          </a:xfrm>
          <a:prstGeom prst="rect">
            <a:avLst/>
          </a:prstGeom>
        </p:spPr>
      </p:pic>
      <p:pic>
        <p:nvPicPr>
          <p:cNvPr id="27" name="Picture 26">
            <a:extLst>
              <a:ext uri="{FF2B5EF4-FFF2-40B4-BE49-F238E27FC236}">
                <a16:creationId xmlns:a16="http://schemas.microsoft.com/office/drawing/2014/main" id="{A6B98AA6-7D11-A6A6-8773-D43224A07FB6}"/>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11274" y="3002272"/>
            <a:ext cx="288000" cy="288000"/>
          </a:xfrm>
          <a:prstGeom prst="rect">
            <a:avLst/>
          </a:prstGeom>
        </p:spPr>
      </p:pic>
      <p:pic>
        <p:nvPicPr>
          <p:cNvPr id="28" name="Picture 27">
            <a:extLst>
              <a:ext uri="{FF2B5EF4-FFF2-40B4-BE49-F238E27FC236}">
                <a16:creationId xmlns:a16="http://schemas.microsoft.com/office/drawing/2014/main" id="{2F47E474-F29B-E4A9-592B-8D8081189ABC}"/>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11274" y="3466365"/>
            <a:ext cx="288000" cy="288000"/>
          </a:xfrm>
          <a:prstGeom prst="rect">
            <a:avLst/>
          </a:prstGeom>
        </p:spPr>
      </p:pic>
      <p:pic>
        <p:nvPicPr>
          <p:cNvPr id="29" name="Picture 28">
            <a:extLst>
              <a:ext uri="{FF2B5EF4-FFF2-40B4-BE49-F238E27FC236}">
                <a16:creationId xmlns:a16="http://schemas.microsoft.com/office/drawing/2014/main" id="{86BABE50-DDB0-5A65-CEC3-FCCD943541AF}"/>
              </a:ext>
            </a:extLst>
          </p:cNvPr>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11274" y="3914040"/>
            <a:ext cx="288000" cy="288000"/>
          </a:xfrm>
          <a:prstGeom prst="rect">
            <a:avLst/>
          </a:prstGeom>
        </p:spPr>
      </p:pic>
      <p:sp>
        <p:nvSpPr>
          <p:cNvPr id="4" name="TextBox 3">
            <a:extLst>
              <a:ext uri="{FF2B5EF4-FFF2-40B4-BE49-F238E27FC236}">
                <a16:creationId xmlns:a16="http://schemas.microsoft.com/office/drawing/2014/main" id="{EDFE786B-B765-6695-BA4A-CB8843E5EB8F}"/>
              </a:ext>
            </a:extLst>
          </p:cNvPr>
          <p:cNvSpPr txBox="1"/>
          <p:nvPr/>
        </p:nvSpPr>
        <p:spPr>
          <a:xfrm>
            <a:off x="5158609" y="1837133"/>
            <a:ext cx="3370875" cy="461665"/>
          </a:xfrm>
          <a:prstGeom prst="rect">
            <a:avLst/>
          </a:prstGeom>
          <a:noFill/>
        </p:spPr>
        <p:txBody>
          <a:bodyPr wrap="square" rtlCol="0">
            <a:spAutoFit/>
          </a:bodyPr>
          <a:lstStyle/>
          <a:p>
            <a:pPr>
              <a:spcAft>
                <a:spcPts val="600"/>
              </a:spcAft>
            </a:pPr>
            <a:r>
              <a:rPr lang="en-US" sz="1200" b="1" dirty="0">
                <a:solidFill>
                  <a:schemeClr val="bg1"/>
                </a:solidFill>
              </a:rPr>
              <a:t>Sify </a:t>
            </a:r>
            <a:r>
              <a:rPr lang="en-US" sz="1200" b="1" dirty="0" err="1">
                <a:solidFill>
                  <a:schemeClr val="bg1"/>
                </a:solidFill>
              </a:rPr>
              <a:t>OnNet</a:t>
            </a:r>
            <a:r>
              <a:rPr lang="en-US" sz="1200" b="1" dirty="0">
                <a:solidFill>
                  <a:schemeClr val="bg1"/>
                </a:solidFill>
              </a:rPr>
              <a:t>: </a:t>
            </a:r>
            <a:br>
              <a:rPr lang="en-US" sz="1200" b="1" dirty="0">
                <a:solidFill>
                  <a:schemeClr val="bg1"/>
                </a:solidFill>
              </a:rPr>
            </a:br>
            <a:r>
              <a:rPr lang="en-US" sz="1200" dirty="0">
                <a:solidFill>
                  <a:schemeClr val="bg1"/>
                </a:solidFill>
              </a:rPr>
              <a:t>India’s first Automated Enterprise WAN</a:t>
            </a:r>
          </a:p>
        </p:txBody>
      </p:sp>
      <p:sp>
        <p:nvSpPr>
          <p:cNvPr id="6" name="TextBox 5">
            <a:extLst>
              <a:ext uri="{FF2B5EF4-FFF2-40B4-BE49-F238E27FC236}">
                <a16:creationId xmlns:a16="http://schemas.microsoft.com/office/drawing/2014/main" id="{230092A8-C6FF-1FCE-5331-A86BBF39F55F}"/>
              </a:ext>
            </a:extLst>
          </p:cNvPr>
          <p:cNvSpPr txBox="1"/>
          <p:nvPr/>
        </p:nvSpPr>
        <p:spPr>
          <a:xfrm>
            <a:off x="5158609" y="2455188"/>
            <a:ext cx="3370875" cy="276999"/>
          </a:xfrm>
          <a:prstGeom prst="rect">
            <a:avLst/>
          </a:prstGeom>
          <a:noFill/>
        </p:spPr>
        <p:txBody>
          <a:bodyPr wrap="square" rtlCol="0">
            <a:spAutoFit/>
          </a:bodyPr>
          <a:lstStyle/>
          <a:p>
            <a:pPr>
              <a:spcAft>
                <a:spcPts val="600"/>
              </a:spcAft>
            </a:pPr>
            <a:r>
              <a:rPr lang="en-US" sz="1200" dirty="0">
                <a:solidFill>
                  <a:schemeClr val="bg1"/>
                </a:solidFill>
              </a:rPr>
              <a:t>Bandwidth on Demand Pay as you go</a:t>
            </a:r>
          </a:p>
        </p:txBody>
      </p:sp>
      <p:sp>
        <p:nvSpPr>
          <p:cNvPr id="7" name="TextBox 6">
            <a:extLst>
              <a:ext uri="{FF2B5EF4-FFF2-40B4-BE49-F238E27FC236}">
                <a16:creationId xmlns:a16="http://schemas.microsoft.com/office/drawing/2014/main" id="{A66E2814-D867-E17D-6724-07EEE8B5E85E}"/>
              </a:ext>
            </a:extLst>
          </p:cNvPr>
          <p:cNvSpPr txBox="1"/>
          <p:nvPr/>
        </p:nvSpPr>
        <p:spPr>
          <a:xfrm>
            <a:off x="5158609" y="2940004"/>
            <a:ext cx="3370875" cy="276999"/>
          </a:xfrm>
          <a:prstGeom prst="rect">
            <a:avLst/>
          </a:prstGeom>
          <a:noFill/>
        </p:spPr>
        <p:txBody>
          <a:bodyPr wrap="square" rtlCol="0">
            <a:spAutoFit/>
          </a:bodyPr>
          <a:lstStyle/>
          <a:p>
            <a:pPr>
              <a:spcAft>
                <a:spcPts val="600"/>
              </a:spcAft>
            </a:pPr>
            <a:r>
              <a:rPr lang="en-US" sz="1200" dirty="0">
                <a:solidFill>
                  <a:schemeClr val="bg1"/>
                </a:solidFill>
              </a:rPr>
              <a:t>Deployed in 10 cities, 350+ Buildings, 52+ DCs</a:t>
            </a:r>
          </a:p>
        </p:txBody>
      </p:sp>
      <p:sp>
        <p:nvSpPr>
          <p:cNvPr id="8" name="TextBox 7">
            <a:extLst>
              <a:ext uri="{FF2B5EF4-FFF2-40B4-BE49-F238E27FC236}">
                <a16:creationId xmlns:a16="http://schemas.microsoft.com/office/drawing/2014/main" id="{6F25BCD8-5A74-A8A0-D4A7-8CA3B19B460B}"/>
              </a:ext>
            </a:extLst>
          </p:cNvPr>
          <p:cNvSpPr txBox="1"/>
          <p:nvPr/>
        </p:nvSpPr>
        <p:spPr>
          <a:xfrm>
            <a:off x="5158608" y="3513179"/>
            <a:ext cx="3740943" cy="276999"/>
          </a:xfrm>
          <a:prstGeom prst="rect">
            <a:avLst/>
          </a:prstGeom>
          <a:noFill/>
        </p:spPr>
        <p:txBody>
          <a:bodyPr wrap="square" rtlCol="0">
            <a:spAutoFit/>
          </a:bodyPr>
          <a:lstStyle/>
          <a:p>
            <a:pPr>
              <a:spcAft>
                <a:spcPts val="600"/>
              </a:spcAft>
            </a:pPr>
            <a:r>
              <a:rPr lang="en-US" sz="1200" dirty="0">
                <a:solidFill>
                  <a:schemeClr val="bg1"/>
                </a:solidFill>
              </a:rPr>
              <a:t>Ethernet, Business Internet, Cloud Connect Services</a:t>
            </a:r>
          </a:p>
        </p:txBody>
      </p:sp>
      <p:sp>
        <p:nvSpPr>
          <p:cNvPr id="20" name="TextBox 19">
            <a:extLst>
              <a:ext uri="{FF2B5EF4-FFF2-40B4-BE49-F238E27FC236}">
                <a16:creationId xmlns:a16="http://schemas.microsoft.com/office/drawing/2014/main" id="{BD3C7FB2-C3D9-CA33-C0F9-DF43CA99B485}"/>
              </a:ext>
            </a:extLst>
          </p:cNvPr>
          <p:cNvSpPr txBox="1"/>
          <p:nvPr/>
        </p:nvSpPr>
        <p:spPr>
          <a:xfrm>
            <a:off x="5158609" y="4073788"/>
            <a:ext cx="3370875" cy="461665"/>
          </a:xfrm>
          <a:prstGeom prst="rect">
            <a:avLst/>
          </a:prstGeom>
          <a:noFill/>
        </p:spPr>
        <p:txBody>
          <a:bodyPr wrap="square" rtlCol="0">
            <a:spAutoFit/>
          </a:bodyPr>
          <a:lstStyle/>
          <a:p>
            <a:pPr>
              <a:spcAft>
                <a:spcPts val="600"/>
              </a:spcAft>
            </a:pPr>
            <a:r>
              <a:rPr lang="en-US" sz="1200" dirty="0">
                <a:solidFill>
                  <a:schemeClr val="bg1"/>
                </a:solidFill>
              </a:rPr>
              <a:t>Expansion plans for 500+ buildings in the current year</a:t>
            </a:r>
          </a:p>
        </p:txBody>
      </p:sp>
      <p:cxnSp>
        <p:nvCxnSpPr>
          <p:cNvPr id="31" name="Straight Connector 30">
            <a:extLst>
              <a:ext uri="{FF2B5EF4-FFF2-40B4-BE49-F238E27FC236}">
                <a16:creationId xmlns:a16="http://schemas.microsoft.com/office/drawing/2014/main" id="{FE20ADE2-769A-08E5-440A-0A34454E4CF6}"/>
              </a:ext>
            </a:extLst>
          </p:cNvPr>
          <p:cNvCxnSpPr/>
          <p:nvPr/>
        </p:nvCxnSpPr>
        <p:spPr>
          <a:xfrm>
            <a:off x="4754027" y="2333606"/>
            <a:ext cx="4068764"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5FC3D4F-4664-E51A-7B62-533B9E241A8B}"/>
              </a:ext>
            </a:extLst>
          </p:cNvPr>
          <p:cNvCxnSpPr/>
          <p:nvPr/>
        </p:nvCxnSpPr>
        <p:spPr>
          <a:xfrm>
            <a:off x="4754027" y="2864888"/>
            <a:ext cx="4068764"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CB3439-CF86-7D95-2A13-620F8C251B51}"/>
              </a:ext>
            </a:extLst>
          </p:cNvPr>
          <p:cNvCxnSpPr/>
          <p:nvPr/>
        </p:nvCxnSpPr>
        <p:spPr>
          <a:xfrm>
            <a:off x="4754027" y="3396170"/>
            <a:ext cx="4068764"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E73310-6C07-8FBF-824A-6475D83E2D43}"/>
              </a:ext>
            </a:extLst>
          </p:cNvPr>
          <p:cNvCxnSpPr/>
          <p:nvPr/>
        </p:nvCxnSpPr>
        <p:spPr>
          <a:xfrm>
            <a:off x="4754027" y="3927452"/>
            <a:ext cx="4068764" cy="0"/>
          </a:xfrm>
          <a:prstGeom prst="line">
            <a:avLst/>
          </a:prstGeom>
          <a:ln w="63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B5252DCC-BDA1-23C0-5798-657727FAA22B}"/>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841457" y="1935940"/>
            <a:ext cx="288000" cy="288000"/>
          </a:xfrm>
          <a:prstGeom prst="rect">
            <a:avLst/>
          </a:prstGeom>
        </p:spPr>
      </p:pic>
      <p:pic>
        <p:nvPicPr>
          <p:cNvPr id="36" name="Picture 35">
            <a:extLst>
              <a:ext uri="{FF2B5EF4-FFF2-40B4-BE49-F238E27FC236}">
                <a16:creationId xmlns:a16="http://schemas.microsoft.com/office/drawing/2014/main" id="{4D4CA36F-6D64-97B3-198E-C756D6FFFA4F}"/>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841457" y="2455952"/>
            <a:ext cx="288000" cy="288000"/>
          </a:xfrm>
          <a:prstGeom prst="rect">
            <a:avLst/>
          </a:prstGeom>
        </p:spPr>
      </p:pic>
      <p:pic>
        <p:nvPicPr>
          <p:cNvPr id="37" name="Picture 36">
            <a:extLst>
              <a:ext uri="{FF2B5EF4-FFF2-40B4-BE49-F238E27FC236}">
                <a16:creationId xmlns:a16="http://schemas.microsoft.com/office/drawing/2014/main" id="{43A632F8-F57B-28AD-E8B3-3456303D8882}"/>
              </a:ext>
            </a:extLst>
          </p:cNvPr>
          <p:cNvPicPr>
            <a:picLocks noChangeAspect="1"/>
          </p:cNvPicPr>
          <p:nvPr/>
        </p:nvPicPr>
        <p:blipFill>
          <a:blip r:embed="rId10">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851388" y="2960378"/>
            <a:ext cx="268137" cy="288000"/>
          </a:xfrm>
          <a:prstGeom prst="rect">
            <a:avLst/>
          </a:prstGeom>
        </p:spPr>
      </p:pic>
      <p:pic>
        <p:nvPicPr>
          <p:cNvPr id="38" name="Picture 37">
            <a:extLst>
              <a:ext uri="{FF2B5EF4-FFF2-40B4-BE49-F238E27FC236}">
                <a16:creationId xmlns:a16="http://schemas.microsoft.com/office/drawing/2014/main" id="{9B6C6B50-838D-DB26-2458-0C5D04CC1C22}"/>
              </a:ext>
            </a:extLst>
          </p:cNvPr>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841457" y="3515295"/>
            <a:ext cx="288000" cy="288000"/>
          </a:xfrm>
          <a:prstGeom prst="rect">
            <a:avLst/>
          </a:prstGeom>
        </p:spPr>
      </p:pic>
      <p:pic>
        <p:nvPicPr>
          <p:cNvPr id="39" name="Picture 38">
            <a:extLst>
              <a:ext uri="{FF2B5EF4-FFF2-40B4-BE49-F238E27FC236}">
                <a16:creationId xmlns:a16="http://schemas.microsoft.com/office/drawing/2014/main" id="{45C4F3B4-901C-40E6-380A-8F6477DCFDBF}"/>
              </a:ext>
            </a:extLst>
          </p:cNvPr>
          <p:cNvPicPr>
            <a:picLocks noChangeAspect="1"/>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4841457" y="4049853"/>
            <a:ext cx="288000" cy="288000"/>
          </a:xfrm>
          <a:prstGeom prst="rect">
            <a:avLst/>
          </a:prstGeom>
        </p:spPr>
      </p:pic>
    </p:spTree>
    <p:extLst>
      <p:ext uri="{BB962C8B-B14F-4D97-AF65-F5344CB8AC3E}">
        <p14:creationId xmlns:p14="http://schemas.microsoft.com/office/powerpoint/2010/main" val="320194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2E9B-E085-8176-DC42-5103C7597815}"/>
              </a:ext>
            </a:extLst>
          </p:cNvPr>
          <p:cNvSpPr>
            <a:spLocks noGrp="1"/>
          </p:cNvSpPr>
          <p:nvPr>
            <p:ph type="title"/>
          </p:nvPr>
        </p:nvSpPr>
        <p:spPr>
          <a:xfrm>
            <a:off x="206013" y="86294"/>
            <a:ext cx="8496150" cy="461655"/>
          </a:xfrm>
        </p:spPr>
        <p:txBody>
          <a:bodyPr/>
          <a:lstStyle/>
          <a:p>
            <a:r>
              <a:rPr lang="en-US" dirty="0"/>
              <a:t>Sify network customers</a:t>
            </a:r>
          </a:p>
        </p:txBody>
      </p:sp>
      <p:pic>
        <p:nvPicPr>
          <p:cNvPr id="91" name="Picture 90">
            <a:extLst>
              <a:ext uri="{FF2B5EF4-FFF2-40B4-BE49-F238E27FC236}">
                <a16:creationId xmlns:a16="http://schemas.microsoft.com/office/drawing/2014/main" id="{B641B3EB-348C-C0C6-D532-5157064DFF9C}"/>
              </a:ext>
            </a:extLst>
          </p:cNvPr>
          <p:cNvPicPr>
            <a:picLocks noChangeAspect="1"/>
          </p:cNvPicPr>
          <p:nvPr/>
        </p:nvPicPr>
        <p:blipFill>
          <a:blip r:embed="rId2"/>
          <a:stretch>
            <a:fillRect/>
          </a:stretch>
        </p:blipFill>
        <p:spPr>
          <a:xfrm>
            <a:off x="258096" y="673226"/>
            <a:ext cx="8037871" cy="4153152"/>
          </a:xfrm>
          <a:prstGeom prst="rect">
            <a:avLst/>
          </a:prstGeom>
        </p:spPr>
      </p:pic>
    </p:spTree>
    <p:extLst>
      <p:ext uri="{BB962C8B-B14F-4D97-AF65-F5344CB8AC3E}">
        <p14:creationId xmlns:p14="http://schemas.microsoft.com/office/powerpoint/2010/main" val="2256527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77BCCEA-D5D2-480E-9EF6-5C421A4C57C4}"/>
              </a:ext>
            </a:extLst>
          </p:cNvPr>
          <p:cNvSpPr>
            <a:spLocks noGrp="1"/>
          </p:cNvSpPr>
          <p:nvPr>
            <p:ph type="body" sz="quarter" idx="13"/>
          </p:nvPr>
        </p:nvSpPr>
        <p:spPr>
          <a:xfrm>
            <a:off x="536117" y="1886410"/>
            <a:ext cx="5460646" cy="1920046"/>
          </a:xfrm>
        </p:spPr>
        <p:txBody>
          <a:bodyPr/>
          <a:lstStyle/>
          <a:p>
            <a:r>
              <a:rPr lang="en-IN" sz="4000" kern="0" dirty="0" err="1">
                <a:solidFill>
                  <a:srgbClr val="BED730"/>
                </a:solidFill>
                <a:cs typeface="Arial"/>
                <a:rtl val="0"/>
              </a:rPr>
              <a:t>Sify</a:t>
            </a:r>
            <a:r>
              <a:rPr lang="en-IN" sz="4000" kern="0" dirty="0">
                <a:solidFill>
                  <a:srgbClr val="BED730"/>
                </a:solidFill>
                <a:cs typeface="Arial"/>
                <a:rtl val="0"/>
              </a:rPr>
              <a:t> Managed </a:t>
            </a:r>
          </a:p>
          <a:p>
            <a:r>
              <a:rPr lang="en-IN" sz="4000" kern="0" dirty="0">
                <a:solidFill>
                  <a:srgbClr val="BED730"/>
                </a:solidFill>
                <a:cs typeface="Arial"/>
                <a:rtl val="0"/>
              </a:rPr>
              <a:t>Network Services</a:t>
            </a:r>
          </a:p>
          <a:p>
            <a:endParaRPr lang="en-IN" dirty="0"/>
          </a:p>
        </p:txBody>
      </p:sp>
    </p:spTree>
    <p:extLst>
      <p:ext uri="{BB962C8B-B14F-4D97-AF65-F5344CB8AC3E}">
        <p14:creationId xmlns:p14="http://schemas.microsoft.com/office/powerpoint/2010/main" val="167217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36F558EB-7524-4B5F-F438-35F06AAB4611}"/>
              </a:ext>
            </a:extLst>
          </p:cNvPr>
          <p:cNvCxnSpPr>
            <a:cxnSpLocks/>
          </p:cNvCxnSpPr>
          <p:nvPr/>
        </p:nvCxnSpPr>
        <p:spPr>
          <a:xfrm>
            <a:off x="323850" y="2571750"/>
            <a:ext cx="8496300" cy="0"/>
          </a:xfrm>
          <a:prstGeom prst="line">
            <a:avLst/>
          </a:prstGeom>
          <a:ln w="9525">
            <a:solidFill>
              <a:srgbClr val="BED730">
                <a:alpha val="40000"/>
              </a:srgb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88D2A40F-524B-95F1-D12F-33F3A778962A}"/>
              </a:ext>
            </a:extLst>
          </p:cNvPr>
          <p:cNvSpPr/>
          <p:nvPr/>
        </p:nvSpPr>
        <p:spPr>
          <a:xfrm>
            <a:off x="2203940" y="2398870"/>
            <a:ext cx="4704855" cy="345760"/>
          </a:xfrm>
          <a:prstGeom prst="roundRect">
            <a:avLst>
              <a:gd name="adj" fmla="val 50000"/>
            </a:avLst>
          </a:prstGeom>
          <a:solidFill>
            <a:schemeClr val="bg1"/>
          </a:solidFill>
          <a:ln w="12700">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a:extLst>
              <a:ext uri="{FF2B5EF4-FFF2-40B4-BE49-F238E27FC236}">
                <a16:creationId xmlns:a16="http://schemas.microsoft.com/office/drawing/2014/main" id="{CB6D3543-0C87-DF11-F4F2-C28BF2A7896B}"/>
              </a:ext>
            </a:extLst>
          </p:cNvPr>
          <p:cNvSpPr>
            <a:spLocks noGrp="1"/>
          </p:cNvSpPr>
          <p:nvPr>
            <p:ph type="title"/>
          </p:nvPr>
        </p:nvSpPr>
        <p:spPr/>
        <p:txBody>
          <a:bodyPr/>
          <a:lstStyle/>
          <a:p>
            <a:r>
              <a:rPr lang="en-US" dirty="0"/>
              <a:t>SIFY NETWORK SERVICES IN A NUTSHELL</a:t>
            </a:r>
            <a:endParaRPr lang="en-IN" dirty="0"/>
          </a:p>
        </p:txBody>
      </p:sp>
      <p:sp>
        <p:nvSpPr>
          <p:cNvPr id="4" name="Content Placeholder 2">
            <a:extLst>
              <a:ext uri="{FF2B5EF4-FFF2-40B4-BE49-F238E27FC236}">
                <a16:creationId xmlns:a16="http://schemas.microsoft.com/office/drawing/2014/main" id="{37F2075D-321D-F56E-B7B2-6867EB6978B0}"/>
              </a:ext>
            </a:extLst>
          </p:cNvPr>
          <p:cNvSpPr txBox="1">
            <a:spLocks/>
          </p:cNvSpPr>
          <p:nvPr/>
        </p:nvSpPr>
        <p:spPr>
          <a:xfrm>
            <a:off x="720498" y="1078792"/>
            <a:ext cx="3708627"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IN" sz="900" dirty="0"/>
          </a:p>
        </p:txBody>
      </p:sp>
      <p:grpSp>
        <p:nvGrpSpPr>
          <p:cNvPr id="26" name="Group 25">
            <a:extLst>
              <a:ext uri="{FF2B5EF4-FFF2-40B4-BE49-F238E27FC236}">
                <a16:creationId xmlns:a16="http://schemas.microsoft.com/office/drawing/2014/main" id="{A0C3EE4F-63AE-176A-B1A3-508AFEDA0807}"/>
              </a:ext>
            </a:extLst>
          </p:cNvPr>
          <p:cNvGrpSpPr/>
          <p:nvPr/>
        </p:nvGrpSpPr>
        <p:grpSpPr>
          <a:xfrm>
            <a:off x="2447925" y="2758627"/>
            <a:ext cx="4248150" cy="1987708"/>
            <a:chOff x="2447925" y="2571750"/>
            <a:chExt cx="4248150" cy="2160588"/>
          </a:xfrm>
        </p:grpSpPr>
        <p:cxnSp>
          <p:nvCxnSpPr>
            <p:cNvPr id="9" name="Straight Connector 8">
              <a:extLst>
                <a:ext uri="{FF2B5EF4-FFF2-40B4-BE49-F238E27FC236}">
                  <a16:creationId xmlns:a16="http://schemas.microsoft.com/office/drawing/2014/main" id="{BBB383C1-1C28-0ED8-16EF-1B1FC1713867}"/>
                </a:ext>
              </a:extLst>
            </p:cNvPr>
            <p:cNvCxnSpPr/>
            <p:nvPr/>
          </p:nvCxnSpPr>
          <p:spPr>
            <a:xfrm>
              <a:off x="4572000" y="2571750"/>
              <a:ext cx="0" cy="2160588"/>
            </a:xfrm>
            <a:prstGeom prst="line">
              <a:avLst/>
            </a:prstGeom>
            <a:ln w="9525">
              <a:solidFill>
                <a:srgbClr val="BED730">
                  <a:alpha val="40000"/>
                </a:srgbClr>
              </a:solidFill>
              <a:prstDash val="sysDot"/>
              <a:headEnd type="none"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018A58-D1B6-AB0F-1641-5422F926973D}"/>
                </a:ext>
              </a:extLst>
            </p:cNvPr>
            <p:cNvCxnSpPr/>
            <p:nvPr/>
          </p:nvCxnSpPr>
          <p:spPr>
            <a:xfrm>
              <a:off x="2447925" y="2571750"/>
              <a:ext cx="0" cy="2160588"/>
            </a:xfrm>
            <a:prstGeom prst="line">
              <a:avLst/>
            </a:prstGeom>
            <a:ln w="9525">
              <a:solidFill>
                <a:srgbClr val="BED730">
                  <a:alpha val="40000"/>
                </a:srgbClr>
              </a:solidFill>
              <a:prstDash val="sysDot"/>
              <a:headEnd type="none"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8D1D18-8F34-83DC-B4ED-9D2F425E95A2}"/>
                </a:ext>
              </a:extLst>
            </p:cNvPr>
            <p:cNvCxnSpPr/>
            <p:nvPr/>
          </p:nvCxnSpPr>
          <p:spPr>
            <a:xfrm>
              <a:off x="6696075" y="2571750"/>
              <a:ext cx="0" cy="2160588"/>
            </a:xfrm>
            <a:prstGeom prst="line">
              <a:avLst/>
            </a:prstGeom>
            <a:ln w="9525">
              <a:solidFill>
                <a:srgbClr val="BED730">
                  <a:alpha val="40000"/>
                </a:srgbClr>
              </a:solidFill>
              <a:prstDash val="sysDot"/>
              <a:headEnd type="none"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E37F2B4D-CBDE-5722-8AE1-2D42DBF2A842}"/>
              </a:ext>
            </a:extLst>
          </p:cNvPr>
          <p:cNvSpPr txBox="1"/>
          <p:nvPr/>
        </p:nvSpPr>
        <p:spPr>
          <a:xfrm>
            <a:off x="699274" y="2861429"/>
            <a:ext cx="1439491" cy="523220"/>
          </a:xfrm>
          <a:prstGeom prst="rect">
            <a:avLst/>
          </a:prstGeom>
          <a:noFill/>
        </p:spPr>
        <p:txBody>
          <a:bodyPr wrap="square" rtlCol="0">
            <a:spAutoFit/>
          </a:bodyPr>
          <a:lstStyle/>
          <a:p>
            <a:r>
              <a:rPr lang="en-IN" sz="1400" b="1" dirty="0">
                <a:solidFill>
                  <a:srgbClr val="BED730"/>
                </a:solidFill>
              </a:rPr>
              <a:t>Ethernet Services </a:t>
            </a:r>
          </a:p>
        </p:txBody>
      </p:sp>
      <p:sp>
        <p:nvSpPr>
          <p:cNvPr id="15" name="TextBox 14">
            <a:extLst>
              <a:ext uri="{FF2B5EF4-FFF2-40B4-BE49-F238E27FC236}">
                <a16:creationId xmlns:a16="http://schemas.microsoft.com/office/drawing/2014/main" id="{7F3A788F-ECF0-CCE1-E9DE-17E0D8513E04}"/>
              </a:ext>
            </a:extLst>
          </p:cNvPr>
          <p:cNvSpPr txBox="1"/>
          <p:nvPr/>
        </p:nvSpPr>
        <p:spPr>
          <a:xfrm>
            <a:off x="406400" y="3353521"/>
            <a:ext cx="1961661" cy="1015663"/>
          </a:xfrm>
          <a:prstGeom prst="rect">
            <a:avLst/>
          </a:prstGeom>
          <a:noFill/>
        </p:spPr>
        <p:txBody>
          <a:bodyPr wrap="square" rtlCol="0">
            <a:spAutoFit/>
          </a:bodyPr>
          <a:lstStyle/>
          <a:p>
            <a:pPr marL="85725" indent="-85725">
              <a:spcAft>
                <a:spcPts val="600"/>
              </a:spcAft>
              <a:buFont typeface="Arial" panose="020B0604020202020204" pitchFamily="34" charset="0"/>
              <a:buChar char="•"/>
            </a:pPr>
            <a:r>
              <a:rPr lang="en-US" sz="1100" dirty="0">
                <a:solidFill>
                  <a:schemeClr val="bg1">
                    <a:lumMod val="85000"/>
                  </a:schemeClr>
                </a:solidFill>
              </a:rPr>
              <a:t>MEF E-line compliant &amp; VLAN-based EVPL Services across India</a:t>
            </a:r>
          </a:p>
          <a:p>
            <a:pPr marL="85725" indent="-85725">
              <a:spcAft>
                <a:spcPts val="600"/>
              </a:spcAft>
              <a:buFont typeface="Arial" panose="020B0604020202020204" pitchFamily="34" charset="0"/>
              <a:buChar char="•"/>
            </a:pPr>
            <a:r>
              <a:rPr lang="en-US" sz="1100" dirty="0">
                <a:solidFill>
                  <a:schemeClr val="bg1">
                    <a:lumMod val="85000"/>
                  </a:schemeClr>
                </a:solidFill>
              </a:rPr>
              <a:t>Transport to Asia, Europe, Middle East </a:t>
            </a:r>
          </a:p>
        </p:txBody>
      </p:sp>
      <p:sp>
        <p:nvSpPr>
          <p:cNvPr id="16" name="TextBox 15">
            <a:extLst>
              <a:ext uri="{FF2B5EF4-FFF2-40B4-BE49-F238E27FC236}">
                <a16:creationId xmlns:a16="http://schemas.microsoft.com/office/drawing/2014/main" id="{90F5C99C-4CE4-5E72-B0E8-F97D04BD8964}"/>
              </a:ext>
            </a:extLst>
          </p:cNvPr>
          <p:cNvSpPr txBox="1"/>
          <p:nvPr/>
        </p:nvSpPr>
        <p:spPr>
          <a:xfrm>
            <a:off x="2898396" y="2861429"/>
            <a:ext cx="1673604" cy="523220"/>
          </a:xfrm>
          <a:prstGeom prst="rect">
            <a:avLst/>
          </a:prstGeom>
          <a:noFill/>
        </p:spPr>
        <p:txBody>
          <a:bodyPr wrap="square" rtlCol="0">
            <a:spAutoFit/>
          </a:bodyPr>
          <a:lstStyle/>
          <a:p>
            <a:r>
              <a:rPr lang="en-IN" sz="1400" b="1" dirty="0">
                <a:solidFill>
                  <a:srgbClr val="BED730"/>
                </a:solidFill>
              </a:rPr>
              <a:t>Business Internet Services </a:t>
            </a:r>
          </a:p>
        </p:txBody>
      </p:sp>
      <p:sp>
        <p:nvSpPr>
          <p:cNvPr id="17" name="TextBox 16">
            <a:extLst>
              <a:ext uri="{FF2B5EF4-FFF2-40B4-BE49-F238E27FC236}">
                <a16:creationId xmlns:a16="http://schemas.microsoft.com/office/drawing/2014/main" id="{621C4440-858E-BD16-02BA-981A0A3B8FFA}"/>
              </a:ext>
            </a:extLst>
          </p:cNvPr>
          <p:cNvSpPr txBox="1"/>
          <p:nvPr/>
        </p:nvSpPr>
        <p:spPr>
          <a:xfrm>
            <a:off x="2610394" y="3353521"/>
            <a:ext cx="1872001" cy="1600438"/>
          </a:xfrm>
          <a:prstGeom prst="rect">
            <a:avLst/>
          </a:prstGeom>
          <a:noFill/>
        </p:spPr>
        <p:txBody>
          <a:bodyPr wrap="square" rtlCol="0">
            <a:spAutoFit/>
          </a:bodyPr>
          <a:lstStyle/>
          <a:p>
            <a:pPr marL="85725" indent="-85725">
              <a:spcAft>
                <a:spcPts val="600"/>
              </a:spcAft>
              <a:buFont typeface="Arial" panose="020B0604020202020204" pitchFamily="34" charset="0"/>
              <a:buChar char="•"/>
            </a:pPr>
            <a:r>
              <a:rPr lang="en-US" sz="1100" dirty="0">
                <a:solidFill>
                  <a:schemeClr val="bg1">
                    <a:lumMod val="85000"/>
                  </a:schemeClr>
                </a:solidFill>
              </a:rPr>
              <a:t>In-country Peering with all content providers/telcos </a:t>
            </a:r>
          </a:p>
          <a:p>
            <a:pPr marL="85725" indent="-85725">
              <a:spcAft>
                <a:spcPts val="600"/>
              </a:spcAft>
              <a:buFont typeface="Arial" panose="020B0604020202020204" pitchFamily="34" charset="0"/>
              <a:buChar char="•"/>
            </a:pPr>
            <a:r>
              <a:rPr lang="en-US" sz="1100" dirty="0">
                <a:solidFill>
                  <a:schemeClr val="bg1">
                    <a:lumMod val="85000"/>
                  </a:schemeClr>
                </a:solidFill>
              </a:rPr>
              <a:t>IPT to Asia, Europe and North America @ 500 G+ </a:t>
            </a:r>
          </a:p>
          <a:p>
            <a:pPr marL="85725" indent="-85725">
              <a:spcAft>
                <a:spcPts val="600"/>
              </a:spcAft>
              <a:buFont typeface="Arial" panose="020B0604020202020204" pitchFamily="34" charset="0"/>
              <a:buChar char="•"/>
            </a:pPr>
            <a:r>
              <a:rPr lang="en-US" sz="1100" dirty="0">
                <a:solidFill>
                  <a:schemeClr val="bg1">
                    <a:lumMod val="85000"/>
                  </a:schemeClr>
                </a:solidFill>
              </a:rPr>
              <a:t>Performance SLAs with peering in Europe, North America, Asia</a:t>
            </a:r>
          </a:p>
        </p:txBody>
      </p:sp>
      <p:sp>
        <p:nvSpPr>
          <p:cNvPr id="18" name="TextBox 17">
            <a:extLst>
              <a:ext uri="{FF2B5EF4-FFF2-40B4-BE49-F238E27FC236}">
                <a16:creationId xmlns:a16="http://schemas.microsoft.com/office/drawing/2014/main" id="{1EAF390A-0C10-299D-FD81-5FA2035E0133}"/>
              </a:ext>
            </a:extLst>
          </p:cNvPr>
          <p:cNvSpPr txBox="1"/>
          <p:nvPr/>
        </p:nvSpPr>
        <p:spPr>
          <a:xfrm>
            <a:off x="5043631" y="2861429"/>
            <a:ext cx="1180813" cy="523220"/>
          </a:xfrm>
          <a:prstGeom prst="rect">
            <a:avLst/>
          </a:prstGeom>
          <a:noFill/>
        </p:spPr>
        <p:txBody>
          <a:bodyPr wrap="square" rtlCol="0">
            <a:spAutoFit/>
          </a:bodyPr>
          <a:lstStyle/>
          <a:p>
            <a:r>
              <a:rPr lang="en-IN" sz="1400" b="1" dirty="0">
                <a:solidFill>
                  <a:srgbClr val="BED730"/>
                </a:solidFill>
              </a:rPr>
              <a:t>IPVPN Services</a:t>
            </a:r>
          </a:p>
        </p:txBody>
      </p:sp>
      <p:sp>
        <p:nvSpPr>
          <p:cNvPr id="19" name="TextBox 18">
            <a:extLst>
              <a:ext uri="{FF2B5EF4-FFF2-40B4-BE49-F238E27FC236}">
                <a16:creationId xmlns:a16="http://schemas.microsoft.com/office/drawing/2014/main" id="{EC5D1C9D-2F6B-84DF-E100-450216D01DBA}"/>
              </a:ext>
            </a:extLst>
          </p:cNvPr>
          <p:cNvSpPr txBox="1"/>
          <p:nvPr/>
        </p:nvSpPr>
        <p:spPr>
          <a:xfrm>
            <a:off x="4755631" y="3353521"/>
            <a:ext cx="1860578" cy="1015663"/>
          </a:xfrm>
          <a:prstGeom prst="rect">
            <a:avLst/>
          </a:prstGeom>
          <a:noFill/>
        </p:spPr>
        <p:txBody>
          <a:bodyPr wrap="square" rtlCol="0">
            <a:spAutoFit/>
          </a:bodyPr>
          <a:lstStyle/>
          <a:p>
            <a:pPr marL="85725" indent="-85725">
              <a:spcAft>
                <a:spcPts val="600"/>
              </a:spcAft>
              <a:buFont typeface="Arial" panose="020B0604020202020204" pitchFamily="34" charset="0"/>
              <a:buChar char="•"/>
            </a:pPr>
            <a:r>
              <a:rPr lang="en-US" sz="1100" dirty="0">
                <a:solidFill>
                  <a:schemeClr val="bg1">
                    <a:lumMod val="85000"/>
                  </a:schemeClr>
                </a:solidFill>
              </a:rPr>
              <a:t>QOS and CSC support for easy integration and service extension   </a:t>
            </a:r>
          </a:p>
          <a:p>
            <a:pPr marL="85725" indent="-85725">
              <a:spcAft>
                <a:spcPts val="600"/>
              </a:spcAft>
              <a:buFont typeface="Arial" panose="020B0604020202020204" pitchFamily="34" charset="0"/>
              <a:buChar char="•"/>
            </a:pPr>
            <a:r>
              <a:rPr lang="en-US" sz="1100" dirty="0">
                <a:solidFill>
                  <a:schemeClr val="bg1">
                    <a:lumMod val="85000"/>
                  </a:schemeClr>
                </a:solidFill>
              </a:rPr>
              <a:t>Local interconnect w/ all telcos for diverse access</a:t>
            </a:r>
            <a:endParaRPr lang="en-IN" sz="1100" dirty="0">
              <a:solidFill>
                <a:schemeClr val="bg1">
                  <a:lumMod val="85000"/>
                </a:schemeClr>
              </a:solidFill>
            </a:endParaRPr>
          </a:p>
        </p:txBody>
      </p:sp>
      <p:sp>
        <p:nvSpPr>
          <p:cNvPr id="20" name="TextBox 19">
            <a:extLst>
              <a:ext uri="{FF2B5EF4-FFF2-40B4-BE49-F238E27FC236}">
                <a16:creationId xmlns:a16="http://schemas.microsoft.com/office/drawing/2014/main" id="{57B4EE17-33A7-FAAF-4EF2-3CF1451BAC42}"/>
              </a:ext>
            </a:extLst>
          </p:cNvPr>
          <p:cNvSpPr txBox="1"/>
          <p:nvPr/>
        </p:nvSpPr>
        <p:spPr>
          <a:xfrm>
            <a:off x="7167705" y="2861429"/>
            <a:ext cx="1569898" cy="523220"/>
          </a:xfrm>
          <a:prstGeom prst="rect">
            <a:avLst/>
          </a:prstGeom>
          <a:noFill/>
        </p:spPr>
        <p:txBody>
          <a:bodyPr wrap="square" rtlCol="0">
            <a:spAutoFit/>
          </a:bodyPr>
          <a:lstStyle/>
          <a:p>
            <a:r>
              <a:rPr lang="en-IN" sz="1400" b="1" dirty="0">
                <a:solidFill>
                  <a:srgbClr val="BED730"/>
                </a:solidFill>
              </a:rPr>
              <a:t>Cloud Connect Services </a:t>
            </a:r>
          </a:p>
        </p:txBody>
      </p:sp>
      <p:sp>
        <p:nvSpPr>
          <p:cNvPr id="21" name="TextBox 20">
            <a:extLst>
              <a:ext uri="{FF2B5EF4-FFF2-40B4-BE49-F238E27FC236}">
                <a16:creationId xmlns:a16="http://schemas.microsoft.com/office/drawing/2014/main" id="{22C569EE-EDF4-9FBF-4A4A-0288F7AD66D2}"/>
              </a:ext>
            </a:extLst>
          </p:cNvPr>
          <p:cNvSpPr txBox="1"/>
          <p:nvPr/>
        </p:nvSpPr>
        <p:spPr>
          <a:xfrm>
            <a:off x="6879704" y="3353521"/>
            <a:ext cx="1872001" cy="1354217"/>
          </a:xfrm>
          <a:prstGeom prst="rect">
            <a:avLst/>
          </a:prstGeom>
          <a:noFill/>
        </p:spPr>
        <p:txBody>
          <a:bodyPr wrap="square" rtlCol="0">
            <a:spAutoFit/>
          </a:bodyPr>
          <a:lstStyle/>
          <a:p>
            <a:pPr marL="85725" indent="-85725">
              <a:spcAft>
                <a:spcPts val="600"/>
              </a:spcAft>
              <a:buFont typeface="Arial" panose="020B0604020202020204" pitchFamily="34" charset="0"/>
              <a:buChar char="•"/>
            </a:pPr>
            <a:r>
              <a:rPr lang="en-US" sz="1100" dirty="0">
                <a:solidFill>
                  <a:schemeClr val="bg1">
                    <a:lumMod val="85000"/>
                  </a:schemeClr>
                </a:solidFill>
              </a:rPr>
              <a:t>High-availability services to AWS, Azure, Google, Oracle</a:t>
            </a:r>
          </a:p>
          <a:p>
            <a:pPr marL="85725" indent="-85725">
              <a:spcAft>
                <a:spcPts val="600"/>
              </a:spcAft>
              <a:buFont typeface="Arial" panose="020B0604020202020204" pitchFamily="34" charset="0"/>
              <a:buChar char="•"/>
            </a:pPr>
            <a:r>
              <a:rPr lang="en-US" sz="1100" dirty="0">
                <a:solidFill>
                  <a:schemeClr val="bg1">
                    <a:lumMod val="85000"/>
                  </a:schemeClr>
                </a:solidFill>
              </a:rPr>
              <a:t>Resilient interconnects in Chennai, Mumbai, Delhi, Bengaluru and Hyderabad </a:t>
            </a:r>
            <a:endParaRPr lang="en-IN" sz="1100" dirty="0">
              <a:solidFill>
                <a:schemeClr val="bg1">
                  <a:lumMod val="85000"/>
                </a:schemeClr>
              </a:solidFill>
            </a:endParaRPr>
          </a:p>
        </p:txBody>
      </p:sp>
      <p:sp>
        <p:nvSpPr>
          <p:cNvPr id="22" name="TextBox 21">
            <a:extLst>
              <a:ext uri="{FF2B5EF4-FFF2-40B4-BE49-F238E27FC236}">
                <a16:creationId xmlns:a16="http://schemas.microsoft.com/office/drawing/2014/main" id="{F431D08E-1912-6BAB-CFAD-A3BBEDB70FF4}"/>
              </a:ext>
            </a:extLst>
          </p:cNvPr>
          <p:cNvSpPr txBox="1"/>
          <p:nvPr/>
        </p:nvSpPr>
        <p:spPr>
          <a:xfrm>
            <a:off x="3348893" y="2417862"/>
            <a:ext cx="2446215" cy="307777"/>
          </a:xfrm>
          <a:prstGeom prst="rect">
            <a:avLst/>
          </a:prstGeom>
          <a:noFill/>
        </p:spPr>
        <p:txBody>
          <a:bodyPr wrap="square" rtlCol="0">
            <a:spAutoFit/>
          </a:bodyPr>
          <a:lstStyle/>
          <a:p>
            <a:pPr algn="ctr"/>
            <a:r>
              <a:rPr lang="en-US" sz="1400" b="1" dirty="0"/>
              <a:t>Infrastructure and Services</a:t>
            </a:r>
            <a:endParaRPr lang="en-IN" sz="1400" b="1" dirty="0"/>
          </a:p>
        </p:txBody>
      </p:sp>
      <p:sp>
        <p:nvSpPr>
          <p:cNvPr id="6" name="Arrow: Pentagon 5">
            <a:extLst>
              <a:ext uri="{FF2B5EF4-FFF2-40B4-BE49-F238E27FC236}">
                <a16:creationId xmlns:a16="http://schemas.microsoft.com/office/drawing/2014/main" id="{38C3814A-BCDF-0181-1BE3-A7E49FDA7C4C}"/>
              </a:ext>
            </a:extLst>
          </p:cNvPr>
          <p:cNvSpPr/>
          <p:nvPr/>
        </p:nvSpPr>
        <p:spPr>
          <a:xfrm rot="5400000" flipH="1">
            <a:off x="676175" y="677326"/>
            <a:ext cx="1260000" cy="1872000"/>
          </a:xfrm>
          <a:prstGeom prst="homePlate">
            <a:avLst>
              <a:gd name="adj" fmla="val 18194"/>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3" name="Arrow: Pentagon 12">
            <a:extLst>
              <a:ext uri="{FF2B5EF4-FFF2-40B4-BE49-F238E27FC236}">
                <a16:creationId xmlns:a16="http://schemas.microsoft.com/office/drawing/2014/main" id="{DB4172C2-8B4E-85A3-B108-70593B5B8F7F}"/>
              </a:ext>
            </a:extLst>
          </p:cNvPr>
          <p:cNvSpPr/>
          <p:nvPr/>
        </p:nvSpPr>
        <p:spPr>
          <a:xfrm rot="5400000" flipH="1">
            <a:off x="2955756" y="357425"/>
            <a:ext cx="1260000" cy="2520000"/>
          </a:xfrm>
          <a:prstGeom prst="homePlate">
            <a:avLst>
              <a:gd name="adj" fmla="val 18194"/>
            </a:avLst>
          </a:prstGeom>
          <a:solidFill>
            <a:srgbClr val="556677"/>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24" name="Arrow: Pentagon 23">
            <a:extLst>
              <a:ext uri="{FF2B5EF4-FFF2-40B4-BE49-F238E27FC236}">
                <a16:creationId xmlns:a16="http://schemas.microsoft.com/office/drawing/2014/main" id="{24C5EE6A-77AE-5A99-C9C5-DEB3CC9B8129}"/>
              </a:ext>
            </a:extLst>
          </p:cNvPr>
          <p:cNvSpPr/>
          <p:nvPr/>
        </p:nvSpPr>
        <p:spPr>
          <a:xfrm rot="5400000" flipH="1">
            <a:off x="5266953" y="681425"/>
            <a:ext cx="1260000" cy="1872000"/>
          </a:xfrm>
          <a:prstGeom prst="homePlate">
            <a:avLst>
              <a:gd name="adj" fmla="val 18194"/>
            </a:avLst>
          </a:prstGeom>
          <a:solidFill>
            <a:srgbClr val="BED730"/>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28" name="Arrow: Pentagon 27">
            <a:extLst>
              <a:ext uri="{FF2B5EF4-FFF2-40B4-BE49-F238E27FC236}">
                <a16:creationId xmlns:a16="http://schemas.microsoft.com/office/drawing/2014/main" id="{4190DCB9-EB5C-61DE-F6C5-BEE0CABE56B5}"/>
              </a:ext>
            </a:extLst>
          </p:cNvPr>
          <p:cNvSpPr/>
          <p:nvPr/>
        </p:nvSpPr>
        <p:spPr>
          <a:xfrm rot="5400000" flipH="1">
            <a:off x="7254150" y="681425"/>
            <a:ext cx="1260000" cy="1872000"/>
          </a:xfrm>
          <a:prstGeom prst="homePlate">
            <a:avLst>
              <a:gd name="adj" fmla="val 18194"/>
            </a:avLst>
          </a:prstGeom>
          <a:solidFill>
            <a:srgbClr val="556677"/>
          </a:solidFill>
          <a:ln w="63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31" name="TextBox 30">
            <a:extLst>
              <a:ext uri="{FF2B5EF4-FFF2-40B4-BE49-F238E27FC236}">
                <a16:creationId xmlns:a16="http://schemas.microsoft.com/office/drawing/2014/main" id="{76477615-CD2A-EC88-8DFC-E2F7E3059302}"/>
              </a:ext>
            </a:extLst>
          </p:cNvPr>
          <p:cNvSpPr txBox="1"/>
          <p:nvPr/>
        </p:nvSpPr>
        <p:spPr>
          <a:xfrm>
            <a:off x="488197" y="1388033"/>
            <a:ext cx="1650568" cy="600164"/>
          </a:xfrm>
          <a:prstGeom prst="rect">
            <a:avLst/>
          </a:prstGeom>
          <a:noFill/>
        </p:spPr>
        <p:txBody>
          <a:bodyPr wrap="square" rtlCol="0">
            <a:spAutoFit/>
          </a:bodyPr>
          <a:lstStyle/>
          <a:p>
            <a:pPr algn="ctr"/>
            <a:r>
              <a:rPr lang="en-US" sz="1100" dirty="0"/>
              <a:t>India’s most expansive network 1600+ cities with &gt;3600 POPs</a:t>
            </a:r>
          </a:p>
        </p:txBody>
      </p:sp>
      <p:sp>
        <p:nvSpPr>
          <p:cNvPr id="32" name="TextBox 31">
            <a:extLst>
              <a:ext uri="{FF2B5EF4-FFF2-40B4-BE49-F238E27FC236}">
                <a16:creationId xmlns:a16="http://schemas.microsoft.com/office/drawing/2014/main" id="{C48796BA-85D5-FFEB-7954-E0A4CE1E7C12}"/>
              </a:ext>
            </a:extLst>
          </p:cNvPr>
          <p:cNvSpPr txBox="1"/>
          <p:nvPr/>
        </p:nvSpPr>
        <p:spPr>
          <a:xfrm>
            <a:off x="2236892" y="1180284"/>
            <a:ext cx="2729345" cy="1015663"/>
          </a:xfrm>
          <a:prstGeom prst="rect">
            <a:avLst/>
          </a:prstGeom>
          <a:noFill/>
        </p:spPr>
        <p:txBody>
          <a:bodyPr wrap="square" rtlCol="0">
            <a:spAutoFit/>
          </a:bodyPr>
          <a:lstStyle/>
          <a:p>
            <a:pPr algn="ctr"/>
            <a:r>
              <a:rPr lang="en-US" sz="1100" b="1" dirty="0">
                <a:solidFill>
                  <a:schemeClr val="bg1"/>
                </a:solidFill>
              </a:rPr>
              <a:t>Global Interconnects:   </a:t>
            </a:r>
          </a:p>
          <a:p>
            <a:pPr algn="ctr"/>
            <a:r>
              <a:rPr lang="en-US" sz="1100" dirty="0">
                <a:solidFill>
                  <a:schemeClr val="bg1"/>
                </a:solidFill>
              </a:rPr>
              <a:t>London, Marseille, New York, Los Angeles, Singapore, Hong Kong, Dubai </a:t>
            </a:r>
          </a:p>
          <a:p>
            <a:pPr algn="ctr">
              <a:spcBef>
                <a:spcPts val="600"/>
              </a:spcBef>
            </a:pPr>
            <a:r>
              <a:rPr lang="en-US" sz="1100" b="1" dirty="0">
                <a:solidFill>
                  <a:schemeClr val="bg1"/>
                </a:solidFill>
              </a:rPr>
              <a:t>Local Interconnects:  </a:t>
            </a:r>
          </a:p>
          <a:p>
            <a:pPr algn="ctr"/>
            <a:r>
              <a:rPr lang="en-US" sz="1100" dirty="0">
                <a:solidFill>
                  <a:schemeClr val="bg1"/>
                </a:solidFill>
              </a:rPr>
              <a:t>7 locations in India </a:t>
            </a:r>
          </a:p>
        </p:txBody>
      </p:sp>
      <p:sp>
        <p:nvSpPr>
          <p:cNvPr id="33" name="TextBox 32">
            <a:extLst>
              <a:ext uri="{FF2B5EF4-FFF2-40B4-BE49-F238E27FC236}">
                <a16:creationId xmlns:a16="http://schemas.microsoft.com/office/drawing/2014/main" id="{3CBECCF4-6E41-C1F4-B42F-F03206410F9D}"/>
              </a:ext>
            </a:extLst>
          </p:cNvPr>
          <p:cNvSpPr txBox="1"/>
          <p:nvPr/>
        </p:nvSpPr>
        <p:spPr>
          <a:xfrm>
            <a:off x="5067946" y="1388033"/>
            <a:ext cx="1666068" cy="600164"/>
          </a:xfrm>
          <a:prstGeom prst="rect">
            <a:avLst/>
          </a:prstGeom>
          <a:noFill/>
        </p:spPr>
        <p:txBody>
          <a:bodyPr wrap="square" rtlCol="0">
            <a:spAutoFit/>
          </a:bodyPr>
          <a:lstStyle/>
          <a:p>
            <a:pPr algn="ctr"/>
            <a:r>
              <a:rPr lang="en-US" sz="1100" dirty="0"/>
              <a:t>Full mesh </a:t>
            </a:r>
            <a:r>
              <a:rPr lang="en-US" sz="1100" dirty="0" err="1"/>
              <a:t>nX</a:t>
            </a:r>
            <a:r>
              <a:rPr lang="en-US" sz="1100" dirty="0"/>
              <a:t> 100G backbone with diverse infra protection </a:t>
            </a:r>
          </a:p>
        </p:txBody>
      </p:sp>
      <p:sp>
        <p:nvSpPr>
          <p:cNvPr id="34" name="TextBox 33">
            <a:extLst>
              <a:ext uri="{FF2B5EF4-FFF2-40B4-BE49-F238E27FC236}">
                <a16:creationId xmlns:a16="http://schemas.microsoft.com/office/drawing/2014/main" id="{F1DE1BB0-A970-5821-1EA2-1DBEC5762C38}"/>
              </a:ext>
            </a:extLst>
          </p:cNvPr>
          <p:cNvSpPr txBox="1"/>
          <p:nvPr/>
        </p:nvSpPr>
        <p:spPr>
          <a:xfrm>
            <a:off x="7067228" y="1340645"/>
            <a:ext cx="1588575" cy="769441"/>
          </a:xfrm>
          <a:prstGeom prst="rect">
            <a:avLst/>
          </a:prstGeom>
          <a:noFill/>
        </p:spPr>
        <p:txBody>
          <a:bodyPr wrap="square" rtlCol="0">
            <a:spAutoFit/>
          </a:bodyPr>
          <a:lstStyle/>
          <a:p>
            <a:pPr algn="ctr"/>
            <a:r>
              <a:rPr lang="en-US" sz="1100" b="1" dirty="0">
                <a:solidFill>
                  <a:schemeClr val="bg1"/>
                </a:solidFill>
              </a:rPr>
              <a:t>Multiple access media options:  </a:t>
            </a:r>
          </a:p>
          <a:p>
            <a:pPr algn="ctr"/>
            <a:r>
              <a:rPr lang="en-US" sz="1100" dirty="0">
                <a:solidFill>
                  <a:schemeClr val="bg1"/>
                </a:solidFill>
              </a:rPr>
              <a:t>Fiber, Fixed Wireless, Offnet </a:t>
            </a:r>
          </a:p>
        </p:txBody>
      </p:sp>
      <p:pic>
        <p:nvPicPr>
          <p:cNvPr id="3" name="Picture 2">
            <a:extLst>
              <a:ext uri="{FF2B5EF4-FFF2-40B4-BE49-F238E27FC236}">
                <a16:creationId xmlns:a16="http://schemas.microsoft.com/office/drawing/2014/main" id="{D7641071-DB51-822B-48B4-8113211D9C1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rcRect/>
          <a:stretch/>
        </p:blipFill>
        <p:spPr>
          <a:xfrm>
            <a:off x="411274" y="2948261"/>
            <a:ext cx="288000" cy="288000"/>
          </a:xfrm>
          <a:prstGeom prst="rect">
            <a:avLst/>
          </a:prstGeom>
        </p:spPr>
      </p:pic>
      <p:pic>
        <p:nvPicPr>
          <p:cNvPr id="5" name="Picture 4">
            <a:extLst>
              <a:ext uri="{FF2B5EF4-FFF2-40B4-BE49-F238E27FC236}">
                <a16:creationId xmlns:a16="http://schemas.microsoft.com/office/drawing/2014/main" id="{D1E8E475-71FC-0F0A-C1C7-565F9F9C1539}"/>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p:blipFill>
        <p:spPr>
          <a:xfrm>
            <a:off x="2610396" y="2948261"/>
            <a:ext cx="288000" cy="288000"/>
          </a:xfrm>
          <a:prstGeom prst="rect">
            <a:avLst/>
          </a:prstGeom>
        </p:spPr>
      </p:pic>
      <p:pic>
        <p:nvPicPr>
          <p:cNvPr id="7" name="Picture 6">
            <a:extLst>
              <a:ext uri="{FF2B5EF4-FFF2-40B4-BE49-F238E27FC236}">
                <a16:creationId xmlns:a16="http://schemas.microsoft.com/office/drawing/2014/main" id="{00C0626F-C910-215B-C0F5-77AAE4CEF583}"/>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rcRect/>
          <a:stretch/>
        </p:blipFill>
        <p:spPr>
          <a:xfrm>
            <a:off x="4755631" y="2948261"/>
            <a:ext cx="288000" cy="288000"/>
          </a:xfrm>
          <a:prstGeom prst="rect">
            <a:avLst/>
          </a:prstGeom>
        </p:spPr>
      </p:pic>
      <p:pic>
        <p:nvPicPr>
          <p:cNvPr id="8" name="Picture 7">
            <a:extLst>
              <a:ext uri="{FF2B5EF4-FFF2-40B4-BE49-F238E27FC236}">
                <a16:creationId xmlns:a16="http://schemas.microsoft.com/office/drawing/2014/main" id="{BD03F81A-B399-27D3-3B64-8C56DF540386}"/>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p:blipFill>
        <p:spPr>
          <a:xfrm>
            <a:off x="6879705" y="2948261"/>
            <a:ext cx="288000" cy="288000"/>
          </a:xfrm>
          <a:prstGeom prst="rect">
            <a:avLst/>
          </a:prstGeom>
        </p:spPr>
      </p:pic>
    </p:spTree>
    <p:extLst>
      <p:ext uri="{BB962C8B-B14F-4D97-AF65-F5344CB8AC3E}">
        <p14:creationId xmlns:p14="http://schemas.microsoft.com/office/powerpoint/2010/main" val="291801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F8525CA2-423C-393E-1998-F2C0B61DD20B}"/>
              </a:ext>
            </a:extLst>
          </p:cNvPr>
          <p:cNvSpPr/>
          <p:nvPr/>
        </p:nvSpPr>
        <p:spPr>
          <a:xfrm>
            <a:off x="323849" y="1999281"/>
            <a:ext cx="3511981" cy="2733056"/>
          </a:xfrm>
          <a:prstGeom prst="homePlate">
            <a:avLst>
              <a:gd name="adj" fmla="val 21363"/>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6C2F8772-C2A4-41FD-A6D4-336A248B031B}"/>
              </a:ext>
            </a:extLst>
          </p:cNvPr>
          <p:cNvSpPr>
            <a:spLocks noGrp="1"/>
          </p:cNvSpPr>
          <p:nvPr>
            <p:ph type="title"/>
          </p:nvPr>
        </p:nvSpPr>
        <p:spPr/>
        <p:txBody>
          <a:bodyPr/>
          <a:lstStyle/>
          <a:p>
            <a:r>
              <a:rPr lang="en-IN" dirty="0"/>
              <a:t>MANAGED NETWORK SERVICES</a:t>
            </a:r>
          </a:p>
        </p:txBody>
      </p:sp>
      <p:pic>
        <p:nvPicPr>
          <p:cNvPr id="4" name="Content Placeholder 4">
            <a:extLst>
              <a:ext uri="{FF2B5EF4-FFF2-40B4-BE49-F238E27FC236}">
                <a16:creationId xmlns:a16="http://schemas.microsoft.com/office/drawing/2014/main" id="{2E1C278A-5079-E51F-2D0C-6C63ABA8DD81}"/>
              </a:ext>
            </a:extLst>
          </p:cNvPr>
          <p:cNvPicPr>
            <a:picLocks noGrp="1" noChangeAspect="1"/>
          </p:cNvPicPr>
          <p:nvPr>
            <p:ph idx="429496729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95886" y="2127502"/>
            <a:ext cx="4924263" cy="2365097"/>
          </a:xfrm>
          <a:prstGeom prst="rect">
            <a:avLst/>
          </a:prstGeom>
        </p:spPr>
      </p:pic>
      <p:grpSp>
        <p:nvGrpSpPr>
          <p:cNvPr id="24" name="Group 23">
            <a:extLst>
              <a:ext uri="{FF2B5EF4-FFF2-40B4-BE49-F238E27FC236}">
                <a16:creationId xmlns:a16="http://schemas.microsoft.com/office/drawing/2014/main" id="{B001C0A1-52FC-1686-95BA-62F2E08EB7F8}"/>
              </a:ext>
            </a:extLst>
          </p:cNvPr>
          <p:cNvGrpSpPr/>
          <p:nvPr/>
        </p:nvGrpSpPr>
        <p:grpSpPr>
          <a:xfrm>
            <a:off x="324001" y="987426"/>
            <a:ext cx="8496150" cy="825876"/>
            <a:chOff x="475835" y="1156926"/>
            <a:chExt cx="11210819" cy="1007660"/>
          </a:xfrm>
        </p:grpSpPr>
        <p:sp>
          <p:nvSpPr>
            <p:cNvPr id="3" name="Rectangle: Rounded Corners 2">
              <a:extLst>
                <a:ext uri="{FF2B5EF4-FFF2-40B4-BE49-F238E27FC236}">
                  <a16:creationId xmlns:a16="http://schemas.microsoft.com/office/drawing/2014/main" id="{56E7D3A3-A8D9-3EB6-FA98-B90548A11DDF}"/>
                </a:ext>
              </a:extLst>
            </p:cNvPr>
            <p:cNvSpPr/>
            <p:nvPr/>
          </p:nvSpPr>
          <p:spPr>
            <a:xfrm>
              <a:off x="475835" y="1156926"/>
              <a:ext cx="2156893" cy="1007660"/>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chemeClr val="tx1"/>
                  </a:solidFill>
                  <a:latin typeface="+mj-lt"/>
                </a:rPr>
                <a:t>Large Project Experience</a:t>
              </a:r>
              <a:endParaRPr lang="en-IN" sz="1350" dirty="0">
                <a:solidFill>
                  <a:schemeClr val="tx1"/>
                </a:solidFill>
                <a:latin typeface="+mj-lt"/>
              </a:endParaRPr>
            </a:p>
          </p:txBody>
        </p:sp>
        <p:sp>
          <p:nvSpPr>
            <p:cNvPr id="6" name="Rectangle: Rounded Corners 5">
              <a:extLst>
                <a:ext uri="{FF2B5EF4-FFF2-40B4-BE49-F238E27FC236}">
                  <a16:creationId xmlns:a16="http://schemas.microsoft.com/office/drawing/2014/main" id="{E97AE585-8EEB-94AB-AFAA-64AD69A74684}"/>
                </a:ext>
              </a:extLst>
            </p:cNvPr>
            <p:cNvSpPr/>
            <p:nvPr/>
          </p:nvSpPr>
          <p:spPr>
            <a:xfrm>
              <a:off x="2748630" y="1156926"/>
              <a:ext cx="2156893" cy="1007660"/>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chemeClr val="tx1"/>
                  </a:solidFill>
                  <a:latin typeface="+mj-lt"/>
                </a:rPr>
                <a:t>Extensive Skillsets</a:t>
              </a:r>
            </a:p>
          </p:txBody>
        </p:sp>
        <p:sp>
          <p:nvSpPr>
            <p:cNvPr id="7" name="Rectangle: Rounded Corners 6">
              <a:extLst>
                <a:ext uri="{FF2B5EF4-FFF2-40B4-BE49-F238E27FC236}">
                  <a16:creationId xmlns:a16="http://schemas.microsoft.com/office/drawing/2014/main" id="{1890727D-DB3E-6BE0-1967-6630E6CD8EA2}"/>
                </a:ext>
              </a:extLst>
            </p:cNvPr>
            <p:cNvSpPr/>
            <p:nvPr/>
          </p:nvSpPr>
          <p:spPr>
            <a:xfrm>
              <a:off x="5021425" y="1156926"/>
              <a:ext cx="2156893" cy="1007660"/>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chemeClr val="tx1"/>
                  </a:solidFill>
                  <a:latin typeface="+mj-lt"/>
                </a:rPr>
                <a:t>Advanced Network Tools &amp; Integration</a:t>
              </a:r>
            </a:p>
          </p:txBody>
        </p:sp>
        <p:sp>
          <p:nvSpPr>
            <p:cNvPr id="8" name="Rectangle: Rounded Corners 7">
              <a:extLst>
                <a:ext uri="{FF2B5EF4-FFF2-40B4-BE49-F238E27FC236}">
                  <a16:creationId xmlns:a16="http://schemas.microsoft.com/office/drawing/2014/main" id="{F82F432D-4424-6794-2624-6C1E5F9E805B}"/>
                </a:ext>
              </a:extLst>
            </p:cNvPr>
            <p:cNvSpPr/>
            <p:nvPr/>
          </p:nvSpPr>
          <p:spPr>
            <a:xfrm>
              <a:off x="7281802" y="1156926"/>
              <a:ext cx="2156893" cy="1007660"/>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chemeClr val="tx1"/>
                  </a:solidFill>
                  <a:latin typeface="+mj-lt"/>
                </a:rPr>
                <a:t>Constant Innovation</a:t>
              </a:r>
            </a:p>
          </p:txBody>
        </p:sp>
        <p:sp>
          <p:nvSpPr>
            <p:cNvPr id="14" name="Rectangle: Rounded Corners 13">
              <a:extLst>
                <a:ext uri="{FF2B5EF4-FFF2-40B4-BE49-F238E27FC236}">
                  <a16:creationId xmlns:a16="http://schemas.microsoft.com/office/drawing/2014/main" id="{A6E1034D-0539-08A3-2046-6EBE0BC84076}"/>
                </a:ext>
              </a:extLst>
            </p:cNvPr>
            <p:cNvSpPr/>
            <p:nvPr/>
          </p:nvSpPr>
          <p:spPr>
            <a:xfrm>
              <a:off x="9529761" y="1156926"/>
              <a:ext cx="2156893" cy="1007660"/>
            </a:xfrm>
            <a:prstGeom prst="roundRect">
              <a:avLst/>
            </a:prstGeom>
            <a:solidFill>
              <a:srgbClr val="BED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schemeClr val="tx1"/>
                  </a:solidFill>
                  <a:latin typeface="+mj-lt"/>
                </a:rPr>
                <a:t>Technology Partnerships</a:t>
              </a:r>
            </a:p>
          </p:txBody>
        </p:sp>
      </p:grpSp>
      <p:sp>
        <p:nvSpPr>
          <p:cNvPr id="10" name="TextBox 9">
            <a:extLst>
              <a:ext uri="{FF2B5EF4-FFF2-40B4-BE49-F238E27FC236}">
                <a16:creationId xmlns:a16="http://schemas.microsoft.com/office/drawing/2014/main" id="{2143DEC3-B8CA-5002-93B4-A55937A9ABA6}"/>
              </a:ext>
            </a:extLst>
          </p:cNvPr>
          <p:cNvSpPr txBox="1"/>
          <p:nvPr/>
        </p:nvSpPr>
        <p:spPr>
          <a:xfrm>
            <a:off x="509979" y="2242424"/>
            <a:ext cx="2698170" cy="2246769"/>
          </a:xfrm>
          <a:prstGeom prst="rect">
            <a:avLst/>
          </a:prstGeom>
          <a:noFill/>
        </p:spPr>
        <p:txBody>
          <a:bodyPr wrap="square" rtlCol="0">
            <a:spAutoFit/>
          </a:bodyPr>
          <a:lstStyle/>
          <a:p>
            <a:pPr algn="ctr"/>
            <a:r>
              <a:rPr lang="en-US" sz="1400" dirty="0">
                <a:solidFill>
                  <a:schemeClr val="bg1"/>
                </a:solidFill>
                <a:latin typeface="+mj-lt"/>
              </a:rPr>
              <a:t>Customers prefer Sify for its expertise in end-to-end managed solutions, deep engagement with OEMs, </a:t>
            </a:r>
            <a:r>
              <a:rPr lang="en-US" sz="1400" b="1" dirty="0">
                <a:solidFill>
                  <a:srgbClr val="BED730"/>
                </a:solidFill>
                <a:latin typeface="+mj-lt"/>
              </a:rPr>
              <a:t>Network-agnostic managed services</a:t>
            </a:r>
            <a:r>
              <a:rPr lang="en-US" sz="1400" dirty="0">
                <a:solidFill>
                  <a:srgbClr val="BED730"/>
                </a:solidFill>
                <a:latin typeface="+mj-lt"/>
              </a:rPr>
              <a:t>, </a:t>
            </a:r>
            <a:r>
              <a:rPr lang="en-US" sz="1400" dirty="0">
                <a:solidFill>
                  <a:schemeClr val="bg1"/>
                </a:solidFill>
                <a:latin typeface="+mj-lt"/>
              </a:rPr>
              <a:t>quick &amp; cost-effective rollouts, project implementation expertise and extensive operations support across </a:t>
            </a:r>
            <a:r>
              <a:rPr lang="en-US" sz="1400" b="1" dirty="0">
                <a:solidFill>
                  <a:srgbClr val="BED730"/>
                </a:solidFill>
                <a:latin typeface="+mj-lt"/>
              </a:rPr>
              <a:t>1500+ cities</a:t>
            </a:r>
          </a:p>
        </p:txBody>
      </p:sp>
    </p:spTree>
    <p:extLst>
      <p:ext uri="{BB962C8B-B14F-4D97-AF65-F5344CB8AC3E}">
        <p14:creationId xmlns:p14="http://schemas.microsoft.com/office/powerpoint/2010/main" val="331000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8772-C2A4-41FD-A6D4-336A248B031B}"/>
              </a:ext>
            </a:extLst>
          </p:cNvPr>
          <p:cNvSpPr>
            <a:spLocks noGrp="1"/>
          </p:cNvSpPr>
          <p:nvPr>
            <p:ph type="title"/>
          </p:nvPr>
        </p:nvSpPr>
        <p:spPr/>
        <p:txBody>
          <a:bodyPr/>
          <a:lstStyle/>
          <a:p>
            <a:r>
              <a:rPr lang="en-IN" dirty="0"/>
              <a:t>MANAGED SD-WAN</a:t>
            </a:r>
          </a:p>
        </p:txBody>
      </p:sp>
      <p:grpSp>
        <p:nvGrpSpPr>
          <p:cNvPr id="8" name="Group 7">
            <a:extLst>
              <a:ext uri="{FF2B5EF4-FFF2-40B4-BE49-F238E27FC236}">
                <a16:creationId xmlns:a16="http://schemas.microsoft.com/office/drawing/2014/main" id="{7B7271DF-6F12-2CF7-0C02-B04F1571EE4B}"/>
              </a:ext>
            </a:extLst>
          </p:cNvPr>
          <p:cNvGrpSpPr/>
          <p:nvPr/>
        </p:nvGrpSpPr>
        <p:grpSpPr>
          <a:xfrm>
            <a:off x="5902377" y="1528207"/>
            <a:ext cx="2875595" cy="2555611"/>
            <a:chOff x="2975808" y="2327176"/>
            <a:chExt cx="5830348" cy="1724628"/>
          </a:xfrm>
        </p:grpSpPr>
        <p:sp>
          <p:nvSpPr>
            <p:cNvPr id="3" name="Rectangle: Rounded Corners 2">
              <a:extLst>
                <a:ext uri="{FF2B5EF4-FFF2-40B4-BE49-F238E27FC236}">
                  <a16:creationId xmlns:a16="http://schemas.microsoft.com/office/drawing/2014/main" id="{6E26E2D5-44F9-02CA-4F74-7C68E93B67ED}"/>
                </a:ext>
              </a:extLst>
            </p:cNvPr>
            <p:cNvSpPr/>
            <p:nvPr/>
          </p:nvSpPr>
          <p:spPr>
            <a:xfrm>
              <a:off x="2975808" y="2327176"/>
              <a:ext cx="2838140" cy="828135"/>
            </a:xfrm>
            <a:prstGeom prst="roundRect">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mj-lt"/>
                </a:rPr>
                <a:t>Transition to cloud-centric infrastructure</a:t>
              </a:r>
              <a:endParaRPr lang="en-IN" sz="1200" dirty="0">
                <a:solidFill>
                  <a:prstClr val="white"/>
                </a:solidFill>
                <a:latin typeface="+mj-lt"/>
              </a:endParaRPr>
            </a:p>
          </p:txBody>
        </p:sp>
        <p:sp>
          <p:nvSpPr>
            <p:cNvPr id="4" name="Rectangle: Rounded Corners 3">
              <a:extLst>
                <a:ext uri="{FF2B5EF4-FFF2-40B4-BE49-F238E27FC236}">
                  <a16:creationId xmlns:a16="http://schemas.microsoft.com/office/drawing/2014/main" id="{22676264-6155-BBB7-8DF2-079CC8B8D7FE}"/>
                </a:ext>
              </a:extLst>
            </p:cNvPr>
            <p:cNvSpPr/>
            <p:nvPr/>
          </p:nvSpPr>
          <p:spPr>
            <a:xfrm>
              <a:off x="5968016" y="2327176"/>
              <a:ext cx="2838140" cy="828135"/>
            </a:xfrm>
            <a:prstGeom prst="roundRec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mj-lt"/>
                </a:rPr>
                <a:t>Cost optimization by integrating multiple transports</a:t>
              </a:r>
            </a:p>
          </p:txBody>
        </p:sp>
        <p:sp>
          <p:nvSpPr>
            <p:cNvPr id="5" name="Rectangle: Rounded Corners 4">
              <a:extLst>
                <a:ext uri="{FF2B5EF4-FFF2-40B4-BE49-F238E27FC236}">
                  <a16:creationId xmlns:a16="http://schemas.microsoft.com/office/drawing/2014/main" id="{11E89F74-D200-1AC7-C769-63F850C27D22}"/>
                </a:ext>
              </a:extLst>
            </p:cNvPr>
            <p:cNvSpPr/>
            <p:nvPr/>
          </p:nvSpPr>
          <p:spPr>
            <a:xfrm>
              <a:off x="2975808" y="3223669"/>
              <a:ext cx="2838139" cy="828135"/>
            </a:xfrm>
            <a:prstGeom prst="roundRec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mj-lt"/>
                </a:rPr>
                <a:t>End-to-end managed SD-WAN integrated with SASE </a:t>
              </a:r>
            </a:p>
          </p:txBody>
        </p:sp>
        <p:sp>
          <p:nvSpPr>
            <p:cNvPr id="7" name="Rectangle: Rounded Corners 6">
              <a:extLst>
                <a:ext uri="{FF2B5EF4-FFF2-40B4-BE49-F238E27FC236}">
                  <a16:creationId xmlns:a16="http://schemas.microsoft.com/office/drawing/2014/main" id="{F53B7E1B-17AC-7BCD-7DDF-E05BBB7F43BA}"/>
                </a:ext>
              </a:extLst>
            </p:cNvPr>
            <p:cNvSpPr/>
            <p:nvPr/>
          </p:nvSpPr>
          <p:spPr>
            <a:xfrm>
              <a:off x="5968017" y="3223669"/>
              <a:ext cx="2838139" cy="828135"/>
            </a:xfrm>
            <a:prstGeom prst="roundRect">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mj-lt"/>
                </a:rPr>
                <a:t>Transport independent fabric providing a secure scalable NG overlay</a:t>
              </a:r>
            </a:p>
          </p:txBody>
        </p:sp>
      </p:grpSp>
      <p:sp>
        <p:nvSpPr>
          <p:cNvPr id="16" name="TextBox 15">
            <a:extLst>
              <a:ext uri="{FF2B5EF4-FFF2-40B4-BE49-F238E27FC236}">
                <a16:creationId xmlns:a16="http://schemas.microsoft.com/office/drawing/2014/main" id="{9C0D3012-21B4-DFAC-E417-B95F19984715}"/>
              </a:ext>
            </a:extLst>
          </p:cNvPr>
          <p:cNvSpPr txBox="1"/>
          <p:nvPr/>
        </p:nvSpPr>
        <p:spPr>
          <a:xfrm>
            <a:off x="-38746" y="4413838"/>
            <a:ext cx="9221492" cy="276999"/>
          </a:xfrm>
          <a:prstGeom prst="rect">
            <a:avLst/>
          </a:prstGeom>
          <a:solidFill>
            <a:schemeClr val="tx2">
              <a:lumMod val="50000"/>
              <a:alpha val="80000"/>
            </a:schemeClr>
          </a:solidFill>
          <a:ln w="3175">
            <a:solidFill>
              <a:schemeClr val="accent1">
                <a:lumMod val="75000"/>
              </a:schemeClr>
            </a:solidFill>
          </a:ln>
        </p:spPr>
        <p:txBody>
          <a:bodyPr wrap="square" anchor="ctr">
            <a:spAutoFit/>
          </a:bodyPr>
          <a:lstStyle/>
          <a:p>
            <a:pPr algn="ctr" defTabSz="685800"/>
            <a:r>
              <a:rPr lang="en-US" sz="1200" b="1" dirty="0">
                <a:solidFill>
                  <a:srgbClr val="BED730"/>
                </a:solidFill>
                <a:latin typeface="+mj-lt"/>
              </a:rPr>
              <a:t>Sify SD-WAN is present across all the major industry verticals such as BFSI, Manufacturing, Retail etc.</a:t>
            </a:r>
          </a:p>
        </p:txBody>
      </p:sp>
      <p:graphicFrame>
        <p:nvGraphicFramePr>
          <p:cNvPr id="18" name="Diagram 17">
            <a:extLst>
              <a:ext uri="{FF2B5EF4-FFF2-40B4-BE49-F238E27FC236}">
                <a16:creationId xmlns:a16="http://schemas.microsoft.com/office/drawing/2014/main" id="{E8ADCB80-7314-20B6-F543-15577925B7D7}"/>
              </a:ext>
            </a:extLst>
          </p:cNvPr>
          <p:cNvGraphicFramePr/>
          <p:nvPr/>
        </p:nvGraphicFramePr>
        <p:xfrm>
          <a:off x="324000" y="1528207"/>
          <a:ext cx="5325132" cy="2710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84E15F80-D53E-D45C-303A-789ADFC7606D}"/>
              </a:ext>
            </a:extLst>
          </p:cNvPr>
          <p:cNvSpPr txBox="1"/>
          <p:nvPr/>
        </p:nvSpPr>
        <p:spPr>
          <a:xfrm>
            <a:off x="324000" y="985488"/>
            <a:ext cx="8453972" cy="461665"/>
          </a:xfrm>
          <a:prstGeom prst="rect">
            <a:avLst/>
          </a:prstGeom>
          <a:noFill/>
        </p:spPr>
        <p:txBody>
          <a:bodyPr wrap="square" rtlCol="0">
            <a:spAutoFit/>
          </a:bodyPr>
          <a:lstStyle/>
          <a:p>
            <a:pPr algn="just" defTabSz="685800"/>
            <a:r>
              <a:rPr lang="en-US" sz="1200" dirty="0">
                <a:solidFill>
                  <a:schemeClr val="bg1"/>
                </a:solidFill>
                <a:latin typeface="+mj-lt"/>
              </a:rPr>
              <a:t>Sify delivers a managed SD-WAN (Software-Defined Wide Area Network) platform that is built in </a:t>
            </a:r>
            <a:r>
              <a:rPr lang="en-US" sz="1200" b="1" dirty="0">
                <a:solidFill>
                  <a:schemeClr val="bg1"/>
                </a:solidFill>
                <a:latin typeface="+mj-lt"/>
              </a:rPr>
              <a:t>partnership with leading OEMs. </a:t>
            </a:r>
            <a:r>
              <a:rPr lang="en-US" sz="1200" dirty="0">
                <a:solidFill>
                  <a:schemeClr val="bg1"/>
                </a:solidFill>
                <a:latin typeface="+mj-lt"/>
              </a:rPr>
              <a:t>We provide the services to </a:t>
            </a:r>
            <a:r>
              <a:rPr lang="en-US" sz="1200" b="1" dirty="0">
                <a:solidFill>
                  <a:schemeClr val="bg1"/>
                </a:solidFill>
                <a:latin typeface="+mj-lt"/>
              </a:rPr>
              <a:t>50+ customers with 6000+ nodes</a:t>
            </a:r>
            <a:endParaRPr lang="en-IN" sz="1200" dirty="0"/>
          </a:p>
        </p:txBody>
      </p:sp>
    </p:spTree>
    <p:extLst>
      <p:ext uri="{BB962C8B-B14F-4D97-AF65-F5344CB8AC3E}">
        <p14:creationId xmlns:p14="http://schemas.microsoft.com/office/powerpoint/2010/main" val="217224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8772-C2A4-41FD-A6D4-336A248B031B}"/>
              </a:ext>
            </a:extLst>
          </p:cNvPr>
          <p:cNvSpPr>
            <a:spLocks noGrp="1"/>
          </p:cNvSpPr>
          <p:nvPr>
            <p:ph type="title"/>
          </p:nvPr>
        </p:nvSpPr>
        <p:spPr/>
        <p:txBody>
          <a:bodyPr/>
          <a:lstStyle/>
          <a:p>
            <a:r>
              <a:rPr lang="en-IN" dirty="0"/>
              <a:t>Sify SD-WAN offering</a:t>
            </a:r>
          </a:p>
        </p:txBody>
      </p:sp>
      <p:sp>
        <p:nvSpPr>
          <p:cNvPr id="9" name="Rectangle 8">
            <a:extLst>
              <a:ext uri="{FF2B5EF4-FFF2-40B4-BE49-F238E27FC236}">
                <a16:creationId xmlns:a16="http://schemas.microsoft.com/office/drawing/2014/main" id="{6D294301-D52D-F8D0-9003-BE62CED1F50B}"/>
              </a:ext>
            </a:extLst>
          </p:cNvPr>
          <p:cNvSpPr/>
          <p:nvPr/>
        </p:nvSpPr>
        <p:spPr>
          <a:xfrm>
            <a:off x="330628" y="2663825"/>
            <a:ext cx="6643200" cy="8382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264"/>
            <a:r>
              <a:rPr lang="en-US" sz="1500" b="1" dirty="0">
                <a:solidFill>
                  <a:schemeClr val="bg1"/>
                </a:solidFill>
                <a:latin typeface="+mj-lt"/>
              </a:rPr>
              <a:t>ONE </a:t>
            </a:r>
          </a:p>
          <a:p>
            <a:pPr algn="ctr" defTabSz="914264"/>
            <a:r>
              <a:rPr lang="en-US" sz="1500" b="1" dirty="0">
                <a:solidFill>
                  <a:schemeClr val="bg1"/>
                </a:solidFill>
                <a:latin typeface="+mj-lt"/>
              </a:rPr>
              <a:t>NETWORK</a:t>
            </a:r>
          </a:p>
        </p:txBody>
      </p:sp>
      <p:sp>
        <p:nvSpPr>
          <p:cNvPr id="11" name="Rectangle 10">
            <a:extLst>
              <a:ext uri="{FF2B5EF4-FFF2-40B4-BE49-F238E27FC236}">
                <a16:creationId xmlns:a16="http://schemas.microsoft.com/office/drawing/2014/main" id="{8B9327AE-58CD-F47C-3C23-2DD1F3D4B2A7}"/>
              </a:ext>
            </a:extLst>
          </p:cNvPr>
          <p:cNvSpPr/>
          <p:nvPr/>
        </p:nvSpPr>
        <p:spPr>
          <a:xfrm>
            <a:off x="330628" y="1825625"/>
            <a:ext cx="6643200" cy="838200"/>
          </a:xfrm>
          <a:prstGeom prst="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914264"/>
            <a:r>
              <a:rPr lang="en-US" sz="1500" b="1" dirty="0">
                <a:solidFill>
                  <a:schemeClr val="bg1"/>
                </a:solidFill>
                <a:latin typeface="+mj-lt"/>
              </a:rPr>
              <a:t>ONE </a:t>
            </a:r>
          </a:p>
          <a:p>
            <a:pPr algn="ctr" defTabSz="914264"/>
            <a:r>
              <a:rPr lang="en-US" sz="1500" b="1" dirty="0">
                <a:solidFill>
                  <a:schemeClr val="bg1"/>
                </a:solidFill>
                <a:latin typeface="+mj-lt"/>
              </a:rPr>
              <a:t>POLICY</a:t>
            </a:r>
          </a:p>
        </p:txBody>
      </p:sp>
      <p:sp>
        <p:nvSpPr>
          <p:cNvPr id="12" name="Freeform 5">
            <a:extLst>
              <a:ext uri="{FF2B5EF4-FFF2-40B4-BE49-F238E27FC236}">
                <a16:creationId xmlns:a16="http://schemas.microsoft.com/office/drawing/2014/main" id="{C8E75812-E431-DFE3-9696-51364B5E6708}"/>
              </a:ext>
            </a:extLst>
          </p:cNvPr>
          <p:cNvSpPr>
            <a:spLocks noChangeAspect="1"/>
          </p:cNvSpPr>
          <p:nvPr/>
        </p:nvSpPr>
        <p:spPr bwMode="auto">
          <a:xfrm>
            <a:off x="4941698" y="4239948"/>
            <a:ext cx="446613" cy="288000"/>
          </a:xfrm>
          <a:custGeom>
            <a:avLst/>
            <a:gdLst>
              <a:gd name="T0" fmla="*/ 1843 w 2150"/>
              <a:gd name="T1" fmla="*/ 425 h 1108"/>
              <a:gd name="T2" fmla="*/ 1270 w 2150"/>
              <a:gd name="T3" fmla="*/ 0 h 1108"/>
              <a:gd name="T4" fmla="*/ 757 w 2150"/>
              <a:gd name="T5" fmla="*/ 250 h 1108"/>
              <a:gd name="T6" fmla="*/ 576 w 2150"/>
              <a:gd name="T7" fmla="*/ 207 h 1108"/>
              <a:gd name="T8" fmla="*/ 246 w 2150"/>
              <a:gd name="T9" fmla="*/ 467 h 1108"/>
              <a:gd name="T10" fmla="*/ 252 w 2150"/>
              <a:gd name="T11" fmla="*/ 515 h 1108"/>
              <a:gd name="T12" fmla="*/ 0 w 2150"/>
              <a:gd name="T13" fmla="*/ 802 h 1108"/>
              <a:gd name="T14" fmla="*/ 390 w 2150"/>
              <a:gd name="T15" fmla="*/ 1108 h 1108"/>
              <a:gd name="T16" fmla="*/ 1705 w 2150"/>
              <a:gd name="T17" fmla="*/ 1108 h 1108"/>
              <a:gd name="T18" fmla="*/ 2150 w 2150"/>
              <a:gd name="T19" fmla="*/ 758 h 1108"/>
              <a:gd name="T20" fmla="*/ 1843 w 2150"/>
              <a:gd name="T21" fmla="*/ 425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0" h="1108">
                <a:moveTo>
                  <a:pt x="1843" y="425"/>
                </a:moveTo>
                <a:cubicBezTo>
                  <a:pt x="1826" y="188"/>
                  <a:pt x="1575" y="0"/>
                  <a:pt x="1270" y="0"/>
                </a:cubicBezTo>
                <a:cubicBezTo>
                  <a:pt x="1050" y="0"/>
                  <a:pt x="852" y="98"/>
                  <a:pt x="757" y="250"/>
                </a:cubicBezTo>
                <a:cubicBezTo>
                  <a:pt x="703" y="222"/>
                  <a:pt x="640" y="207"/>
                  <a:pt x="576" y="207"/>
                </a:cubicBezTo>
                <a:cubicBezTo>
                  <a:pt x="394" y="207"/>
                  <a:pt x="246" y="324"/>
                  <a:pt x="246" y="467"/>
                </a:cubicBezTo>
                <a:cubicBezTo>
                  <a:pt x="246" y="483"/>
                  <a:pt x="248" y="499"/>
                  <a:pt x="252" y="515"/>
                </a:cubicBezTo>
                <a:cubicBezTo>
                  <a:pt x="103" y="559"/>
                  <a:pt x="0" y="673"/>
                  <a:pt x="0" y="802"/>
                </a:cubicBezTo>
                <a:cubicBezTo>
                  <a:pt x="0" y="971"/>
                  <a:pt x="175" y="1108"/>
                  <a:pt x="390" y="1108"/>
                </a:cubicBezTo>
                <a:cubicBezTo>
                  <a:pt x="1705" y="1108"/>
                  <a:pt x="1705" y="1108"/>
                  <a:pt x="1705" y="1108"/>
                </a:cubicBezTo>
                <a:cubicBezTo>
                  <a:pt x="1950" y="1108"/>
                  <a:pt x="2150" y="951"/>
                  <a:pt x="2150" y="758"/>
                </a:cubicBezTo>
                <a:cubicBezTo>
                  <a:pt x="2150" y="606"/>
                  <a:pt x="2023" y="472"/>
                  <a:pt x="1843" y="425"/>
                </a:cubicBezTo>
                <a:close/>
              </a:path>
            </a:pathLst>
          </a:custGeom>
          <a:ln/>
        </p:spPr>
        <p:style>
          <a:lnRef idx="1">
            <a:schemeClr val="accent3"/>
          </a:lnRef>
          <a:fillRef idx="3">
            <a:schemeClr val="accent3"/>
          </a:fillRef>
          <a:effectRef idx="2">
            <a:schemeClr val="accent3"/>
          </a:effectRef>
          <a:fontRef idx="minor">
            <a:schemeClr val="lt1"/>
          </a:fontRef>
        </p:style>
        <p:txBody>
          <a:bodyPr lIns="121920" tIns="60960" rIns="121920" bIns="60960"/>
          <a:lstStyle/>
          <a:p>
            <a:pPr defTabSz="1219139">
              <a:defRPr/>
            </a:pPr>
            <a:endParaRPr lang="en-US" sz="2100" kern="0" dirty="0">
              <a:solidFill>
                <a:schemeClr val="bg1"/>
              </a:solidFill>
              <a:latin typeface="+mj-lt"/>
              <a:cs typeface="Arial" panose="020B0604020202020204" pitchFamily="34" charset="0"/>
            </a:endParaRPr>
          </a:p>
        </p:txBody>
      </p:sp>
      <p:sp>
        <p:nvSpPr>
          <p:cNvPr id="13" name="Freeform 82">
            <a:extLst>
              <a:ext uri="{FF2B5EF4-FFF2-40B4-BE49-F238E27FC236}">
                <a16:creationId xmlns:a16="http://schemas.microsoft.com/office/drawing/2014/main" id="{DF43C20C-8DBC-1FBB-798A-86BFB7A61D80}"/>
              </a:ext>
            </a:extLst>
          </p:cNvPr>
          <p:cNvSpPr>
            <a:spLocks noChangeAspect="1" noEditPoints="1"/>
          </p:cNvSpPr>
          <p:nvPr/>
        </p:nvSpPr>
        <p:spPr bwMode="gray">
          <a:xfrm>
            <a:off x="700495" y="4239948"/>
            <a:ext cx="397597" cy="288000"/>
          </a:xfrm>
          <a:custGeom>
            <a:avLst/>
            <a:gdLst>
              <a:gd name="T0" fmla="*/ 1303 w 1952"/>
              <a:gd name="T1" fmla="*/ 457 h 1227"/>
              <a:gd name="T2" fmla="*/ 1189 w 1952"/>
              <a:gd name="T3" fmla="*/ 274 h 1227"/>
              <a:gd name="T4" fmla="*/ 759 w 1952"/>
              <a:gd name="T5" fmla="*/ 274 h 1227"/>
              <a:gd name="T6" fmla="*/ 645 w 1952"/>
              <a:gd name="T7" fmla="*/ 457 h 1227"/>
              <a:gd name="T8" fmla="*/ 1926 w 1952"/>
              <a:gd name="T9" fmla="*/ 1174 h 1227"/>
              <a:gd name="T10" fmla="*/ 1952 w 1952"/>
              <a:gd name="T11" fmla="*/ 1201 h 1227"/>
              <a:gd name="T12" fmla="*/ 1467 w 1952"/>
              <a:gd name="T13" fmla="*/ 1227 h 1227"/>
              <a:gd name="T14" fmla="*/ 481 w 1952"/>
              <a:gd name="T15" fmla="*/ 1227 h 1227"/>
              <a:gd name="T16" fmla="*/ 27 w 1952"/>
              <a:gd name="T17" fmla="*/ 1227 h 1227"/>
              <a:gd name="T18" fmla="*/ 0 w 1952"/>
              <a:gd name="T19" fmla="*/ 1201 h 1227"/>
              <a:gd name="T20" fmla="*/ 0 w 1952"/>
              <a:gd name="T21" fmla="*/ 1102 h 1227"/>
              <a:gd name="T22" fmla="*/ 81 w 1952"/>
              <a:gd name="T23" fmla="*/ 1075 h 1227"/>
              <a:gd name="T24" fmla="*/ 108 w 1952"/>
              <a:gd name="T25" fmla="*/ 997 h 1227"/>
              <a:gd name="T26" fmla="*/ 164 w 1952"/>
              <a:gd name="T27" fmla="*/ 511 h 1227"/>
              <a:gd name="T28" fmla="*/ 26 w 1952"/>
              <a:gd name="T29" fmla="*/ 484 h 1227"/>
              <a:gd name="T30" fmla="*/ 267 w 1952"/>
              <a:gd name="T31" fmla="*/ 236 h 1227"/>
              <a:gd name="T32" fmla="*/ 519 w 1952"/>
              <a:gd name="T33" fmla="*/ 0 h 1227"/>
              <a:gd name="T34" fmla="*/ 974 w 1952"/>
              <a:gd name="T35" fmla="*/ 0 h 1227"/>
              <a:gd name="T36" fmla="*/ 1226 w 1952"/>
              <a:gd name="T37" fmla="*/ 236 h 1227"/>
              <a:gd name="T38" fmla="*/ 1460 w 1952"/>
              <a:gd name="T39" fmla="*/ 503 h 1227"/>
              <a:gd name="T40" fmla="*/ 1330 w 1952"/>
              <a:gd name="T41" fmla="*/ 511 h 1227"/>
              <a:gd name="T42" fmla="*/ 1386 w 1952"/>
              <a:gd name="T43" fmla="*/ 997 h 1227"/>
              <a:gd name="T44" fmla="*/ 1412 w 1952"/>
              <a:gd name="T45" fmla="*/ 1075 h 1227"/>
              <a:gd name="T46" fmla="*/ 1493 w 1952"/>
              <a:gd name="T47" fmla="*/ 1102 h 1227"/>
              <a:gd name="T48" fmla="*/ 787 w 1952"/>
              <a:gd name="T49" fmla="*/ 578 h 1227"/>
              <a:gd name="T50" fmla="*/ 733 w 1952"/>
              <a:gd name="T51" fmla="*/ 578 h 1227"/>
              <a:gd name="T52" fmla="*/ 760 w 1952"/>
              <a:gd name="T53" fmla="*/ 999 h 1227"/>
              <a:gd name="T54" fmla="*/ 787 w 1952"/>
              <a:gd name="T55" fmla="*/ 578 h 1227"/>
              <a:gd name="T56" fmla="*/ 867 w 1952"/>
              <a:gd name="T57" fmla="*/ 551 h 1227"/>
              <a:gd name="T58" fmla="*/ 840 w 1952"/>
              <a:gd name="T59" fmla="*/ 972 h 1227"/>
              <a:gd name="T60" fmla="*/ 893 w 1952"/>
              <a:gd name="T61" fmla="*/ 972 h 1227"/>
              <a:gd name="T62" fmla="*/ 1000 w 1952"/>
              <a:gd name="T63" fmla="*/ 578 h 1227"/>
              <a:gd name="T64" fmla="*/ 947 w 1952"/>
              <a:gd name="T65" fmla="*/ 578 h 1227"/>
              <a:gd name="T66" fmla="*/ 973 w 1952"/>
              <a:gd name="T67" fmla="*/ 999 h 1227"/>
              <a:gd name="T68" fmla="*/ 1000 w 1952"/>
              <a:gd name="T69" fmla="*/ 578 h 1227"/>
              <a:gd name="T70" fmla="*/ 1080 w 1952"/>
              <a:gd name="T71" fmla="*/ 551 h 1227"/>
              <a:gd name="T72" fmla="*/ 1053 w 1952"/>
              <a:gd name="T73" fmla="*/ 972 h 1227"/>
              <a:gd name="T74" fmla="*/ 1106 w 1952"/>
              <a:gd name="T75" fmla="*/ 972 h 1227"/>
              <a:gd name="T76" fmla="*/ 1213 w 1952"/>
              <a:gd name="T77" fmla="*/ 578 h 1227"/>
              <a:gd name="T78" fmla="*/ 1160 w 1952"/>
              <a:gd name="T79" fmla="*/ 578 h 1227"/>
              <a:gd name="T80" fmla="*/ 1186 w 1952"/>
              <a:gd name="T81" fmla="*/ 999 h 1227"/>
              <a:gd name="T82" fmla="*/ 1213 w 1952"/>
              <a:gd name="T83" fmla="*/ 578 h 1227"/>
              <a:gd name="T84" fmla="*/ 974 w 1952"/>
              <a:gd name="T85" fmla="*/ 511 h 1227"/>
              <a:gd name="T86" fmla="*/ 672 w 1952"/>
              <a:gd name="T87" fmla="*/ 1024 h 1227"/>
              <a:gd name="T88" fmla="*/ 589 w 1952"/>
              <a:gd name="T89" fmla="*/ 1051 h 1227"/>
              <a:gd name="T90" fmla="*/ 562 w 1952"/>
              <a:gd name="T91" fmla="*/ 1129 h 1227"/>
              <a:gd name="T92" fmla="*/ 508 w 1952"/>
              <a:gd name="T93" fmla="*/ 1174 h 1227"/>
              <a:gd name="T94" fmla="*/ 1440 w 1952"/>
              <a:gd name="T95" fmla="*/ 1174 h 1227"/>
              <a:gd name="T96" fmla="*/ 1386 w 1952"/>
              <a:gd name="T97" fmla="*/ 1129 h 1227"/>
              <a:gd name="T98" fmla="*/ 1359 w 1952"/>
              <a:gd name="T99" fmla="*/ 1051 h 1227"/>
              <a:gd name="T100" fmla="*/ 1276 w 1952"/>
              <a:gd name="T101" fmla="*/ 1024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52" h="1227">
                <a:moveTo>
                  <a:pt x="645" y="457"/>
                </a:moveTo>
                <a:cubicBezTo>
                  <a:pt x="1303" y="457"/>
                  <a:pt x="1303" y="457"/>
                  <a:pt x="1303" y="457"/>
                </a:cubicBezTo>
                <a:cubicBezTo>
                  <a:pt x="1376" y="457"/>
                  <a:pt x="1376" y="457"/>
                  <a:pt x="1376" y="457"/>
                </a:cubicBezTo>
                <a:cubicBezTo>
                  <a:pt x="1189" y="274"/>
                  <a:pt x="1189" y="274"/>
                  <a:pt x="1189" y="274"/>
                </a:cubicBezTo>
                <a:cubicBezTo>
                  <a:pt x="974" y="64"/>
                  <a:pt x="974" y="64"/>
                  <a:pt x="974" y="64"/>
                </a:cubicBezTo>
                <a:cubicBezTo>
                  <a:pt x="759" y="274"/>
                  <a:pt x="759" y="274"/>
                  <a:pt x="759" y="274"/>
                </a:cubicBezTo>
                <a:cubicBezTo>
                  <a:pt x="572" y="457"/>
                  <a:pt x="572" y="457"/>
                  <a:pt x="572" y="457"/>
                </a:cubicBezTo>
                <a:cubicBezTo>
                  <a:pt x="645" y="457"/>
                  <a:pt x="645" y="457"/>
                  <a:pt x="645" y="457"/>
                </a:cubicBezTo>
                <a:close/>
                <a:moveTo>
                  <a:pt x="1493" y="1174"/>
                </a:moveTo>
                <a:cubicBezTo>
                  <a:pt x="1926" y="1174"/>
                  <a:pt x="1926" y="1174"/>
                  <a:pt x="1926" y="1174"/>
                </a:cubicBezTo>
                <a:cubicBezTo>
                  <a:pt x="1940" y="1174"/>
                  <a:pt x="1952" y="1186"/>
                  <a:pt x="1952" y="1201"/>
                </a:cubicBezTo>
                <a:cubicBezTo>
                  <a:pt x="1952" y="1201"/>
                  <a:pt x="1952" y="1201"/>
                  <a:pt x="1952" y="1201"/>
                </a:cubicBezTo>
                <a:cubicBezTo>
                  <a:pt x="1952" y="1215"/>
                  <a:pt x="1940" y="1227"/>
                  <a:pt x="1926" y="1227"/>
                </a:cubicBezTo>
                <a:cubicBezTo>
                  <a:pt x="1467" y="1227"/>
                  <a:pt x="1467" y="1227"/>
                  <a:pt x="1467" y="1227"/>
                </a:cubicBezTo>
                <a:cubicBezTo>
                  <a:pt x="1270" y="1227"/>
                  <a:pt x="1270" y="1227"/>
                  <a:pt x="1270" y="1227"/>
                </a:cubicBezTo>
                <a:cubicBezTo>
                  <a:pt x="481" y="1227"/>
                  <a:pt x="481" y="1227"/>
                  <a:pt x="481" y="1227"/>
                </a:cubicBezTo>
                <a:cubicBezTo>
                  <a:pt x="112" y="1227"/>
                  <a:pt x="112" y="1227"/>
                  <a:pt x="112" y="1227"/>
                </a:cubicBezTo>
                <a:cubicBezTo>
                  <a:pt x="27" y="1227"/>
                  <a:pt x="27" y="1227"/>
                  <a:pt x="27" y="1227"/>
                </a:cubicBezTo>
                <a:cubicBezTo>
                  <a:pt x="0" y="1227"/>
                  <a:pt x="0" y="1227"/>
                  <a:pt x="0" y="1227"/>
                </a:cubicBezTo>
                <a:cubicBezTo>
                  <a:pt x="0" y="1201"/>
                  <a:pt x="0" y="1201"/>
                  <a:pt x="0" y="1201"/>
                </a:cubicBezTo>
                <a:cubicBezTo>
                  <a:pt x="0" y="1142"/>
                  <a:pt x="0" y="1142"/>
                  <a:pt x="0" y="1142"/>
                </a:cubicBezTo>
                <a:cubicBezTo>
                  <a:pt x="0" y="1102"/>
                  <a:pt x="0" y="1102"/>
                  <a:pt x="0" y="1102"/>
                </a:cubicBezTo>
                <a:cubicBezTo>
                  <a:pt x="0" y="1087"/>
                  <a:pt x="12" y="1075"/>
                  <a:pt x="27" y="1075"/>
                </a:cubicBezTo>
                <a:cubicBezTo>
                  <a:pt x="81" y="1075"/>
                  <a:pt x="81" y="1075"/>
                  <a:pt x="81" y="1075"/>
                </a:cubicBezTo>
                <a:cubicBezTo>
                  <a:pt x="81" y="1024"/>
                  <a:pt x="81" y="1024"/>
                  <a:pt x="81" y="1024"/>
                </a:cubicBezTo>
                <a:cubicBezTo>
                  <a:pt x="81" y="1009"/>
                  <a:pt x="93" y="997"/>
                  <a:pt x="108" y="997"/>
                </a:cubicBezTo>
                <a:cubicBezTo>
                  <a:pt x="164" y="997"/>
                  <a:pt x="164" y="997"/>
                  <a:pt x="164" y="997"/>
                </a:cubicBezTo>
                <a:cubicBezTo>
                  <a:pt x="164" y="511"/>
                  <a:pt x="164" y="511"/>
                  <a:pt x="164" y="511"/>
                </a:cubicBezTo>
                <a:cubicBezTo>
                  <a:pt x="52" y="511"/>
                  <a:pt x="52" y="511"/>
                  <a:pt x="52" y="511"/>
                </a:cubicBezTo>
                <a:cubicBezTo>
                  <a:pt x="38" y="511"/>
                  <a:pt x="26" y="499"/>
                  <a:pt x="26" y="484"/>
                </a:cubicBezTo>
                <a:cubicBezTo>
                  <a:pt x="26" y="476"/>
                  <a:pt x="29" y="468"/>
                  <a:pt x="35" y="464"/>
                </a:cubicBezTo>
                <a:cubicBezTo>
                  <a:pt x="267" y="236"/>
                  <a:pt x="267" y="236"/>
                  <a:pt x="267" y="236"/>
                </a:cubicBezTo>
                <a:cubicBezTo>
                  <a:pt x="501" y="8"/>
                  <a:pt x="501" y="8"/>
                  <a:pt x="501" y="8"/>
                </a:cubicBezTo>
                <a:cubicBezTo>
                  <a:pt x="506" y="3"/>
                  <a:pt x="512" y="0"/>
                  <a:pt x="519" y="0"/>
                </a:cubicBezTo>
                <a:cubicBezTo>
                  <a:pt x="974" y="0"/>
                  <a:pt x="974" y="0"/>
                  <a:pt x="974" y="0"/>
                </a:cubicBezTo>
                <a:cubicBezTo>
                  <a:pt x="974" y="0"/>
                  <a:pt x="974" y="0"/>
                  <a:pt x="974" y="0"/>
                </a:cubicBezTo>
                <a:cubicBezTo>
                  <a:pt x="981" y="0"/>
                  <a:pt x="988" y="3"/>
                  <a:pt x="993" y="8"/>
                </a:cubicBezTo>
                <a:cubicBezTo>
                  <a:pt x="1069" y="85"/>
                  <a:pt x="1149" y="161"/>
                  <a:pt x="1226" y="236"/>
                </a:cubicBezTo>
                <a:cubicBezTo>
                  <a:pt x="1460" y="465"/>
                  <a:pt x="1460" y="465"/>
                  <a:pt x="1460" y="465"/>
                </a:cubicBezTo>
                <a:cubicBezTo>
                  <a:pt x="1470" y="475"/>
                  <a:pt x="1470" y="492"/>
                  <a:pt x="1460" y="503"/>
                </a:cubicBezTo>
                <a:cubicBezTo>
                  <a:pt x="1455" y="508"/>
                  <a:pt x="1448" y="511"/>
                  <a:pt x="1441" y="511"/>
                </a:cubicBezTo>
                <a:cubicBezTo>
                  <a:pt x="1330" y="511"/>
                  <a:pt x="1330" y="511"/>
                  <a:pt x="1330" y="511"/>
                </a:cubicBezTo>
                <a:cubicBezTo>
                  <a:pt x="1330" y="997"/>
                  <a:pt x="1330" y="997"/>
                  <a:pt x="1330" y="997"/>
                </a:cubicBezTo>
                <a:cubicBezTo>
                  <a:pt x="1386" y="997"/>
                  <a:pt x="1386" y="997"/>
                  <a:pt x="1386" y="997"/>
                </a:cubicBezTo>
                <a:cubicBezTo>
                  <a:pt x="1400" y="997"/>
                  <a:pt x="1412" y="1009"/>
                  <a:pt x="1412" y="1024"/>
                </a:cubicBezTo>
                <a:cubicBezTo>
                  <a:pt x="1412" y="1075"/>
                  <a:pt x="1412" y="1075"/>
                  <a:pt x="1412" y="1075"/>
                </a:cubicBezTo>
                <a:cubicBezTo>
                  <a:pt x="1467" y="1075"/>
                  <a:pt x="1467" y="1075"/>
                  <a:pt x="1467" y="1075"/>
                </a:cubicBezTo>
                <a:cubicBezTo>
                  <a:pt x="1481" y="1075"/>
                  <a:pt x="1493" y="1087"/>
                  <a:pt x="1493" y="1102"/>
                </a:cubicBezTo>
                <a:cubicBezTo>
                  <a:pt x="1493" y="1174"/>
                  <a:pt x="1493" y="1174"/>
                  <a:pt x="1493" y="1174"/>
                </a:cubicBezTo>
                <a:close/>
                <a:moveTo>
                  <a:pt x="787" y="578"/>
                </a:moveTo>
                <a:cubicBezTo>
                  <a:pt x="787" y="563"/>
                  <a:pt x="775" y="551"/>
                  <a:pt x="760" y="551"/>
                </a:cubicBezTo>
                <a:cubicBezTo>
                  <a:pt x="745" y="551"/>
                  <a:pt x="733" y="563"/>
                  <a:pt x="733" y="578"/>
                </a:cubicBezTo>
                <a:cubicBezTo>
                  <a:pt x="733" y="972"/>
                  <a:pt x="733" y="972"/>
                  <a:pt x="733" y="972"/>
                </a:cubicBezTo>
                <a:cubicBezTo>
                  <a:pt x="733" y="987"/>
                  <a:pt x="745" y="999"/>
                  <a:pt x="760" y="999"/>
                </a:cubicBezTo>
                <a:cubicBezTo>
                  <a:pt x="775" y="999"/>
                  <a:pt x="787" y="987"/>
                  <a:pt x="787" y="972"/>
                </a:cubicBezTo>
                <a:cubicBezTo>
                  <a:pt x="787" y="578"/>
                  <a:pt x="787" y="578"/>
                  <a:pt x="787" y="578"/>
                </a:cubicBezTo>
                <a:close/>
                <a:moveTo>
                  <a:pt x="893" y="578"/>
                </a:moveTo>
                <a:cubicBezTo>
                  <a:pt x="893" y="563"/>
                  <a:pt x="881" y="551"/>
                  <a:pt x="867" y="551"/>
                </a:cubicBezTo>
                <a:cubicBezTo>
                  <a:pt x="852" y="551"/>
                  <a:pt x="840" y="563"/>
                  <a:pt x="840" y="578"/>
                </a:cubicBezTo>
                <a:cubicBezTo>
                  <a:pt x="840" y="972"/>
                  <a:pt x="840" y="972"/>
                  <a:pt x="840" y="972"/>
                </a:cubicBezTo>
                <a:cubicBezTo>
                  <a:pt x="840" y="987"/>
                  <a:pt x="852" y="999"/>
                  <a:pt x="867" y="999"/>
                </a:cubicBezTo>
                <a:cubicBezTo>
                  <a:pt x="881" y="999"/>
                  <a:pt x="893" y="987"/>
                  <a:pt x="893" y="972"/>
                </a:cubicBezTo>
                <a:cubicBezTo>
                  <a:pt x="893" y="578"/>
                  <a:pt x="893" y="578"/>
                  <a:pt x="893" y="578"/>
                </a:cubicBezTo>
                <a:close/>
                <a:moveTo>
                  <a:pt x="1000" y="578"/>
                </a:moveTo>
                <a:cubicBezTo>
                  <a:pt x="1000" y="563"/>
                  <a:pt x="988" y="551"/>
                  <a:pt x="973" y="551"/>
                </a:cubicBezTo>
                <a:cubicBezTo>
                  <a:pt x="959" y="551"/>
                  <a:pt x="947" y="563"/>
                  <a:pt x="947" y="578"/>
                </a:cubicBezTo>
                <a:cubicBezTo>
                  <a:pt x="947" y="972"/>
                  <a:pt x="947" y="972"/>
                  <a:pt x="947" y="972"/>
                </a:cubicBezTo>
                <a:cubicBezTo>
                  <a:pt x="947" y="987"/>
                  <a:pt x="959" y="999"/>
                  <a:pt x="973" y="999"/>
                </a:cubicBezTo>
                <a:cubicBezTo>
                  <a:pt x="988" y="999"/>
                  <a:pt x="1000" y="987"/>
                  <a:pt x="1000" y="972"/>
                </a:cubicBezTo>
                <a:cubicBezTo>
                  <a:pt x="1000" y="578"/>
                  <a:pt x="1000" y="578"/>
                  <a:pt x="1000" y="578"/>
                </a:cubicBezTo>
                <a:close/>
                <a:moveTo>
                  <a:pt x="1106" y="578"/>
                </a:moveTo>
                <a:cubicBezTo>
                  <a:pt x="1106" y="563"/>
                  <a:pt x="1095" y="551"/>
                  <a:pt x="1080" y="551"/>
                </a:cubicBezTo>
                <a:cubicBezTo>
                  <a:pt x="1065" y="551"/>
                  <a:pt x="1053" y="563"/>
                  <a:pt x="1053" y="578"/>
                </a:cubicBezTo>
                <a:cubicBezTo>
                  <a:pt x="1053" y="972"/>
                  <a:pt x="1053" y="972"/>
                  <a:pt x="1053" y="972"/>
                </a:cubicBezTo>
                <a:cubicBezTo>
                  <a:pt x="1053" y="987"/>
                  <a:pt x="1065" y="999"/>
                  <a:pt x="1080" y="999"/>
                </a:cubicBezTo>
                <a:cubicBezTo>
                  <a:pt x="1095" y="999"/>
                  <a:pt x="1106" y="987"/>
                  <a:pt x="1106" y="972"/>
                </a:cubicBezTo>
                <a:cubicBezTo>
                  <a:pt x="1106" y="578"/>
                  <a:pt x="1106" y="578"/>
                  <a:pt x="1106" y="578"/>
                </a:cubicBezTo>
                <a:close/>
                <a:moveTo>
                  <a:pt x="1213" y="578"/>
                </a:moveTo>
                <a:cubicBezTo>
                  <a:pt x="1213" y="563"/>
                  <a:pt x="1201" y="551"/>
                  <a:pt x="1186" y="551"/>
                </a:cubicBezTo>
                <a:cubicBezTo>
                  <a:pt x="1172" y="551"/>
                  <a:pt x="1160" y="563"/>
                  <a:pt x="1160" y="578"/>
                </a:cubicBezTo>
                <a:cubicBezTo>
                  <a:pt x="1160" y="972"/>
                  <a:pt x="1160" y="972"/>
                  <a:pt x="1160" y="972"/>
                </a:cubicBezTo>
                <a:cubicBezTo>
                  <a:pt x="1160" y="987"/>
                  <a:pt x="1172" y="999"/>
                  <a:pt x="1186" y="999"/>
                </a:cubicBezTo>
                <a:cubicBezTo>
                  <a:pt x="1201" y="999"/>
                  <a:pt x="1213" y="987"/>
                  <a:pt x="1213" y="972"/>
                </a:cubicBezTo>
                <a:cubicBezTo>
                  <a:pt x="1213" y="578"/>
                  <a:pt x="1213" y="578"/>
                  <a:pt x="1213" y="578"/>
                </a:cubicBezTo>
                <a:close/>
                <a:moveTo>
                  <a:pt x="1276" y="511"/>
                </a:moveTo>
                <a:cubicBezTo>
                  <a:pt x="974" y="511"/>
                  <a:pt x="974" y="511"/>
                  <a:pt x="974" y="511"/>
                </a:cubicBezTo>
                <a:cubicBezTo>
                  <a:pt x="672" y="511"/>
                  <a:pt x="672" y="511"/>
                  <a:pt x="672" y="511"/>
                </a:cubicBezTo>
                <a:cubicBezTo>
                  <a:pt x="672" y="1024"/>
                  <a:pt x="672" y="1024"/>
                  <a:pt x="672" y="1024"/>
                </a:cubicBezTo>
                <a:cubicBezTo>
                  <a:pt x="672" y="1039"/>
                  <a:pt x="660" y="1051"/>
                  <a:pt x="645" y="1051"/>
                </a:cubicBezTo>
                <a:cubicBezTo>
                  <a:pt x="589" y="1051"/>
                  <a:pt x="589" y="1051"/>
                  <a:pt x="589" y="1051"/>
                </a:cubicBezTo>
                <a:cubicBezTo>
                  <a:pt x="589" y="1102"/>
                  <a:pt x="589" y="1102"/>
                  <a:pt x="589" y="1102"/>
                </a:cubicBezTo>
                <a:cubicBezTo>
                  <a:pt x="589" y="1117"/>
                  <a:pt x="577" y="1129"/>
                  <a:pt x="562" y="1129"/>
                </a:cubicBezTo>
                <a:cubicBezTo>
                  <a:pt x="508" y="1129"/>
                  <a:pt x="508" y="1129"/>
                  <a:pt x="508" y="1129"/>
                </a:cubicBezTo>
                <a:cubicBezTo>
                  <a:pt x="508" y="1174"/>
                  <a:pt x="508" y="1174"/>
                  <a:pt x="508" y="1174"/>
                </a:cubicBezTo>
                <a:cubicBezTo>
                  <a:pt x="1270" y="1174"/>
                  <a:pt x="1270" y="1174"/>
                  <a:pt x="1270" y="1174"/>
                </a:cubicBezTo>
                <a:cubicBezTo>
                  <a:pt x="1440" y="1174"/>
                  <a:pt x="1440" y="1174"/>
                  <a:pt x="1440" y="1174"/>
                </a:cubicBezTo>
                <a:cubicBezTo>
                  <a:pt x="1440" y="1129"/>
                  <a:pt x="1440" y="1129"/>
                  <a:pt x="1440" y="1129"/>
                </a:cubicBezTo>
                <a:cubicBezTo>
                  <a:pt x="1386" y="1129"/>
                  <a:pt x="1386" y="1129"/>
                  <a:pt x="1386" y="1129"/>
                </a:cubicBezTo>
                <a:cubicBezTo>
                  <a:pt x="1371" y="1129"/>
                  <a:pt x="1359" y="1117"/>
                  <a:pt x="1359" y="1102"/>
                </a:cubicBezTo>
                <a:cubicBezTo>
                  <a:pt x="1359" y="1051"/>
                  <a:pt x="1359" y="1051"/>
                  <a:pt x="1359" y="1051"/>
                </a:cubicBezTo>
                <a:cubicBezTo>
                  <a:pt x="1303" y="1051"/>
                  <a:pt x="1303" y="1051"/>
                  <a:pt x="1303" y="1051"/>
                </a:cubicBezTo>
                <a:cubicBezTo>
                  <a:pt x="1288" y="1051"/>
                  <a:pt x="1276" y="1039"/>
                  <a:pt x="1276" y="1024"/>
                </a:cubicBezTo>
                <a:lnTo>
                  <a:pt x="1276" y="511"/>
                </a:lnTo>
                <a:close/>
              </a:path>
            </a:pathLst>
          </a:custGeom>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pPr defTabSz="457189"/>
            <a:endParaRPr lang="en-US" sz="1500" dirty="0">
              <a:solidFill>
                <a:schemeClr val="bg1"/>
              </a:solidFill>
              <a:latin typeface="+mj-lt"/>
            </a:endParaRPr>
          </a:p>
        </p:txBody>
      </p:sp>
      <p:sp>
        <p:nvSpPr>
          <p:cNvPr id="14" name="Freeform 78">
            <a:extLst>
              <a:ext uri="{FF2B5EF4-FFF2-40B4-BE49-F238E27FC236}">
                <a16:creationId xmlns:a16="http://schemas.microsoft.com/office/drawing/2014/main" id="{42604D9F-2E51-30EE-3667-D3D8E48C51FE}"/>
              </a:ext>
            </a:extLst>
          </p:cNvPr>
          <p:cNvSpPr>
            <a:spLocks noChangeAspect="1"/>
          </p:cNvSpPr>
          <p:nvPr/>
        </p:nvSpPr>
        <p:spPr bwMode="gray">
          <a:xfrm>
            <a:off x="6414957" y="4239948"/>
            <a:ext cx="320087" cy="288000"/>
          </a:xfrm>
          <a:custGeom>
            <a:avLst/>
            <a:gdLst>
              <a:gd name="T0" fmla="*/ 412 w 412"/>
              <a:gd name="T1" fmla="*/ 32 h 474"/>
              <a:gd name="T2" fmla="*/ 412 w 412"/>
              <a:gd name="T3" fmla="*/ 473 h 474"/>
              <a:gd name="T4" fmla="*/ 277 w 412"/>
              <a:gd name="T5" fmla="*/ 473 h 474"/>
              <a:gd name="T6" fmla="*/ 277 w 412"/>
              <a:gd name="T7" fmla="*/ 473 h 474"/>
              <a:gd name="T8" fmla="*/ 0 w 412"/>
              <a:gd name="T9" fmla="*/ 474 h 474"/>
              <a:gd name="T10" fmla="*/ 0 w 412"/>
              <a:gd name="T11" fmla="*/ 446 h 474"/>
              <a:gd name="T12" fmla="*/ 277 w 412"/>
              <a:gd name="T13" fmla="*/ 444 h 474"/>
              <a:gd name="T14" fmla="*/ 277 w 412"/>
              <a:gd name="T15" fmla="*/ 392 h 474"/>
              <a:gd name="T16" fmla="*/ 0 w 412"/>
              <a:gd name="T17" fmla="*/ 398 h 474"/>
              <a:gd name="T18" fmla="*/ 0 w 412"/>
              <a:gd name="T19" fmla="*/ 369 h 474"/>
              <a:gd name="T20" fmla="*/ 277 w 412"/>
              <a:gd name="T21" fmla="*/ 362 h 474"/>
              <a:gd name="T22" fmla="*/ 277 w 412"/>
              <a:gd name="T23" fmla="*/ 298 h 474"/>
              <a:gd name="T24" fmla="*/ 0 w 412"/>
              <a:gd name="T25" fmla="*/ 312 h 474"/>
              <a:gd name="T26" fmla="*/ 0 w 412"/>
              <a:gd name="T27" fmla="*/ 288 h 474"/>
              <a:gd name="T28" fmla="*/ 277 w 412"/>
              <a:gd name="T29" fmla="*/ 267 h 474"/>
              <a:gd name="T30" fmla="*/ 277 w 412"/>
              <a:gd name="T31" fmla="*/ 205 h 474"/>
              <a:gd name="T32" fmla="*/ 0 w 412"/>
              <a:gd name="T33" fmla="*/ 231 h 474"/>
              <a:gd name="T34" fmla="*/ 0 w 412"/>
              <a:gd name="T35" fmla="*/ 205 h 474"/>
              <a:gd name="T36" fmla="*/ 277 w 412"/>
              <a:gd name="T37" fmla="*/ 174 h 474"/>
              <a:gd name="T38" fmla="*/ 277 w 412"/>
              <a:gd name="T39" fmla="*/ 111 h 474"/>
              <a:gd name="T40" fmla="*/ 0 w 412"/>
              <a:gd name="T41" fmla="*/ 149 h 474"/>
              <a:gd name="T42" fmla="*/ 0 w 412"/>
              <a:gd name="T43" fmla="*/ 124 h 474"/>
              <a:gd name="T44" fmla="*/ 277 w 412"/>
              <a:gd name="T45" fmla="*/ 82 h 474"/>
              <a:gd name="T46" fmla="*/ 277 w 412"/>
              <a:gd name="T47" fmla="*/ 30 h 474"/>
              <a:gd name="T48" fmla="*/ 0 w 412"/>
              <a:gd name="T49" fmla="*/ 71 h 474"/>
              <a:gd name="T50" fmla="*/ 0 w 412"/>
              <a:gd name="T51" fmla="*/ 54 h 474"/>
              <a:gd name="T52" fmla="*/ 277 w 412"/>
              <a:gd name="T53" fmla="*/ 1 h 474"/>
              <a:gd name="T54" fmla="*/ 277 w 412"/>
              <a:gd name="T55" fmla="*/ 0 h 474"/>
              <a:gd name="T56" fmla="*/ 412 w 412"/>
              <a:gd name="T57" fmla="*/ 3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2" h="474">
                <a:moveTo>
                  <a:pt x="412" y="32"/>
                </a:moveTo>
                <a:lnTo>
                  <a:pt x="412" y="473"/>
                </a:lnTo>
                <a:lnTo>
                  <a:pt x="277" y="473"/>
                </a:lnTo>
                <a:lnTo>
                  <a:pt x="277" y="473"/>
                </a:lnTo>
                <a:lnTo>
                  <a:pt x="0" y="474"/>
                </a:lnTo>
                <a:lnTo>
                  <a:pt x="0" y="446"/>
                </a:lnTo>
                <a:lnTo>
                  <a:pt x="277" y="444"/>
                </a:lnTo>
                <a:lnTo>
                  <a:pt x="277" y="392"/>
                </a:lnTo>
                <a:lnTo>
                  <a:pt x="0" y="398"/>
                </a:lnTo>
                <a:lnTo>
                  <a:pt x="0" y="369"/>
                </a:lnTo>
                <a:lnTo>
                  <a:pt x="277" y="362"/>
                </a:lnTo>
                <a:lnTo>
                  <a:pt x="277" y="298"/>
                </a:lnTo>
                <a:lnTo>
                  <a:pt x="0" y="312"/>
                </a:lnTo>
                <a:lnTo>
                  <a:pt x="0" y="288"/>
                </a:lnTo>
                <a:lnTo>
                  <a:pt x="277" y="267"/>
                </a:lnTo>
                <a:lnTo>
                  <a:pt x="277" y="205"/>
                </a:lnTo>
                <a:lnTo>
                  <a:pt x="0" y="231"/>
                </a:lnTo>
                <a:lnTo>
                  <a:pt x="0" y="205"/>
                </a:lnTo>
                <a:lnTo>
                  <a:pt x="277" y="174"/>
                </a:lnTo>
                <a:lnTo>
                  <a:pt x="277" y="111"/>
                </a:lnTo>
                <a:lnTo>
                  <a:pt x="0" y="149"/>
                </a:lnTo>
                <a:lnTo>
                  <a:pt x="0" y="124"/>
                </a:lnTo>
                <a:lnTo>
                  <a:pt x="277" y="82"/>
                </a:lnTo>
                <a:lnTo>
                  <a:pt x="277" y="30"/>
                </a:lnTo>
                <a:lnTo>
                  <a:pt x="0" y="71"/>
                </a:lnTo>
                <a:lnTo>
                  <a:pt x="0" y="54"/>
                </a:lnTo>
                <a:lnTo>
                  <a:pt x="277" y="1"/>
                </a:lnTo>
                <a:lnTo>
                  <a:pt x="277" y="0"/>
                </a:lnTo>
                <a:lnTo>
                  <a:pt x="412" y="32"/>
                </a:lnTo>
                <a:close/>
              </a:path>
            </a:pathLst>
          </a:custGeom>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anchor="t" anchorCtr="0" compatLnSpc="1">
            <a:prstTxWarp prst="textNoShape">
              <a:avLst/>
            </a:prstTxWarp>
          </a:bodyPr>
          <a:lstStyle/>
          <a:p>
            <a:pPr defTabSz="457189"/>
            <a:endParaRPr lang="en-US" sz="1500" dirty="0">
              <a:solidFill>
                <a:schemeClr val="bg1"/>
              </a:solidFill>
              <a:latin typeface="+mj-lt"/>
            </a:endParaRPr>
          </a:p>
        </p:txBody>
      </p:sp>
      <p:sp>
        <p:nvSpPr>
          <p:cNvPr id="15" name="Freeform 85">
            <a:extLst>
              <a:ext uri="{FF2B5EF4-FFF2-40B4-BE49-F238E27FC236}">
                <a16:creationId xmlns:a16="http://schemas.microsoft.com/office/drawing/2014/main" id="{CEC21246-73C0-0496-97B6-4A552B2C93E1}"/>
              </a:ext>
            </a:extLst>
          </p:cNvPr>
          <p:cNvSpPr>
            <a:spLocks noChangeAspect="1" noEditPoints="1"/>
          </p:cNvSpPr>
          <p:nvPr/>
        </p:nvSpPr>
        <p:spPr bwMode="gray">
          <a:xfrm>
            <a:off x="2145737" y="4239948"/>
            <a:ext cx="367893" cy="288000"/>
          </a:xfrm>
          <a:custGeom>
            <a:avLst/>
            <a:gdLst>
              <a:gd name="T0" fmla="*/ 617 w 1923"/>
              <a:gd name="T1" fmla="*/ 140 h 1172"/>
              <a:gd name="T2" fmla="*/ 589 w 1923"/>
              <a:gd name="T3" fmla="*/ 270 h 1172"/>
              <a:gd name="T4" fmla="*/ 617 w 1923"/>
              <a:gd name="T5" fmla="*/ 299 h 1172"/>
              <a:gd name="T6" fmla="*/ 645 w 1923"/>
              <a:gd name="T7" fmla="*/ 168 h 1172"/>
              <a:gd name="T8" fmla="*/ 1923 w 1923"/>
              <a:gd name="T9" fmla="*/ 1143 h 1172"/>
              <a:gd name="T10" fmla="*/ 964 w 1923"/>
              <a:gd name="T11" fmla="*/ 1172 h 1172"/>
              <a:gd name="T12" fmla="*/ 936 w 1923"/>
              <a:gd name="T13" fmla="*/ 1143 h 1172"/>
              <a:gd name="T14" fmla="*/ 457 w 1923"/>
              <a:gd name="T15" fmla="*/ 57 h 1172"/>
              <a:gd name="T16" fmla="*/ 405 w 1923"/>
              <a:gd name="T17" fmla="*/ 1172 h 1172"/>
              <a:gd name="T18" fmla="*/ 0 w 1923"/>
              <a:gd name="T19" fmla="*/ 52 h 1172"/>
              <a:gd name="T20" fmla="*/ 964 w 1923"/>
              <a:gd name="T21" fmla="*/ 0 h 1172"/>
              <a:gd name="T22" fmla="*/ 993 w 1923"/>
              <a:gd name="T23" fmla="*/ 28 h 1172"/>
              <a:gd name="T24" fmla="*/ 993 w 1923"/>
              <a:gd name="T25" fmla="*/ 556 h 1172"/>
              <a:gd name="T26" fmla="*/ 1315 w 1923"/>
              <a:gd name="T27" fmla="*/ 605 h 1172"/>
              <a:gd name="T28" fmla="*/ 1424 w 1923"/>
              <a:gd name="T29" fmla="*/ 1115 h 1172"/>
              <a:gd name="T30" fmla="*/ 1895 w 1923"/>
              <a:gd name="T31" fmla="*/ 1115 h 1172"/>
              <a:gd name="T32" fmla="*/ 1923 w 1923"/>
              <a:gd name="T33" fmla="*/ 1143 h 1172"/>
              <a:gd name="T34" fmla="*/ 776 w 1923"/>
              <a:gd name="T35" fmla="*/ 1013 h 1172"/>
              <a:gd name="T36" fmla="*/ 748 w 1923"/>
              <a:gd name="T37" fmla="*/ 1143 h 1172"/>
              <a:gd name="T38" fmla="*/ 776 w 1923"/>
              <a:gd name="T39" fmla="*/ 1172 h 1172"/>
              <a:gd name="T40" fmla="*/ 804 w 1923"/>
              <a:gd name="T41" fmla="*/ 1041 h 1172"/>
              <a:gd name="T42" fmla="*/ 776 w 1923"/>
              <a:gd name="T43" fmla="*/ 722 h 1172"/>
              <a:gd name="T44" fmla="*/ 748 w 1923"/>
              <a:gd name="T45" fmla="*/ 750 h 1172"/>
              <a:gd name="T46" fmla="*/ 776 w 1923"/>
              <a:gd name="T47" fmla="*/ 881 h 1172"/>
              <a:gd name="T48" fmla="*/ 804 w 1923"/>
              <a:gd name="T49" fmla="*/ 852 h 1172"/>
              <a:gd name="T50" fmla="*/ 776 w 1923"/>
              <a:gd name="T51" fmla="*/ 722 h 1172"/>
              <a:gd name="T52" fmla="*/ 776 w 1923"/>
              <a:gd name="T53" fmla="*/ 431 h 1172"/>
              <a:gd name="T54" fmla="*/ 748 w 1923"/>
              <a:gd name="T55" fmla="*/ 561 h 1172"/>
              <a:gd name="T56" fmla="*/ 776 w 1923"/>
              <a:gd name="T57" fmla="*/ 590 h 1172"/>
              <a:gd name="T58" fmla="*/ 804 w 1923"/>
              <a:gd name="T59" fmla="*/ 459 h 1172"/>
              <a:gd name="T60" fmla="*/ 776 w 1923"/>
              <a:gd name="T61" fmla="*/ 140 h 1172"/>
              <a:gd name="T62" fmla="*/ 748 w 1923"/>
              <a:gd name="T63" fmla="*/ 168 h 1172"/>
              <a:gd name="T64" fmla="*/ 776 w 1923"/>
              <a:gd name="T65" fmla="*/ 299 h 1172"/>
              <a:gd name="T66" fmla="*/ 804 w 1923"/>
              <a:gd name="T67" fmla="*/ 270 h 1172"/>
              <a:gd name="T68" fmla="*/ 776 w 1923"/>
              <a:gd name="T69" fmla="*/ 140 h 1172"/>
              <a:gd name="T70" fmla="*/ 617 w 1923"/>
              <a:gd name="T71" fmla="*/ 1013 h 1172"/>
              <a:gd name="T72" fmla="*/ 589 w 1923"/>
              <a:gd name="T73" fmla="*/ 1143 h 1172"/>
              <a:gd name="T74" fmla="*/ 617 w 1923"/>
              <a:gd name="T75" fmla="*/ 1172 h 1172"/>
              <a:gd name="T76" fmla="*/ 645 w 1923"/>
              <a:gd name="T77" fmla="*/ 1041 h 1172"/>
              <a:gd name="T78" fmla="*/ 617 w 1923"/>
              <a:gd name="T79" fmla="*/ 722 h 1172"/>
              <a:gd name="T80" fmla="*/ 589 w 1923"/>
              <a:gd name="T81" fmla="*/ 750 h 1172"/>
              <a:gd name="T82" fmla="*/ 617 w 1923"/>
              <a:gd name="T83" fmla="*/ 881 h 1172"/>
              <a:gd name="T84" fmla="*/ 645 w 1923"/>
              <a:gd name="T85" fmla="*/ 852 h 1172"/>
              <a:gd name="T86" fmla="*/ 617 w 1923"/>
              <a:gd name="T87" fmla="*/ 722 h 1172"/>
              <a:gd name="T88" fmla="*/ 617 w 1923"/>
              <a:gd name="T89" fmla="*/ 431 h 1172"/>
              <a:gd name="T90" fmla="*/ 589 w 1923"/>
              <a:gd name="T91" fmla="*/ 561 h 1172"/>
              <a:gd name="T92" fmla="*/ 617 w 1923"/>
              <a:gd name="T93" fmla="*/ 590 h 1172"/>
              <a:gd name="T94" fmla="*/ 645 w 1923"/>
              <a:gd name="T95" fmla="*/ 45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3" h="1172">
                <a:moveTo>
                  <a:pt x="617" y="140"/>
                </a:moveTo>
                <a:cubicBezTo>
                  <a:pt x="617" y="140"/>
                  <a:pt x="617" y="140"/>
                  <a:pt x="617" y="140"/>
                </a:cubicBezTo>
                <a:cubicBezTo>
                  <a:pt x="602" y="140"/>
                  <a:pt x="589" y="153"/>
                  <a:pt x="589" y="168"/>
                </a:cubicBezTo>
                <a:cubicBezTo>
                  <a:pt x="589" y="270"/>
                  <a:pt x="589" y="270"/>
                  <a:pt x="589" y="270"/>
                </a:cubicBezTo>
                <a:cubicBezTo>
                  <a:pt x="589" y="286"/>
                  <a:pt x="602" y="299"/>
                  <a:pt x="617" y="299"/>
                </a:cubicBezTo>
                <a:cubicBezTo>
                  <a:pt x="617" y="299"/>
                  <a:pt x="617" y="299"/>
                  <a:pt x="617" y="299"/>
                </a:cubicBezTo>
                <a:cubicBezTo>
                  <a:pt x="633" y="299"/>
                  <a:pt x="645" y="286"/>
                  <a:pt x="645" y="270"/>
                </a:cubicBezTo>
                <a:cubicBezTo>
                  <a:pt x="645" y="168"/>
                  <a:pt x="645" y="168"/>
                  <a:pt x="645" y="168"/>
                </a:cubicBezTo>
                <a:cubicBezTo>
                  <a:pt x="645" y="153"/>
                  <a:pt x="633" y="140"/>
                  <a:pt x="617" y="140"/>
                </a:cubicBezTo>
                <a:close/>
                <a:moveTo>
                  <a:pt x="1923" y="1143"/>
                </a:moveTo>
                <a:cubicBezTo>
                  <a:pt x="1923" y="1159"/>
                  <a:pt x="1910" y="1172"/>
                  <a:pt x="1895" y="1172"/>
                </a:cubicBezTo>
                <a:cubicBezTo>
                  <a:pt x="964" y="1172"/>
                  <a:pt x="964" y="1172"/>
                  <a:pt x="964" y="1172"/>
                </a:cubicBezTo>
                <a:cubicBezTo>
                  <a:pt x="949" y="1171"/>
                  <a:pt x="936" y="1159"/>
                  <a:pt x="936" y="1143"/>
                </a:cubicBezTo>
                <a:cubicBezTo>
                  <a:pt x="936" y="1143"/>
                  <a:pt x="936" y="1143"/>
                  <a:pt x="936" y="1143"/>
                </a:cubicBezTo>
                <a:cubicBezTo>
                  <a:pt x="936" y="57"/>
                  <a:pt x="936" y="57"/>
                  <a:pt x="936" y="57"/>
                </a:cubicBezTo>
                <a:cubicBezTo>
                  <a:pt x="457" y="57"/>
                  <a:pt x="457" y="57"/>
                  <a:pt x="457" y="57"/>
                </a:cubicBezTo>
                <a:cubicBezTo>
                  <a:pt x="457" y="1119"/>
                  <a:pt x="457" y="1119"/>
                  <a:pt x="457" y="1119"/>
                </a:cubicBezTo>
                <a:cubicBezTo>
                  <a:pt x="457" y="1148"/>
                  <a:pt x="434" y="1172"/>
                  <a:pt x="405" y="1172"/>
                </a:cubicBezTo>
                <a:cubicBezTo>
                  <a:pt x="270" y="1172"/>
                  <a:pt x="135" y="1172"/>
                  <a:pt x="0" y="1172"/>
                </a:cubicBezTo>
                <a:cubicBezTo>
                  <a:pt x="0" y="798"/>
                  <a:pt x="0" y="425"/>
                  <a:pt x="0" y="52"/>
                </a:cubicBezTo>
                <a:cubicBezTo>
                  <a:pt x="0" y="23"/>
                  <a:pt x="24" y="0"/>
                  <a:pt x="53" y="0"/>
                </a:cubicBezTo>
                <a:cubicBezTo>
                  <a:pt x="357" y="0"/>
                  <a:pt x="661" y="0"/>
                  <a:pt x="964" y="0"/>
                </a:cubicBezTo>
                <a:cubicBezTo>
                  <a:pt x="980" y="0"/>
                  <a:pt x="993" y="13"/>
                  <a:pt x="993" y="28"/>
                </a:cubicBezTo>
                <a:cubicBezTo>
                  <a:pt x="993" y="28"/>
                  <a:pt x="993" y="28"/>
                  <a:pt x="993" y="28"/>
                </a:cubicBezTo>
                <a:cubicBezTo>
                  <a:pt x="993" y="249"/>
                  <a:pt x="993" y="249"/>
                  <a:pt x="993" y="249"/>
                </a:cubicBezTo>
                <a:cubicBezTo>
                  <a:pt x="993" y="556"/>
                  <a:pt x="993" y="556"/>
                  <a:pt x="993" y="556"/>
                </a:cubicBezTo>
                <a:cubicBezTo>
                  <a:pt x="1265" y="556"/>
                  <a:pt x="1265" y="556"/>
                  <a:pt x="1265" y="556"/>
                </a:cubicBezTo>
                <a:cubicBezTo>
                  <a:pt x="1293" y="556"/>
                  <a:pt x="1315" y="578"/>
                  <a:pt x="1315" y="605"/>
                </a:cubicBezTo>
                <a:cubicBezTo>
                  <a:pt x="1315" y="1115"/>
                  <a:pt x="1315" y="1115"/>
                  <a:pt x="1315" y="1115"/>
                </a:cubicBezTo>
                <a:cubicBezTo>
                  <a:pt x="1424" y="1115"/>
                  <a:pt x="1424" y="1115"/>
                  <a:pt x="1424" y="1115"/>
                </a:cubicBezTo>
                <a:cubicBezTo>
                  <a:pt x="1659" y="1115"/>
                  <a:pt x="1659" y="1115"/>
                  <a:pt x="1659" y="1115"/>
                </a:cubicBezTo>
                <a:cubicBezTo>
                  <a:pt x="1895" y="1115"/>
                  <a:pt x="1895" y="1115"/>
                  <a:pt x="1895" y="1115"/>
                </a:cubicBezTo>
                <a:cubicBezTo>
                  <a:pt x="1910" y="1115"/>
                  <a:pt x="1923" y="1128"/>
                  <a:pt x="1923" y="1143"/>
                </a:cubicBezTo>
                <a:cubicBezTo>
                  <a:pt x="1923" y="1143"/>
                  <a:pt x="1923" y="1143"/>
                  <a:pt x="1923" y="1143"/>
                </a:cubicBezTo>
                <a:close/>
                <a:moveTo>
                  <a:pt x="776" y="1013"/>
                </a:moveTo>
                <a:cubicBezTo>
                  <a:pt x="776" y="1013"/>
                  <a:pt x="776" y="1013"/>
                  <a:pt x="776" y="1013"/>
                </a:cubicBezTo>
                <a:cubicBezTo>
                  <a:pt x="761" y="1013"/>
                  <a:pt x="748" y="1025"/>
                  <a:pt x="748" y="1041"/>
                </a:cubicBezTo>
                <a:cubicBezTo>
                  <a:pt x="748" y="1143"/>
                  <a:pt x="748" y="1143"/>
                  <a:pt x="748" y="1143"/>
                </a:cubicBezTo>
                <a:cubicBezTo>
                  <a:pt x="748" y="1159"/>
                  <a:pt x="761" y="1172"/>
                  <a:pt x="776" y="1172"/>
                </a:cubicBezTo>
                <a:cubicBezTo>
                  <a:pt x="776" y="1172"/>
                  <a:pt x="776" y="1172"/>
                  <a:pt x="776" y="1172"/>
                </a:cubicBezTo>
                <a:cubicBezTo>
                  <a:pt x="792" y="1172"/>
                  <a:pt x="804" y="1159"/>
                  <a:pt x="804" y="1143"/>
                </a:cubicBezTo>
                <a:cubicBezTo>
                  <a:pt x="804" y="1041"/>
                  <a:pt x="804" y="1041"/>
                  <a:pt x="804" y="1041"/>
                </a:cubicBezTo>
                <a:cubicBezTo>
                  <a:pt x="804" y="1025"/>
                  <a:pt x="792" y="1013"/>
                  <a:pt x="776" y="1013"/>
                </a:cubicBezTo>
                <a:close/>
                <a:moveTo>
                  <a:pt x="776" y="722"/>
                </a:moveTo>
                <a:cubicBezTo>
                  <a:pt x="776" y="722"/>
                  <a:pt x="776" y="722"/>
                  <a:pt x="776" y="722"/>
                </a:cubicBezTo>
                <a:cubicBezTo>
                  <a:pt x="761" y="722"/>
                  <a:pt x="748" y="734"/>
                  <a:pt x="748" y="750"/>
                </a:cubicBezTo>
                <a:cubicBezTo>
                  <a:pt x="748" y="784"/>
                  <a:pt x="748" y="818"/>
                  <a:pt x="748" y="852"/>
                </a:cubicBezTo>
                <a:cubicBezTo>
                  <a:pt x="748" y="868"/>
                  <a:pt x="761" y="881"/>
                  <a:pt x="776" y="881"/>
                </a:cubicBezTo>
                <a:cubicBezTo>
                  <a:pt x="776" y="881"/>
                  <a:pt x="776" y="881"/>
                  <a:pt x="776" y="881"/>
                </a:cubicBezTo>
                <a:cubicBezTo>
                  <a:pt x="792" y="881"/>
                  <a:pt x="804" y="868"/>
                  <a:pt x="804" y="852"/>
                </a:cubicBezTo>
                <a:cubicBezTo>
                  <a:pt x="804" y="818"/>
                  <a:pt x="804" y="784"/>
                  <a:pt x="804" y="750"/>
                </a:cubicBezTo>
                <a:cubicBezTo>
                  <a:pt x="804" y="734"/>
                  <a:pt x="792" y="722"/>
                  <a:pt x="776" y="722"/>
                </a:cubicBezTo>
                <a:close/>
                <a:moveTo>
                  <a:pt x="776" y="431"/>
                </a:moveTo>
                <a:cubicBezTo>
                  <a:pt x="776" y="431"/>
                  <a:pt x="776" y="431"/>
                  <a:pt x="776" y="431"/>
                </a:cubicBezTo>
                <a:cubicBezTo>
                  <a:pt x="761" y="431"/>
                  <a:pt x="748" y="443"/>
                  <a:pt x="748" y="459"/>
                </a:cubicBezTo>
                <a:cubicBezTo>
                  <a:pt x="748" y="493"/>
                  <a:pt x="748" y="527"/>
                  <a:pt x="748" y="561"/>
                </a:cubicBezTo>
                <a:cubicBezTo>
                  <a:pt x="748" y="577"/>
                  <a:pt x="761" y="590"/>
                  <a:pt x="776" y="590"/>
                </a:cubicBezTo>
                <a:cubicBezTo>
                  <a:pt x="776" y="590"/>
                  <a:pt x="776" y="590"/>
                  <a:pt x="776" y="590"/>
                </a:cubicBezTo>
                <a:cubicBezTo>
                  <a:pt x="792" y="590"/>
                  <a:pt x="804" y="577"/>
                  <a:pt x="804" y="561"/>
                </a:cubicBezTo>
                <a:cubicBezTo>
                  <a:pt x="804" y="527"/>
                  <a:pt x="804" y="493"/>
                  <a:pt x="804" y="459"/>
                </a:cubicBezTo>
                <a:cubicBezTo>
                  <a:pt x="804" y="443"/>
                  <a:pt x="792" y="431"/>
                  <a:pt x="776" y="431"/>
                </a:cubicBezTo>
                <a:close/>
                <a:moveTo>
                  <a:pt x="776" y="140"/>
                </a:moveTo>
                <a:cubicBezTo>
                  <a:pt x="776" y="140"/>
                  <a:pt x="776" y="140"/>
                  <a:pt x="776" y="140"/>
                </a:cubicBezTo>
                <a:cubicBezTo>
                  <a:pt x="761" y="140"/>
                  <a:pt x="748" y="153"/>
                  <a:pt x="748" y="168"/>
                </a:cubicBezTo>
                <a:cubicBezTo>
                  <a:pt x="748" y="270"/>
                  <a:pt x="748" y="270"/>
                  <a:pt x="748" y="270"/>
                </a:cubicBezTo>
                <a:cubicBezTo>
                  <a:pt x="748" y="286"/>
                  <a:pt x="761" y="299"/>
                  <a:pt x="776" y="299"/>
                </a:cubicBezTo>
                <a:cubicBezTo>
                  <a:pt x="776" y="299"/>
                  <a:pt x="776" y="299"/>
                  <a:pt x="776" y="299"/>
                </a:cubicBezTo>
                <a:cubicBezTo>
                  <a:pt x="792" y="299"/>
                  <a:pt x="804" y="286"/>
                  <a:pt x="804" y="270"/>
                </a:cubicBezTo>
                <a:cubicBezTo>
                  <a:pt x="804" y="168"/>
                  <a:pt x="804" y="168"/>
                  <a:pt x="804" y="168"/>
                </a:cubicBezTo>
                <a:cubicBezTo>
                  <a:pt x="804" y="153"/>
                  <a:pt x="792" y="140"/>
                  <a:pt x="776" y="140"/>
                </a:cubicBezTo>
                <a:close/>
                <a:moveTo>
                  <a:pt x="617" y="1013"/>
                </a:moveTo>
                <a:cubicBezTo>
                  <a:pt x="617" y="1013"/>
                  <a:pt x="617" y="1013"/>
                  <a:pt x="617" y="1013"/>
                </a:cubicBezTo>
                <a:cubicBezTo>
                  <a:pt x="602" y="1013"/>
                  <a:pt x="589" y="1025"/>
                  <a:pt x="589" y="1041"/>
                </a:cubicBezTo>
                <a:cubicBezTo>
                  <a:pt x="589" y="1143"/>
                  <a:pt x="589" y="1143"/>
                  <a:pt x="589" y="1143"/>
                </a:cubicBezTo>
                <a:cubicBezTo>
                  <a:pt x="589" y="1159"/>
                  <a:pt x="602" y="1172"/>
                  <a:pt x="617" y="1172"/>
                </a:cubicBezTo>
                <a:cubicBezTo>
                  <a:pt x="617" y="1172"/>
                  <a:pt x="617" y="1172"/>
                  <a:pt x="617" y="1172"/>
                </a:cubicBezTo>
                <a:cubicBezTo>
                  <a:pt x="633" y="1172"/>
                  <a:pt x="645" y="1159"/>
                  <a:pt x="645" y="1143"/>
                </a:cubicBezTo>
                <a:cubicBezTo>
                  <a:pt x="645" y="1041"/>
                  <a:pt x="645" y="1041"/>
                  <a:pt x="645" y="1041"/>
                </a:cubicBezTo>
                <a:cubicBezTo>
                  <a:pt x="645" y="1025"/>
                  <a:pt x="633" y="1013"/>
                  <a:pt x="617" y="1013"/>
                </a:cubicBezTo>
                <a:close/>
                <a:moveTo>
                  <a:pt x="617" y="722"/>
                </a:moveTo>
                <a:cubicBezTo>
                  <a:pt x="617" y="722"/>
                  <a:pt x="617" y="722"/>
                  <a:pt x="617" y="722"/>
                </a:cubicBezTo>
                <a:cubicBezTo>
                  <a:pt x="602" y="722"/>
                  <a:pt x="589" y="734"/>
                  <a:pt x="589" y="750"/>
                </a:cubicBezTo>
                <a:cubicBezTo>
                  <a:pt x="589" y="784"/>
                  <a:pt x="589" y="818"/>
                  <a:pt x="589" y="852"/>
                </a:cubicBezTo>
                <a:cubicBezTo>
                  <a:pt x="589" y="868"/>
                  <a:pt x="602" y="881"/>
                  <a:pt x="617" y="881"/>
                </a:cubicBezTo>
                <a:cubicBezTo>
                  <a:pt x="617" y="881"/>
                  <a:pt x="617" y="881"/>
                  <a:pt x="617" y="881"/>
                </a:cubicBezTo>
                <a:cubicBezTo>
                  <a:pt x="633" y="881"/>
                  <a:pt x="645" y="868"/>
                  <a:pt x="645" y="852"/>
                </a:cubicBezTo>
                <a:cubicBezTo>
                  <a:pt x="645" y="818"/>
                  <a:pt x="645" y="784"/>
                  <a:pt x="645" y="750"/>
                </a:cubicBezTo>
                <a:cubicBezTo>
                  <a:pt x="645" y="734"/>
                  <a:pt x="633" y="722"/>
                  <a:pt x="617" y="722"/>
                </a:cubicBezTo>
                <a:close/>
                <a:moveTo>
                  <a:pt x="617" y="431"/>
                </a:moveTo>
                <a:cubicBezTo>
                  <a:pt x="617" y="431"/>
                  <a:pt x="617" y="431"/>
                  <a:pt x="617" y="431"/>
                </a:cubicBezTo>
                <a:cubicBezTo>
                  <a:pt x="602" y="431"/>
                  <a:pt x="589" y="443"/>
                  <a:pt x="589" y="459"/>
                </a:cubicBezTo>
                <a:cubicBezTo>
                  <a:pt x="589" y="493"/>
                  <a:pt x="589" y="527"/>
                  <a:pt x="589" y="561"/>
                </a:cubicBezTo>
                <a:cubicBezTo>
                  <a:pt x="589" y="577"/>
                  <a:pt x="602" y="590"/>
                  <a:pt x="617" y="590"/>
                </a:cubicBezTo>
                <a:cubicBezTo>
                  <a:pt x="617" y="590"/>
                  <a:pt x="617" y="590"/>
                  <a:pt x="617" y="590"/>
                </a:cubicBezTo>
                <a:cubicBezTo>
                  <a:pt x="633" y="590"/>
                  <a:pt x="645" y="577"/>
                  <a:pt x="645" y="561"/>
                </a:cubicBezTo>
                <a:cubicBezTo>
                  <a:pt x="645" y="527"/>
                  <a:pt x="645" y="493"/>
                  <a:pt x="645" y="459"/>
                </a:cubicBezTo>
                <a:cubicBezTo>
                  <a:pt x="645" y="443"/>
                  <a:pt x="633" y="431"/>
                  <a:pt x="617" y="431"/>
                </a:cubicBezTo>
                <a:close/>
              </a:path>
            </a:pathLst>
          </a:custGeo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anchor="t" anchorCtr="0" compatLnSpc="1">
            <a:prstTxWarp prst="textNoShape">
              <a:avLst/>
            </a:prstTxWarp>
          </a:bodyPr>
          <a:lstStyle/>
          <a:p>
            <a:pPr defTabSz="457189"/>
            <a:endParaRPr lang="en-US" sz="1500" dirty="0">
              <a:solidFill>
                <a:schemeClr val="bg1"/>
              </a:solidFill>
              <a:latin typeface="+mj-lt"/>
            </a:endParaRPr>
          </a:p>
        </p:txBody>
      </p:sp>
      <p:pic>
        <p:nvPicPr>
          <p:cNvPr id="17" name="Picture 306">
            <a:extLst>
              <a:ext uri="{FF2B5EF4-FFF2-40B4-BE49-F238E27FC236}">
                <a16:creationId xmlns:a16="http://schemas.microsoft.com/office/drawing/2014/main" id="{F4D5B48C-2D30-6BA8-837B-FD3E973ED830}"/>
              </a:ext>
            </a:extLst>
          </p:cNvPr>
          <p:cNvPicPr>
            <a:picLocks noChangeAspect="1"/>
          </p:cNvPicPr>
          <p:nvPr/>
        </p:nvPicPr>
        <p:blipFill>
          <a:blip r:embed="rId3" cstate="screen">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3420430" y="4239948"/>
            <a:ext cx="395027" cy="288000"/>
          </a:xfrm>
          <a:prstGeom prst="rect">
            <a:avLst/>
          </a:prstGeom>
          <a:noFill/>
          <a:ln w="9525">
            <a:noFill/>
            <a:miter lim="800000"/>
            <a:headEnd/>
            <a:tailEnd/>
          </a:ln>
        </p:spPr>
      </p:pic>
      <p:sp>
        <p:nvSpPr>
          <p:cNvPr id="18" name="Freeform 94">
            <a:extLst>
              <a:ext uri="{FF2B5EF4-FFF2-40B4-BE49-F238E27FC236}">
                <a16:creationId xmlns:a16="http://schemas.microsoft.com/office/drawing/2014/main" id="{A66DF10E-EDBE-648D-EBE1-275CCA0B5F2B}"/>
              </a:ext>
            </a:extLst>
          </p:cNvPr>
          <p:cNvSpPr>
            <a:spLocks noChangeAspect="1" noEditPoints="1"/>
          </p:cNvSpPr>
          <p:nvPr/>
        </p:nvSpPr>
        <p:spPr bwMode="gray">
          <a:xfrm>
            <a:off x="664385" y="2740026"/>
            <a:ext cx="475487" cy="475487"/>
          </a:xfrm>
          <a:custGeom>
            <a:avLst/>
            <a:gdLst>
              <a:gd name="T0" fmla="*/ 550 w 1101"/>
              <a:gd name="T1" fmla="*/ 0 h 1101"/>
              <a:gd name="T2" fmla="*/ 0 w 1101"/>
              <a:gd name="T3" fmla="*/ 551 h 1101"/>
              <a:gd name="T4" fmla="*/ 550 w 1101"/>
              <a:gd name="T5" fmla="*/ 1101 h 1101"/>
              <a:gd name="T6" fmla="*/ 1101 w 1101"/>
              <a:gd name="T7" fmla="*/ 551 h 1101"/>
              <a:gd name="T8" fmla="*/ 550 w 1101"/>
              <a:gd name="T9" fmla="*/ 0 h 1101"/>
              <a:gd name="T10" fmla="*/ 244 w 1101"/>
              <a:gd name="T11" fmla="*/ 268 h 1101"/>
              <a:gd name="T12" fmla="*/ 268 w 1101"/>
              <a:gd name="T13" fmla="*/ 245 h 1101"/>
              <a:gd name="T14" fmla="*/ 316 w 1101"/>
              <a:gd name="T15" fmla="*/ 245 h 1101"/>
              <a:gd name="T16" fmla="*/ 411 w 1101"/>
              <a:gd name="T17" fmla="*/ 340 h 1101"/>
              <a:gd name="T18" fmla="*/ 435 w 1101"/>
              <a:gd name="T19" fmla="*/ 316 h 1101"/>
              <a:gd name="T20" fmla="*/ 464 w 1101"/>
              <a:gd name="T21" fmla="*/ 324 h 1101"/>
              <a:gd name="T22" fmla="*/ 507 w 1101"/>
              <a:gd name="T23" fmla="*/ 486 h 1101"/>
              <a:gd name="T24" fmla="*/ 486 w 1101"/>
              <a:gd name="T25" fmla="*/ 507 h 1101"/>
              <a:gd name="T26" fmla="*/ 324 w 1101"/>
              <a:gd name="T27" fmla="*/ 464 h 1101"/>
              <a:gd name="T28" fmla="*/ 316 w 1101"/>
              <a:gd name="T29" fmla="*/ 435 h 1101"/>
              <a:gd name="T30" fmla="*/ 340 w 1101"/>
              <a:gd name="T31" fmla="*/ 411 h 1101"/>
              <a:gd name="T32" fmla="*/ 244 w 1101"/>
              <a:gd name="T33" fmla="*/ 316 h 1101"/>
              <a:gd name="T34" fmla="*/ 244 w 1101"/>
              <a:gd name="T35" fmla="*/ 268 h 1101"/>
              <a:gd name="T36" fmla="*/ 516 w 1101"/>
              <a:gd name="T37" fmla="*/ 656 h 1101"/>
              <a:gd name="T38" fmla="*/ 421 w 1101"/>
              <a:gd name="T39" fmla="*/ 752 h 1101"/>
              <a:gd name="T40" fmla="*/ 444 w 1101"/>
              <a:gd name="T41" fmla="*/ 775 h 1101"/>
              <a:gd name="T42" fmla="*/ 437 w 1101"/>
              <a:gd name="T43" fmla="*/ 804 h 1101"/>
              <a:gd name="T44" fmla="*/ 275 w 1101"/>
              <a:gd name="T45" fmla="*/ 848 h 1101"/>
              <a:gd name="T46" fmla="*/ 253 w 1101"/>
              <a:gd name="T47" fmla="*/ 826 h 1101"/>
              <a:gd name="T48" fmla="*/ 297 w 1101"/>
              <a:gd name="T49" fmla="*/ 664 h 1101"/>
              <a:gd name="T50" fmla="*/ 326 w 1101"/>
              <a:gd name="T51" fmla="*/ 657 h 1101"/>
              <a:gd name="T52" fmla="*/ 349 w 1101"/>
              <a:gd name="T53" fmla="*/ 680 h 1101"/>
              <a:gd name="T54" fmla="*/ 445 w 1101"/>
              <a:gd name="T55" fmla="*/ 585 h 1101"/>
              <a:gd name="T56" fmla="*/ 492 w 1101"/>
              <a:gd name="T57" fmla="*/ 585 h 1101"/>
              <a:gd name="T58" fmla="*/ 516 w 1101"/>
              <a:gd name="T59" fmla="*/ 609 h 1101"/>
              <a:gd name="T60" fmla="*/ 516 w 1101"/>
              <a:gd name="T61" fmla="*/ 656 h 1101"/>
              <a:gd name="T62" fmla="*/ 585 w 1101"/>
              <a:gd name="T63" fmla="*/ 445 h 1101"/>
              <a:gd name="T64" fmla="*/ 680 w 1101"/>
              <a:gd name="T65" fmla="*/ 350 h 1101"/>
              <a:gd name="T66" fmla="*/ 657 w 1101"/>
              <a:gd name="T67" fmla="*/ 326 h 1101"/>
              <a:gd name="T68" fmla="*/ 664 w 1101"/>
              <a:gd name="T69" fmla="*/ 297 h 1101"/>
              <a:gd name="T70" fmla="*/ 826 w 1101"/>
              <a:gd name="T71" fmla="*/ 253 h 1101"/>
              <a:gd name="T72" fmla="*/ 848 w 1101"/>
              <a:gd name="T73" fmla="*/ 275 h 1101"/>
              <a:gd name="T74" fmla="*/ 804 w 1101"/>
              <a:gd name="T75" fmla="*/ 437 h 1101"/>
              <a:gd name="T76" fmla="*/ 775 w 1101"/>
              <a:gd name="T77" fmla="*/ 444 h 1101"/>
              <a:gd name="T78" fmla="*/ 751 w 1101"/>
              <a:gd name="T79" fmla="*/ 421 h 1101"/>
              <a:gd name="T80" fmla="*/ 656 w 1101"/>
              <a:gd name="T81" fmla="*/ 516 h 1101"/>
              <a:gd name="T82" fmla="*/ 609 w 1101"/>
              <a:gd name="T83" fmla="*/ 516 h 1101"/>
              <a:gd name="T84" fmla="*/ 585 w 1101"/>
              <a:gd name="T85" fmla="*/ 492 h 1101"/>
              <a:gd name="T86" fmla="*/ 585 w 1101"/>
              <a:gd name="T87" fmla="*/ 445 h 1101"/>
              <a:gd name="T88" fmla="*/ 856 w 1101"/>
              <a:gd name="T89" fmla="*/ 833 h 1101"/>
              <a:gd name="T90" fmla="*/ 833 w 1101"/>
              <a:gd name="T91" fmla="*/ 857 h 1101"/>
              <a:gd name="T92" fmla="*/ 785 w 1101"/>
              <a:gd name="T93" fmla="*/ 857 h 1101"/>
              <a:gd name="T94" fmla="*/ 690 w 1101"/>
              <a:gd name="T95" fmla="*/ 761 h 1101"/>
              <a:gd name="T96" fmla="*/ 666 w 1101"/>
              <a:gd name="T97" fmla="*/ 785 h 1101"/>
              <a:gd name="T98" fmla="*/ 637 w 1101"/>
              <a:gd name="T99" fmla="*/ 777 h 1101"/>
              <a:gd name="T100" fmla="*/ 594 w 1101"/>
              <a:gd name="T101" fmla="*/ 615 h 1101"/>
              <a:gd name="T102" fmla="*/ 615 w 1101"/>
              <a:gd name="T103" fmla="*/ 594 h 1101"/>
              <a:gd name="T104" fmla="*/ 777 w 1101"/>
              <a:gd name="T105" fmla="*/ 637 h 1101"/>
              <a:gd name="T106" fmla="*/ 785 w 1101"/>
              <a:gd name="T107" fmla="*/ 666 h 1101"/>
              <a:gd name="T108" fmla="*/ 761 w 1101"/>
              <a:gd name="T109" fmla="*/ 690 h 1101"/>
              <a:gd name="T110" fmla="*/ 856 w 1101"/>
              <a:gd name="T111" fmla="*/ 785 h 1101"/>
              <a:gd name="T112" fmla="*/ 856 w 1101"/>
              <a:gd name="T113" fmla="*/ 833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01" h="1101">
                <a:moveTo>
                  <a:pt x="550" y="0"/>
                </a:moveTo>
                <a:cubicBezTo>
                  <a:pt x="246" y="0"/>
                  <a:pt x="0" y="246"/>
                  <a:pt x="0" y="551"/>
                </a:cubicBezTo>
                <a:cubicBezTo>
                  <a:pt x="0" y="855"/>
                  <a:pt x="246" y="1101"/>
                  <a:pt x="550" y="1101"/>
                </a:cubicBezTo>
                <a:cubicBezTo>
                  <a:pt x="855" y="1101"/>
                  <a:pt x="1101" y="855"/>
                  <a:pt x="1101" y="551"/>
                </a:cubicBezTo>
                <a:cubicBezTo>
                  <a:pt x="1101" y="246"/>
                  <a:pt x="855" y="0"/>
                  <a:pt x="550" y="0"/>
                </a:cubicBezTo>
                <a:close/>
                <a:moveTo>
                  <a:pt x="244" y="268"/>
                </a:moveTo>
                <a:cubicBezTo>
                  <a:pt x="268" y="245"/>
                  <a:pt x="268" y="245"/>
                  <a:pt x="268" y="245"/>
                </a:cubicBezTo>
                <a:cubicBezTo>
                  <a:pt x="281" y="232"/>
                  <a:pt x="303" y="232"/>
                  <a:pt x="316" y="245"/>
                </a:cubicBezTo>
                <a:cubicBezTo>
                  <a:pt x="411" y="340"/>
                  <a:pt x="411" y="340"/>
                  <a:pt x="411" y="340"/>
                </a:cubicBezTo>
                <a:cubicBezTo>
                  <a:pt x="435" y="316"/>
                  <a:pt x="435" y="316"/>
                  <a:pt x="435" y="316"/>
                </a:cubicBezTo>
                <a:cubicBezTo>
                  <a:pt x="446" y="304"/>
                  <a:pt x="459" y="308"/>
                  <a:pt x="464" y="324"/>
                </a:cubicBezTo>
                <a:cubicBezTo>
                  <a:pt x="507" y="486"/>
                  <a:pt x="507" y="486"/>
                  <a:pt x="507" y="486"/>
                </a:cubicBezTo>
                <a:cubicBezTo>
                  <a:pt x="511" y="502"/>
                  <a:pt x="502" y="511"/>
                  <a:pt x="486" y="507"/>
                </a:cubicBezTo>
                <a:cubicBezTo>
                  <a:pt x="324" y="464"/>
                  <a:pt x="324" y="464"/>
                  <a:pt x="324" y="464"/>
                </a:cubicBezTo>
                <a:cubicBezTo>
                  <a:pt x="308" y="459"/>
                  <a:pt x="304" y="446"/>
                  <a:pt x="316" y="435"/>
                </a:cubicBezTo>
                <a:cubicBezTo>
                  <a:pt x="340" y="411"/>
                  <a:pt x="340" y="411"/>
                  <a:pt x="340" y="411"/>
                </a:cubicBezTo>
                <a:cubicBezTo>
                  <a:pt x="244" y="316"/>
                  <a:pt x="244" y="316"/>
                  <a:pt x="244" y="316"/>
                </a:cubicBezTo>
                <a:cubicBezTo>
                  <a:pt x="231" y="303"/>
                  <a:pt x="231" y="281"/>
                  <a:pt x="244" y="268"/>
                </a:cubicBezTo>
                <a:close/>
                <a:moveTo>
                  <a:pt x="516" y="656"/>
                </a:moveTo>
                <a:cubicBezTo>
                  <a:pt x="421" y="752"/>
                  <a:pt x="421" y="752"/>
                  <a:pt x="421" y="752"/>
                </a:cubicBezTo>
                <a:cubicBezTo>
                  <a:pt x="444" y="775"/>
                  <a:pt x="444" y="775"/>
                  <a:pt x="444" y="775"/>
                </a:cubicBezTo>
                <a:cubicBezTo>
                  <a:pt x="456" y="787"/>
                  <a:pt x="452" y="800"/>
                  <a:pt x="437" y="804"/>
                </a:cubicBezTo>
                <a:cubicBezTo>
                  <a:pt x="275" y="848"/>
                  <a:pt x="275" y="848"/>
                  <a:pt x="275" y="848"/>
                </a:cubicBezTo>
                <a:cubicBezTo>
                  <a:pt x="259" y="852"/>
                  <a:pt x="249" y="842"/>
                  <a:pt x="253" y="826"/>
                </a:cubicBezTo>
                <a:cubicBezTo>
                  <a:pt x="297" y="664"/>
                  <a:pt x="297" y="664"/>
                  <a:pt x="297" y="664"/>
                </a:cubicBezTo>
                <a:cubicBezTo>
                  <a:pt x="301" y="648"/>
                  <a:pt x="314" y="645"/>
                  <a:pt x="326" y="657"/>
                </a:cubicBezTo>
                <a:cubicBezTo>
                  <a:pt x="349" y="680"/>
                  <a:pt x="349" y="680"/>
                  <a:pt x="349" y="680"/>
                </a:cubicBezTo>
                <a:cubicBezTo>
                  <a:pt x="445" y="585"/>
                  <a:pt x="445" y="585"/>
                  <a:pt x="445" y="585"/>
                </a:cubicBezTo>
                <a:cubicBezTo>
                  <a:pt x="458" y="572"/>
                  <a:pt x="479" y="572"/>
                  <a:pt x="492" y="585"/>
                </a:cubicBezTo>
                <a:cubicBezTo>
                  <a:pt x="516" y="609"/>
                  <a:pt x="516" y="609"/>
                  <a:pt x="516" y="609"/>
                </a:cubicBezTo>
                <a:cubicBezTo>
                  <a:pt x="529" y="622"/>
                  <a:pt x="529" y="643"/>
                  <a:pt x="516" y="656"/>
                </a:cubicBezTo>
                <a:close/>
                <a:moveTo>
                  <a:pt x="585" y="445"/>
                </a:moveTo>
                <a:cubicBezTo>
                  <a:pt x="680" y="350"/>
                  <a:pt x="680" y="350"/>
                  <a:pt x="680" y="350"/>
                </a:cubicBezTo>
                <a:cubicBezTo>
                  <a:pt x="657" y="326"/>
                  <a:pt x="657" y="326"/>
                  <a:pt x="657" y="326"/>
                </a:cubicBezTo>
                <a:cubicBezTo>
                  <a:pt x="645" y="314"/>
                  <a:pt x="648" y="301"/>
                  <a:pt x="664" y="297"/>
                </a:cubicBezTo>
                <a:cubicBezTo>
                  <a:pt x="826" y="253"/>
                  <a:pt x="826" y="253"/>
                  <a:pt x="826" y="253"/>
                </a:cubicBezTo>
                <a:cubicBezTo>
                  <a:pt x="842" y="249"/>
                  <a:pt x="852" y="259"/>
                  <a:pt x="848" y="275"/>
                </a:cubicBezTo>
                <a:cubicBezTo>
                  <a:pt x="804" y="437"/>
                  <a:pt x="804" y="437"/>
                  <a:pt x="804" y="437"/>
                </a:cubicBezTo>
                <a:cubicBezTo>
                  <a:pt x="800" y="453"/>
                  <a:pt x="787" y="456"/>
                  <a:pt x="775" y="444"/>
                </a:cubicBezTo>
                <a:cubicBezTo>
                  <a:pt x="751" y="421"/>
                  <a:pt x="751" y="421"/>
                  <a:pt x="751" y="421"/>
                </a:cubicBezTo>
                <a:cubicBezTo>
                  <a:pt x="656" y="516"/>
                  <a:pt x="656" y="516"/>
                  <a:pt x="656" y="516"/>
                </a:cubicBezTo>
                <a:cubicBezTo>
                  <a:pt x="643" y="529"/>
                  <a:pt x="622" y="529"/>
                  <a:pt x="609" y="516"/>
                </a:cubicBezTo>
                <a:cubicBezTo>
                  <a:pt x="585" y="492"/>
                  <a:pt x="585" y="492"/>
                  <a:pt x="585" y="492"/>
                </a:cubicBezTo>
                <a:cubicBezTo>
                  <a:pt x="572" y="479"/>
                  <a:pt x="572" y="458"/>
                  <a:pt x="585" y="445"/>
                </a:cubicBezTo>
                <a:close/>
                <a:moveTo>
                  <a:pt x="856" y="833"/>
                </a:moveTo>
                <a:cubicBezTo>
                  <a:pt x="833" y="857"/>
                  <a:pt x="833" y="857"/>
                  <a:pt x="833" y="857"/>
                </a:cubicBezTo>
                <a:cubicBezTo>
                  <a:pt x="819" y="870"/>
                  <a:pt x="798" y="870"/>
                  <a:pt x="785" y="857"/>
                </a:cubicBezTo>
                <a:cubicBezTo>
                  <a:pt x="690" y="761"/>
                  <a:pt x="690" y="761"/>
                  <a:pt x="690" y="761"/>
                </a:cubicBezTo>
                <a:cubicBezTo>
                  <a:pt x="666" y="785"/>
                  <a:pt x="666" y="785"/>
                  <a:pt x="666" y="785"/>
                </a:cubicBezTo>
                <a:cubicBezTo>
                  <a:pt x="655" y="797"/>
                  <a:pt x="642" y="793"/>
                  <a:pt x="637" y="777"/>
                </a:cubicBezTo>
                <a:cubicBezTo>
                  <a:pt x="594" y="615"/>
                  <a:pt x="594" y="615"/>
                  <a:pt x="594" y="615"/>
                </a:cubicBezTo>
                <a:cubicBezTo>
                  <a:pt x="590" y="599"/>
                  <a:pt x="599" y="590"/>
                  <a:pt x="615" y="594"/>
                </a:cubicBezTo>
                <a:cubicBezTo>
                  <a:pt x="777" y="637"/>
                  <a:pt x="777" y="637"/>
                  <a:pt x="777" y="637"/>
                </a:cubicBezTo>
                <a:cubicBezTo>
                  <a:pt x="793" y="642"/>
                  <a:pt x="797" y="655"/>
                  <a:pt x="785" y="666"/>
                </a:cubicBezTo>
                <a:cubicBezTo>
                  <a:pt x="761" y="690"/>
                  <a:pt x="761" y="690"/>
                  <a:pt x="761" y="690"/>
                </a:cubicBezTo>
                <a:cubicBezTo>
                  <a:pt x="856" y="785"/>
                  <a:pt x="856" y="785"/>
                  <a:pt x="856" y="785"/>
                </a:cubicBezTo>
                <a:cubicBezTo>
                  <a:pt x="869" y="798"/>
                  <a:pt x="869" y="820"/>
                  <a:pt x="856" y="83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264"/>
            <a:endParaRPr lang="en-US" sz="1500" dirty="0">
              <a:solidFill>
                <a:prstClr val="black"/>
              </a:solidFill>
              <a:latin typeface="+mj-lt"/>
            </a:endParaRPr>
          </a:p>
        </p:txBody>
      </p:sp>
      <p:sp>
        <p:nvSpPr>
          <p:cNvPr id="19" name="Freeform 173">
            <a:extLst>
              <a:ext uri="{FF2B5EF4-FFF2-40B4-BE49-F238E27FC236}">
                <a16:creationId xmlns:a16="http://schemas.microsoft.com/office/drawing/2014/main" id="{55CEBDB9-147B-23E9-0093-B9AE70F731DA}"/>
              </a:ext>
            </a:extLst>
          </p:cNvPr>
          <p:cNvSpPr>
            <a:spLocks noChangeAspect="1" noEditPoints="1"/>
          </p:cNvSpPr>
          <p:nvPr/>
        </p:nvSpPr>
        <p:spPr bwMode="auto">
          <a:xfrm>
            <a:off x="1969086" y="2725300"/>
            <a:ext cx="476161" cy="475487"/>
          </a:xfrm>
          <a:custGeom>
            <a:avLst/>
            <a:gdLst>
              <a:gd name="T0" fmla="*/ 0 w 296"/>
              <a:gd name="T1" fmla="*/ 148 h 296"/>
              <a:gd name="T2" fmla="*/ 296 w 296"/>
              <a:gd name="T3" fmla="*/ 148 h 296"/>
              <a:gd name="T4" fmla="*/ 288 w 296"/>
              <a:gd name="T5" fmla="*/ 144 h 296"/>
              <a:gd name="T6" fmla="*/ 152 w 296"/>
              <a:gd name="T7" fmla="*/ 42 h 296"/>
              <a:gd name="T8" fmla="*/ 288 w 296"/>
              <a:gd name="T9" fmla="*/ 144 h 296"/>
              <a:gd name="T10" fmla="*/ 144 w 296"/>
              <a:gd name="T11" fmla="*/ 170 h 296"/>
              <a:gd name="T12" fmla="*/ 144 w 296"/>
              <a:gd name="T13" fmla="*/ 152 h 296"/>
              <a:gd name="T14" fmla="*/ 144 w 296"/>
              <a:gd name="T15" fmla="*/ 125 h 296"/>
              <a:gd name="T16" fmla="*/ 126 w 296"/>
              <a:gd name="T17" fmla="*/ 144 h 296"/>
              <a:gd name="T18" fmla="*/ 152 w 296"/>
              <a:gd name="T19" fmla="*/ 125 h 296"/>
              <a:gd name="T20" fmla="*/ 152 w 296"/>
              <a:gd name="T21" fmla="*/ 144 h 296"/>
              <a:gd name="T22" fmla="*/ 152 w 296"/>
              <a:gd name="T23" fmla="*/ 170 h 296"/>
              <a:gd name="T24" fmla="*/ 170 w 296"/>
              <a:gd name="T25" fmla="*/ 152 h 296"/>
              <a:gd name="T26" fmla="*/ 118 w 296"/>
              <a:gd name="T27" fmla="*/ 144 h 296"/>
              <a:gd name="T28" fmla="*/ 144 w 296"/>
              <a:gd name="T29" fmla="*/ 93 h 296"/>
              <a:gd name="T30" fmla="*/ 118 w 296"/>
              <a:gd name="T31" fmla="*/ 152 h 296"/>
              <a:gd name="T32" fmla="*/ 144 w 296"/>
              <a:gd name="T33" fmla="*/ 202 h 296"/>
              <a:gd name="T34" fmla="*/ 118 w 296"/>
              <a:gd name="T35" fmla="*/ 152 h 296"/>
              <a:gd name="T36" fmla="*/ 178 w 296"/>
              <a:gd name="T37" fmla="*/ 152 h 296"/>
              <a:gd name="T38" fmla="*/ 152 w 296"/>
              <a:gd name="T39" fmla="*/ 202 h 296"/>
              <a:gd name="T40" fmla="*/ 178 w 296"/>
              <a:gd name="T41" fmla="*/ 144 h 296"/>
              <a:gd name="T42" fmla="*/ 152 w 296"/>
              <a:gd name="T43" fmla="*/ 93 h 296"/>
              <a:gd name="T44" fmla="*/ 178 w 296"/>
              <a:gd name="T45" fmla="*/ 144 h 296"/>
              <a:gd name="T46" fmla="*/ 85 w 296"/>
              <a:gd name="T47" fmla="*/ 144 h 296"/>
              <a:gd name="T48" fmla="*/ 144 w 296"/>
              <a:gd name="T49" fmla="*/ 50 h 296"/>
              <a:gd name="T50" fmla="*/ 85 w 296"/>
              <a:gd name="T51" fmla="*/ 152 h 296"/>
              <a:gd name="T52" fmla="*/ 144 w 296"/>
              <a:gd name="T53" fmla="*/ 245 h 296"/>
              <a:gd name="T54" fmla="*/ 85 w 296"/>
              <a:gd name="T55" fmla="*/ 152 h 296"/>
              <a:gd name="T56" fmla="*/ 210 w 296"/>
              <a:gd name="T57" fmla="*/ 152 h 296"/>
              <a:gd name="T58" fmla="*/ 152 w 296"/>
              <a:gd name="T59" fmla="*/ 245 h 296"/>
              <a:gd name="T60" fmla="*/ 210 w 296"/>
              <a:gd name="T61" fmla="*/ 144 h 296"/>
              <a:gd name="T62" fmla="*/ 152 w 296"/>
              <a:gd name="T63" fmla="*/ 50 h 296"/>
              <a:gd name="T64" fmla="*/ 210 w 296"/>
              <a:gd name="T65" fmla="*/ 144 h 296"/>
              <a:gd name="T66" fmla="*/ 144 w 296"/>
              <a:gd name="T67" fmla="*/ 42 h 296"/>
              <a:gd name="T68" fmla="*/ 8 w 296"/>
              <a:gd name="T69" fmla="*/ 144 h 296"/>
              <a:gd name="T70" fmla="*/ 8 w 296"/>
              <a:gd name="T71" fmla="*/ 152 h 296"/>
              <a:gd name="T72" fmla="*/ 144 w 296"/>
              <a:gd name="T73" fmla="*/ 253 h 296"/>
              <a:gd name="T74" fmla="*/ 8 w 296"/>
              <a:gd name="T75" fmla="*/ 152 h 296"/>
              <a:gd name="T76" fmla="*/ 152 w 296"/>
              <a:gd name="T77" fmla="*/ 253 h 296"/>
              <a:gd name="T78" fmla="*/ 288 w 296"/>
              <a:gd name="T79" fmla="*/ 15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6" h="296">
                <a:moveTo>
                  <a:pt x="148" y="0"/>
                </a:moveTo>
                <a:cubicBezTo>
                  <a:pt x="66" y="0"/>
                  <a:pt x="0" y="66"/>
                  <a:pt x="0" y="148"/>
                </a:cubicBezTo>
                <a:cubicBezTo>
                  <a:pt x="0" y="229"/>
                  <a:pt x="66" y="296"/>
                  <a:pt x="148" y="296"/>
                </a:cubicBezTo>
                <a:cubicBezTo>
                  <a:pt x="230" y="296"/>
                  <a:pt x="296" y="229"/>
                  <a:pt x="296" y="148"/>
                </a:cubicBezTo>
                <a:cubicBezTo>
                  <a:pt x="296" y="66"/>
                  <a:pt x="230" y="0"/>
                  <a:pt x="148" y="0"/>
                </a:cubicBezTo>
                <a:close/>
                <a:moveTo>
                  <a:pt x="288" y="144"/>
                </a:moveTo>
                <a:cubicBezTo>
                  <a:pt x="253" y="144"/>
                  <a:pt x="253" y="144"/>
                  <a:pt x="253" y="144"/>
                </a:cubicBezTo>
                <a:cubicBezTo>
                  <a:pt x="251" y="89"/>
                  <a:pt x="207" y="44"/>
                  <a:pt x="152" y="42"/>
                </a:cubicBezTo>
                <a:cubicBezTo>
                  <a:pt x="152" y="8"/>
                  <a:pt x="152" y="8"/>
                  <a:pt x="152" y="8"/>
                </a:cubicBezTo>
                <a:cubicBezTo>
                  <a:pt x="226" y="10"/>
                  <a:pt x="286" y="70"/>
                  <a:pt x="288" y="144"/>
                </a:cubicBezTo>
                <a:close/>
                <a:moveTo>
                  <a:pt x="144" y="152"/>
                </a:moveTo>
                <a:cubicBezTo>
                  <a:pt x="144" y="170"/>
                  <a:pt x="144" y="170"/>
                  <a:pt x="144" y="170"/>
                </a:cubicBezTo>
                <a:cubicBezTo>
                  <a:pt x="135" y="168"/>
                  <a:pt x="127" y="161"/>
                  <a:pt x="126" y="152"/>
                </a:cubicBezTo>
                <a:lnTo>
                  <a:pt x="144" y="152"/>
                </a:lnTo>
                <a:close/>
                <a:moveTo>
                  <a:pt x="126" y="144"/>
                </a:moveTo>
                <a:cubicBezTo>
                  <a:pt x="127" y="134"/>
                  <a:pt x="135" y="127"/>
                  <a:pt x="144" y="125"/>
                </a:cubicBezTo>
                <a:cubicBezTo>
                  <a:pt x="144" y="144"/>
                  <a:pt x="144" y="144"/>
                  <a:pt x="144" y="144"/>
                </a:cubicBezTo>
                <a:lnTo>
                  <a:pt x="126" y="144"/>
                </a:lnTo>
                <a:close/>
                <a:moveTo>
                  <a:pt x="152" y="144"/>
                </a:moveTo>
                <a:cubicBezTo>
                  <a:pt x="152" y="125"/>
                  <a:pt x="152" y="125"/>
                  <a:pt x="152" y="125"/>
                </a:cubicBezTo>
                <a:cubicBezTo>
                  <a:pt x="161" y="127"/>
                  <a:pt x="169" y="134"/>
                  <a:pt x="170" y="144"/>
                </a:cubicBezTo>
                <a:lnTo>
                  <a:pt x="152" y="144"/>
                </a:lnTo>
                <a:close/>
                <a:moveTo>
                  <a:pt x="170" y="152"/>
                </a:moveTo>
                <a:cubicBezTo>
                  <a:pt x="169" y="161"/>
                  <a:pt x="161" y="168"/>
                  <a:pt x="152" y="170"/>
                </a:cubicBezTo>
                <a:cubicBezTo>
                  <a:pt x="152" y="152"/>
                  <a:pt x="152" y="152"/>
                  <a:pt x="152" y="152"/>
                </a:cubicBezTo>
                <a:lnTo>
                  <a:pt x="170" y="152"/>
                </a:lnTo>
                <a:close/>
                <a:moveTo>
                  <a:pt x="144" y="117"/>
                </a:moveTo>
                <a:cubicBezTo>
                  <a:pt x="130" y="119"/>
                  <a:pt x="119" y="130"/>
                  <a:pt x="118" y="144"/>
                </a:cubicBezTo>
                <a:cubicBezTo>
                  <a:pt x="93" y="144"/>
                  <a:pt x="93" y="144"/>
                  <a:pt x="93" y="144"/>
                </a:cubicBezTo>
                <a:cubicBezTo>
                  <a:pt x="95" y="117"/>
                  <a:pt x="117" y="95"/>
                  <a:pt x="144" y="93"/>
                </a:cubicBezTo>
                <a:lnTo>
                  <a:pt x="144" y="117"/>
                </a:lnTo>
                <a:close/>
                <a:moveTo>
                  <a:pt x="118" y="152"/>
                </a:moveTo>
                <a:cubicBezTo>
                  <a:pt x="119" y="165"/>
                  <a:pt x="130" y="176"/>
                  <a:pt x="144" y="178"/>
                </a:cubicBezTo>
                <a:cubicBezTo>
                  <a:pt x="144" y="202"/>
                  <a:pt x="144" y="202"/>
                  <a:pt x="144" y="202"/>
                </a:cubicBezTo>
                <a:cubicBezTo>
                  <a:pt x="117" y="200"/>
                  <a:pt x="95" y="179"/>
                  <a:pt x="93" y="152"/>
                </a:cubicBezTo>
                <a:lnTo>
                  <a:pt x="118" y="152"/>
                </a:lnTo>
                <a:close/>
                <a:moveTo>
                  <a:pt x="152" y="178"/>
                </a:moveTo>
                <a:cubicBezTo>
                  <a:pt x="166" y="176"/>
                  <a:pt x="177" y="165"/>
                  <a:pt x="178" y="152"/>
                </a:cubicBezTo>
                <a:cubicBezTo>
                  <a:pt x="202" y="152"/>
                  <a:pt x="202" y="152"/>
                  <a:pt x="202" y="152"/>
                </a:cubicBezTo>
                <a:cubicBezTo>
                  <a:pt x="200" y="179"/>
                  <a:pt x="179" y="200"/>
                  <a:pt x="152" y="202"/>
                </a:cubicBezTo>
                <a:lnTo>
                  <a:pt x="152" y="178"/>
                </a:lnTo>
                <a:close/>
                <a:moveTo>
                  <a:pt x="178" y="144"/>
                </a:moveTo>
                <a:cubicBezTo>
                  <a:pt x="177" y="130"/>
                  <a:pt x="166" y="119"/>
                  <a:pt x="152" y="117"/>
                </a:cubicBezTo>
                <a:cubicBezTo>
                  <a:pt x="152" y="93"/>
                  <a:pt x="152" y="93"/>
                  <a:pt x="152" y="93"/>
                </a:cubicBezTo>
                <a:cubicBezTo>
                  <a:pt x="179" y="95"/>
                  <a:pt x="200" y="117"/>
                  <a:pt x="202" y="144"/>
                </a:cubicBezTo>
                <a:lnTo>
                  <a:pt x="178" y="144"/>
                </a:lnTo>
                <a:close/>
                <a:moveTo>
                  <a:pt x="144" y="85"/>
                </a:moveTo>
                <a:cubicBezTo>
                  <a:pt x="113" y="87"/>
                  <a:pt x="87" y="112"/>
                  <a:pt x="85" y="144"/>
                </a:cubicBezTo>
                <a:cubicBezTo>
                  <a:pt x="51" y="144"/>
                  <a:pt x="51" y="144"/>
                  <a:pt x="51" y="144"/>
                </a:cubicBezTo>
                <a:cubicBezTo>
                  <a:pt x="53" y="93"/>
                  <a:pt x="93" y="52"/>
                  <a:pt x="144" y="50"/>
                </a:cubicBezTo>
                <a:lnTo>
                  <a:pt x="144" y="85"/>
                </a:lnTo>
                <a:close/>
                <a:moveTo>
                  <a:pt x="85" y="152"/>
                </a:moveTo>
                <a:cubicBezTo>
                  <a:pt x="87" y="183"/>
                  <a:pt x="113" y="208"/>
                  <a:pt x="144" y="210"/>
                </a:cubicBezTo>
                <a:cubicBezTo>
                  <a:pt x="144" y="245"/>
                  <a:pt x="144" y="245"/>
                  <a:pt x="144" y="245"/>
                </a:cubicBezTo>
                <a:cubicBezTo>
                  <a:pt x="93" y="243"/>
                  <a:pt x="53" y="202"/>
                  <a:pt x="51" y="152"/>
                </a:cubicBezTo>
                <a:lnTo>
                  <a:pt x="85" y="152"/>
                </a:lnTo>
                <a:close/>
                <a:moveTo>
                  <a:pt x="152" y="210"/>
                </a:moveTo>
                <a:cubicBezTo>
                  <a:pt x="183" y="208"/>
                  <a:pt x="208" y="183"/>
                  <a:pt x="210" y="152"/>
                </a:cubicBezTo>
                <a:cubicBezTo>
                  <a:pt x="245" y="152"/>
                  <a:pt x="245" y="152"/>
                  <a:pt x="245" y="152"/>
                </a:cubicBezTo>
                <a:cubicBezTo>
                  <a:pt x="243" y="202"/>
                  <a:pt x="202" y="243"/>
                  <a:pt x="152" y="245"/>
                </a:cubicBezTo>
                <a:lnTo>
                  <a:pt x="152" y="210"/>
                </a:lnTo>
                <a:close/>
                <a:moveTo>
                  <a:pt x="210" y="144"/>
                </a:moveTo>
                <a:cubicBezTo>
                  <a:pt x="208" y="112"/>
                  <a:pt x="183" y="87"/>
                  <a:pt x="152" y="85"/>
                </a:cubicBezTo>
                <a:cubicBezTo>
                  <a:pt x="152" y="50"/>
                  <a:pt x="152" y="50"/>
                  <a:pt x="152" y="50"/>
                </a:cubicBezTo>
                <a:cubicBezTo>
                  <a:pt x="202" y="52"/>
                  <a:pt x="243" y="93"/>
                  <a:pt x="245" y="144"/>
                </a:cubicBezTo>
                <a:lnTo>
                  <a:pt x="210" y="144"/>
                </a:lnTo>
                <a:close/>
                <a:moveTo>
                  <a:pt x="144" y="8"/>
                </a:moveTo>
                <a:cubicBezTo>
                  <a:pt x="144" y="42"/>
                  <a:pt x="144" y="42"/>
                  <a:pt x="144" y="42"/>
                </a:cubicBezTo>
                <a:cubicBezTo>
                  <a:pt x="89" y="44"/>
                  <a:pt x="45" y="89"/>
                  <a:pt x="43" y="144"/>
                </a:cubicBezTo>
                <a:cubicBezTo>
                  <a:pt x="8" y="144"/>
                  <a:pt x="8" y="144"/>
                  <a:pt x="8" y="144"/>
                </a:cubicBezTo>
                <a:cubicBezTo>
                  <a:pt x="10" y="70"/>
                  <a:pt x="70" y="10"/>
                  <a:pt x="144" y="8"/>
                </a:cubicBezTo>
                <a:close/>
                <a:moveTo>
                  <a:pt x="8" y="152"/>
                </a:moveTo>
                <a:cubicBezTo>
                  <a:pt x="43" y="152"/>
                  <a:pt x="43" y="152"/>
                  <a:pt x="43" y="152"/>
                </a:cubicBezTo>
                <a:cubicBezTo>
                  <a:pt x="45" y="207"/>
                  <a:pt x="89" y="251"/>
                  <a:pt x="144" y="253"/>
                </a:cubicBezTo>
                <a:cubicBezTo>
                  <a:pt x="144" y="288"/>
                  <a:pt x="144" y="288"/>
                  <a:pt x="144" y="288"/>
                </a:cubicBezTo>
                <a:cubicBezTo>
                  <a:pt x="70" y="285"/>
                  <a:pt x="10" y="226"/>
                  <a:pt x="8" y="152"/>
                </a:cubicBezTo>
                <a:close/>
                <a:moveTo>
                  <a:pt x="152" y="288"/>
                </a:moveTo>
                <a:cubicBezTo>
                  <a:pt x="152" y="253"/>
                  <a:pt x="152" y="253"/>
                  <a:pt x="152" y="253"/>
                </a:cubicBezTo>
                <a:cubicBezTo>
                  <a:pt x="207" y="251"/>
                  <a:pt x="251" y="207"/>
                  <a:pt x="253" y="152"/>
                </a:cubicBezTo>
                <a:cubicBezTo>
                  <a:pt x="288" y="152"/>
                  <a:pt x="288" y="152"/>
                  <a:pt x="288" y="152"/>
                </a:cubicBezTo>
                <a:cubicBezTo>
                  <a:pt x="286" y="226"/>
                  <a:pt x="226" y="285"/>
                  <a:pt x="152" y="28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264"/>
            <a:endParaRPr lang="en-US" sz="1500" dirty="0">
              <a:solidFill>
                <a:srgbClr val="00000B"/>
              </a:solidFill>
              <a:latin typeface="+mj-lt"/>
            </a:endParaRPr>
          </a:p>
        </p:txBody>
      </p:sp>
      <p:grpSp>
        <p:nvGrpSpPr>
          <p:cNvPr id="20" name="Group 70">
            <a:extLst>
              <a:ext uri="{FF2B5EF4-FFF2-40B4-BE49-F238E27FC236}">
                <a16:creationId xmlns:a16="http://schemas.microsoft.com/office/drawing/2014/main" id="{80718476-D641-ACEA-4E5B-2B1D683C4295}"/>
              </a:ext>
            </a:extLst>
          </p:cNvPr>
          <p:cNvGrpSpPr>
            <a:grpSpLocks noChangeAspect="1"/>
          </p:cNvGrpSpPr>
          <p:nvPr/>
        </p:nvGrpSpPr>
        <p:grpSpPr bwMode="auto">
          <a:xfrm>
            <a:off x="4750228" y="2732944"/>
            <a:ext cx="476432" cy="475487"/>
            <a:chOff x="1876" y="2761"/>
            <a:chExt cx="504" cy="503"/>
          </a:xfrm>
          <a:solidFill>
            <a:schemeClr val="bg1"/>
          </a:solidFill>
        </p:grpSpPr>
        <p:sp>
          <p:nvSpPr>
            <p:cNvPr id="83" name="Freeform 71">
              <a:extLst>
                <a:ext uri="{FF2B5EF4-FFF2-40B4-BE49-F238E27FC236}">
                  <a16:creationId xmlns:a16="http://schemas.microsoft.com/office/drawing/2014/main" id="{46ED82DD-CC61-9796-BFDB-170C94EA36F8}"/>
                </a:ext>
              </a:extLst>
            </p:cNvPr>
            <p:cNvSpPr>
              <a:spLocks/>
            </p:cNvSpPr>
            <p:nvPr/>
          </p:nvSpPr>
          <p:spPr bwMode="auto">
            <a:xfrm>
              <a:off x="2111" y="2771"/>
              <a:ext cx="22" cy="57"/>
            </a:xfrm>
            <a:custGeom>
              <a:avLst/>
              <a:gdLst>
                <a:gd name="T0" fmla="*/ 5 w 9"/>
                <a:gd name="T1" fmla="*/ 24 h 24"/>
                <a:gd name="T2" fmla="*/ 4 w 9"/>
                <a:gd name="T3" fmla="*/ 24 h 24"/>
                <a:gd name="T4" fmla="*/ 0 w 9"/>
                <a:gd name="T5" fmla="*/ 20 h 24"/>
                <a:gd name="T6" fmla="*/ 0 w 9"/>
                <a:gd name="T7" fmla="*/ 4 h 24"/>
                <a:gd name="T8" fmla="*/ 4 w 9"/>
                <a:gd name="T9" fmla="*/ 0 h 24"/>
                <a:gd name="T10" fmla="*/ 5 w 9"/>
                <a:gd name="T11" fmla="*/ 0 h 24"/>
                <a:gd name="T12" fmla="*/ 9 w 9"/>
                <a:gd name="T13" fmla="*/ 4 h 24"/>
                <a:gd name="T14" fmla="*/ 9 w 9"/>
                <a:gd name="T15" fmla="*/ 20 h 24"/>
                <a:gd name="T16" fmla="*/ 5 w 9"/>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4">
                  <a:moveTo>
                    <a:pt x="5" y="24"/>
                  </a:moveTo>
                  <a:cubicBezTo>
                    <a:pt x="4" y="24"/>
                    <a:pt x="4" y="24"/>
                    <a:pt x="4" y="24"/>
                  </a:cubicBezTo>
                  <a:cubicBezTo>
                    <a:pt x="1" y="24"/>
                    <a:pt x="0" y="22"/>
                    <a:pt x="0" y="20"/>
                  </a:cubicBezTo>
                  <a:cubicBezTo>
                    <a:pt x="0" y="4"/>
                    <a:pt x="0" y="4"/>
                    <a:pt x="0" y="4"/>
                  </a:cubicBezTo>
                  <a:cubicBezTo>
                    <a:pt x="0" y="2"/>
                    <a:pt x="1" y="0"/>
                    <a:pt x="4" y="0"/>
                  </a:cubicBezTo>
                  <a:cubicBezTo>
                    <a:pt x="5" y="0"/>
                    <a:pt x="5" y="0"/>
                    <a:pt x="5" y="0"/>
                  </a:cubicBezTo>
                  <a:cubicBezTo>
                    <a:pt x="7" y="0"/>
                    <a:pt x="9" y="2"/>
                    <a:pt x="9" y="4"/>
                  </a:cubicBezTo>
                  <a:cubicBezTo>
                    <a:pt x="9" y="20"/>
                    <a:pt x="9" y="20"/>
                    <a:pt x="9" y="20"/>
                  </a:cubicBezTo>
                  <a:cubicBezTo>
                    <a:pt x="9" y="22"/>
                    <a:pt x="7" y="24"/>
                    <a:pt x="5"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US" sz="1500" dirty="0">
                <a:solidFill>
                  <a:srgbClr val="00000B"/>
                </a:solidFill>
                <a:latin typeface="+mj-lt"/>
              </a:endParaRPr>
            </a:p>
          </p:txBody>
        </p:sp>
        <p:sp>
          <p:nvSpPr>
            <p:cNvPr id="84" name="Freeform 72">
              <a:extLst>
                <a:ext uri="{FF2B5EF4-FFF2-40B4-BE49-F238E27FC236}">
                  <a16:creationId xmlns:a16="http://schemas.microsoft.com/office/drawing/2014/main" id="{70190692-9823-FC4D-DFF3-A76A91757F9C}"/>
                </a:ext>
              </a:extLst>
            </p:cNvPr>
            <p:cNvSpPr>
              <a:spLocks/>
            </p:cNvSpPr>
            <p:nvPr/>
          </p:nvSpPr>
          <p:spPr bwMode="auto">
            <a:xfrm>
              <a:off x="1881" y="2989"/>
              <a:ext cx="57" cy="24"/>
            </a:xfrm>
            <a:custGeom>
              <a:avLst/>
              <a:gdLst>
                <a:gd name="T0" fmla="*/ 24 w 24"/>
                <a:gd name="T1" fmla="*/ 4 h 10"/>
                <a:gd name="T2" fmla="*/ 24 w 24"/>
                <a:gd name="T3" fmla="*/ 6 h 10"/>
                <a:gd name="T4" fmla="*/ 20 w 24"/>
                <a:gd name="T5" fmla="*/ 10 h 10"/>
                <a:gd name="T6" fmla="*/ 4 w 24"/>
                <a:gd name="T7" fmla="*/ 10 h 10"/>
                <a:gd name="T8" fmla="*/ 0 w 24"/>
                <a:gd name="T9" fmla="*/ 6 h 10"/>
                <a:gd name="T10" fmla="*/ 0 w 24"/>
                <a:gd name="T11" fmla="*/ 4 h 10"/>
                <a:gd name="T12" fmla="*/ 4 w 24"/>
                <a:gd name="T13" fmla="*/ 0 h 10"/>
                <a:gd name="T14" fmla="*/ 20 w 24"/>
                <a:gd name="T15" fmla="*/ 0 h 10"/>
                <a:gd name="T16" fmla="*/ 24 w 24"/>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0">
                  <a:moveTo>
                    <a:pt x="24" y="4"/>
                  </a:moveTo>
                  <a:cubicBezTo>
                    <a:pt x="24" y="6"/>
                    <a:pt x="24" y="6"/>
                    <a:pt x="24" y="6"/>
                  </a:cubicBezTo>
                  <a:cubicBezTo>
                    <a:pt x="24" y="8"/>
                    <a:pt x="22" y="10"/>
                    <a:pt x="20" y="10"/>
                  </a:cubicBezTo>
                  <a:cubicBezTo>
                    <a:pt x="4" y="10"/>
                    <a:pt x="4" y="10"/>
                    <a:pt x="4" y="10"/>
                  </a:cubicBezTo>
                  <a:cubicBezTo>
                    <a:pt x="2" y="10"/>
                    <a:pt x="0" y="8"/>
                    <a:pt x="0" y="6"/>
                  </a:cubicBezTo>
                  <a:cubicBezTo>
                    <a:pt x="0" y="4"/>
                    <a:pt x="0" y="4"/>
                    <a:pt x="0" y="4"/>
                  </a:cubicBezTo>
                  <a:cubicBezTo>
                    <a:pt x="0" y="2"/>
                    <a:pt x="2" y="0"/>
                    <a:pt x="4" y="0"/>
                  </a:cubicBezTo>
                  <a:cubicBezTo>
                    <a:pt x="20" y="0"/>
                    <a:pt x="20" y="0"/>
                    <a:pt x="20" y="0"/>
                  </a:cubicBezTo>
                  <a:cubicBezTo>
                    <a:pt x="22" y="0"/>
                    <a:pt x="24" y="2"/>
                    <a:pt x="24"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US" sz="1500" dirty="0">
                <a:solidFill>
                  <a:srgbClr val="00000B"/>
                </a:solidFill>
                <a:latin typeface="+mj-lt"/>
              </a:endParaRPr>
            </a:p>
          </p:txBody>
        </p:sp>
        <p:sp>
          <p:nvSpPr>
            <p:cNvPr id="85" name="Freeform 73">
              <a:extLst>
                <a:ext uri="{FF2B5EF4-FFF2-40B4-BE49-F238E27FC236}">
                  <a16:creationId xmlns:a16="http://schemas.microsoft.com/office/drawing/2014/main" id="{DC683268-11DB-A05E-59B0-F868126E0FD6}"/>
                </a:ext>
              </a:extLst>
            </p:cNvPr>
            <p:cNvSpPr>
              <a:spLocks/>
            </p:cNvSpPr>
            <p:nvPr/>
          </p:nvSpPr>
          <p:spPr bwMode="auto">
            <a:xfrm>
              <a:off x="2318" y="2989"/>
              <a:ext cx="57" cy="24"/>
            </a:xfrm>
            <a:custGeom>
              <a:avLst/>
              <a:gdLst>
                <a:gd name="T0" fmla="*/ 24 w 24"/>
                <a:gd name="T1" fmla="*/ 4 h 10"/>
                <a:gd name="T2" fmla="*/ 24 w 24"/>
                <a:gd name="T3" fmla="*/ 6 h 10"/>
                <a:gd name="T4" fmla="*/ 20 w 24"/>
                <a:gd name="T5" fmla="*/ 10 h 10"/>
                <a:gd name="T6" fmla="*/ 4 w 24"/>
                <a:gd name="T7" fmla="*/ 10 h 10"/>
                <a:gd name="T8" fmla="*/ 0 w 24"/>
                <a:gd name="T9" fmla="*/ 6 h 10"/>
                <a:gd name="T10" fmla="*/ 0 w 24"/>
                <a:gd name="T11" fmla="*/ 4 h 10"/>
                <a:gd name="T12" fmla="*/ 4 w 24"/>
                <a:gd name="T13" fmla="*/ 0 h 10"/>
                <a:gd name="T14" fmla="*/ 20 w 24"/>
                <a:gd name="T15" fmla="*/ 0 h 10"/>
                <a:gd name="T16" fmla="*/ 24 w 24"/>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0">
                  <a:moveTo>
                    <a:pt x="24" y="4"/>
                  </a:moveTo>
                  <a:cubicBezTo>
                    <a:pt x="24" y="6"/>
                    <a:pt x="24" y="6"/>
                    <a:pt x="24" y="6"/>
                  </a:cubicBezTo>
                  <a:cubicBezTo>
                    <a:pt x="24" y="8"/>
                    <a:pt x="22" y="10"/>
                    <a:pt x="20" y="10"/>
                  </a:cubicBezTo>
                  <a:cubicBezTo>
                    <a:pt x="4" y="10"/>
                    <a:pt x="4" y="10"/>
                    <a:pt x="4" y="10"/>
                  </a:cubicBezTo>
                  <a:cubicBezTo>
                    <a:pt x="2" y="10"/>
                    <a:pt x="0" y="8"/>
                    <a:pt x="0" y="6"/>
                  </a:cubicBezTo>
                  <a:cubicBezTo>
                    <a:pt x="0" y="4"/>
                    <a:pt x="0" y="4"/>
                    <a:pt x="0" y="4"/>
                  </a:cubicBezTo>
                  <a:cubicBezTo>
                    <a:pt x="0" y="2"/>
                    <a:pt x="2" y="0"/>
                    <a:pt x="4" y="0"/>
                  </a:cubicBezTo>
                  <a:cubicBezTo>
                    <a:pt x="20" y="0"/>
                    <a:pt x="20" y="0"/>
                    <a:pt x="20" y="0"/>
                  </a:cubicBezTo>
                  <a:cubicBezTo>
                    <a:pt x="22" y="0"/>
                    <a:pt x="24" y="2"/>
                    <a:pt x="24"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US" sz="1500" dirty="0">
                <a:solidFill>
                  <a:srgbClr val="00000B"/>
                </a:solidFill>
                <a:latin typeface="+mj-lt"/>
              </a:endParaRPr>
            </a:p>
          </p:txBody>
        </p:sp>
        <p:sp>
          <p:nvSpPr>
            <p:cNvPr id="86" name="Freeform 74">
              <a:extLst>
                <a:ext uri="{FF2B5EF4-FFF2-40B4-BE49-F238E27FC236}">
                  <a16:creationId xmlns:a16="http://schemas.microsoft.com/office/drawing/2014/main" id="{FBAB05F8-9B7D-0127-BD22-FEF385537331}"/>
                </a:ext>
              </a:extLst>
            </p:cNvPr>
            <p:cNvSpPr>
              <a:spLocks/>
            </p:cNvSpPr>
            <p:nvPr/>
          </p:nvSpPr>
          <p:spPr bwMode="auto">
            <a:xfrm>
              <a:off x="2262" y="2843"/>
              <a:ext cx="51" cy="50"/>
            </a:xfrm>
            <a:custGeom>
              <a:avLst/>
              <a:gdLst>
                <a:gd name="T0" fmla="*/ 18 w 21"/>
                <a:gd name="T1" fmla="*/ 1 h 21"/>
                <a:gd name="T2" fmla="*/ 19 w 21"/>
                <a:gd name="T3" fmla="*/ 2 h 21"/>
                <a:gd name="T4" fmla="*/ 19 w 21"/>
                <a:gd name="T5" fmla="*/ 8 h 21"/>
                <a:gd name="T6" fmla="*/ 8 w 21"/>
                <a:gd name="T7" fmla="*/ 19 h 21"/>
                <a:gd name="T8" fmla="*/ 2 w 21"/>
                <a:gd name="T9" fmla="*/ 19 h 21"/>
                <a:gd name="T10" fmla="*/ 1 w 21"/>
                <a:gd name="T11" fmla="*/ 18 h 21"/>
                <a:gd name="T12" fmla="*/ 1 w 21"/>
                <a:gd name="T13" fmla="*/ 12 h 21"/>
                <a:gd name="T14" fmla="*/ 13 w 21"/>
                <a:gd name="T15" fmla="*/ 1 h 21"/>
                <a:gd name="T16" fmla="*/ 18 w 21"/>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8" y="1"/>
                  </a:moveTo>
                  <a:cubicBezTo>
                    <a:pt x="19" y="2"/>
                    <a:pt x="19" y="2"/>
                    <a:pt x="19" y="2"/>
                  </a:cubicBezTo>
                  <a:cubicBezTo>
                    <a:pt x="21" y="4"/>
                    <a:pt x="21" y="6"/>
                    <a:pt x="19" y="8"/>
                  </a:cubicBezTo>
                  <a:cubicBezTo>
                    <a:pt x="8" y="19"/>
                    <a:pt x="8" y="19"/>
                    <a:pt x="8" y="19"/>
                  </a:cubicBezTo>
                  <a:cubicBezTo>
                    <a:pt x="6" y="21"/>
                    <a:pt x="4" y="21"/>
                    <a:pt x="2" y="19"/>
                  </a:cubicBezTo>
                  <a:cubicBezTo>
                    <a:pt x="1" y="18"/>
                    <a:pt x="1" y="18"/>
                    <a:pt x="1" y="18"/>
                  </a:cubicBezTo>
                  <a:cubicBezTo>
                    <a:pt x="0" y="17"/>
                    <a:pt x="0" y="14"/>
                    <a:pt x="1" y="12"/>
                  </a:cubicBezTo>
                  <a:cubicBezTo>
                    <a:pt x="13" y="1"/>
                    <a:pt x="13" y="1"/>
                    <a:pt x="13" y="1"/>
                  </a:cubicBezTo>
                  <a:cubicBezTo>
                    <a:pt x="14" y="0"/>
                    <a:pt x="17" y="0"/>
                    <a:pt x="18"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US" sz="1500" dirty="0">
                <a:solidFill>
                  <a:srgbClr val="00000B"/>
                </a:solidFill>
                <a:latin typeface="+mj-lt"/>
              </a:endParaRPr>
            </a:p>
          </p:txBody>
        </p:sp>
        <p:sp>
          <p:nvSpPr>
            <p:cNvPr id="87" name="Freeform 75">
              <a:extLst>
                <a:ext uri="{FF2B5EF4-FFF2-40B4-BE49-F238E27FC236}">
                  <a16:creationId xmlns:a16="http://schemas.microsoft.com/office/drawing/2014/main" id="{B1210419-1291-91E3-B61F-09CD18A851BE}"/>
                </a:ext>
              </a:extLst>
            </p:cNvPr>
            <p:cNvSpPr>
              <a:spLocks/>
            </p:cNvSpPr>
            <p:nvPr/>
          </p:nvSpPr>
          <p:spPr bwMode="auto">
            <a:xfrm>
              <a:off x="1941" y="2843"/>
              <a:ext cx="50" cy="50"/>
            </a:xfrm>
            <a:custGeom>
              <a:avLst/>
              <a:gdLst>
                <a:gd name="T0" fmla="*/ 19 w 21"/>
                <a:gd name="T1" fmla="*/ 18 h 21"/>
                <a:gd name="T2" fmla="*/ 18 w 21"/>
                <a:gd name="T3" fmla="*/ 19 h 21"/>
                <a:gd name="T4" fmla="*/ 12 w 21"/>
                <a:gd name="T5" fmla="*/ 19 h 21"/>
                <a:gd name="T6" fmla="*/ 1 w 21"/>
                <a:gd name="T7" fmla="*/ 8 h 21"/>
                <a:gd name="T8" fmla="*/ 1 w 21"/>
                <a:gd name="T9" fmla="*/ 2 h 21"/>
                <a:gd name="T10" fmla="*/ 2 w 21"/>
                <a:gd name="T11" fmla="*/ 1 h 21"/>
                <a:gd name="T12" fmla="*/ 8 w 21"/>
                <a:gd name="T13" fmla="*/ 1 h 21"/>
                <a:gd name="T14" fmla="*/ 19 w 21"/>
                <a:gd name="T15" fmla="*/ 12 h 21"/>
                <a:gd name="T16" fmla="*/ 19 w 21"/>
                <a:gd name="T1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9" y="18"/>
                  </a:moveTo>
                  <a:cubicBezTo>
                    <a:pt x="18" y="19"/>
                    <a:pt x="18" y="19"/>
                    <a:pt x="18" y="19"/>
                  </a:cubicBezTo>
                  <a:cubicBezTo>
                    <a:pt x="17" y="21"/>
                    <a:pt x="14" y="21"/>
                    <a:pt x="12" y="19"/>
                  </a:cubicBezTo>
                  <a:cubicBezTo>
                    <a:pt x="1" y="8"/>
                    <a:pt x="1" y="8"/>
                    <a:pt x="1" y="8"/>
                  </a:cubicBezTo>
                  <a:cubicBezTo>
                    <a:pt x="0" y="6"/>
                    <a:pt x="0" y="4"/>
                    <a:pt x="1" y="2"/>
                  </a:cubicBezTo>
                  <a:cubicBezTo>
                    <a:pt x="2" y="1"/>
                    <a:pt x="2" y="1"/>
                    <a:pt x="2" y="1"/>
                  </a:cubicBezTo>
                  <a:cubicBezTo>
                    <a:pt x="4" y="0"/>
                    <a:pt x="6" y="0"/>
                    <a:pt x="8" y="1"/>
                  </a:cubicBezTo>
                  <a:cubicBezTo>
                    <a:pt x="19" y="12"/>
                    <a:pt x="19" y="12"/>
                    <a:pt x="19" y="12"/>
                  </a:cubicBezTo>
                  <a:cubicBezTo>
                    <a:pt x="21" y="14"/>
                    <a:pt x="21" y="17"/>
                    <a:pt x="19"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US" sz="1500" dirty="0">
                <a:solidFill>
                  <a:srgbClr val="00000B"/>
                </a:solidFill>
                <a:latin typeface="+mj-lt"/>
              </a:endParaRPr>
            </a:p>
          </p:txBody>
        </p:sp>
        <p:sp>
          <p:nvSpPr>
            <p:cNvPr id="88" name="Freeform 76">
              <a:extLst>
                <a:ext uri="{FF2B5EF4-FFF2-40B4-BE49-F238E27FC236}">
                  <a16:creationId xmlns:a16="http://schemas.microsoft.com/office/drawing/2014/main" id="{B2C2D754-257C-A5B7-EA30-4E548293BA85}"/>
                </a:ext>
              </a:extLst>
            </p:cNvPr>
            <p:cNvSpPr>
              <a:spLocks/>
            </p:cNvSpPr>
            <p:nvPr/>
          </p:nvSpPr>
          <p:spPr bwMode="auto">
            <a:xfrm>
              <a:off x="2054" y="2915"/>
              <a:ext cx="117" cy="177"/>
            </a:xfrm>
            <a:custGeom>
              <a:avLst/>
              <a:gdLst>
                <a:gd name="T0" fmla="*/ 46 w 49"/>
                <a:gd name="T1" fmla="*/ 55 h 74"/>
                <a:gd name="T2" fmla="*/ 44 w 49"/>
                <a:gd name="T3" fmla="*/ 52 h 74"/>
                <a:gd name="T4" fmla="*/ 0 w 49"/>
                <a:gd name="T5" fmla="*/ 0 h 74"/>
                <a:gd name="T6" fmla="*/ 24 w 49"/>
                <a:gd name="T7" fmla="*/ 63 h 74"/>
                <a:gd name="T8" fmla="*/ 25 w 49"/>
                <a:gd name="T9" fmla="*/ 66 h 74"/>
                <a:gd name="T10" fmla="*/ 42 w 49"/>
                <a:gd name="T11" fmla="*/ 71 h 74"/>
                <a:gd name="T12" fmla="*/ 46 w 49"/>
                <a:gd name="T13" fmla="*/ 55 h 74"/>
              </a:gdLst>
              <a:ahLst/>
              <a:cxnLst>
                <a:cxn ang="0">
                  <a:pos x="T0" y="T1"/>
                </a:cxn>
                <a:cxn ang="0">
                  <a:pos x="T2" y="T3"/>
                </a:cxn>
                <a:cxn ang="0">
                  <a:pos x="T4" y="T5"/>
                </a:cxn>
                <a:cxn ang="0">
                  <a:pos x="T6" y="T7"/>
                </a:cxn>
                <a:cxn ang="0">
                  <a:pos x="T8" y="T9"/>
                </a:cxn>
                <a:cxn ang="0">
                  <a:pos x="T10" y="T11"/>
                </a:cxn>
                <a:cxn ang="0">
                  <a:pos x="T12" y="T13"/>
                </a:cxn>
              </a:cxnLst>
              <a:rect l="0" t="0" r="r" b="b"/>
              <a:pathLst>
                <a:path w="49" h="74">
                  <a:moveTo>
                    <a:pt x="46" y="55"/>
                  </a:moveTo>
                  <a:cubicBezTo>
                    <a:pt x="45" y="54"/>
                    <a:pt x="45" y="53"/>
                    <a:pt x="44" y="52"/>
                  </a:cubicBezTo>
                  <a:cubicBezTo>
                    <a:pt x="0" y="0"/>
                    <a:pt x="0" y="0"/>
                    <a:pt x="0" y="0"/>
                  </a:cubicBezTo>
                  <a:cubicBezTo>
                    <a:pt x="24" y="63"/>
                    <a:pt x="24" y="63"/>
                    <a:pt x="24" y="63"/>
                  </a:cubicBezTo>
                  <a:cubicBezTo>
                    <a:pt x="24" y="64"/>
                    <a:pt x="25" y="65"/>
                    <a:pt x="25" y="66"/>
                  </a:cubicBezTo>
                  <a:cubicBezTo>
                    <a:pt x="29" y="72"/>
                    <a:pt x="36" y="74"/>
                    <a:pt x="42" y="71"/>
                  </a:cubicBezTo>
                  <a:cubicBezTo>
                    <a:pt x="47" y="67"/>
                    <a:pt x="49" y="60"/>
                    <a:pt x="46" y="5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US" sz="1500" dirty="0">
                <a:solidFill>
                  <a:srgbClr val="00000B"/>
                </a:solidFill>
                <a:latin typeface="+mj-lt"/>
              </a:endParaRPr>
            </a:p>
          </p:txBody>
        </p:sp>
        <p:sp>
          <p:nvSpPr>
            <p:cNvPr id="89" name="Freeform 77">
              <a:extLst>
                <a:ext uri="{FF2B5EF4-FFF2-40B4-BE49-F238E27FC236}">
                  <a16:creationId xmlns:a16="http://schemas.microsoft.com/office/drawing/2014/main" id="{1F384354-1371-2D9A-7723-F16D1632C247}"/>
                </a:ext>
              </a:extLst>
            </p:cNvPr>
            <p:cNvSpPr>
              <a:spLocks noEditPoints="1"/>
            </p:cNvSpPr>
            <p:nvPr/>
          </p:nvSpPr>
          <p:spPr bwMode="auto">
            <a:xfrm>
              <a:off x="1876" y="2761"/>
              <a:ext cx="504" cy="503"/>
            </a:xfrm>
            <a:custGeom>
              <a:avLst/>
              <a:gdLst>
                <a:gd name="T0" fmla="*/ 105 w 210"/>
                <a:gd name="T1" fmla="*/ 0 h 210"/>
                <a:gd name="T2" fmla="*/ 0 w 210"/>
                <a:gd name="T3" fmla="*/ 105 h 210"/>
                <a:gd name="T4" fmla="*/ 105 w 210"/>
                <a:gd name="T5" fmla="*/ 210 h 210"/>
                <a:gd name="T6" fmla="*/ 210 w 210"/>
                <a:gd name="T7" fmla="*/ 105 h 210"/>
                <a:gd name="T8" fmla="*/ 105 w 210"/>
                <a:gd name="T9" fmla="*/ 0 h 210"/>
                <a:gd name="T10" fmla="*/ 105 w 210"/>
                <a:gd name="T11" fmla="*/ 201 h 210"/>
                <a:gd name="T12" fmla="*/ 9 w 210"/>
                <a:gd name="T13" fmla="*/ 105 h 210"/>
                <a:gd name="T14" fmla="*/ 105 w 210"/>
                <a:gd name="T15" fmla="*/ 9 h 210"/>
                <a:gd name="T16" fmla="*/ 200 w 210"/>
                <a:gd name="T17" fmla="*/ 105 h 210"/>
                <a:gd name="T18" fmla="*/ 105 w 210"/>
                <a:gd name="T19" fmla="*/ 20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10">
                  <a:moveTo>
                    <a:pt x="105" y="0"/>
                  </a:moveTo>
                  <a:cubicBezTo>
                    <a:pt x="47" y="0"/>
                    <a:pt x="0" y="47"/>
                    <a:pt x="0" y="105"/>
                  </a:cubicBezTo>
                  <a:cubicBezTo>
                    <a:pt x="0" y="163"/>
                    <a:pt x="47" y="210"/>
                    <a:pt x="105" y="210"/>
                  </a:cubicBezTo>
                  <a:cubicBezTo>
                    <a:pt x="163" y="210"/>
                    <a:pt x="210" y="163"/>
                    <a:pt x="210" y="105"/>
                  </a:cubicBezTo>
                  <a:cubicBezTo>
                    <a:pt x="210" y="47"/>
                    <a:pt x="163" y="0"/>
                    <a:pt x="105" y="0"/>
                  </a:cubicBezTo>
                  <a:close/>
                  <a:moveTo>
                    <a:pt x="105" y="201"/>
                  </a:moveTo>
                  <a:cubicBezTo>
                    <a:pt x="52" y="201"/>
                    <a:pt x="9" y="158"/>
                    <a:pt x="9" y="105"/>
                  </a:cubicBezTo>
                  <a:cubicBezTo>
                    <a:pt x="9" y="52"/>
                    <a:pt x="52" y="9"/>
                    <a:pt x="105" y="9"/>
                  </a:cubicBezTo>
                  <a:cubicBezTo>
                    <a:pt x="158" y="9"/>
                    <a:pt x="200" y="52"/>
                    <a:pt x="200" y="105"/>
                  </a:cubicBezTo>
                  <a:cubicBezTo>
                    <a:pt x="200" y="158"/>
                    <a:pt x="158" y="201"/>
                    <a:pt x="105" y="2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US" sz="1500" dirty="0">
                <a:solidFill>
                  <a:srgbClr val="00000B"/>
                </a:solidFill>
                <a:latin typeface="+mj-lt"/>
              </a:endParaRPr>
            </a:p>
          </p:txBody>
        </p:sp>
      </p:grpSp>
      <p:sp>
        <p:nvSpPr>
          <p:cNvPr id="21" name="Freeform 99">
            <a:extLst>
              <a:ext uri="{FF2B5EF4-FFF2-40B4-BE49-F238E27FC236}">
                <a16:creationId xmlns:a16="http://schemas.microsoft.com/office/drawing/2014/main" id="{15206938-1A13-B908-6A55-1D8F1503D6C1}"/>
              </a:ext>
            </a:extLst>
          </p:cNvPr>
          <p:cNvSpPr>
            <a:spLocks noChangeAspect="1" noEditPoints="1"/>
          </p:cNvSpPr>
          <p:nvPr/>
        </p:nvSpPr>
        <p:spPr bwMode="gray">
          <a:xfrm>
            <a:off x="6225766" y="2750665"/>
            <a:ext cx="310285" cy="395613"/>
          </a:xfrm>
          <a:custGeom>
            <a:avLst/>
            <a:gdLst>
              <a:gd name="T0" fmla="*/ 814 w 884"/>
              <a:gd name="T1" fmla="*/ 463 h 1110"/>
              <a:gd name="T2" fmla="*/ 797 w 884"/>
              <a:gd name="T3" fmla="*/ 463 h 1110"/>
              <a:gd name="T4" fmla="*/ 797 w 884"/>
              <a:gd name="T5" fmla="*/ 416 h 1110"/>
              <a:gd name="T6" fmla="*/ 780 w 884"/>
              <a:gd name="T7" fmla="*/ 399 h 1110"/>
              <a:gd name="T8" fmla="*/ 762 w 884"/>
              <a:gd name="T9" fmla="*/ 399 h 1110"/>
              <a:gd name="T10" fmla="*/ 762 w 884"/>
              <a:gd name="T11" fmla="*/ 313 h 1110"/>
              <a:gd name="T12" fmla="*/ 450 w 884"/>
              <a:gd name="T13" fmla="*/ 0 h 1110"/>
              <a:gd name="T14" fmla="*/ 138 w 884"/>
              <a:gd name="T15" fmla="*/ 313 h 1110"/>
              <a:gd name="T16" fmla="*/ 138 w 884"/>
              <a:gd name="T17" fmla="*/ 463 h 1110"/>
              <a:gd name="T18" fmla="*/ 69 w 884"/>
              <a:gd name="T19" fmla="*/ 463 h 1110"/>
              <a:gd name="T20" fmla="*/ 0 w 884"/>
              <a:gd name="T21" fmla="*/ 532 h 1110"/>
              <a:gd name="T22" fmla="*/ 0 w 884"/>
              <a:gd name="T23" fmla="*/ 1040 h 1110"/>
              <a:gd name="T24" fmla="*/ 69 w 884"/>
              <a:gd name="T25" fmla="*/ 1110 h 1110"/>
              <a:gd name="T26" fmla="*/ 814 w 884"/>
              <a:gd name="T27" fmla="*/ 1110 h 1110"/>
              <a:gd name="T28" fmla="*/ 884 w 884"/>
              <a:gd name="T29" fmla="*/ 1040 h 1110"/>
              <a:gd name="T30" fmla="*/ 884 w 884"/>
              <a:gd name="T31" fmla="*/ 532 h 1110"/>
              <a:gd name="T32" fmla="*/ 814 w 884"/>
              <a:gd name="T33" fmla="*/ 463 h 1110"/>
              <a:gd name="T34" fmla="*/ 531 w 884"/>
              <a:gd name="T35" fmla="*/ 895 h 1110"/>
              <a:gd name="T36" fmla="*/ 341 w 884"/>
              <a:gd name="T37" fmla="*/ 895 h 1110"/>
              <a:gd name="T38" fmla="*/ 331 w 884"/>
              <a:gd name="T39" fmla="*/ 885 h 1110"/>
              <a:gd name="T40" fmla="*/ 344 w 884"/>
              <a:gd name="T41" fmla="*/ 786 h 1110"/>
              <a:gd name="T42" fmla="*/ 354 w 884"/>
              <a:gd name="T43" fmla="*/ 776 h 1110"/>
              <a:gd name="T44" fmla="*/ 371 w 884"/>
              <a:gd name="T45" fmla="*/ 776 h 1110"/>
              <a:gd name="T46" fmla="*/ 369 w 884"/>
              <a:gd name="T47" fmla="*/ 763 h 1110"/>
              <a:gd name="T48" fmla="*/ 436 w 884"/>
              <a:gd name="T49" fmla="*/ 696 h 1110"/>
              <a:gd name="T50" fmla="*/ 502 w 884"/>
              <a:gd name="T51" fmla="*/ 763 h 1110"/>
              <a:gd name="T52" fmla="*/ 501 w 884"/>
              <a:gd name="T53" fmla="*/ 776 h 1110"/>
              <a:gd name="T54" fmla="*/ 517 w 884"/>
              <a:gd name="T55" fmla="*/ 776 h 1110"/>
              <a:gd name="T56" fmla="*/ 527 w 884"/>
              <a:gd name="T57" fmla="*/ 786 h 1110"/>
              <a:gd name="T58" fmla="*/ 541 w 884"/>
              <a:gd name="T59" fmla="*/ 885 h 1110"/>
              <a:gd name="T60" fmla="*/ 531 w 884"/>
              <a:gd name="T61" fmla="*/ 895 h 1110"/>
              <a:gd name="T62" fmla="*/ 641 w 884"/>
              <a:gd name="T63" fmla="*/ 399 h 1110"/>
              <a:gd name="T64" fmla="*/ 624 w 884"/>
              <a:gd name="T65" fmla="*/ 399 h 1110"/>
              <a:gd name="T66" fmla="*/ 606 w 884"/>
              <a:gd name="T67" fmla="*/ 416 h 1110"/>
              <a:gd name="T68" fmla="*/ 606 w 884"/>
              <a:gd name="T69" fmla="*/ 463 h 1110"/>
              <a:gd name="T70" fmla="*/ 260 w 884"/>
              <a:gd name="T71" fmla="*/ 463 h 1110"/>
              <a:gd name="T72" fmla="*/ 260 w 884"/>
              <a:gd name="T73" fmla="*/ 313 h 1110"/>
              <a:gd name="T74" fmla="*/ 450 w 884"/>
              <a:gd name="T75" fmla="*/ 122 h 1110"/>
              <a:gd name="T76" fmla="*/ 641 w 884"/>
              <a:gd name="T77" fmla="*/ 313 h 1110"/>
              <a:gd name="T78" fmla="*/ 641 w 884"/>
              <a:gd name="T79" fmla="*/ 399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4" h="1110">
                <a:moveTo>
                  <a:pt x="814" y="463"/>
                </a:moveTo>
                <a:cubicBezTo>
                  <a:pt x="797" y="463"/>
                  <a:pt x="797" y="463"/>
                  <a:pt x="797" y="463"/>
                </a:cubicBezTo>
                <a:cubicBezTo>
                  <a:pt x="797" y="416"/>
                  <a:pt x="797" y="416"/>
                  <a:pt x="797" y="416"/>
                </a:cubicBezTo>
                <a:cubicBezTo>
                  <a:pt x="797" y="407"/>
                  <a:pt x="789" y="399"/>
                  <a:pt x="780" y="399"/>
                </a:cubicBezTo>
                <a:cubicBezTo>
                  <a:pt x="762" y="399"/>
                  <a:pt x="762" y="399"/>
                  <a:pt x="762" y="399"/>
                </a:cubicBezTo>
                <a:cubicBezTo>
                  <a:pt x="762" y="313"/>
                  <a:pt x="762" y="313"/>
                  <a:pt x="762" y="313"/>
                </a:cubicBezTo>
                <a:cubicBezTo>
                  <a:pt x="762" y="140"/>
                  <a:pt x="623" y="0"/>
                  <a:pt x="450" y="0"/>
                </a:cubicBezTo>
                <a:cubicBezTo>
                  <a:pt x="278" y="0"/>
                  <a:pt x="138" y="140"/>
                  <a:pt x="138" y="313"/>
                </a:cubicBezTo>
                <a:cubicBezTo>
                  <a:pt x="138" y="463"/>
                  <a:pt x="138" y="463"/>
                  <a:pt x="138" y="463"/>
                </a:cubicBezTo>
                <a:cubicBezTo>
                  <a:pt x="69" y="463"/>
                  <a:pt x="69" y="463"/>
                  <a:pt x="69" y="463"/>
                </a:cubicBezTo>
                <a:cubicBezTo>
                  <a:pt x="31" y="463"/>
                  <a:pt x="0" y="494"/>
                  <a:pt x="0" y="532"/>
                </a:cubicBezTo>
                <a:cubicBezTo>
                  <a:pt x="0" y="1040"/>
                  <a:pt x="0" y="1040"/>
                  <a:pt x="0" y="1040"/>
                </a:cubicBezTo>
                <a:cubicBezTo>
                  <a:pt x="0" y="1079"/>
                  <a:pt x="31" y="1110"/>
                  <a:pt x="69" y="1110"/>
                </a:cubicBezTo>
                <a:cubicBezTo>
                  <a:pt x="814" y="1110"/>
                  <a:pt x="814" y="1110"/>
                  <a:pt x="814" y="1110"/>
                </a:cubicBezTo>
                <a:cubicBezTo>
                  <a:pt x="853" y="1110"/>
                  <a:pt x="884" y="1079"/>
                  <a:pt x="884" y="1040"/>
                </a:cubicBezTo>
                <a:cubicBezTo>
                  <a:pt x="884" y="532"/>
                  <a:pt x="884" y="532"/>
                  <a:pt x="884" y="532"/>
                </a:cubicBezTo>
                <a:cubicBezTo>
                  <a:pt x="884" y="494"/>
                  <a:pt x="853" y="463"/>
                  <a:pt x="814" y="463"/>
                </a:cubicBezTo>
                <a:close/>
                <a:moveTo>
                  <a:pt x="531" y="895"/>
                </a:moveTo>
                <a:cubicBezTo>
                  <a:pt x="341" y="895"/>
                  <a:pt x="341" y="895"/>
                  <a:pt x="341" y="895"/>
                </a:cubicBezTo>
                <a:cubicBezTo>
                  <a:pt x="335" y="895"/>
                  <a:pt x="331" y="890"/>
                  <a:pt x="331" y="885"/>
                </a:cubicBezTo>
                <a:cubicBezTo>
                  <a:pt x="344" y="786"/>
                  <a:pt x="344" y="786"/>
                  <a:pt x="344" y="786"/>
                </a:cubicBezTo>
                <a:cubicBezTo>
                  <a:pt x="344" y="780"/>
                  <a:pt x="349" y="776"/>
                  <a:pt x="354" y="776"/>
                </a:cubicBezTo>
                <a:cubicBezTo>
                  <a:pt x="371" y="776"/>
                  <a:pt x="371" y="776"/>
                  <a:pt x="371" y="776"/>
                </a:cubicBezTo>
                <a:cubicBezTo>
                  <a:pt x="370" y="771"/>
                  <a:pt x="369" y="767"/>
                  <a:pt x="369" y="763"/>
                </a:cubicBezTo>
                <a:cubicBezTo>
                  <a:pt x="369" y="726"/>
                  <a:pt x="399" y="696"/>
                  <a:pt x="436" y="696"/>
                </a:cubicBezTo>
                <a:cubicBezTo>
                  <a:pt x="472" y="696"/>
                  <a:pt x="502" y="726"/>
                  <a:pt x="502" y="763"/>
                </a:cubicBezTo>
                <a:cubicBezTo>
                  <a:pt x="502" y="767"/>
                  <a:pt x="502" y="771"/>
                  <a:pt x="501" y="776"/>
                </a:cubicBezTo>
                <a:cubicBezTo>
                  <a:pt x="517" y="776"/>
                  <a:pt x="517" y="776"/>
                  <a:pt x="517" y="776"/>
                </a:cubicBezTo>
                <a:cubicBezTo>
                  <a:pt x="523" y="776"/>
                  <a:pt x="527" y="780"/>
                  <a:pt x="527" y="786"/>
                </a:cubicBezTo>
                <a:cubicBezTo>
                  <a:pt x="541" y="885"/>
                  <a:pt x="541" y="885"/>
                  <a:pt x="541" y="885"/>
                </a:cubicBezTo>
                <a:cubicBezTo>
                  <a:pt x="541" y="890"/>
                  <a:pt x="536" y="895"/>
                  <a:pt x="531" y="895"/>
                </a:cubicBezTo>
                <a:close/>
                <a:moveTo>
                  <a:pt x="641" y="399"/>
                </a:moveTo>
                <a:cubicBezTo>
                  <a:pt x="624" y="399"/>
                  <a:pt x="624" y="399"/>
                  <a:pt x="624" y="399"/>
                </a:cubicBezTo>
                <a:cubicBezTo>
                  <a:pt x="614" y="399"/>
                  <a:pt x="606" y="407"/>
                  <a:pt x="606" y="416"/>
                </a:cubicBezTo>
                <a:cubicBezTo>
                  <a:pt x="606" y="463"/>
                  <a:pt x="606" y="463"/>
                  <a:pt x="606" y="463"/>
                </a:cubicBezTo>
                <a:cubicBezTo>
                  <a:pt x="260" y="463"/>
                  <a:pt x="260" y="463"/>
                  <a:pt x="260" y="463"/>
                </a:cubicBezTo>
                <a:cubicBezTo>
                  <a:pt x="260" y="313"/>
                  <a:pt x="260" y="313"/>
                  <a:pt x="260" y="313"/>
                </a:cubicBezTo>
                <a:cubicBezTo>
                  <a:pt x="260" y="207"/>
                  <a:pt x="345" y="122"/>
                  <a:pt x="450" y="122"/>
                </a:cubicBezTo>
                <a:cubicBezTo>
                  <a:pt x="556" y="122"/>
                  <a:pt x="641" y="207"/>
                  <a:pt x="641" y="313"/>
                </a:cubicBezTo>
                <a:lnTo>
                  <a:pt x="641" y="39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264"/>
            <a:endParaRPr lang="en-US" sz="1500" dirty="0">
              <a:solidFill>
                <a:prstClr val="black"/>
              </a:solidFill>
              <a:latin typeface="+mj-lt"/>
            </a:endParaRPr>
          </a:p>
        </p:txBody>
      </p:sp>
      <p:sp>
        <p:nvSpPr>
          <p:cNvPr id="22" name="TextBox 21">
            <a:extLst>
              <a:ext uri="{FF2B5EF4-FFF2-40B4-BE49-F238E27FC236}">
                <a16:creationId xmlns:a16="http://schemas.microsoft.com/office/drawing/2014/main" id="{E618917C-CF02-AF79-3BAC-0DEC29589649}"/>
              </a:ext>
            </a:extLst>
          </p:cNvPr>
          <p:cNvSpPr txBox="1"/>
          <p:nvPr/>
        </p:nvSpPr>
        <p:spPr>
          <a:xfrm>
            <a:off x="288676" y="3227128"/>
            <a:ext cx="1308599" cy="253916"/>
          </a:xfrm>
          <a:prstGeom prst="rect">
            <a:avLst/>
          </a:prstGeom>
          <a:noFill/>
        </p:spPr>
        <p:txBody>
          <a:bodyPr wrap="square" rtlCol="0">
            <a:spAutoFit/>
          </a:bodyPr>
          <a:lstStyle/>
          <a:p>
            <a:pPr defTabSz="914264"/>
            <a:r>
              <a:rPr lang="en-US" sz="1050" dirty="0">
                <a:solidFill>
                  <a:schemeClr val="bg1"/>
                </a:solidFill>
                <a:latin typeface="+mj-lt"/>
                <a:cs typeface="Arial" panose="020B0604020202020204" pitchFamily="34" charset="0"/>
              </a:rPr>
              <a:t>Intelligent Routing</a:t>
            </a:r>
          </a:p>
        </p:txBody>
      </p:sp>
      <p:sp>
        <p:nvSpPr>
          <p:cNvPr id="23" name="TextBox 22">
            <a:extLst>
              <a:ext uri="{FF2B5EF4-FFF2-40B4-BE49-F238E27FC236}">
                <a16:creationId xmlns:a16="http://schemas.microsoft.com/office/drawing/2014/main" id="{066B317F-D454-CD6E-32D0-6CF511B97B54}"/>
              </a:ext>
            </a:extLst>
          </p:cNvPr>
          <p:cNvSpPr txBox="1"/>
          <p:nvPr/>
        </p:nvSpPr>
        <p:spPr>
          <a:xfrm>
            <a:off x="1702229" y="3215512"/>
            <a:ext cx="1473629" cy="253916"/>
          </a:xfrm>
          <a:prstGeom prst="rect">
            <a:avLst/>
          </a:prstGeom>
          <a:noFill/>
        </p:spPr>
        <p:txBody>
          <a:bodyPr wrap="square" rtlCol="0">
            <a:spAutoFit/>
          </a:bodyPr>
          <a:lstStyle/>
          <a:p>
            <a:pPr defTabSz="914264"/>
            <a:r>
              <a:rPr lang="en-US" sz="1050" dirty="0">
                <a:solidFill>
                  <a:schemeClr val="bg1"/>
                </a:solidFill>
                <a:latin typeface="+mj-lt"/>
                <a:cs typeface="Arial" panose="020B0604020202020204" pitchFamily="34" charset="0"/>
              </a:rPr>
              <a:t>Network Reliability</a:t>
            </a:r>
          </a:p>
        </p:txBody>
      </p:sp>
      <p:sp>
        <p:nvSpPr>
          <p:cNvPr id="24" name="TextBox 23">
            <a:extLst>
              <a:ext uri="{FF2B5EF4-FFF2-40B4-BE49-F238E27FC236}">
                <a16:creationId xmlns:a16="http://schemas.microsoft.com/office/drawing/2014/main" id="{7CEAB121-C5C5-A49A-54B4-120A7C82B947}"/>
              </a:ext>
            </a:extLst>
          </p:cNvPr>
          <p:cNvSpPr txBox="1"/>
          <p:nvPr/>
        </p:nvSpPr>
        <p:spPr>
          <a:xfrm>
            <a:off x="4341580" y="3223203"/>
            <a:ext cx="1547069" cy="253916"/>
          </a:xfrm>
          <a:prstGeom prst="rect">
            <a:avLst/>
          </a:prstGeom>
          <a:noFill/>
        </p:spPr>
        <p:txBody>
          <a:bodyPr wrap="square" rtlCol="0">
            <a:spAutoFit/>
          </a:bodyPr>
          <a:lstStyle/>
          <a:p>
            <a:pPr defTabSz="914264"/>
            <a:r>
              <a:rPr lang="en-US" sz="1050" dirty="0">
                <a:solidFill>
                  <a:schemeClr val="bg1"/>
                </a:solidFill>
                <a:latin typeface="+mj-lt"/>
                <a:cs typeface="Arial" panose="020B0604020202020204" pitchFamily="34" charset="0"/>
              </a:rPr>
              <a:t>Network Optimization</a:t>
            </a:r>
          </a:p>
        </p:txBody>
      </p:sp>
      <p:sp>
        <p:nvSpPr>
          <p:cNvPr id="25" name="TextBox 24">
            <a:extLst>
              <a:ext uri="{FF2B5EF4-FFF2-40B4-BE49-F238E27FC236}">
                <a16:creationId xmlns:a16="http://schemas.microsoft.com/office/drawing/2014/main" id="{BA63F4FD-88CD-8F3C-B455-B18A1C34AF32}"/>
              </a:ext>
            </a:extLst>
          </p:cNvPr>
          <p:cNvSpPr txBox="1"/>
          <p:nvPr/>
        </p:nvSpPr>
        <p:spPr>
          <a:xfrm>
            <a:off x="5969350" y="3212876"/>
            <a:ext cx="1547069" cy="253916"/>
          </a:xfrm>
          <a:prstGeom prst="rect">
            <a:avLst/>
          </a:prstGeom>
          <a:noFill/>
        </p:spPr>
        <p:txBody>
          <a:bodyPr wrap="square" rtlCol="0">
            <a:spAutoFit/>
          </a:bodyPr>
          <a:lstStyle/>
          <a:p>
            <a:pPr defTabSz="914264"/>
            <a:r>
              <a:rPr lang="en-US" sz="1050" dirty="0">
                <a:solidFill>
                  <a:schemeClr val="bg1"/>
                </a:solidFill>
                <a:latin typeface="+mj-lt"/>
                <a:cs typeface="Arial" panose="020B0604020202020204" pitchFamily="34" charset="0"/>
              </a:rPr>
              <a:t>Encryption</a:t>
            </a:r>
          </a:p>
        </p:txBody>
      </p:sp>
      <p:pic>
        <p:nvPicPr>
          <p:cNvPr id="26" name="Picture 25">
            <a:extLst>
              <a:ext uri="{FF2B5EF4-FFF2-40B4-BE49-F238E27FC236}">
                <a16:creationId xmlns:a16="http://schemas.microsoft.com/office/drawing/2014/main" id="{8A134493-9003-8C80-202E-A212E35935FA}"/>
              </a:ext>
            </a:extLst>
          </p:cNvPr>
          <p:cNvPicPr>
            <a:picLocks noChangeAspect="1"/>
          </p:cNvPicPr>
          <p:nvPr/>
        </p:nvPicPr>
        <p:blipFill>
          <a:blip r:embed="rId4"/>
          <a:stretch>
            <a:fillRect/>
          </a:stretch>
        </p:blipFill>
        <p:spPr>
          <a:xfrm>
            <a:off x="634111" y="1988793"/>
            <a:ext cx="534871" cy="401153"/>
          </a:xfrm>
          <a:prstGeom prst="rect">
            <a:avLst/>
          </a:prstGeom>
        </p:spPr>
      </p:pic>
      <p:pic>
        <p:nvPicPr>
          <p:cNvPr id="27" name="Picture 26">
            <a:extLst>
              <a:ext uri="{FF2B5EF4-FFF2-40B4-BE49-F238E27FC236}">
                <a16:creationId xmlns:a16="http://schemas.microsoft.com/office/drawing/2014/main" id="{6F09A431-2558-D33B-5952-6F11042708F2}"/>
              </a:ext>
            </a:extLst>
          </p:cNvPr>
          <p:cNvPicPr>
            <a:picLocks noChangeAspect="1"/>
          </p:cNvPicPr>
          <p:nvPr/>
        </p:nvPicPr>
        <p:blipFill>
          <a:blip r:embed="rId5"/>
          <a:stretch>
            <a:fillRect/>
          </a:stretch>
        </p:blipFill>
        <p:spPr>
          <a:xfrm>
            <a:off x="1963949" y="1978025"/>
            <a:ext cx="534871" cy="412296"/>
          </a:xfrm>
          <a:prstGeom prst="rect">
            <a:avLst/>
          </a:prstGeom>
        </p:spPr>
      </p:pic>
      <p:pic>
        <p:nvPicPr>
          <p:cNvPr id="28" name="Picture 27">
            <a:extLst>
              <a:ext uri="{FF2B5EF4-FFF2-40B4-BE49-F238E27FC236}">
                <a16:creationId xmlns:a16="http://schemas.microsoft.com/office/drawing/2014/main" id="{D1771180-71E5-B97E-3684-47C8538CCF92}"/>
              </a:ext>
            </a:extLst>
          </p:cNvPr>
          <p:cNvPicPr>
            <a:picLocks noChangeAspect="1"/>
          </p:cNvPicPr>
          <p:nvPr/>
        </p:nvPicPr>
        <p:blipFill>
          <a:blip r:embed="rId6"/>
          <a:stretch>
            <a:fillRect/>
          </a:stretch>
        </p:blipFill>
        <p:spPr>
          <a:xfrm>
            <a:off x="4691819" y="2006341"/>
            <a:ext cx="549727" cy="412295"/>
          </a:xfrm>
          <a:prstGeom prst="rect">
            <a:avLst/>
          </a:prstGeom>
        </p:spPr>
      </p:pic>
      <p:sp>
        <p:nvSpPr>
          <p:cNvPr id="29" name="TextBox 28">
            <a:extLst>
              <a:ext uri="{FF2B5EF4-FFF2-40B4-BE49-F238E27FC236}">
                <a16:creationId xmlns:a16="http://schemas.microsoft.com/office/drawing/2014/main" id="{7C8A01AD-B406-B7DD-FB45-1D43EF8A905D}"/>
              </a:ext>
            </a:extLst>
          </p:cNvPr>
          <p:cNvSpPr txBox="1"/>
          <p:nvPr/>
        </p:nvSpPr>
        <p:spPr>
          <a:xfrm>
            <a:off x="1597275" y="2413734"/>
            <a:ext cx="1473629" cy="253916"/>
          </a:xfrm>
          <a:prstGeom prst="rect">
            <a:avLst/>
          </a:prstGeom>
          <a:noFill/>
        </p:spPr>
        <p:txBody>
          <a:bodyPr wrap="square" rtlCol="0">
            <a:spAutoFit/>
          </a:bodyPr>
          <a:lstStyle/>
          <a:p>
            <a:pPr defTabSz="914264"/>
            <a:r>
              <a:rPr lang="en-US" sz="1050" dirty="0">
                <a:solidFill>
                  <a:prstClr val="white"/>
                </a:solidFill>
                <a:latin typeface="+mj-lt"/>
                <a:cs typeface="Arial" panose="020B0604020202020204" pitchFamily="34" charset="0"/>
              </a:rPr>
              <a:t>Content filtering</a:t>
            </a:r>
          </a:p>
        </p:txBody>
      </p:sp>
      <p:sp>
        <p:nvSpPr>
          <p:cNvPr id="31" name="TextBox 30">
            <a:extLst>
              <a:ext uri="{FF2B5EF4-FFF2-40B4-BE49-F238E27FC236}">
                <a16:creationId xmlns:a16="http://schemas.microsoft.com/office/drawing/2014/main" id="{9351EECB-063D-AD0B-94B7-5E210DC15A68}"/>
              </a:ext>
            </a:extLst>
          </p:cNvPr>
          <p:cNvSpPr txBox="1"/>
          <p:nvPr/>
        </p:nvSpPr>
        <p:spPr>
          <a:xfrm>
            <a:off x="164731" y="2389945"/>
            <a:ext cx="1473629" cy="253916"/>
          </a:xfrm>
          <a:prstGeom prst="rect">
            <a:avLst/>
          </a:prstGeom>
          <a:noFill/>
        </p:spPr>
        <p:txBody>
          <a:bodyPr wrap="square" rtlCol="0">
            <a:spAutoFit/>
          </a:bodyPr>
          <a:lstStyle/>
          <a:p>
            <a:pPr algn="ctr" defTabSz="914264"/>
            <a:r>
              <a:rPr lang="en-US" sz="1050" dirty="0">
                <a:solidFill>
                  <a:prstClr val="white"/>
                </a:solidFill>
                <a:latin typeface="+mj-lt"/>
                <a:cs typeface="Arial" panose="020B0604020202020204" pitchFamily="34" charset="0"/>
              </a:rPr>
              <a:t>NG Firewall</a:t>
            </a:r>
          </a:p>
        </p:txBody>
      </p:sp>
      <p:sp>
        <p:nvSpPr>
          <p:cNvPr id="32" name="TextBox 31">
            <a:extLst>
              <a:ext uri="{FF2B5EF4-FFF2-40B4-BE49-F238E27FC236}">
                <a16:creationId xmlns:a16="http://schemas.microsoft.com/office/drawing/2014/main" id="{0DD08008-7E4F-BA9E-F373-ACBCB6E3F69B}"/>
              </a:ext>
            </a:extLst>
          </p:cNvPr>
          <p:cNvSpPr txBox="1"/>
          <p:nvPr/>
        </p:nvSpPr>
        <p:spPr>
          <a:xfrm>
            <a:off x="4256357" y="2397946"/>
            <a:ext cx="1473629" cy="253916"/>
          </a:xfrm>
          <a:prstGeom prst="rect">
            <a:avLst/>
          </a:prstGeom>
          <a:noFill/>
        </p:spPr>
        <p:txBody>
          <a:bodyPr wrap="square" rtlCol="0">
            <a:spAutoFit/>
          </a:bodyPr>
          <a:lstStyle/>
          <a:p>
            <a:pPr algn="ctr" defTabSz="914264"/>
            <a:r>
              <a:rPr lang="en-US" sz="1050" dirty="0">
                <a:solidFill>
                  <a:prstClr val="white"/>
                </a:solidFill>
                <a:latin typeface="+mj-lt"/>
                <a:cs typeface="Arial" panose="020B0604020202020204" pitchFamily="34" charset="0"/>
              </a:rPr>
              <a:t>Intrusion prevention</a:t>
            </a:r>
          </a:p>
        </p:txBody>
      </p:sp>
      <p:pic>
        <p:nvPicPr>
          <p:cNvPr id="33" name="Picture 32">
            <a:extLst>
              <a:ext uri="{FF2B5EF4-FFF2-40B4-BE49-F238E27FC236}">
                <a16:creationId xmlns:a16="http://schemas.microsoft.com/office/drawing/2014/main" id="{480CDC55-86FE-FBB9-7C74-597F463E484C}"/>
              </a:ext>
            </a:extLst>
          </p:cNvPr>
          <p:cNvPicPr>
            <a:picLocks noChangeAspect="1"/>
          </p:cNvPicPr>
          <p:nvPr/>
        </p:nvPicPr>
        <p:blipFill>
          <a:blip r:embed="rId7">
            <a:biLevel thresh="25000"/>
          </a:blip>
          <a:stretch>
            <a:fillRect/>
          </a:stretch>
        </p:blipFill>
        <p:spPr>
          <a:xfrm>
            <a:off x="6103236" y="2089030"/>
            <a:ext cx="555346" cy="246820"/>
          </a:xfrm>
          <a:prstGeom prst="rect">
            <a:avLst/>
          </a:prstGeom>
        </p:spPr>
      </p:pic>
      <p:sp>
        <p:nvSpPr>
          <p:cNvPr id="34" name="TextBox 33">
            <a:extLst>
              <a:ext uri="{FF2B5EF4-FFF2-40B4-BE49-F238E27FC236}">
                <a16:creationId xmlns:a16="http://schemas.microsoft.com/office/drawing/2014/main" id="{3173B65F-9BCF-D74C-E67C-E796BD48E65B}"/>
              </a:ext>
            </a:extLst>
          </p:cNvPr>
          <p:cNvSpPr txBox="1"/>
          <p:nvPr/>
        </p:nvSpPr>
        <p:spPr>
          <a:xfrm>
            <a:off x="5692684" y="2374676"/>
            <a:ext cx="1473629" cy="253916"/>
          </a:xfrm>
          <a:prstGeom prst="rect">
            <a:avLst/>
          </a:prstGeom>
          <a:noFill/>
        </p:spPr>
        <p:txBody>
          <a:bodyPr wrap="square" rtlCol="0">
            <a:spAutoFit/>
          </a:bodyPr>
          <a:lstStyle/>
          <a:p>
            <a:pPr algn="ctr" defTabSz="914264"/>
            <a:r>
              <a:rPr lang="en-US" sz="1050" dirty="0">
                <a:solidFill>
                  <a:prstClr val="white"/>
                </a:solidFill>
                <a:latin typeface="+mj-lt"/>
                <a:cs typeface="Arial" panose="020B0604020202020204" pitchFamily="34" charset="0"/>
              </a:rPr>
              <a:t>PKI</a:t>
            </a:r>
          </a:p>
        </p:txBody>
      </p:sp>
      <p:cxnSp>
        <p:nvCxnSpPr>
          <p:cNvPr id="35" name="Straight Connector 34">
            <a:extLst>
              <a:ext uri="{FF2B5EF4-FFF2-40B4-BE49-F238E27FC236}">
                <a16:creationId xmlns:a16="http://schemas.microsoft.com/office/drawing/2014/main" id="{90AEED6A-1077-5198-3888-AD20EB550213}"/>
              </a:ext>
            </a:extLst>
          </p:cNvPr>
          <p:cNvCxnSpPr>
            <a:cxnSpLocks/>
          </p:cNvCxnSpPr>
          <p:nvPr/>
        </p:nvCxnSpPr>
        <p:spPr>
          <a:xfrm>
            <a:off x="849550" y="3487778"/>
            <a:ext cx="0" cy="576000"/>
          </a:xfrm>
          <a:prstGeom prst="line">
            <a:avLst/>
          </a:prstGeom>
          <a:ln>
            <a:solidFill>
              <a:schemeClr val="bg1"/>
            </a:solidFill>
            <a:prstDash val="sysDot"/>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8DB1975-B3DF-0059-4844-BDCFB0DD7B87}"/>
              </a:ext>
            </a:extLst>
          </p:cNvPr>
          <p:cNvCxnSpPr>
            <a:cxnSpLocks/>
          </p:cNvCxnSpPr>
          <p:nvPr/>
        </p:nvCxnSpPr>
        <p:spPr>
          <a:xfrm>
            <a:off x="2169661" y="3487778"/>
            <a:ext cx="0" cy="576000"/>
          </a:xfrm>
          <a:prstGeom prst="line">
            <a:avLst/>
          </a:prstGeom>
          <a:ln>
            <a:solidFill>
              <a:schemeClr val="bg1"/>
            </a:solidFill>
            <a:prstDash val="sysDot"/>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524F95AB-20C4-4166-B842-833A60C6D1A8}"/>
              </a:ext>
            </a:extLst>
          </p:cNvPr>
          <p:cNvCxnSpPr>
            <a:cxnSpLocks/>
          </p:cNvCxnSpPr>
          <p:nvPr/>
        </p:nvCxnSpPr>
        <p:spPr>
          <a:xfrm>
            <a:off x="3617943" y="3487778"/>
            <a:ext cx="0" cy="576000"/>
          </a:xfrm>
          <a:prstGeom prst="line">
            <a:avLst/>
          </a:prstGeom>
          <a:ln>
            <a:solidFill>
              <a:schemeClr val="bg1"/>
            </a:solidFill>
            <a:prstDash val="sysDot"/>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B0B34D40-4931-5F3A-A835-005264A48CEF}"/>
              </a:ext>
            </a:extLst>
          </p:cNvPr>
          <p:cNvCxnSpPr>
            <a:cxnSpLocks/>
          </p:cNvCxnSpPr>
          <p:nvPr/>
        </p:nvCxnSpPr>
        <p:spPr>
          <a:xfrm>
            <a:off x="5156117" y="3487778"/>
            <a:ext cx="0" cy="576000"/>
          </a:xfrm>
          <a:prstGeom prst="line">
            <a:avLst/>
          </a:prstGeom>
          <a:ln>
            <a:solidFill>
              <a:schemeClr val="bg1"/>
            </a:solidFill>
            <a:prstDash val="sysDot"/>
          </a:ln>
        </p:spPr>
        <p:style>
          <a:lnRef idx="1">
            <a:schemeClr val="dk1"/>
          </a:lnRef>
          <a:fillRef idx="0">
            <a:schemeClr val="dk1"/>
          </a:fillRef>
          <a:effectRef idx="0">
            <a:schemeClr val="dk1"/>
          </a:effectRef>
          <a:fontRef idx="minor">
            <a:schemeClr val="tx1"/>
          </a:fontRef>
        </p:style>
      </p:cxnSp>
      <p:sp>
        <p:nvSpPr>
          <p:cNvPr id="39" name="Oval 38">
            <a:extLst>
              <a:ext uri="{FF2B5EF4-FFF2-40B4-BE49-F238E27FC236}">
                <a16:creationId xmlns:a16="http://schemas.microsoft.com/office/drawing/2014/main" id="{DF4003CA-8415-D62F-D9F0-F534193D9670}"/>
              </a:ext>
            </a:extLst>
          </p:cNvPr>
          <p:cNvSpPr/>
          <p:nvPr/>
        </p:nvSpPr>
        <p:spPr>
          <a:xfrm>
            <a:off x="6375702" y="3969300"/>
            <a:ext cx="396000" cy="218255"/>
          </a:xfrm>
          <a:prstGeom prst="ellipse">
            <a:avLst/>
          </a:prstGeom>
          <a:noFill/>
          <a:ln w="3175">
            <a:solidFill>
              <a:schemeClr val="accent1">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64"/>
            <a:r>
              <a:rPr lang="en-US" sz="600" dirty="0">
                <a:solidFill>
                  <a:schemeClr val="bg1"/>
                </a:solidFill>
                <a:latin typeface="+mj-lt"/>
              </a:rPr>
              <a:t>CE</a:t>
            </a:r>
          </a:p>
        </p:txBody>
      </p:sp>
      <p:sp>
        <p:nvSpPr>
          <p:cNvPr id="41" name="TextBox 40">
            <a:extLst>
              <a:ext uri="{FF2B5EF4-FFF2-40B4-BE49-F238E27FC236}">
                <a16:creationId xmlns:a16="http://schemas.microsoft.com/office/drawing/2014/main" id="{B1DEFC0C-0ECB-F759-0F9C-501D5B16ABE6}"/>
              </a:ext>
            </a:extLst>
          </p:cNvPr>
          <p:cNvSpPr txBox="1"/>
          <p:nvPr/>
        </p:nvSpPr>
        <p:spPr>
          <a:xfrm>
            <a:off x="843450" y="3593010"/>
            <a:ext cx="1128212" cy="369332"/>
          </a:xfrm>
          <a:prstGeom prst="rect">
            <a:avLst/>
          </a:prstGeom>
          <a:noFill/>
        </p:spPr>
        <p:txBody>
          <a:bodyPr wrap="square" rtlCol="0">
            <a:spAutoFit/>
          </a:bodyPr>
          <a:lstStyle/>
          <a:p>
            <a:pPr defTabSz="914264"/>
            <a:r>
              <a:rPr lang="en-US" sz="900" dirty="0">
                <a:solidFill>
                  <a:schemeClr val="bg1"/>
                </a:solidFill>
                <a:latin typeface="+mj-lt"/>
                <a:cs typeface="Arial" panose="020B0604020202020204" pitchFamily="34" charset="0"/>
              </a:rPr>
              <a:t>Sify MPLS/ Internet/BYOP</a:t>
            </a:r>
          </a:p>
        </p:txBody>
      </p:sp>
      <p:sp>
        <p:nvSpPr>
          <p:cNvPr id="42" name="TextBox 41">
            <a:extLst>
              <a:ext uri="{FF2B5EF4-FFF2-40B4-BE49-F238E27FC236}">
                <a16:creationId xmlns:a16="http://schemas.microsoft.com/office/drawing/2014/main" id="{10EAAAF5-0150-053B-5393-F67B568A25D2}"/>
              </a:ext>
            </a:extLst>
          </p:cNvPr>
          <p:cNvSpPr txBox="1"/>
          <p:nvPr/>
        </p:nvSpPr>
        <p:spPr>
          <a:xfrm>
            <a:off x="2186515" y="3593010"/>
            <a:ext cx="996267" cy="369332"/>
          </a:xfrm>
          <a:prstGeom prst="rect">
            <a:avLst/>
          </a:prstGeom>
          <a:noFill/>
        </p:spPr>
        <p:txBody>
          <a:bodyPr wrap="square" rtlCol="0">
            <a:spAutoFit/>
          </a:bodyPr>
          <a:lstStyle/>
          <a:p>
            <a:pPr defTabSz="914264"/>
            <a:r>
              <a:rPr lang="en-US" sz="900" dirty="0">
                <a:solidFill>
                  <a:schemeClr val="bg1"/>
                </a:solidFill>
                <a:latin typeface="+mj-lt"/>
                <a:cs typeface="Arial" panose="020B0604020202020204" pitchFamily="34" charset="0"/>
              </a:rPr>
              <a:t>Sify MPLS/Internet</a:t>
            </a:r>
          </a:p>
        </p:txBody>
      </p:sp>
      <p:sp>
        <p:nvSpPr>
          <p:cNvPr id="43" name="TextBox 42">
            <a:extLst>
              <a:ext uri="{FF2B5EF4-FFF2-40B4-BE49-F238E27FC236}">
                <a16:creationId xmlns:a16="http://schemas.microsoft.com/office/drawing/2014/main" id="{C62A9369-450D-BF52-4F8B-371E2F676164}"/>
              </a:ext>
            </a:extLst>
          </p:cNvPr>
          <p:cNvSpPr txBox="1"/>
          <p:nvPr/>
        </p:nvSpPr>
        <p:spPr>
          <a:xfrm>
            <a:off x="3655876" y="3593010"/>
            <a:ext cx="1006604" cy="369332"/>
          </a:xfrm>
          <a:prstGeom prst="rect">
            <a:avLst/>
          </a:prstGeom>
          <a:noFill/>
        </p:spPr>
        <p:txBody>
          <a:bodyPr wrap="square" rtlCol="0">
            <a:spAutoFit/>
          </a:bodyPr>
          <a:lstStyle/>
          <a:p>
            <a:pPr defTabSz="914264"/>
            <a:r>
              <a:rPr lang="en-US" sz="900" dirty="0">
                <a:solidFill>
                  <a:schemeClr val="bg1"/>
                </a:solidFill>
                <a:latin typeface="+mj-lt"/>
                <a:cs typeface="Arial" panose="020B0604020202020204" pitchFamily="34" charset="0"/>
              </a:rPr>
              <a:t>Sify CloudConnect</a:t>
            </a:r>
          </a:p>
        </p:txBody>
      </p:sp>
      <p:sp>
        <p:nvSpPr>
          <p:cNvPr id="44" name="TextBox 43">
            <a:extLst>
              <a:ext uri="{FF2B5EF4-FFF2-40B4-BE49-F238E27FC236}">
                <a16:creationId xmlns:a16="http://schemas.microsoft.com/office/drawing/2014/main" id="{560EC207-1CEE-73BE-E2FC-8C9113966F34}"/>
              </a:ext>
            </a:extLst>
          </p:cNvPr>
          <p:cNvSpPr txBox="1"/>
          <p:nvPr/>
        </p:nvSpPr>
        <p:spPr>
          <a:xfrm>
            <a:off x="6021053" y="3490117"/>
            <a:ext cx="635769" cy="507831"/>
          </a:xfrm>
          <a:prstGeom prst="rect">
            <a:avLst/>
          </a:prstGeom>
          <a:noFill/>
        </p:spPr>
        <p:txBody>
          <a:bodyPr wrap="square" rtlCol="0">
            <a:spAutoFit/>
          </a:bodyPr>
          <a:lstStyle/>
          <a:p>
            <a:pPr defTabSz="914264"/>
            <a:r>
              <a:rPr lang="en-US" sz="900" dirty="0">
                <a:solidFill>
                  <a:schemeClr val="bg1"/>
                </a:solidFill>
                <a:latin typeface="+mj-lt"/>
                <a:cs typeface="Arial" panose="020B0604020202020204" pitchFamily="34" charset="0"/>
              </a:rPr>
              <a:t>Sify MPLS/ BYOP</a:t>
            </a:r>
          </a:p>
        </p:txBody>
      </p:sp>
      <p:sp>
        <p:nvSpPr>
          <p:cNvPr id="45" name="TextBox 44">
            <a:extLst>
              <a:ext uri="{FF2B5EF4-FFF2-40B4-BE49-F238E27FC236}">
                <a16:creationId xmlns:a16="http://schemas.microsoft.com/office/drawing/2014/main" id="{0C497451-8E63-238A-9645-317590FC0A37}"/>
              </a:ext>
            </a:extLst>
          </p:cNvPr>
          <p:cNvSpPr txBox="1"/>
          <p:nvPr/>
        </p:nvSpPr>
        <p:spPr>
          <a:xfrm>
            <a:off x="6219846" y="4508394"/>
            <a:ext cx="946467" cy="253916"/>
          </a:xfrm>
          <a:prstGeom prst="rect">
            <a:avLst/>
          </a:prstGeom>
          <a:noFill/>
        </p:spPr>
        <p:txBody>
          <a:bodyPr wrap="square" rtlCol="0">
            <a:spAutoFit/>
          </a:bodyPr>
          <a:lstStyle/>
          <a:p>
            <a:pPr algn="ctr" defTabSz="914264"/>
            <a:r>
              <a:rPr lang="en-US" sz="1050" dirty="0">
                <a:solidFill>
                  <a:schemeClr val="bg1"/>
                </a:solidFill>
                <a:latin typeface="+mj-lt"/>
                <a:cs typeface="Arial" panose="020B0604020202020204" pitchFamily="34" charset="0"/>
              </a:rPr>
              <a:t>Datacenter</a:t>
            </a:r>
          </a:p>
        </p:txBody>
      </p:sp>
      <p:sp>
        <p:nvSpPr>
          <p:cNvPr id="46" name="TextBox 45">
            <a:extLst>
              <a:ext uri="{FF2B5EF4-FFF2-40B4-BE49-F238E27FC236}">
                <a16:creationId xmlns:a16="http://schemas.microsoft.com/office/drawing/2014/main" id="{F2FE163A-2E27-4596-D353-5824B274FAFA}"/>
              </a:ext>
            </a:extLst>
          </p:cNvPr>
          <p:cNvSpPr txBox="1"/>
          <p:nvPr/>
        </p:nvSpPr>
        <p:spPr>
          <a:xfrm>
            <a:off x="4858938" y="4508394"/>
            <a:ext cx="594359" cy="253916"/>
          </a:xfrm>
          <a:prstGeom prst="rect">
            <a:avLst/>
          </a:prstGeom>
          <a:noFill/>
        </p:spPr>
        <p:txBody>
          <a:bodyPr wrap="square" rtlCol="0">
            <a:spAutoFit/>
          </a:bodyPr>
          <a:lstStyle/>
          <a:p>
            <a:pPr algn="ctr" defTabSz="914264"/>
            <a:r>
              <a:rPr lang="en-US" sz="1050" dirty="0">
                <a:solidFill>
                  <a:schemeClr val="bg1"/>
                </a:solidFill>
                <a:latin typeface="+mj-lt"/>
                <a:cs typeface="Arial" panose="020B0604020202020204" pitchFamily="34" charset="0"/>
              </a:rPr>
              <a:t>Cloud</a:t>
            </a:r>
          </a:p>
        </p:txBody>
      </p:sp>
      <p:sp>
        <p:nvSpPr>
          <p:cNvPr id="47" name="TextBox 46">
            <a:extLst>
              <a:ext uri="{FF2B5EF4-FFF2-40B4-BE49-F238E27FC236}">
                <a16:creationId xmlns:a16="http://schemas.microsoft.com/office/drawing/2014/main" id="{1AD4D03B-6823-7F5A-4475-805FDE719C04}"/>
              </a:ext>
            </a:extLst>
          </p:cNvPr>
          <p:cNvSpPr txBox="1"/>
          <p:nvPr/>
        </p:nvSpPr>
        <p:spPr>
          <a:xfrm>
            <a:off x="3364850" y="4508394"/>
            <a:ext cx="631904" cy="253916"/>
          </a:xfrm>
          <a:prstGeom prst="rect">
            <a:avLst/>
          </a:prstGeom>
          <a:noFill/>
        </p:spPr>
        <p:txBody>
          <a:bodyPr wrap="square" rtlCol="0">
            <a:spAutoFit/>
          </a:bodyPr>
          <a:lstStyle/>
          <a:p>
            <a:pPr algn="ctr" defTabSz="914264"/>
            <a:r>
              <a:rPr lang="en-US" sz="1050" dirty="0">
                <a:solidFill>
                  <a:schemeClr val="bg1"/>
                </a:solidFill>
                <a:latin typeface="+mj-lt"/>
                <a:cs typeface="Arial" panose="020B0604020202020204" pitchFamily="34" charset="0"/>
              </a:rPr>
              <a:t>Factory</a:t>
            </a:r>
          </a:p>
        </p:txBody>
      </p:sp>
      <p:sp>
        <p:nvSpPr>
          <p:cNvPr id="48" name="TextBox 47">
            <a:extLst>
              <a:ext uri="{FF2B5EF4-FFF2-40B4-BE49-F238E27FC236}">
                <a16:creationId xmlns:a16="http://schemas.microsoft.com/office/drawing/2014/main" id="{4D0C0779-06EE-73C0-518A-FE807AF1EC90}"/>
              </a:ext>
            </a:extLst>
          </p:cNvPr>
          <p:cNvSpPr txBox="1"/>
          <p:nvPr/>
        </p:nvSpPr>
        <p:spPr>
          <a:xfrm>
            <a:off x="1822179" y="4508394"/>
            <a:ext cx="1155190" cy="253916"/>
          </a:xfrm>
          <a:prstGeom prst="rect">
            <a:avLst/>
          </a:prstGeom>
          <a:noFill/>
        </p:spPr>
        <p:txBody>
          <a:bodyPr wrap="square" rtlCol="0">
            <a:spAutoFit/>
          </a:bodyPr>
          <a:lstStyle/>
          <a:p>
            <a:pPr algn="ctr" defTabSz="914264"/>
            <a:r>
              <a:rPr lang="en-US" sz="1050" dirty="0">
                <a:solidFill>
                  <a:schemeClr val="bg1"/>
                </a:solidFill>
                <a:latin typeface="+mj-lt"/>
                <a:cs typeface="Arial" panose="020B0604020202020204" pitchFamily="34" charset="0"/>
              </a:rPr>
              <a:t>Corporate/HO</a:t>
            </a:r>
          </a:p>
        </p:txBody>
      </p:sp>
      <p:sp>
        <p:nvSpPr>
          <p:cNvPr id="49" name="TextBox 48">
            <a:extLst>
              <a:ext uri="{FF2B5EF4-FFF2-40B4-BE49-F238E27FC236}">
                <a16:creationId xmlns:a16="http://schemas.microsoft.com/office/drawing/2014/main" id="{CA91A8D4-3769-1A50-B3B6-57004CC8E60B}"/>
              </a:ext>
            </a:extLst>
          </p:cNvPr>
          <p:cNvSpPr txBox="1"/>
          <p:nvPr/>
        </p:nvSpPr>
        <p:spPr>
          <a:xfrm>
            <a:off x="557843" y="4508394"/>
            <a:ext cx="639495" cy="253916"/>
          </a:xfrm>
          <a:prstGeom prst="rect">
            <a:avLst/>
          </a:prstGeom>
          <a:noFill/>
        </p:spPr>
        <p:txBody>
          <a:bodyPr wrap="square" rtlCol="0">
            <a:spAutoFit/>
          </a:bodyPr>
          <a:lstStyle/>
          <a:p>
            <a:pPr algn="ctr" defTabSz="914264"/>
            <a:r>
              <a:rPr lang="en-US" sz="1050" dirty="0">
                <a:solidFill>
                  <a:schemeClr val="bg1"/>
                </a:solidFill>
                <a:latin typeface="+mj-lt"/>
                <a:cs typeface="Arial" panose="020B0604020202020204" pitchFamily="34" charset="0"/>
              </a:rPr>
              <a:t>Branch</a:t>
            </a:r>
          </a:p>
        </p:txBody>
      </p:sp>
      <p:sp>
        <p:nvSpPr>
          <p:cNvPr id="50" name="Oval 49">
            <a:extLst>
              <a:ext uri="{FF2B5EF4-FFF2-40B4-BE49-F238E27FC236}">
                <a16:creationId xmlns:a16="http://schemas.microsoft.com/office/drawing/2014/main" id="{0B9A4761-F163-4AB7-DD6A-E745980FC3A2}"/>
              </a:ext>
            </a:extLst>
          </p:cNvPr>
          <p:cNvSpPr/>
          <p:nvPr/>
        </p:nvSpPr>
        <p:spPr>
          <a:xfrm>
            <a:off x="3419943" y="4025090"/>
            <a:ext cx="396000" cy="218255"/>
          </a:xfrm>
          <a:prstGeom prst="ellipse">
            <a:avLst/>
          </a:prstGeom>
          <a:noFill/>
          <a:ln w="3175">
            <a:solidFill>
              <a:schemeClr val="accent1">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64"/>
            <a:r>
              <a:rPr lang="en-US" sz="600" dirty="0">
                <a:solidFill>
                  <a:schemeClr val="bg1"/>
                </a:solidFill>
                <a:latin typeface="+mj-lt"/>
              </a:rPr>
              <a:t>CE</a:t>
            </a:r>
          </a:p>
        </p:txBody>
      </p:sp>
      <p:sp>
        <p:nvSpPr>
          <p:cNvPr id="51" name="Oval 50">
            <a:extLst>
              <a:ext uri="{FF2B5EF4-FFF2-40B4-BE49-F238E27FC236}">
                <a16:creationId xmlns:a16="http://schemas.microsoft.com/office/drawing/2014/main" id="{2E12CA8C-6D63-C44F-0AA7-23A361D4F849}"/>
              </a:ext>
            </a:extLst>
          </p:cNvPr>
          <p:cNvSpPr/>
          <p:nvPr/>
        </p:nvSpPr>
        <p:spPr>
          <a:xfrm>
            <a:off x="2049247" y="4030768"/>
            <a:ext cx="396000" cy="218255"/>
          </a:xfrm>
          <a:prstGeom prst="ellipse">
            <a:avLst/>
          </a:prstGeom>
          <a:noFill/>
          <a:ln w="3175">
            <a:solidFill>
              <a:schemeClr val="accent1">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64"/>
            <a:r>
              <a:rPr lang="en-US" sz="600" dirty="0">
                <a:solidFill>
                  <a:schemeClr val="bg1"/>
                </a:solidFill>
                <a:latin typeface="+mj-lt"/>
              </a:rPr>
              <a:t>CE</a:t>
            </a:r>
          </a:p>
        </p:txBody>
      </p:sp>
      <p:sp>
        <p:nvSpPr>
          <p:cNvPr id="52" name="Oval 51">
            <a:extLst>
              <a:ext uri="{FF2B5EF4-FFF2-40B4-BE49-F238E27FC236}">
                <a16:creationId xmlns:a16="http://schemas.microsoft.com/office/drawing/2014/main" id="{591CA429-4AF0-CDF2-F42C-3316A281E971}"/>
              </a:ext>
            </a:extLst>
          </p:cNvPr>
          <p:cNvSpPr/>
          <p:nvPr/>
        </p:nvSpPr>
        <p:spPr>
          <a:xfrm>
            <a:off x="680695" y="4020036"/>
            <a:ext cx="396000" cy="218255"/>
          </a:xfrm>
          <a:prstGeom prst="ellipse">
            <a:avLst/>
          </a:prstGeom>
          <a:noFill/>
          <a:ln w="3175">
            <a:solidFill>
              <a:schemeClr val="accent1">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64"/>
            <a:r>
              <a:rPr lang="en-US" sz="600" dirty="0">
                <a:solidFill>
                  <a:schemeClr val="bg1"/>
                </a:solidFill>
                <a:latin typeface="+mj-lt"/>
              </a:rPr>
              <a:t>CE</a:t>
            </a:r>
          </a:p>
        </p:txBody>
      </p:sp>
      <p:sp>
        <p:nvSpPr>
          <p:cNvPr id="53" name="Oval 52">
            <a:extLst>
              <a:ext uri="{FF2B5EF4-FFF2-40B4-BE49-F238E27FC236}">
                <a16:creationId xmlns:a16="http://schemas.microsoft.com/office/drawing/2014/main" id="{84D58B06-2EB6-0C1B-2403-2F84FF02673F}"/>
              </a:ext>
            </a:extLst>
          </p:cNvPr>
          <p:cNvSpPr/>
          <p:nvPr/>
        </p:nvSpPr>
        <p:spPr>
          <a:xfrm>
            <a:off x="4944348" y="4009835"/>
            <a:ext cx="396000" cy="218255"/>
          </a:xfrm>
          <a:prstGeom prst="ellipse">
            <a:avLst/>
          </a:prstGeom>
          <a:noFill/>
          <a:ln w="3175">
            <a:solidFill>
              <a:schemeClr val="accent1">
                <a:lumMod val="20000"/>
                <a:lumOff val="8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264"/>
            <a:r>
              <a:rPr lang="en-US" sz="600" dirty="0">
                <a:solidFill>
                  <a:schemeClr val="bg1"/>
                </a:solidFill>
                <a:latin typeface="+mj-lt"/>
              </a:rPr>
              <a:t>CE</a:t>
            </a:r>
          </a:p>
        </p:txBody>
      </p:sp>
      <p:sp>
        <p:nvSpPr>
          <p:cNvPr id="54" name="Rectangle 53">
            <a:extLst>
              <a:ext uri="{FF2B5EF4-FFF2-40B4-BE49-F238E27FC236}">
                <a16:creationId xmlns:a16="http://schemas.microsoft.com/office/drawing/2014/main" id="{EBDD10BE-1BAB-F681-6A42-CA1DD05F71F3}"/>
              </a:ext>
            </a:extLst>
          </p:cNvPr>
          <p:cNvSpPr/>
          <p:nvPr/>
        </p:nvSpPr>
        <p:spPr>
          <a:xfrm>
            <a:off x="330628" y="987425"/>
            <a:ext cx="6643200" cy="838200"/>
          </a:xfrm>
          <a:prstGeom prst="rect">
            <a:avLst/>
          </a:prstGeom>
          <a:solidFill>
            <a:srgbClr val="BED730"/>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914264"/>
            <a:r>
              <a:rPr lang="en-US" sz="1500" b="1" dirty="0">
                <a:solidFill>
                  <a:prstClr val="black"/>
                </a:solidFill>
                <a:latin typeface="+mj-lt"/>
              </a:rPr>
              <a:t>ONE </a:t>
            </a:r>
          </a:p>
          <a:p>
            <a:pPr algn="ctr" defTabSz="914264"/>
            <a:r>
              <a:rPr lang="en-US" sz="1500" b="1" dirty="0">
                <a:solidFill>
                  <a:prstClr val="black"/>
                </a:solidFill>
                <a:latin typeface="+mj-lt"/>
              </a:rPr>
              <a:t>MANAGEMENT</a:t>
            </a:r>
          </a:p>
        </p:txBody>
      </p:sp>
      <p:sp>
        <p:nvSpPr>
          <p:cNvPr id="55" name="Freeform 81">
            <a:extLst>
              <a:ext uri="{FF2B5EF4-FFF2-40B4-BE49-F238E27FC236}">
                <a16:creationId xmlns:a16="http://schemas.microsoft.com/office/drawing/2014/main" id="{318955F2-7FA2-1864-EE04-E14D0E174F44}"/>
              </a:ext>
            </a:extLst>
          </p:cNvPr>
          <p:cNvSpPr>
            <a:spLocks noChangeAspect="1" noEditPoints="1"/>
          </p:cNvSpPr>
          <p:nvPr/>
        </p:nvSpPr>
        <p:spPr bwMode="auto">
          <a:xfrm>
            <a:off x="6275641" y="1191856"/>
            <a:ext cx="381182" cy="378317"/>
          </a:xfrm>
          <a:custGeom>
            <a:avLst/>
            <a:gdLst>
              <a:gd name="T0" fmla="*/ 588 w 1229"/>
              <a:gd name="T1" fmla="*/ 602 h 1229"/>
              <a:gd name="T2" fmla="*/ 25 w 1229"/>
              <a:gd name="T3" fmla="*/ 788 h 1229"/>
              <a:gd name="T4" fmla="*/ 0 w 1229"/>
              <a:gd name="T5" fmla="*/ 614 h 1229"/>
              <a:gd name="T6" fmla="*/ 357 w 1229"/>
              <a:gd name="T7" fmla="*/ 57 h 1229"/>
              <a:gd name="T8" fmla="*/ 588 w 1229"/>
              <a:gd name="T9" fmla="*/ 602 h 1229"/>
              <a:gd name="T10" fmla="*/ 810 w 1229"/>
              <a:gd name="T11" fmla="*/ 32 h 1229"/>
              <a:gd name="T12" fmla="*/ 633 w 1229"/>
              <a:gd name="T13" fmla="*/ 620 h 1229"/>
              <a:gd name="T14" fmla="*/ 633 w 1229"/>
              <a:gd name="T15" fmla="*/ 620 h 1229"/>
              <a:gd name="T16" fmla="*/ 632 w 1229"/>
              <a:gd name="T17" fmla="*/ 622 h 1229"/>
              <a:gd name="T18" fmla="*/ 630 w 1229"/>
              <a:gd name="T19" fmla="*/ 625 h 1229"/>
              <a:gd name="T20" fmla="*/ 628 w 1229"/>
              <a:gd name="T21" fmla="*/ 628 h 1229"/>
              <a:gd name="T22" fmla="*/ 626 w 1229"/>
              <a:gd name="T23" fmla="*/ 630 h 1229"/>
              <a:gd name="T24" fmla="*/ 625 w 1229"/>
              <a:gd name="T25" fmla="*/ 630 h 1229"/>
              <a:gd name="T26" fmla="*/ 625 w 1229"/>
              <a:gd name="T27" fmla="*/ 631 h 1229"/>
              <a:gd name="T28" fmla="*/ 622 w 1229"/>
              <a:gd name="T29" fmla="*/ 632 h 1229"/>
              <a:gd name="T30" fmla="*/ 622 w 1229"/>
              <a:gd name="T31" fmla="*/ 632 h 1229"/>
              <a:gd name="T32" fmla="*/ 621 w 1229"/>
              <a:gd name="T33" fmla="*/ 633 h 1229"/>
              <a:gd name="T34" fmla="*/ 38 w 1229"/>
              <a:gd name="T35" fmla="*/ 825 h 1229"/>
              <a:gd name="T36" fmla="*/ 615 w 1229"/>
              <a:gd name="T37" fmla="*/ 1229 h 1229"/>
              <a:gd name="T38" fmla="*/ 1229 w 1229"/>
              <a:gd name="T39" fmla="*/ 614 h 1229"/>
              <a:gd name="T40" fmla="*/ 810 w 1229"/>
              <a:gd name="T41" fmla="*/ 32 h 1229"/>
              <a:gd name="T42" fmla="*/ 772 w 1229"/>
              <a:gd name="T43" fmla="*/ 21 h 1229"/>
              <a:gd name="T44" fmla="*/ 615 w 1229"/>
              <a:gd name="T45" fmla="*/ 0 h 1229"/>
              <a:gd name="T46" fmla="*/ 393 w 1229"/>
              <a:gd name="T47" fmla="*/ 41 h 1229"/>
              <a:gd name="T48" fmla="*/ 612 w 1229"/>
              <a:gd name="T49" fmla="*/ 557 h 1229"/>
              <a:gd name="T50" fmla="*/ 772 w 1229"/>
              <a:gd name="T51" fmla="*/ 21 h 1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29" h="1229">
                <a:moveTo>
                  <a:pt x="588" y="602"/>
                </a:moveTo>
                <a:cubicBezTo>
                  <a:pt x="25" y="788"/>
                  <a:pt x="25" y="788"/>
                  <a:pt x="25" y="788"/>
                </a:cubicBezTo>
                <a:cubicBezTo>
                  <a:pt x="9" y="733"/>
                  <a:pt x="0" y="675"/>
                  <a:pt x="0" y="614"/>
                </a:cubicBezTo>
                <a:cubicBezTo>
                  <a:pt x="0" y="367"/>
                  <a:pt x="147" y="154"/>
                  <a:pt x="357" y="57"/>
                </a:cubicBezTo>
                <a:lnTo>
                  <a:pt x="588" y="602"/>
                </a:lnTo>
                <a:close/>
                <a:moveTo>
                  <a:pt x="810" y="32"/>
                </a:moveTo>
                <a:cubicBezTo>
                  <a:pt x="633" y="620"/>
                  <a:pt x="633" y="620"/>
                  <a:pt x="633" y="620"/>
                </a:cubicBezTo>
                <a:cubicBezTo>
                  <a:pt x="633" y="620"/>
                  <a:pt x="633" y="620"/>
                  <a:pt x="633" y="620"/>
                </a:cubicBezTo>
                <a:cubicBezTo>
                  <a:pt x="633" y="621"/>
                  <a:pt x="633" y="622"/>
                  <a:pt x="632" y="622"/>
                </a:cubicBezTo>
                <a:cubicBezTo>
                  <a:pt x="632" y="623"/>
                  <a:pt x="631" y="624"/>
                  <a:pt x="630" y="625"/>
                </a:cubicBezTo>
                <a:cubicBezTo>
                  <a:pt x="630" y="626"/>
                  <a:pt x="629" y="627"/>
                  <a:pt x="628" y="628"/>
                </a:cubicBezTo>
                <a:cubicBezTo>
                  <a:pt x="628" y="629"/>
                  <a:pt x="627" y="629"/>
                  <a:pt x="626" y="630"/>
                </a:cubicBezTo>
                <a:cubicBezTo>
                  <a:pt x="626" y="630"/>
                  <a:pt x="625" y="630"/>
                  <a:pt x="625" y="630"/>
                </a:cubicBezTo>
                <a:cubicBezTo>
                  <a:pt x="625" y="631"/>
                  <a:pt x="625" y="631"/>
                  <a:pt x="625" y="631"/>
                </a:cubicBezTo>
                <a:cubicBezTo>
                  <a:pt x="624" y="631"/>
                  <a:pt x="623" y="632"/>
                  <a:pt x="622" y="632"/>
                </a:cubicBezTo>
                <a:cubicBezTo>
                  <a:pt x="622" y="632"/>
                  <a:pt x="622" y="632"/>
                  <a:pt x="622" y="632"/>
                </a:cubicBezTo>
                <a:cubicBezTo>
                  <a:pt x="621" y="633"/>
                  <a:pt x="621" y="633"/>
                  <a:pt x="621" y="633"/>
                </a:cubicBezTo>
                <a:cubicBezTo>
                  <a:pt x="38" y="825"/>
                  <a:pt x="38" y="825"/>
                  <a:pt x="38" y="825"/>
                </a:cubicBezTo>
                <a:cubicBezTo>
                  <a:pt x="124" y="1060"/>
                  <a:pt x="349" y="1229"/>
                  <a:pt x="615" y="1229"/>
                </a:cubicBezTo>
                <a:cubicBezTo>
                  <a:pt x="954" y="1229"/>
                  <a:pt x="1229" y="954"/>
                  <a:pt x="1229" y="614"/>
                </a:cubicBezTo>
                <a:cubicBezTo>
                  <a:pt x="1229" y="343"/>
                  <a:pt x="1053" y="113"/>
                  <a:pt x="810" y="32"/>
                </a:cubicBezTo>
                <a:close/>
                <a:moveTo>
                  <a:pt x="772" y="21"/>
                </a:moveTo>
                <a:cubicBezTo>
                  <a:pt x="722" y="8"/>
                  <a:pt x="669" y="0"/>
                  <a:pt x="615" y="0"/>
                </a:cubicBezTo>
                <a:cubicBezTo>
                  <a:pt x="537" y="0"/>
                  <a:pt x="462" y="15"/>
                  <a:pt x="393" y="41"/>
                </a:cubicBezTo>
                <a:cubicBezTo>
                  <a:pt x="612" y="557"/>
                  <a:pt x="612" y="557"/>
                  <a:pt x="612" y="557"/>
                </a:cubicBezTo>
                <a:lnTo>
                  <a:pt x="772" y="21"/>
                </a:lnTo>
                <a:close/>
              </a:path>
            </a:pathLst>
          </a:custGeom>
          <a:solidFill>
            <a:srgbClr val="FFFFFF"/>
          </a:solidFill>
          <a:ln>
            <a:noFill/>
          </a:ln>
        </p:spPr>
        <p:txBody>
          <a:bodyPr lIns="121920" tIns="60960" rIns="121920" bIns="60960"/>
          <a:lstStyle/>
          <a:p>
            <a:pPr defTabSz="1219139">
              <a:defRPr/>
            </a:pPr>
            <a:endParaRPr lang="en-US" sz="825" kern="0" dirty="0">
              <a:solidFill>
                <a:srgbClr val="515151"/>
              </a:solidFill>
              <a:latin typeface="+mj-lt"/>
            </a:endParaRPr>
          </a:p>
        </p:txBody>
      </p:sp>
      <p:pic>
        <p:nvPicPr>
          <p:cNvPr id="56" name="Picture 55" descr="problem_management_white.png">
            <a:extLst>
              <a:ext uri="{FF2B5EF4-FFF2-40B4-BE49-F238E27FC236}">
                <a16:creationId xmlns:a16="http://schemas.microsoft.com/office/drawing/2014/main" id="{5C1B1D59-1440-8570-12B8-E0EA1BA2CA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5707" y="1066576"/>
            <a:ext cx="556944" cy="556944"/>
          </a:xfrm>
          <a:prstGeom prst="rect">
            <a:avLst/>
          </a:prstGeom>
        </p:spPr>
      </p:pic>
      <p:grpSp>
        <p:nvGrpSpPr>
          <p:cNvPr id="57" name="Group 56">
            <a:extLst>
              <a:ext uri="{FF2B5EF4-FFF2-40B4-BE49-F238E27FC236}">
                <a16:creationId xmlns:a16="http://schemas.microsoft.com/office/drawing/2014/main" id="{D4C7D9EE-7541-5CC5-A8C9-201DD39537CD}"/>
              </a:ext>
            </a:extLst>
          </p:cNvPr>
          <p:cNvGrpSpPr/>
          <p:nvPr/>
        </p:nvGrpSpPr>
        <p:grpSpPr>
          <a:xfrm>
            <a:off x="5459033" y="1207651"/>
            <a:ext cx="315575" cy="346724"/>
            <a:chOff x="4940766" y="3138207"/>
            <a:chExt cx="196841" cy="196839"/>
          </a:xfrm>
        </p:grpSpPr>
        <p:sp>
          <p:nvSpPr>
            <p:cNvPr id="76" name="Rounded Rectangle 85">
              <a:extLst>
                <a:ext uri="{FF2B5EF4-FFF2-40B4-BE49-F238E27FC236}">
                  <a16:creationId xmlns:a16="http://schemas.microsoft.com/office/drawing/2014/main" id="{E343097C-BB9E-E86F-71E7-E9F2D844727C}"/>
                </a:ext>
              </a:extLst>
            </p:cNvPr>
            <p:cNvSpPr/>
            <p:nvPr/>
          </p:nvSpPr>
          <p:spPr bwMode="auto">
            <a:xfrm>
              <a:off x="4983619" y="3138207"/>
              <a:ext cx="153988" cy="190500"/>
            </a:xfrm>
            <a:prstGeom prst="roundRect">
              <a:avLst>
                <a:gd name="adj" fmla="val 9343"/>
              </a:avLst>
            </a:prstGeom>
            <a:solidFill>
              <a:sysClr val="window" lastClr="FFFFFF"/>
            </a:solidFill>
            <a:ln w="9525" cap="flat" cmpd="sng" algn="ctr">
              <a:noFill/>
              <a:prstDash val="solid"/>
            </a:ln>
            <a:effectLst/>
          </p:spPr>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219139">
                <a:defRPr/>
              </a:pPr>
              <a:endParaRPr lang="en-US" kern="0" dirty="0">
                <a:solidFill>
                  <a:prstClr val="white"/>
                </a:solidFill>
                <a:latin typeface="+mj-lt"/>
              </a:endParaRPr>
            </a:p>
          </p:txBody>
        </p:sp>
        <p:cxnSp>
          <p:nvCxnSpPr>
            <p:cNvPr id="77" name="Straight Connector 1144">
              <a:extLst>
                <a:ext uri="{FF2B5EF4-FFF2-40B4-BE49-F238E27FC236}">
                  <a16:creationId xmlns:a16="http://schemas.microsoft.com/office/drawing/2014/main" id="{27895641-DC12-1C2E-178B-EC904C0E690A}"/>
                </a:ext>
              </a:extLst>
            </p:cNvPr>
            <p:cNvCxnSpPr>
              <a:cxnSpLocks noChangeShapeType="1"/>
            </p:cNvCxnSpPr>
            <p:nvPr/>
          </p:nvCxnSpPr>
          <p:spPr bwMode="auto">
            <a:xfrm>
              <a:off x="5009732" y="3153738"/>
              <a:ext cx="103505" cy="0"/>
            </a:xfrm>
            <a:prstGeom prst="line">
              <a:avLst/>
            </a:prstGeom>
            <a:noFill/>
            <a:ln w="12700" cap="rnd">
              <a:solidFill>
                <a:srgbClr val="005E92"/>
              </a:solidFill>
              <a:round/>
              <a:headEnd/>
              <a:tailEnd/>
            </a:ln>
          </p:spPr>
        </p:cxnSp>
        <p:cxnSp>
          <p:nvCxnSpPr>
            <p:cNvPr id="78" name="Straight Connector 1145">
              <a:extLst>
                <a:ext uri="{FF2B5EF4-FFF2-40B4-BE49-F238E27FC236}">
                  <a16:creationId xmlns:a16="http://schemas.microsoft.com/office/drawing/2014/main" id="{3AA53849-D10E-9C90-3AC2-591C621C117F}"/>
                </a:ext>
              </a:extLst>
            </p:cNvPr>
            <p:cNvCxnSpPr>
              <a:cxnSpLocks noChangeShapeType="1"/>
            </p:cNvCxnSpPr>
            <p:nvPr/>
          </p:nvCxnSpPr>
          <p:spPr bwMode="auto">
            <a:xfrm>
              <a:off x="5009732" y="3179392"/>
              <a:ext cx="103505" cy="0"/>
            </a:xfrm>
            <a:prstGeom prst="line">
              <a:avLst/>
            </a:prstGeom>
            <a:noFill/>
            <a:ln w="12700" cap="rnd">
              <a:solidFill>
                <a:srgbClr val="005E92"/>
              </a:solidFill>
              <a:round/>
              <a:headEnd/>
              <a:tailEnd/>
            </a:ln>
          </p:spPr>
        </p:cxnSp>
        <p:cxnSp>
          <p:nvCxnSpPr>
            <p:cNvPr id="79" name="Straight Connector 1146">
              <a:extLst>
                <a:ext uri="{FF2B5EF4-FFF2-40B4-BE49-F238E27FC236}">
                  <a16:creationId xmlns:a16="http://schemas.microsoft.com/office/drawing/2014/main" id="{879AF014-EB98-9CE4-3FF0-A56735A025AE}"/>
                </a:ext>
              </a:extLst>
            </p:cNvPr>
            <p:cNvCxnSpPr>
              <a:cxnSpLocks noChangeShapeType="1"/>
            </p:cNvCxnSpPr>
            <p:nvPr/>
          </p:nvCxnSpPr>
          <p:spPr bwMode="auto">
            <a:xfrm>
              <a:off x="5009732" y="3205045"/>
              <a:ext cx="103505" cy="0"/>
            </a:xfrm>
            <a:prstGeom prst="line">
              <a:avLst/>
            </a:prstGeom>
            <a:noFill/>
            <a:ln w="12700" cap="rnd">
              <a:solidFill>
                <a:srgbClr val="005E92"/>
              </a:solidFill>
              <a:round/>
              <a:headEnd/>
              <a:tailEnd/>
            </a:ln>
          </p:spPr>
        </p:cxnSp>
        <p:cxnSp>
          <p:nvCxnSpPr>
            <p:cNvPr id="80" name="Straight Connector 1147">
              <a:extLst>
                <a:ext uri="{FF2B5EF4-FFF2-40B4-BE49-F238E27FC236}">
                  <a16:creationId xmlns:a16="http://schemas.microsoft.com/office/drawing/2014/main" id="{A60B07ED-AB2E-962C-0740-9BF3154E19BA}"/>
                </a:ext>
              </a:extLst>
            </p:cNvPr>
            <p:cNvCxnSpPr>
              <a:cxnSpLocks noChangeShapeType="1"/>
            </p:cNvCxnSpPr>
            <p:nvPr/>
          </p:nvCxnSpPr>
          <p:spPr bwMode="auto">
            <a:xfrm>
              <a:off x="5009732" y="3230698"/>
              <a:ext cx="103505" cy="0"/>
            </a:xfrm>
            <a:prstGeom prst="line">
              <a:avLst/>
            </a:prstGeom>
            <a:noFill/>
            <a:ln w="12700" cap="rnd">
              <a:solidFill>
                <a:srgbClr val="005E92"/>
              </a:solidFill>
              <a:round/>
              <a:headEnd/>
              <a:tailEnd/>
            </a:ln>
          </p:spPr>
        </p:cxnSp>
        <p:cxnSp>
          <p:nvCxnSpPr>
            <p:cNvPr id="81" name="Straight Connector 1148">
              <a:extLst>
                <a:ext uri="{FF2B5EF4-FFF2-40B4-BE49-F238E27FC236}">
                  <a16:creationId xmlns:a16="http://schemas.microsoft.com/office/drawing/2014/main" id="{BA731E65-D4D1-219E-4C09-8356C2D6E26D}"/>
                </a:ext>
              </a:extLst>
            </p:cNvPr>
            <p:cNvCxnSpPr>
              <a:cxnSpLocks noChangeShapeType="1"/>
            </p:cNvCxnSpPr>
            <p:nvPr/>
          </p:nvCxnSpPr>
          <p:spPr bwMode="auto">
            <a:xfrm>
              <a:off x="5009732" y="3256352"/>
              <a:ext cx="103505" cy="0"/>
            </a:xfrm>
            <a:prstGeom prst="line">
              <a:avLst/>
            </a:prstGeom>
            <a:noFill/>
            <a:ln w="12700" cap="rnd">
              <a:solidFill>
                <a:srgbClr val="005E92"/>
              </a:solidFill>
              <a:round/>
              <a:headEnd/>
              <a:tailEnd/>
            </a:ln>
          </p:spPr>
        </p:cxnSp>
        <p:sp>
          <p:nvSpPr>
            <p:cNvPr id="82" name="Round Single Corner Rectangle 91">
              <a:extLst>
                <a:ext uri="{FF2B5EF4-FFF2-40B4-BE49-F238E27FC236}">
                  <a16:creationId xmlns:a16="http://schemas.microsoft.com/office/drawing/2014/main" id="{86A566A3-3DAE-4EF0-81CD-1679F37B7C0D}"/>
                </a:ext>
              </a:extLst>
            </p:cNvPr>
            <p:cNvSpPr/>
            <p:nvPr/>
          </p:nvSpPr>
          <p:spPr bwMode="auto">
            <a:xfrm>
              <a:off x="4940766" y="3217571"/>
              <a:ext cx="139701" cy="117475"/>
            </a:xfrm>
            <a:prstGeom prst="round1Rect">
              <a:avLst/>
            </a:prstGeom>
            <a:solidFill>
              <a:srgbClr val="005E92"/>
            </a:solidFill>
            <a:ln w="9525" cap="flat" cmpd="sng" algn="ctr">
              <a:solidFill>
                <a:sysClr val="window" lastClr="FFFFFF"/>
              </a:solidFill>
              <a:prstDash val="solid"/>
            </a:ln>
            <a:effectLst/>
          </p:spPr>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1219139">
                <a:defRPr/>
              </a:pPr>
              <a:endParaRPr lang="en-US" kern="0" dirty="0">
                <a:solidFill>
                  <a:prstClr val="white"/>
                </a:solidFill>
                <a:latin typeface="+mj-lt"/>
              </a:endParaRPr>
            </a:p>
          </p:txBody>
        </p:sp>
      </p:grpSp>
      <p:pic>
        <p:nvPicPr>
          <p:cNvPr id="58" name="Picture 57" descr="Service_watch_white.png">
            <a:extLst>
              <a:ext uri="{FF2B5EF4-FFF2-40B4-BE49-F238E27FC236}">
                <a16:creationId xmlns:a16="http://schemas.microsoft.com/office/drawing/2014/main" id="{24EA7930-80B5-E136-790E-F37F60FDC6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083" y="1177246"/>
            <a:ext cx="472896" cy="472896"/>
          </a:xfrm>
          <a:prstGeom prst="rect">
            <a:avLst/>
          </a:prstGeom>
        </p:spPr>
      </p:pic>
      <p:sp>
        <p:nvSpPr>
          <p:cNvPr id="59" name="Freeform 72">
            <a:extLst>
              <a:ext uri="{FF2B5EF4-FFF2-40B4-BE49-F238E27FC236}">
                <a16:creationId xmlns:a16="http://schemas.microsoft.com/office/drawing/2014/main" id="{D09698C2-88EB-9E95-89CD-C0CB9CB948E0}"/>
              </a:ext>
            </a:extLst>
          </p:cNvPr>
          <p:cNvSpPr>
            <a:spLocks noChangeAspect="1" noEditPoints="1"/>
          </p:cNvSpPr>
          <p:nvPr/>
        </p:nvSpPr>
        <p:spPr bwMode="gray">
          <a:xfrm>
            <a:off x="2160808" y="1214271"/>
            <a:ext cx="370566" cy="370566"/>
          </a:xfrm>
          <a:custGeom>
            <a:avLst/>
            <a:gdLst>
              <a:gd name="T0" fmla="*/ 2147483647 w 1229"/>
              <a:gd name="T1" fmla="*/ 2147483647 h 1229"/>
              <a:gd name="T2" fmla="*/ 2147483647 w 1229"/>
              <a:gd name="T3" fmla="*/ 2147483647 h 1229"/>
              <a:gd name="T4" fmla="*/ 2147483647 w 1229"/>
              <a:gd name="T5" fmla="*/ 2147483647 h 1229"/>
              <a:gd name="T6" fmla="*/ 0 w 1229"/>
              <a:gd name="T7" fmla="*/ 2147483647 h 1229"/>
              <a:gd name="T8" fmla="*/ 2147483647 w 1229"/>
              <a:gd name="T9" fmla="*/ 2147483647 h 1229"/>
              <a:gd name="T10" fmla="*/ 2147483647 w 1229"/>
              <a:gd name="T11" fmla="*/ 2147483647 h 1229"/>
              <a:gd name="T12" fmla="*/ 2147483647 w 1229"/>
              <a:gd name="T13" fmla="*/ 2147483647 h 1229"/>
              <a:gd name="T14" fmla="*/ 2147483647 w 1229"/>
              <a:gd name="T15" fmla="*/ 2147483647 h 1229"/>
              <a:gd name="T16" fmla="*/ 2147483647 w 1229"/>
              <a:gd name="T17" fmla="*/ 2147483647 h 1229"/>
              <a:gd name="T18" fmla="*/ 2147483647 w 1229"/>
              <a:gd name="T19" fmla="*/ 2147483647 h 1229"/>
              <a:gd name="T20" fmla="*/ 2147483647 w 1229"/>
              <a:gd name="T21" fmla="*/ 2147483647 h 1229"/>
              <a:gd name="T22" fmla="*/ 2147483647 w 1229"/>
              <a:gd name="T23" fmla="*/ 2147483647 h 1229"/>
              <a:gd name="T24" fmla="*/ 2147483647 w 1229"/>
              <a:gd name="T25" fmla="*/ 2147483647 h 1229"/>
              <a:gd name="T26" fmla="*/ 2147483647 w 1229"/>
              <a:gd name="T27" fmla="*/ 2147483647 h 1229"/>
              <a:gd name="T28" fmla="*/ 2147483647 w 1229"/>
              <a:gd name="T29" fmla="*/ 2147483647 h 1229"/>
              <a:gd name="T30" fmla="*/ 2147483647 w 1229"/>
              <a:gd name="T31" fmla="*/ 2147483647 h 1229"/>
              <a:gd name="T32" fmla="*/ 2147483647 w 1229"/>
              <a:gd name="T33" fmla="*/ 2147483647 h 1229"/>
              <a:gd name="T34" fmla="*/ 2147483647 w 1229"/>
              <a:gd name="T35" fmla="*/ 2147483647 h 1229"/>
              <a:gd name="T36" fmla="*/ 2147483647 w 1229"/>
              <a:gd name="T37" fmla="*/ 2147483647 h 1229"/>
              <a:gd name="T38" fmla="*/ 2147483647 w 1229"/>
              <a:gd name="T39" fmla="*/ 2147483647 h 1229"/>
              <a:gd name="T40" fmla="*/ 2147483647 w 1229"/>
              <a:gd name="T41" fmla="*/ 2147483647 h 1229"/>
              <a:gd name="T42" fmla="*/ 2147483647 w 1229"/>
              <a:gd name="T43" fmla="*/ 2147483647 h 1229"/>
              <a:gd name="T44" fmla="*/ 2147483647 w 1229"/>
              <a:gd name="T45" fmla="*/ 2147483647 h 1229"/>
              <a:gd name="T46" fmla="*/ 2147483647 w 1229"/>
              <a:gd name="T47" fmla="*/ 2147483647 h 1229"/>
              <a:gd name="T48" fmla="*/ 2147483647 w 1229"/>
              <a:gd name="T49" fmla="*/ 2147483647 h 1229"/>
              <a:gd name="T50" fmla="*/ 2147483647 w 1229"/>
              <a:gd name="T51" fmla="*/ 2147483647 h 1229"/>
              <a:gd name="T52" fmla="*/ 2147483647 w 1229"/>
              <a:gd name="T53" fmla="*/ 0 h 1229"/>
              <a:gd name="T54" fmla="*/ 2147483647 w 1229"/>
              <a:gd name="T55" fmla="*/ 2147483647 h 1229"/>
              <a:gd name="T56" fmla="*/ 2147483647 w 1229"/>
              <a:gd name="T57" fmla="*/ 2147483647 h 1229"/>
              <a:gd name="T58" fmla="*/ 2147483647 w 1229"/>
              <a:gd name="T59" fmla="*/ 2147483647 h 1229"/>
              <a:gd name="T60" fmla="*/ 2147483647 w 1229"/>
              <a:gd name="T61" fmla="*/ 2147483647 h 1229"/>
              <a:gd name="T62" fmla="*/ 2147483647 w 1229"/>
              <a:gd name="T63" fmla="*/ 0 h 12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29" h="1229">
                <a:moveTo>
                  <a:pt x="559" y="112"/>
                </a:moveTo>
                <a:cubicBezTo>
                  <a:pt x="493" y="176"/>
                  <a:pt x="343" y="368"/>
                  <a:pt x="336" y="710"/>
                </a:cubicBezTo>
                <a:cubicBezTo>
                  <a:pt x="306" y="687"/>
                  <a:pt x="254" y="656"/>
                  <a:pt x="189" y="656"/>
                </a:cubicBezTo>
                <a:cubicBezTo>
                  <a:pt x="87" y="656"/>
                  <a:pt x="0" y="727"/>
                  <a:pt x="0" y="727"/>
                </a:cubicBezTo>
                <a:cubicBezTo>
                  <a:pt x="0" y="207"/>
                  <a:pt x="418" y="124"/>
                  <a:pt x="559" y="112"/>
                </a:cubicBezTo>
                <a:close/>
                <a:moveTo>
                  <a:pt x="671" y="112"/>
                </a:moveTo>
                <a:cubicBezTo>
                  <a:pt x="737" y="176"/>
                  <a:pt x="886" y="368"/>
                  <a:pt x="894" y="710"/>
                </a:cubicBezTo>
                <a:cubicBezTo>
                  <a:pt x="924" y="687"/>
                  <a:pt x="976" y="656"/>
                  <a:pt x="1040" y="656"/>
                </a:cubicBezTo>
                <a:cubicBezTo>
                  <a:pt x="1143" y="656"/>
                  <a:pt x="1229" y="727"/>
                  <a:pt x="1229" y="727"/>
                </a:cubicBezTo>
                <a:cubicBezTo>
                  <a:pt x="1229" y="207"/>
                  <a:pt x="812" y="124"/>
                  <a:pt x="671" y="112"/>
                </a:cubicBezTo>
                <a:close/>
                <a:moveTo>
                  <a:pt x="634" y="168"/>
                </a:moveTo>
                <a:cubicBezTo>
                  <a:pt x="626" y="160"/>
                  <a:pt x="620" y="154"/>
                  <a:pt x="615" y="149"/>
                </a:cubicBezTo>
                <a:cubicBezTo>
                  <a:pt x="609" y="154"/>
                  <a:pt x="603" y="160"/>
                  <a:pt x="595" y="168"/>
                </a:cubicBezTo>
                <a:cubicBezTo>
                  <a:pt x="573" y="191"/>
                  <a:pt x="543" y="227"/>
                  <a:pt x="512" y="275"/>
                </a:cubicBezTo>
                <a:cubicBezTo>
                  <a:pt x="453" y="371"/>
                  <a:pt x="394" y="517"/>
                  <a:pt x="391" y="722"/>
                </a:cubicBezTo>
                <a:cubicBezTo>
                  <a:pt x="469" y="687"/>
                  <a:pt x="535" y="676"/>
                  <a:pt x="575" y="673"/>
                </a:cubicBezTo>
                <a:cubicBezTo>
                  <a:pt x="575" y="1042"/>
                  <a:pt x="575" y="1042"/>
                  <a:pt x="575" y="1042"/>
                </a:cubicBezTo>
                <a:cubicBezTo>
                  <a:pt x="575" y="1069"/>
                  <a:pt x="574" y="1157"/>
                  <a:pt x="503" y="1157"/>
                </a:cubicBezTo>
                <a:cubicBezTo>
                  <a:pt x="440" y="1157"/>
                  <a:pt x="424" y="1108"/>
                  <a:pt x="426" y="1039"/>
                </a:cubicBezTo>
                <a:cubicBezTo>
                  <a:pt x="345" y="1070"/>
                  <a:pt x="345" y="1070"/>
                  <a:pt x="345" y="1070"/>
                </a:cubicBezTo>
                <a:cubicBezTo>
                  <a:pt x="350" y="1111"/>
                  <a:pt x="356" y="1152"/>
                  <a:pt x="398" y="1191"/>
                </a:cubicBezTo>
                <a:cubicBezTo>
                  <a:pt x="429" y="1220"/>
                  <a:pt x="460" y="1229"/>
                  <a:pt x="496" y="1229"/>
                </a:cubicBezTo>
                <a:cubicBezTo>
                  <a:pt x="629" y="1229"/>
                  <a:pt x="657" y="1130"/>
                  <a:pt x="657" y="1017"/>
                </a:cubicBezTo>
                <a:cubicBezTo>
                  <a:pt x="657" y="673"/>
                  <a:pt x="657" y="673"/>
                  <a:pt x="657" y="673"/>
                </a:cubicBezTo>
                <a:cubicBezTo>
                  <a:pt x="697" y="677"/>
                  <a:pt x="762" y="688"/>
                  <a:pt x="839" y="722"/>
                </a:cubicBezTo>
                <a:cubicBezTo>
                  <a:pt x="835" y="413"/>
                  <a:pt x="701" y="237"/>
                  <a:pt x="634" y="168"/>
                </a:cubicBezTo>
                <a:close/>
                <a:moveTo>
                  <a:pt x="615" y="0"/>
                </a:moveTo>
                <a:cubicBezTo>
                  <a:pt x="584" y="0"/>
                  <a:pt x="559" y="25"/>
                  <a:pt x="559" y="56"/>
                </a:cubicBezTo>
                <a:cubicBezTo>
                  <a:pt x="559" y="112"/>
                  <a:pt x="559" y="112"/>
                  <a:pt x="559" y="112"/>
                </a:cubicBezTo>
                <a:cubicBezTo>
                  <a:pt x="671" y="112"/>
                  <a:pt x="671" y="112"/>
                  <a:pt x="671" y="112"/>
                </a:cubicBezTo>
                <a:cubicBezTo>
                  <a:pt x="671" y="56"/>
                  <a:pt x="671" y="56"/>
                  <a:pt x="671" y="56"/>
                </a:cubicBezTo>
                <a:cubicBezTo>
                  <a:pt x="671" y="25"/>
                  <a:pt x="646" y="0"/>
                  <a:pt x="615"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64"/>
            <a:endParaRPr lang="en-US" sz="1500" dirty="0">
              <a:solidFill>
                <a:prstClr val="black"/>
              </a:solidFill>
              <a:latin typeface="+mj-lt"/>
            </a:endParaRPr>
          </a:p>
        </p:txBody>
      </p:sp>
      <p:grpSp>
        <p:nvGrpSpPr>
          <p:cNvPr id="60" name="Group 59">
            <a:extLst>
              <a:ext uri="{FF2B5EF4-FFF2-40B4-BE49-F238E27FC236}">
                <a16:creationId xmlns:a16="http://schemas.microsoft.com/office/drawing/2014/main" id="{83FBEEA4-C0BB-A7CB-02E1-77D735B92B4D}"/>
              </a:ext>
            </a:extLst>
          </p:cNvPr>
          <p:cNvGrpSpPr>
            <a:grpSpLocks noChangeAspect="1"/>
          </p:cNvGrpSpPr>
          <p:nvPr/>
        </p:nvGrpSpPr>
        <p:grpSpPr>
          <a:xfrm>
            <a:off x="4625898" y="1216026"/>
            <a:ext cx="462123" cy="306997"/>
            <a:chOff x="5043488" y="2065338"/>
            <a:chExt cx="676275" cy="449262"/>
          </a:xfrm>
          <a:solidFill>
            <a:schemeClr val="bg1"/>
          </a:solidFill>
        </p:grpSpPr>
        <p:sp>
          <p:nvSpPr>
            <p:cNvPr id="71" name="Freeform 1">
              <a:extLst>
                <a:ext uri="{FF2B5EF4-FFF2-40B4-BE49-F238E27FC236}">
                  <a16:creationId xmlns:a16="http://schemas.microsoft.com/office/drawing/2014/main" id="{311DF44D-B028-3A69-554B-1E474355E56C}"/>
                </a:ext>
              </a:extLst>
            </p:cNvPr>
            <p:cNvSpPr>
              <a:spLocks noChangeArrowheads="1"/>
            </p:cNvSpPr>
            <p:nvPr/>
          </p:nvSpPr>
          <p:spPr bwMode="auto">
            <a:xfrm>
              <a:off x="5335588" y="2098675"/>
              <a:ext cx="139700" cy="120650"/>
            </a:xfrm>
            <a:custGeom>
              <a:avLst/>
              <a:gdLst>
                <a:gd name="T0" fmla="*/ 251 w 387"/>
                <a:gd name="T1" fmla="*/ 201 h 335"/>
                <a:gd name="T2" fmla="*/ 251 w 387"/>
                <a:gd name="T3" fmla="*/ 88 h 335"/>
                <a:gd name="T4" fmla="*/ 0 w 387"/>
                <a:gd name="T5" fmla="*/ 88 h 335"/>
                <a:gd name="T6" fmla="*/ 0 w 387"/>
                <a:gd name="T7" fmla="*/ 0 h 335"/>
                <a:gd name="T8" fmla="*/ 339 w 387"/>
                <a:gd name="T9" fmla="*/ 0 h 335"/>
                <a:gd name="T10" fmla="*/ 339 w 387"/>
                <a:gd name="T11" fmla="*/ 201 h 335"/>
                <a:gd name="T12" fmla="*/ 339 w 387"/>
                <a:gd name="T13" fmla="*/ 201 h 335"/>
                <a:gd name="T14" fmla="*/ 386 w 387"/>
                <a:gd name="T15" fmla="*/ 201 h 335"/>
                <a:gd name="T16" fmla="*/ 296 w 387"/>
                <a:gd name="T17" fmla="*/ 334 h 335"/>
                <a:gd name="T18" fmla="*/ 209 w 387"/>
                <a:gd name="T19" fmla="*/ 201 h 335"/>
                <a:gd name="T20" fmla="*/ 251 w 387"/>
                <a:gd name="T21" fmla="*/ 20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7" h="335">
                  <a:moveTo>
                    <a:pt x="251" y="201"/>
                  </a:moveTo>
                  <a:lnTo>
                    <a:pt x="251" y="88"/>
                  </a:lnTo>
                  <a:lnTo>
                    <a:pt x="0" y="88"/>
                  </a:lnTo>
                  <a:lnTo>
                    <a:pt x="0" y="0"/>
                  </a:lnTo>
                  <a:lnTo>
                    <a:pt x="339" y="0"/>
                  </a:lnTo>
                  <a:lnTo>
                    <a:pt x="339" y="201"/>
                  </a:lnTo>
                  <a:lnTo>
                    <a:pt x="339" y="201"/>
                  </a:lnTo>
                  <a:lnTo>
                    <a:pt x="386" y="201"/>
                  </a:lnTo>
                  <a:lnTo>
                    <a:pt x="296" y="334"/>
                  </a:lnTo>
                  <a:lnTo>
                    <a:pt x="209" y="201"/>
                  </a:lnTo>
                  <a:lnTo>
                    <a:pt x="251" y="201"/>
                  </a:lnTo>
                </a:path>
              </a:pathLst>
            </a:custGeom>
            <a:grpFill/>
            <a:ln>
              <a:noFill/>
            </a:ln>
            <a:effectLst/>
          </p:spPr>
          <p:txBody>
            <a:bodyPr wrap="none" anchor="ctr"/>
            <a:lstStyle/>
            <a:p>
              <a:pPr defTabSz="914264"/>
              <a:endParaRPr lang="en-US" sz="1500" dirty="0">
                <a:solidFill>
                  <a:prstClr val="black"/>
                </a:solidFill>
                <a:latin typeface="+mj-lt"/>
              </a:endParaRPr>
            </a:p>
          </p:txBody>
        </p:sp>
        <p:sp>
          <p:nvSpPr>
            <p:cNvPr id="72" name="Freeform 2">
              <a:extLst>
                <a:ext uri="{FF2B5EF4-FFF2-40B4-BE49-F238E27FC236}">
                  <a16:creationId xmlns:a16="http://schemas.microsoft.com/office/drawing/2014/main" id="{8CFCEDF4-1909-5932-F0D6-39BBCB220DC6}"/>
                </a:ext>
              </a:extLst>
            </p:cNvPr>
            <p:cNvSpPr>
              <a:spLocks noChangeArrowheads="1"/>
            </p:cNvSpPr>
            <p:nvPr/>
          </p:nvSpPr>
          <p:spPr bwMode="auto">
            <a:xfrm>
              <a:off x="5503863" y="2282825"/>
              <a:ext cx="139700" cy="120650"/>
            </a:xfrm>
            <a:custGeom>
              <a:avLst/>
              <a:gdLst>
                <a:gd name="T0" fmla="*/ 251 w 387"/>
                <a:gd name="T1" fmla="*/ 204 h 337"/>
                <a:gd name="T2" fmla="*/ 251 w 387"/>
                <a:gd name="T3" fmla="*/ 90 h 337"/>
                <a:gd name="T4" fmla="*/ 0 w 387"/>
                <a:gd name="T5" fmla="*/ 90 h 337"/>
                <a:gd name="T6" fmla="*/ 0 w 387"/>
                <a:gd name="T7" fmla="*/ 0 h 337"/>
                <a:gd name="T8" fmla="*/ 339 w 387"/>
                <a:gd name="T9" fmla="*/ 0 h 337"/>
                <a:gd name="T10" fmla="*/ 339 w 387"/>
                <a:gd name="T11" fmla="*/ 204 h 337"/>
                <a:gd name="T12" fmla="*/ 339 w 387"/>
                <a:gd name="T13" fmla="*/ 204 h 337"/>
                <a:gd name="T14" fmla="*/ 386 w 387"/>
                <a:gd name="T15" fmla="*/ 204 h 337"/>
                <a:gd name="T16" fmla="*/ 296 w 387"/>
                <a:gd name="T17" fmla="*/ 336 h 337"/>
                <a:gd name="T18" fmla="*/ 209 w 387"/>
                <a:gd name="T19" fmla="*/ 204 h 337"/>
                <a:gd name="T20" fmla="*/ 251 w 387"/>
                <a:gd name="T21" fmla="*/ 20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7" h="337">
                  <a:moveTo>
                    <a:pt x="251" y="204"/>
                  </a:moveTo>
                  <a:lnTo>
                    <a:pt x="251" y="90"/>
                  </a:lnTo>
                  <a:lnTo>
                    <a:pt x="0" y="90"/>
                  </a:lnTo>
                  <a:lnTo>
                    <a:pt x="0" y="0"/>
                  </a:lnTo>
                  <a:lnTo>
                    <a:pt x="339" y="0"/>
                  </a:lnTo>
                  <a:lnTo>
                    <a:pt x="339" y="204"/>
                  </a:lnTo>
                  <a:lnTo>
                    <a:pt x="339" y="204"/>
                  </a:lnTo>
                  <a:lnTo>
                    <a:pt x="386" y="204"/>
                  </a:lnTo>
                  <a:lnTo>
                    <a:pt x="296" y="336"/>
                  </a:lnTo>
                  <a:lnTo>
                    <a:pt x="209" y="204"/>
                  </a:lnTo>
                  <a:lnTo>
                    <a:pt x="251" y="204"/>
                  </a:lnTo>
                </a:path>
              </a:pathLst>
            </a:custGeom>
            <a:grpFill/>
            <a:ln>
              <a:noFill/>
            </a:ln>
            <a:effectLst/>
          </p:spPr>
          <p:txBody>
            <a:bodyPr wrap="none" anchor="ctr"/>
            <a:lstStyle/>
            <a:p>
              <a:pPr defTabSz="914264"/>
              <a:endParaRPr lang="en-US" sz="1500" dirty="0">
                <a:solidFill>
                  <a:prstClr val="black"/>
                </a:solidFill>
                <a:latin typeface="+mj-lt"/>
              </a:endParaRPr>
            </a:p>
          </p:txBody>
        </p:sp>
        <p:sp>
          <p:nvSpPr>
            <p:cNvPr id="73" name="Freeform 3">
              <a:extLst>
                <a:ext uri="{FF2B5EF4-FFF2-40B4-BE49-F238E27FC236}">
                  <a16:creationId xmlns:a16="http://schemas.microsoft.com/office/drawing/2014/main" id="{CB6CACCA-ABB8-50FD-A9E8-18683ADDBB18}"/>
                </a:ext>
              </a:extLst>
            </p:cNvPr>
            <p:cNvSpPr>
              <a:spLocks noChangeArrowheads="1"/>
            </p:cNvSpPr>
            <p:nvPr/>
          </p:nvSpPr>
          <p:spPr bwMode="auto">
            <a:xfrm>
              <a:off x="5043488" y="2065338"/>
              <a:ext cx="285750" cy="88900"/>
            </a:xfrm>
            <a:custGeom>
              <a:avLst/>
              <a:gdLst>
                <a:gd name="T0" fmla="*/ 396 w 792"/>
                <a:gd name="T1" fmla="*/ 247 h 248"/>
                <a:gd name="T2" fmla="*/ 0 w 792"/>
                <a:gd name="T3" fmla="*/ 247 h 248"/>
                <a:gd name="T4" fmla="*/ 0 w 792"/>
                <a:gd name="T5" fmla="*/ 0 h 248"/>
                <a:gd name="T6" fmla="*/ 791 w 792"/>
                <a:gd name="T7" fmla="*/ 0 h 248"/>
                <a:gd name="T8" fmla="*/ 791 w 792"/>
                <a:gd name="T9" fmla="*/ 247 h 248"/>
                <a:gd name="T10" fmla="*/ 396 w 792"/>
                <a:gd name="T11" fmla="*/ 247 h 248"/>
              </a:gdLst>
              <a:ahLst/>
              <a:cxnLst>
                <a:cxn ang="0">
                  <a:pos x="T0" y="T1"/>
                </a:cxn>
                <a:cxn ang="0">
                  <a:pos x="T2" y="T3"/>
                </a:cxn>
                <a:cxn ang="0">
                  <a:pos x="T4" y="T5"/>
                </a:cxn>
                <a:cxn ang="0">
                  <a:pos x="T6" y="T7"/>
                </a:cxn>
                <a:cxn ang="0">
                  <a:pos x="T8" y="T9"/>
                </a:cxn>
                <a:cxn ang="0">
                  <a:pos x="T10" y="T11"/>
                </a:cxn>
              </a:cxnLst>
              <a:rect l="0" t="0" r="r" b="b"/>
              <a:pathLst>
                <a:path w="792" h="248">
                  <a:moveTo>
                    <a:pt x="396" y="247"/>
                  </a:moveTo>
                  <a:lnTo>
                    <a:pt x="0" y="247"/>
                  </a:lnTo>
                  <a:lnTo>
                    <a:pt x="0" y="0"/>
                  </a:lnTo>
                  <a:lnTo>
                    <a:pt x="791" y="0"/>
                  </a:lnTo>
                  <a:lnTo>
                    <a:pt x="791" y="247"/>
                  </a:lnTo>
                  <a:lnTo>
                    <a:pt x="396" y="247"/>
                  </a:lnTo>
                </a:path>
              </a:pathLst>
            </a:custGeom>
            <a:grpFill/>
            <a:ln>
              <a:noFill/>
            </a:ln>
            <a:effectLst/>
          </p:spPr>
          <p:txBody>
            <a:bodyPr wrap="none" anchor="ctr"/>
            <a:lstStyle/>
            <a:p>
              <a:pPr defTabSz="914264"/>
              <a:endParaRPr lang="en-US" sz="1500" dirty="0">
                <a:solidFill>
                  <a:prstClr val="black"/>
                </a:solidFill>
                <a:latin typeface="+mj-lt"/>
              </a:endParaRPr>
            </a:p>
          </p:txBody>
        </p:sp>
        <p:sp>
          <p:nvSpPr>
            <p:cNvPr id="74" name="Freeform 4">
              <a:extLst>
                <a:ext uri="{FF2B5EF4-FFF2-40B4-BE49-F238E27FC236}">
                  <a16:creationId xmlns:a16="http://schemas.microsoft.com/office/drawing/2014/main" id="{6D3C6370-8B0C-179F-5283-A6138294DCAC}"/>
                </a:ext>
              </a:extLst>
            </p:cNvPr>
            <p:cNvSpPr>
              <a:spLocks noChangeArrowheads="1"/>
            </p:cNvSpPr>
            <p:nvPr/>
          </p:nvSpPr>
          <p:spPr bwMode="auto">
            <a:xfrm>
              <a:off x="5187950" y="2244725"/>
              <a:ext cx="307975" cy="88900"/>
            </a:xfrm>
            <a:custGeom>
              <a:avLst/>
              <a:gdLst>
                <a:gd name="T0" fmla="*/ 428 w 857"/>
                <a:gd name="T1" fmla="*/ 246 h 247"/>
                <a:gd name="T2" fmla="*/ 0 w 857"/>
                <a:gd name="T3" fmla="*/ 246 h 247"/>
                <a:gd name="T4" fmla="*/ 0 w 857"/>
                <a:gd name="T5" fmla="*/ 0 h 247"/>
                <a:gd name="T6" fmla="*/ 856 w 857"/>
                <a:gd name="T7" fmla="*/ 0 h 247"/>
                <a:gd name="T8" fmla="*/ 856 w 857"/>
                <a:gd name="T9" fmla="*/ 246 h 247"/>
                <a:gd name="T10" fmla="*/ 428 w 857"/>
                <a:gd name="T11" fmla="*/ 246 h 247"/>
              </a:gdLst>
              <a:ahLst/>
              <a:cxnLst>
                <a:cxn ang="0">
                  <a:pos x="T0" y="T1"/>
                </a:cxn>
                <a:cxn ang="0">
                  <a:pos x="T2" y="T3"/>
                </a:cxn>
                <a:cxn ang="0">
                  <a:pos x="T4" y="T5"/>
                </a:cxn>
                <a:cxn ang="0">
                  <a:pos x="T6" y="T7"/>
                </a:cxn>
                <a:cxn ang="0">
                  <a:pos x="T8" y="T9"/>
                </a:cxn>
                <a:cxn ang="0">
                  <a:pos x="T10" y="T11"/>
                </a:cxn>
              </a:cxnLst>
              <a:rect l="0" t="0" r="r" b="b"/>
              <a:pathLst>
                <a:path w="857" h="247">
                  <a:moveTo>
                    <a:pt x="428" y="246"/>
                  </a:moveTo>
                  <a:lnTo>
                    <a:pt x="0" y="246"/>
                  </a:lnTo>
                  <a:lnTo>
                    <a:pt x="0" y="0"/>
                  </a:lnTo>
                  <a:lnTo>
                    <a:pt x="856" y="0"/>
                  </a:lnTo>
                  <a:lnTo>
                    <a:pt x="856" y="246"/>
                  </a:lnTo>
                  <a:lnTo>
                    <a:pt x="428" y="246"/>
                  </a:lnTo>
                </a:path>
              </a:pathLst>
            </a:custGeom>
            <a:grpFill/>
            <a:ln>
              <a:noFill/>
            </a:ln>
            <a:effectLst/>
          </p:spPr>
          <p:txBody>
            <a:bodyPr wrap="none" anchor="ctr"/>
            <a:lstStyle/>
            <a:p>
              <a:pPr defTabSz="914264"/>
              <a:endParaRPr lang="en-US" sz="1500" dirty="0">
                <a:solidFill>
                  <a:prstClr val="black"/>
                </a:solidFill>
                <a:latin typeface="+mj-lt"/>
              </a:endParaRPr>
            </a:p>
          </p:txBody>
        </p:sp>
        <p:sp>
          <p:nvSpPr>
            <p:cNvPr id="75" name="Freeform 5">
              <a:extLst>
                <a:ext uri="{FF2B5EF4-FFF2-40B4-BE49-F238E27FC236}">
                  <a16:creationId xmlns:a16="http://schemas.microsoft.com/office/drawing/2014/main" id="{BE14AA29-1571-19DE-6D42-90AAF8E131ED}"/>
                </a:ext>
              </a:extLst>
            </p:cNvPr>
            <p:cNvSpPr>
              <a:spLocks noChangeArrowheads="1"/>
            </p:cNvSpPr>
            <p:nvPr/>
          </p:nvSpPr>
          <p:spPr bwMode="auto">
            <a:xfrm>
              <a:off x="5391150" y="2425700"/>
              <a:ext cx="328613" cy="88900"/>
            </a:xfrm>
            <a:custGeom>
              <a:avLst/>
              <a:gdLst>
                <a:gd name="T0" fmla="*/ 457 w 915"/>
                <a:gd name="T1" fmla="*/ 247 h 248"/>
                <a:gd name="T2" fmla="*/ 0 w 915"/>
                <a:gd name="T3" fmla="*/ 247 h 248"/>
                <a:gd name="T4" fmla="*/ 0 w 915"/>
                <a:gd name="T5" fmla="*/ 0 h 248"/>
                <a:gd name="T6" fmla="*/ 914 w 915"/>
                <a:gd name="T7" fmla="*/ 0 h 248"/>
                <a:gd name="T8" fmla="*/ 914 w 915"/>
                <a:gd name="T9" fmla="*/ 247 h 248"/>
                <a:gd name="T10" fmla="*/ 457 w 915"/>
                <a:gd name="T11" fmla="*/ 247 h 248"/>
              </a:gdLst>
              <a:ahLst/>
              <a:cxnLst>
                <a:cxn ang="0">
                  <a:pos x="T0" y="T1"/>
                </a:cxn>
                <a:cxn ang="0">
                  <a:pos x="T2" y="T3"/>
                </a:cxn>
                <a:cxn ang="0">
                  <a:pos x="T4" y="T5"/>
                </a:cxn>
                <a:cxn ang="0">
                  <a:pos x="T6" y="T7"/>
                </a:cxn>
                <a:cxn ang="0">
                  <a:pos x="T8" y="T9"/>
                </a:cxn>
                <a:cxn ang="0">
                  <a:pos x="T10" y="T11"/>
                </a:cxn>
              </a:cxnLst>
              <a:rect l="0" t="0" r="r" b="b"/>
              <a:pathLst>
                <a:path w="915" h="248">
                  <a:moveTo>
                    <a:pt x="457" y="247"/>
                  </a:moveTo>
                  <a:lnTo>
                    <a:pt x="0" y="247"/>
                  </a:lnTo>
                  <a:lnTo>
                    <a:pt x="0" y="0"/>
                  </a:lnTo>
                  <a:lnTo>
                    <a:pt x="914" y="0"/>
                  </a:lnTo>
                  <a:lnTo>
                    <a:pt x="914" y="247"/>
                  </a:lnTo>
                  <a:lnTo>
                    <a:pt x="457" y="247"/>
                  </a:lnTo>
                </a:path>
              </a:pathLst>
            </a:custGeom>
            <a:grpFill/>
            <a:ln>
              <a:noFill/>
            </a:ln>
            <a:effectLst/>
          </p:spPr>
          <p:txBody>
            <a:bodyPr wrap="none" anchor="ctr"/>
            <a:lstStyle/>
            <a:p>
              <a:pPr defTabSz="914264"/>
              <a:endParaRPr lang="en-US" sz="1500" dirty="0">
                <a:solidFill>
                  <a:prstClr val="black"/>
                </a:solidFill>
                <a:latin typeface="+mj-lt"/>
              </a:endParaRPr>
            </a:p>
          </p:txBody>
        </p:sp>
      </p:grpSp>
      <p:sp>
        <p:nvSpPr>
          <p:cNvPr id="61" name="TextBox 60">
            <a:extLst>
              <a:ext uri="{FF2B5EF4-FFF2-40B4-BE49-F238E27FC236}">
                <a16:creationId xmlns:a16="http://schemas.microsoft.com/office/drawing/2014/main" id="{12D7918B-736D-42AD-486E-369FB4D83827}"/>
              </a:ext>
            </a:extLst>
          </p:cNvPr>
          <p:cNvSpPr txBox="1"/>
          <p:nvPr/>
        </p:nvSpPr>
        <p:spPr>
          <a:xfrm>
            <a:off x="4181678" y="1561882"/>
            <a:ext cx="1473629" cy="253916"/>
          </a:xfrm>
          <a:prstGeom prst="rect">
            <a:avLst/>
          </a:prstGeom>
          <a:noFill/>
        </p:spPr>
        <p:txBody>
          <a:bodyPr wrap="square" rtlCol="0">
            <a:spAutoFit/>
          </a:bodyPr>
          <a:lstStyle/>
          <a:p>
            <a:pPr algn="ctr" defTabSz="914264"/>
            <a:r>
              <a:rPr lang="en-US" sz="1050" dirty="0">
                <a:solidFill>
                  <a:prstClr val="white"/>
                </a:solidFill>
                <a:latin typeface="+mj-lt"/>
                <a:cs typeface="Arial" panose="020B0604020202020204" pitchFamily="34" charset="0"/>
              </a:rPr>
              <a:t>Project</a:t>
            </a:r>
          </a:p>
        </p:txBody>
      </p:sp>
      <p:sp>
        <p:nvSpPr>
          <p:cNvPr id="62" name="TextBox 61">
            <a:extLst>
              <a:ext uri="{FF2B5EF4-FFF2-40B4-BE49-F238E27FC236}">
                <a16:creationId xmlns:a16="http://schemas.microsoft.com/office/drawing/2014/main" id="{D5F804AA-5C7C-4279-4CDB-53596009C649}"/>
              </a:ext>
            </a:extLst>
          </p:cNvPr>
          <p:cNvSpPr txBox="1"/>
          <p:nvPr/>
        </p:nvSpPr>
        <p:spPr>
          <a:xfrm>
            <a:off x="4919235" y="1569598"/>
            <a:ext cx="1473629" cy="253916"/>
          </a:xfrm>
          <a:prstGeom prst="rect">
            <a:avLst/>
          </a:prstGeom>
          <a:noFill/>
        </p:spPr>
        <p:txBody>
          <a:bodyPr wrap="square" rtlCol="0">
            <a:spAutoFit/>
          </a:bodyPr>
          <a:lstStyle/>
          <a:p>
            <a:pPr algn="ctr" defTabSz="914264"/>
            <a:r>
              <a:rPr lang="en-US" sz="1050" dirty="0">
                <a:solidFill>
                  <a:prstClr val="white"/>
                </a:solidFill>
                <a:latin typeface="+mj-lt"/>
                <a:cs typeface="Arial" panose="020B0604020202020204" pitchFamily="34" charset="0"/>
              </a:rPr>
              <a:t>Field</a:t>
            </a:r>
          </a:p>
        </p:txBody>
      </p:sp>
      <p:sp>
        <p:nvSpPr>
          <p:cNvPr id="63" name="TextBox 62">
            <a:extLst>
              <a:ext uri="{FF2B5EF4-FFF2-40B4-BE49-F238E27FC236}">
                <a16:creationId xmlns:a16="http://schemas.microsoft.com/office/drawing/2014/main" id="{36CFDFA6-A681-85CF-28FB-62F8E595942E}"/>
              </a:ext>
            </a:extLst>
          </p:cNvPr>
          <p:cNvSpPr txBox="1"/>
          <p:nvPr/>
        </p:nvSpPr>
        <p:spPr>
          <a:xfrm>
            <a:off x="5751734" y="1567639"/>
            <a:ext cx="1473629" cy="253916"/>
          </a:xfrm>
          <a:prstGeom prst="rect">
            <a:avLst/>
          </a:prstGeom>
          <a:noFill/>
        </p:spPr>
        <p:txBody>
          <a:bodyPr wrap="square" rtlCol="0">
            <a:spAutoFit/>
          </a:bodyPr>
          <a:lstStyle/>
          <a:p>
            <a:pPr algn="ctr" defTabSz="914264"/>
            <a:r>
              <a:rPr lang="en-US" sz="1050" dirty="0">
                <a:solidFill>
                  <a:prstClr val="white"/>
                </a:solidFill>
                <a:latin typeface="+mj-lt"/>
                <a:cs typeface="Arial" panose="020B0604020202020204" pitchFamily="34" charset="0"/>
              </a:rPr>
              <a:t>Analytics</a:t>
            </a:r>
          </a:p>
        </p:txBody>
      </p:sp>
      <p:sp>
        <p:nvSpPr>
          <p:cNvPr id="64" name="TextBox 63">
            <a:extLst>
              <a:ext uri="{FF2B5EF4-FFF2-40B4-BE49-F238E27FC236}">
                <a16:creationId xmlns:a16="http://schemas.microsoft.com/office/drawing/2014/main" id="{6B9C7ABD-5281-00CB-A19E-DB48C458DCB4}"/>
              </a:ext>
            </a:extLst>
          </p:cNvPr>
          <p:cNvSpPr txBox="1"/>
          <p:nvPr/>
        </p:nvSpPr>
        <p:spPr>
          <a:xfrm>
            <a:off x="1626029" y="1576468"/>
            <a:ext cx="1473629" cy="253916"/>
          </a:xfrm>
          <a:prstGeom prst="rect">
            <a:avLst/>
          </a:prstGeom>
          <a:noFill/>
        </p:spPr>
        <p:txBody>
          <a:bodyPr wrap="square" rtlCol="0">
            <a:spAutoFit/>
          </a:bodyPr>
          <a:lstStyle/>
          <a:p>
            <a:pPr algn="ctr" defTabSz="914264"/>
            <a:r>
              <a:rPr lang="en-US" sz="1050" dirty="0">
                <a:solidFill>
                  <a:prstClr val="white"/>
                </a:solidFill>
                <a:latin typeface="+mj-lt"/>
                <a:cs typeface="Arial" panose="020B0604020202020204" pitchFamily="34" charset="0"/>
              </a:rPr>
              <a:t>Problem</a:t>
            </a:r>
          </a:p>
        </p:txBody>
      </p:sp>
      <p:sp>
        <p:nvSpPr>
          <p:cNvPr id="65" name="TextBox 64">
            <a:extLst>
              <a:ext uri="{FF2B5EF4-FFF2-40B4-BE49-F238E27FC236}">
                <a16:creationId xmlns:a16="http://schemas.microsoft.com/office/drawing/2014/main" id="{5287EC8F-6A37-3281-0BA6-6D38FB1E3BE3}"/>
              </a:ext>
            </a:extLst>
          </p:cNvPr>
          <p:cNvSpPr txBox="1"/>
          <p:nvPr/>
        </p:nvSpPr>
        <p:spPr>
          <a:xfrm>
            <a:off x="0" y="1564015"/>
            <a:ext cx="1473629" cy="253916"/>
          </a:xfrm>
          <a:prstGeom prst="rect">
            <a:avLst/>
          </a:prstGeom>
          <a:noFill/>
        </p:spPr>
        <p:txBody>
          <a:bodyPr wrap="square" rtlCol="0">
            <a:spAutoFit/>
          </a:bodyPr>
          <a:lstStyle/>
          <a:p>
            <a:pPr algn="ctr" defTabSz="914264"/>
            <a:r>
              <a:rPr lang="en-US" sz="1050" dirty="0">
                <a:solidFill>
                  <a:prstClr val="white"/>
                </a:solidFill>
                <a:latin typeface="+mj-lt"/>
                <a:cs typeface="Arial" panose="020B0604020202020204" pitchFamily="34" charset="0"/>
              </a:rPr>
              <a:t>Watch</a:t>
            </a:r>
          </a:p>
        </p:txBody>
      </p:sp>
      <p:sp>
        <p:nvSpPr>
          <p:cNvPr id="66" name="TextBox 65">
            <a:extLst>
              <a:ext uri="{FF2B5EF4-FFF2-40B4-BE49-F238E27FC236}">
                <a16:creationId xmlns:a16="http://schemas.microsoft.com/office/drawing/2014/main" id="{6730ADC0-8E9D-C04F-084E-2412BE14E043}"/>
              </a:ext>
            </a:extLst>
          </p:cNvPr>
          <p:cNvSpPr txBox="1"/>
          <p:nvPr/>
        </p:nvSpPr>
        <p:spPr>
          <a:xfrm>
            <a:off x="770751" y="1564462"/>
            <a:ext cx="1473629" cy="253916"/>
          </a:xfrm>
          <a:prstGeom prst="rect">
            <a:avLst/>
          </a:prstGeom>
          <a:noFill/>
        </p:spPr>
        <p:txBody>
          <a:bodyPr wrap="square" rtlCol="0">
            <a:spAutoFit/>
          </a:bodyPr>
          <a:lstStyle/>
          <a:p>
            <a:pPr algn="ctr" defTabSz="914264"/>
            <a:r>
              <a:rPr lang="en-US" sz="1050" dirty="0">
                <a:solidFill>
                  <a:prstClr val="white"/>
                </a:solidFill>
                <a:latin typeface="+mj-lt"/>
                <a:cs typeface="Arial" panose="020B0604020202020204" pitchFamily="34" charset="0"/>
              </a:rPr>
              <a:t>Incident</a:t>
            </a:r>
          </a:p>
        </p:txBody>
      </p:sp>
      <p:sp>
        <p:nvSpPr>
          <p:cNvPr id="67" name="TextBox 66">
            <a:extLst>
              <a:ext uri="{FF2B5EF4-FFF2-40B4-BE49-F238E27FC236}">
                <a16:creationId xmlns:a16="http://schemas.microsoft.com/office/drawing/2014/main" id="{44FFE42B-1834-742F-B9CF-9F429F9760DD}"/>
              </a:ext>
            </a:extLst>
          </p:cNvPr>
          <p:cNvSpPr txBox="1"/>
          <p:nvPr/>
        </p:nvSpPr>
        <p:spPr>
          <a:xfrm>
            <a:off x="7150375" y="1821114"/>
            <a:ext cx="1515828" cy="830997"/>
          </a:xfrm>
          <a:prstGeom prst="rect">
            <a:avLst/>
          </a:prstGeom>
          <a:noFill/>
        </p:spPr>
        <p:txBody>
          <a:bodyPr wrap="square" rtlCol="0">
            <a:spAutoFit/>
          </a:bodyPr>
          <a:lstStyle/>
          <a:p>
            <a:pPr defTabSz="914264"/>
            <a:r>
              <a:rPr lang="en-US" sz="1200" dirty="0">
                <a:solidFill>
                  <a:schemeClr val="bg1"/>
                </a:solidFill>
                <a:latin typeface="+mj-lt"/>
              </a:rPr>
              <a:t>Unified security policy across the network &amp; locations </a:t>
            </a:r>
          </a:p>
        </p:txBody>
      </p:sp>
      <p:sp>
        <p:nvSpPr>
          <p:cNvPr id="68" name="TextBox 67">
            <a:extLst>
              <a:ext uri="{FF2B5EF4-FFF2-40B4-BE49-F238E27FC236}">
                <a16:creationId xmlns:a16="http://schemas.microsoft.com/office/drawing/2014/main" id="{2131C422-AB9B-46E3-496C-58B0869A0937}"/>
              </a:ext>
            </a:extLst>
          </p:cNvPr>
          <p:cNvSpPr txBox="1"/>
          <p:nvPr/>
        </p:nvSpPr>
        <p:spPr>
          <a:xfrm>
            <a:off x="7166313" y="2761541"/>
            <a:ext cx="1515828" cy="830997"/>
          </a:xfrm>
          <a:prstGeom prst="rect">
            <a:avLst/>
          </a:prstGeom>
          <a:noFill/>
        </p:spPr>
        <p:txBody>
          <a:bodyPr wrap="square" rtlCol="0">
            <a:spAutoFit/>
          </a:bodyPr>
          <a:lstStyle/>
          <a:p>
            <a:pPr defTabSz="914264"/>
            <a:r>
              <a:rPr lang="en-US" sz="1200" dirty="0">
                <a:solidFill>
                  <a:schemeClr val="bg1"/>
                </a:solidFill>
                <a:latin typeface="+mj-lt"/>
              </a:rPr>
              <a:t>SLA backed network services connecting users to DC/Cloud</a:t>
            </a:r>
          </a:p>
        </p:txBody>
      </p:sp>
      <p:sp>
        <p:nvSpPr>
          <p:cNvPr id="69" name="TextBox 68">
            <a:extLst>
              <a:ext uri="{FF2B5EF4-FFF2-40B4-BE49-F238E27FC236}">
                <a16:creationId xmlns:a16="http://schemas.microsoft.com/office/drawing/2014/main" id="{A37AF57C-D068-ADA3-B7AA-B39FDF5E6C6E}"/>
              </a:ext>
            </a:extLst>
          </p:cNvPr>
          <p:cNvSpPr txBox="1"/>
          <p:nvPr/>
        </p:nvSpPr>
        <p:spPr>
          <a:xfrm>
            <a:off x="7131091" y="1065354"/>
            <a:ext cx="1515828" cy="646331"/>
          </a:xfrm>
          <a:prstGeom prst="rect">
            <a:avLst/>
          </a:prstGeom>
          <a:noFill/>
        </p:spPr>
        <p:txBody>
          <a:bodyPr wrap="square" rtlCol="0">
            <a:spAutoFit/>
          </a:bodyPr>
          <a:lstStyle/>
          <a:p>
            <a:pPr defTabSz="914264"/>
            <a:r>
              <a:rPr lang="en-US" sz="1200" dirty="0">
                <a:solidFill>
                  <a:schemeClr val="bg1"/>
                </a:solidFill>
                <a:latin typeface="+mj-lt"/>
              </a:rPr>
              <a:t>24/7 Managed services focused around outcomes</a:t>
            </a:r>
          </a:p>
        </p:txBody>
      </p:sp>
      <p:sp>
        <p:nvSpPr>
          <p:cNvPr id="70" name="TextBox 69">
            <a:extLst>
              <a:ext uri="{FF2B5EF4-FFF2-40B4-BE49-F238E27FC236}">
                <a16:creationId xmlns:a16="http://schemas.microsoft.com/office/drawing/2014/main" id="{49DEE7AC-80D3-7174-C7C6-CED16B4D1046}"/>
              </a:ext>
            </a:extLst>
          </p:cNvPr>
          <p:cNvSpPr txBox="1"/>
          <p:nvPr/>
        </p:nvSpPr>
        <p:spPr>
          <a:xfrm rot="16200000">
            <a:off x="-347911" y="2050860"/>
            <a:ext cx="1061253" cy="323165"/>
          </a:xfrm>
          <a:prstGeom prst="rect">
            <a:avLst/>
          </a:prstGeom>
          <a:noFill/>
        </p:spPr>
        <p:txBody>
          <a:bodyPr wrap="none" rtlCol="0">
            <a:spAutoFit/>
          </a:bodyPr>
          <a:lstStyle/>
          <a:p>
            <a:pPr defTabSz="914264"/>
            <a:r>
              <a:rPr lang="en-US" sz="1500" dirty="0">
                <a:solidFill>
                  <a:prstClr val="black"/>
                </a:solidFill>
                <a:latin typeface="+mj-lt"/>
                <a:cs typeface="Arial" panose="020B0604020202020204" pitchFamily="34" charset="0"/>
              </a:rPr>
              <a:t>Sify Cloud</a:t>
            </a:r>
          </a:p>
        </p:txBody>
      </p:sp>
      <p:cxnSp>
        <p:nvCxnSpPr>
          <p:cNvPr id="10" name="Straight Connector 9">
            <a:extLst>
              <a:ext uri="{FF2B5EF4-FFF2-40B4-BE49-F238E27FC236}">
                <a16:creationId xmlns:a16="http://schemas.microsoft.com/office/drawing/2014/main" id="{AAB82D6B-5375-9C3A-B6E8-31958AA68318}"/>
              </a:ext>
            </a:extLst>
          </p:cNvPr>
          <p:cNvCxnSpPr>
            <a:cxnSpLocks/>
          </p:cNvCxnSpPr>
          <p:nvPr/>
        </p:nvCxnSpPr>
        <p:spPr>
          <a:xfrm>
            <a:off x="6568883" y="3487778"/>
            <a:ext cx="0" cy="576000"/>
          </a:xfrm>
          <a:prstGeom prst="line">
            <a:avLst/>
          </a:prstGeom>
          <a:ln>
            <a:solidFill>
              <a:schemeClr val="bg1"/>
            </a:solidFill>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896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F1E656-CCB9-1697-82A9-553293F89E0B}"/>
              </a:ext>
            </a:extLst>
          </p:cNvPr>
          <p:cNvSpPr txBox="1"/>
          <p:nvPr/>
        </p:nvSpPr>
        <p:spPr>
          <a:xfrm>
            <a:off x="4751388" y="984778"/>
            <a:ext cx="4078963" cy="400110"/>
          </a:xfrm>
          <a:prstGeom prst="rect">
            <a:avLst/>
          </a:prstGeom>
          <a:noFill/>
          <a:ln>
            <a:noFill/>
          </a:ln>
        </p:spPr>
        <p:txBody>
          <a:bodyPr wrap="square">
            <a:spAutoFit/>
          </a:bodyPr>
          <a:lstStyle/>
          <a:p>
            <a:pPr algn="r" defTabSz="685800"/>
            <a:r>
              <a:rPr lang="en-US" sz="1000" dirty="0">
                <a:solidFill>
                  <a:schemeClr val="bg1">
                    <a:lumMod val="75000"/>
                  </a:schemeClr>
                </a:solidFill>
                <a:latin typeface="+mj-lt"/>
              </a:rPr>
              <a:t>Network Intelligence Tool = Visibility</a:t>
            </a:r>
          </a:p>
          <a:p>
            <a:pPr algn="r" defTabSz="685800"/>
            <a:r>
              <a:rPr lang="en-US" sz="1000" dirty="0">
                <a:solidFill>
                  <a:schemeClr val="bg1">
                    <a:lumMod val="75000"/>
                  </a:schemeClr>
                </a:solidFill>
                <a:latin typeface="+mj-lt"/>
              </a:rPr>
              <a:t>SASE platform = Control</a:t>
            </a:r>
          </a:p>
        </p:txBody>
      </p:sp>
      <p:sp>
        <p:nvSpPr>
          <p:cNvPr id="26" name="TextBox 25">
            <a:extLst>
              <a:ext uri="{FF2B5EF4-FFF2-40B4-BE49-F238E27FC236}">
                <a16:creationId xmlns:a16="http://schemas.microsoft.com/office/drawing/2014/main" id="{033844B5-6685-39FA-39BA-045B8A3491C4}"/>
              </a:ext>
            </a:extLst>
          </p:cNvPr>
          <p:cNvSpPr txBox="1"/>
          <p:nvPr/>
        </p:nvSpPr>
        <p:spPr>
          <a:xfrm>
            <a:off x="323850" y="984778"/>
            <a:ext cx="4078963" cy="323165"/>
          </a:xfrm>
          <a:prstGeom prst="rect">
            <a:avLst/>
          </a:prstGeom>
          <a:noFill/>
        </p:spPr>
        <p:txBody>
          <a:bodyPr wrap="square">
            <a:spAutoFit/>
          </a:bodyPr>
          <a:lstStyle/>
          <a:p>
            <a:pPr defTabSz="685800"/>
            <a:r>
              <a:rPr lang="en-US" sz="1500" b="1" dirty="0">
                <a:solidFill>
                  <a:schemeClr val="bg1"/>
                </a:solidFill>
                <a:latin typeface="+mj-lt"/>
              </a:rPr>
              <a:t>Creating Bundled Services</a:t>
            </a:r>
          </a:p>
        </p:txBody>
      </p:sp>
      <p:sp>
        <p:nvSpPr>
          <p:cNvPr id="31" name="Rectangle: Rounded Corners 30">
            <a:extLst>
              <a:ext uri="{FF2B5EF4-FFF2-40B4-BE49-F238E27FC236}">
                <a16:creationId xmlns:a16="http://schemas.microsoft.com/office/drawing/2014/main" id="{58573A87-C8F0-5033-F787-166CBDD68079}"/>
              </a:ext>
            </a:extLst>
          </p:cNvPr>
          <p:cNvSpPr/>
          <p:nvPr/>
        </p:nvSpPr>
        <p:spPr>
          <a:xfrm>
            <a:off x="699371" y="1625536"/>
            <a:ext cx="3798252" cy="792000"/>
          </a:xfrm>
          <a:prstGeom prst="roundRect">
            <a:avLst/>
          </a:prstGeom>
          <a:solidFill>
            <a:srgbClr val="10253F">
              <a:alpha val="80000"/>
            </a:srgbClr>
          </a:solidFill>
          <a:ln w="63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srgbClr val="BED730"/>
                </a:solidFill>
                <a:latin typeface="+mj-lt"/>
              </a:rPr>
              <a:t>Clean Internet</a:t>
            </a:r>
          </a:p>
          <a:p>
            <a:pPr marL="557199" lvl="1" indent="-214308" defTabSz="685800">
              <a:buFont typeface="Arial" panose="020B0604020202020204" pitchFamily="34" charset="0"/>
              <a:buChar char="•"/>
            </a:pPr>
            <a:r>
              <a:rPr lang="en-US" sz="1050" dirty="0">
                <a:solidFill>
                  <a:prstClr val="white"/>
                </a:solidFill>
                <a:latin typeface="+mj-lt"/>
              </a:rPr>
              <a:t>Network based service, not focused on end-user</a:t>
            </a:r>
          </a:p>
          <a:p>
            <a:pPr marL="557199" lvl="1" indent="-214308" defTabSz="685800">
              <a:buFont typeface="Arial" panose="020B0604020202020204" pitchFamily="34" charset="0"/>
              <a:buChar char="•"/>
            </a:pPr>
            <a:r>
              <a:rPr lang="en-US" sz="1050" dirty="0">
                <a:solidFill>
                  <a:prstClr val="white"/>
                </a:solidFill>
                <a:latin typeface="+mj-lt"/>
              </a:rPr>
              <a:t>Customers can also be a downstream ISP</a:t>
            </a:r>
          </a:p>
        </p:txBody>
      </p:sp>
      <p:sp>
        <p:nvSpPr>
          <p:cNvPr id="32" name="Rectangle: Rounded Corners 31">
            <a:extLst>
              <a:ext uri="{FF2B5EF4-FFF2-40B4-BE49-F238E27FC236}">
                <a16:creationId xmlns:a16="http://schemas.microsoft.com/office/drawing/2014/main" id="{03BC3DEB-83C8-4EE3-FFD1-1879532506D4}"/>
              </a:ext>
            </a:extLst>
          </p:cNvPr>
          <p:cNvSpPr/>
          <p:nvPr/>
        </p:nvSpPr>
        <p:spPr>
          <a:xfrm>
            <a:off x="699371" y="2506700"/>
            <a:ext cx="3798252" cy="792000"/>
          </a:xfrm>
          <a:prstGeom prst="roundRect">
            <a:avLst/>
          </a:prstGeom>
          <a:solidFill>
            <a:srgbClr val="10253F">
              <a:alpha val="80000"/>
            </a:srgbClr>
          </a:solidFill>
          <a:ln w="63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srgbClr val="BED730"/>
                </a:solidFill>
                <a:latin typeface="+mj-lt"/>
              </a:rPr>
              <a:t>Remote connect (WFH) for MPLS customers</a:t>
            </a:r>
          </a:p>
          <a:p>
            <a:pPr marL="557199" lvl="1" indent="-214308" defTabSz="685800">
              <a:buFont typeface="Arial" panose="020B0604020202020204" pitchFamily="34" charset="0"/>
              <a:buChar char="•"/>
            </a:pPr>
            <a:r>
              <a:rPr lang="en-US" sz="1050" dirty="0">
                <a:solidFill>
                  <a:prstClr val="white"/>
                </a:solidFill>
                <a:latin typeface="+mj-lt"/>
              </a:rPr>
              <a:t>Secure Site Connect - network based</a:t>
            </a:r>
          </a:p>
          <a:p>
            <a:pPr marL="557199" lvl="1" indent="-214308" defTabSz="685800">
              <a:buFont typeface="Arial" panose="020B0604020202020204" pitchFamily="34" charset="0"/>
              <a:buChar char="•"/>
            </a:pPr>
            <a:r>
              <a:rPr lang="en-US" sz="1050" dirty="0">
                <a:solidFill>
                  <a:prstClr val="white"/>
                </a:solidFill>
                <a:latin typeface="+mj-lt"/>
              </a:rPr>
              <a:t>Secure Roam Connect - end-user based</a:t>
            </a:r>
          </a:p>
        </p:txBody>
      </p:sp>
      <p:sp>
        <p:nvSpPr>
          <p:cNvPr id="33" name="Rectangle: Rounded Corners 32">
            <a:extLst>
              <a:ext uri="{FF2B5EF4-FFF2-40B4-BE49-F238E27FC236}">
                <a16:creationId xmlns:a16="http://schemas.microsoft.com/office/drawing/2014/main" id="{A7732835-A9EC-AE34-EE97-E7B8FF1EBA82}"/>
              </a:ext>
            </a:extLst>
          </p:cNvPr>
          <p:cNvSpPr/>
          <p:nvPr/>
        </p:nvSpPr>
        <p:spPr>
          <a:xfrm>
            <a:off x="4624753" y="1625536"/>
            <a:ext cx="3798250" cy="792000"/>
          </a:xfrm>
          <a:prstGeom prst="roundRect">
            <a:avLst/>
          </a:prstGeom>
          <a:solidFill>
            <a:srgbClr val="10253F">
              <a:alpha val="80000"/>
            </a:srgbClr>
          </a:solidFill>
          <a:ln w="63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srgbClr val="BED730"/>
                </a:solidFill>
                <a:latin typeface="+mj-lt"/>
              </a:rPr>
              <a:t>Integrate with SD-WAN</a:t>
            </a:r>
          </a:p>
          <a:p>
            <a:pPr marL="557199" lvl="1" indent="-214308" defTabSz="685800">
              <a:buFont typeface="Arial" panose="020B0604020202020204" pitchFamily="34" charset="0"/>
              <a:buChar char="•"/>
            </a:pPr>
            <a:r>
              <a:rPr lang="en-US" sz="1050" dirty="0">
                <a:solidFill>
                  <a:prstClr val="white"/>
                </a:solidFill>
                <a:latin typeface="+mj-lt"/>
              </a:rPr>
              <a:t>Inbound sec with SD-WAN</a:t>
            </a:r>
          </a:p>
          <a:p>
            <a:pPr marL="557199" lvl="1" indent="-214308" defTabSz="685800">
              <a:buFont typeface="Arial" panose="020B0604020202020204" pitchFamily="34" charset="0"/>
              <a:buChar char="•"/>
            </a:pPr>
            <a:r>
              <a:rPr lang="en-US" sz="1050" dirty="0">
                <a:solidFill>
                  <a:prstClr val="white"/>
                </a:solidFill>
                <a:latin typeface="+mj-lt"/>
              </a:rPr>
              <a:t>outbound sec with SASE platform</a:t>
            </a:r>
          </a:p>
        </p:txBody>
      </p:sp>
      <p:sp>
        <p:nvSpPr>
          <p:cNvPr id="34" name="Rectangle: Rounded Corners 33">
            <a:extLst>
              <a:ext uri="{FF2B5EF4-FFF2-40B4-BE49-F238E27FC236}">
                <a16:creationId xmlns:a16="http://schemas.microsoft.com/office/drawing/2014/main" id="{A54D8B26-CA66-4DFC-7F89-15FDD6FD68FE}"/>
              </a:ext>
            </a:extLst>
          </p:cNvPr>
          <p:cNvSpPr/>
          <p:nvPr/>
        </p:nvSpPr>
        <p:spPr>
          <a:xfrm>
            <a:off x="4624753" y="2513482"/>
            <a:ext cx="3798250" cy="792000"/>
          </a:xfrm>
          <a:prstGeom prst="roundRect">
            <a:avLst/>
          </a:prstGeom>
          <a:solidFill>
            <a:srgbClr val="10253F">
              <a:alpha val="80000"/>
            </a:srgbClr>
          </a:solidFill>
          <a:ln w="63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r>
              <a:rPr lang="en-US" sz="1350" b="1" dirty="0">
                <a:solidFill>
                  <a:srgbClr val="BED730"/>
                </a:solidFill>
                <a:latin typeface="+mj-lt"/>
              </a:rPr>
              <a:t>Bundle with Wi-Fi as a Service</a:t>
            </a:r>
          </a:p>
          <a:p>
            <a:pPr marL="557199" lvl="1" indent="-214308" defTabSz="685800">
              <a:buFont typeface="Arial" panose="020B0604020202020204" pitchFamily="34" charset="0"/>
              <a:buChar char="•"/>
            </a:pPr>
            <a:r>
              <a:rPr lang="en-US" sz="1050" dirty="0">
                <a:solidFill>
                  <a:prstClr val="white"/>
                </a:solidFill>
                <a:latin typeface="+mj-lt"/>
              </a:rPr>
              <a:t>Next gen secure network as a service</a:t>
            </a:r>
          </a:p>
        </p:txBody>
      </p:sp>
      <p:sp>
        <p:nvSpPr>
          <p:cNvPr id="2" name="Rectangle: Rounded Corners 1">
            <a:extLst>
              <a:ext uri="{FF2B5EF4-FFF2-40B4-BE49-F238E27FC236}">
                <a16:creationId xmlns:a16="http://schemas.microsoft.com/office/drawing/2014/main" id="{78CF70B3-F520-FDAA-1504-8EAE3214AD23}"/>
              </a:ext>
            </a:extLst>
          </p:cNvPr>
          <p:cNvSpPr/>
          <p:nvPr/>
        </p:nvSpPr>
        <p:spPr>
          <a:xfrm>
            <a:off x="324000" y="4415815"/>
            <a:ext cx="8496150" cy="316523"/>
          </a:xfrm>
          <a:prstGeom prst="roundRect">
            <a:avLst/>
          </a:prstGeom>
          <a:solidFill>
            <a:srgbClr val="BED73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400" dirty="0">
                <a:solidFill>
                  <a:schemeClr val="tx1"/>
                </a:solidFill>
                <a:latin typeface="+mj-lt"/>
              </a:rPr>
              <a:t>Users, End-Points, Transport, Network Hardware</a:t>
            </a:r>
            <a:endParaRPr lang="en-IN" sz="1400" dirty="0">
              <a:solidFill>
                <a:schemeClr val="tx1"/>
              </a:solidFill>
              <a:latin typeface="+mj-lt"/>
            </a:endParaRPr>
          </a:p>
        </p:txBody>
      </p:sp>
      <p:sp>
        <p:nvSpPr>
          <p:cNvPr id="3" name="Rectangle 2">
            <a:extLst>
              <a:ext uri="{FF2B5EF4-FFF2-40B4-BE49-F238E27FC236}">
                <a16:creationId xmlns:a16="http://schemas.microsoft.com/office/drawing/2014/main" id="{42762724-6FCF-7E73-E218-65E98123D322}"/>
              </a:ext>
            </a:extLst>
          </p:cNvPr>
          <p:cNvSpPr/>
          <p:nvPr/>
        </p:nvSpPr>
        <p:spPr>
          <a:xfrm>
            <a:off x="313652" y="3402940"/>
            <a:ext cx="8506498" cy="928468"/>
          </a:xfrm>
          <a:prstGeom prst="rect">
            <a:avLst/>
          </a:prstGeom>
          <a:noFill/>
          <a:ln w="9525" cap="rnd">
            <a:solidFill>
              <a:srgbClr val="BED73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dirty="0">
              <a:solidFill>
                <a:prstClr val="white"/>
              </a:solidFill>
              <a:latin typeface="+mj-lt"/>
            </a:endParaRPr>
          </a:p>
        </p:txBody>
      </p:sp>
      <p:sp>
        <p:nvSpPr>
          <p:cNvPr id="5" name="Rectangle: Rounded Corners 4">
            <a:extLst>
              <a:ext uri="{FF2B5EF4-FFF2-40B4-BE49-F238E27FC236}">
                <a16:creationId xmlns:a16="http://schemas.microsoft.com/office/drawing/2014/main" id="{E84075C7-6B51-A357-1365-9F8F32E75924}"/>
              </a:ext>
            </a:extLst>
          </p:cNvPr>
          <p:cNvSpPr/>
          <p:nvPr/>
        </p:nvSpPr>
        <p:spPr>
          <a:xfrm>
            <a:off x="779373" y="3935755"/>
            <a:ext cx="1603717" cy="316523"/>
          </a:xfrm>
          <a:prstGeom prst="roundRect">
            <a:avLst/>
          </a:prstGeom>
          <a:solidFill>
            <a:srgbClr val="C112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mj-lt"/>
              </a:rPr>
              <a:t>SD-WAN</a:t>
            </a:r>
            <a:endParaRPr lang="en-IN" sz="1200" dirty="0">
              <a:solidFill>
                <a:prstClr val="white"/>
              </a:solidFill>
              <a:latin typeface="+mj-lt"/>
            </a:endParaRPr>
          </a:p>
        </p:txBody>
      </p:sp>
      <p:sp>
        <p:nvSpPr>
          <p:cNvPr id="7" name="Rectangle: Rounded Corners 6">
            <a:extLst>
              <a:ext uri="{FF2B5EF4-FFF2-40B4-BE49-F238E27FC236}">
                <a16:creationId xmlns:a16="http://schemas.microsoft.com/office/drawing/2014/main" id="{5D365339-0A48-6FFF-FE19-F8373D868C61}"/>
              </a:ext>
            </a:extLst>
          </p:cNvPr>
          <p:cNvSpPr/>
          <p:nvPr/>
        </p:nvSpPr>
        <p:spPr>
          <a:xfrm>
            <a:off x="2649501" y="3935755"/>
            <a:ext cx="1603717" cy="316523"/>
          </a:xfrm>
          <a:prstGeom prst="roundRect">
            <a:avLst/>
          </a:prstGeom>
          <a:solidFill>
            <a:srgbClr val="C112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mj-lt"/>
              </a:rPr>
              <a:t>WiFi</a:t>
            </a:r>
            <a:endParaRPr lang="en-IN" sz="1200" dirty="0">
              <a:solidFill>
                <a:prstClr val="white"/>
              </a:solidFill>
              <a:latin typeface="+mj-lt"/>
            </a:endParaRPr>
          </a:p>
        </p:txBody>
      </p:sp>
      <p:sp>
        <p:nvSpPr>
          <p:cNvPr id="8" name="Rectangle: Rounded Corners 7">
            <a:extLst>
              <a:ext uri="{FF2B5EF4-FFF2-40B4-BE49-F238E27FC236}">
                <a16:creationId xmlns:a16="http://schemas.microsoft.com/office/drawing/2014/main" id="{405B7648-3011-C819-BDC8-6CEF2A4712D1}"/>
              </a:ext>
            </a:extLst>
          </p:cNvPr>
          <p:cNvSpPr/>
          <p:nvPr/>
        </p:nvSpPr>
        <p:spPr>
          <a:xfrm>
            <a:off x="4811555" y="3935755"/>
            <a:ext cx="1603717" cy="316523"/>
          </a:xfrm>
          <a:prstGeom prst="roundRect">
            <a:avLst/>
          </a:prstGeom>
          <a:solidFill>
            <a:srgbClr val="78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dirty="0">
                <a:solidFill>
                  <a:prstClr val="white"/>
                </a:solidFill>
                <a:latin typeface="+mj-lt"/>
              </a:rPr>
              <a:t>SASE</a:t>
            </a:r>
            <a:endParaRPr lang="en-IN" sz="1200" dirty="0">
              <a:solidFill>
                <a:prstClr val="white"/>
              </a:solidFill>
              <a:latin typeface="+mj-lt"/>
            </a:endParaRPr>
          </a:p>
        </p:txBody>
      </p:sp>
      <p:sp>
        <p:nvSpPr>
          <p:cNvPr id="9" name="Rectangle: Rounded Corners 8">
            <a:extLst>
              <a:ext uri="{FF2B5EF4-FFF2-40B4-BE49-F238E27FC236}">
                <a16:creationId xmlns:a16="http://schemas.microsoft.com/office/drawing/2014/main" id="{35EA966B-F027-E8E9-BF62-85BEBA9562E9}"/>
              </a:ext>
            </a:extLst>
          </p:cNvPr>
          <p:cNvSpPr/>
          <p:nvPr/>
        </p:nvSpPr>
        <p:spPr>
          <a:xfrm>
            <a:off x="699371" y="3493635"/>
            <a:ext cx="3620466" cy="316523"/>
          </a:xfrm>
          <a:prstGeom prst="roundRect">
            <a:avLst/>
          </a:prstGeom>
          <a:solidFill>
            <a:srgbClr val="00304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prstClr val="white"/>
                </a:solidFill>
                <a:latin typeface="+mj-lt"/>
              </a:rPr>
              <a:t>Network Performance [NOC]</a:t>
            </a:r>
            <a:endParaRPr lang="en-IN" sz="1200" b="1" dirty="0">
              <a:solidFill>
                <a:prstClr val="white"/>
              </a:solidFill>
              <a:latin typeface="+mj-lt"/>
            </a:endParaRPr>
          </a:p>
        </p:txBody>
      </p:sp>
      <p:sp>
        <p:nvSpPr>
          <p:cNvPr id="10" name="Rectangle: Rounded Corners 9">
            <a:extLst>
              <a:ext uri="{FF2B5EF4-FFF2-40B4-BE49-F238E27FC236}">
                <a16:creationId xmlns:a16="http://schemas.microsoft.com/office/drawing/2014/main" id="{301C4066-55EE-B877-FD6A-71E7D0C0EDA5}"/>
              </a:ext>
            </a:extLst>
          </p:cNvPr>
          <p:cNvSpPr/>
          <p:nvPr/>
        </p:nvSpPr>
        <p:spPr>
          <a:xfrm>
            <a:off x="4607573" y="3491877"/>
            <a:ext cx="2011680" cy="316523"/>
          </a:xfrm>
          <a:prstGeom prst="roundRect">
            <a:avLst/>
          </a:prstGeom>
          <a:solidFill>
            <a:srgbClr val="00304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prstClr val="white"/>
                </a:solidFill>
                <a:latin typeface="+mj-lt"/>
              </a:rPr>
              <a:t>Security</a:t>
            </a:r>
            <a:endParaRPr lang="en-IN" sz="1200" b="1" dirty="0">
              <a:solidFill>
                <a:prstClr val="white"/>
              </a:solidFill>
              <a:latin typeface="+mj-lt"/>
            </a:endParaRPr>
          </a:p>
        </p:txBody>
      </p:sp>
      <p:sp>
        <p:nvSpPr>
          <p:cNvPr id="11" name="Rectangle: Rounded Corners 10">
            <a:extLst>
              <a:ext uri="{FF2B5EF4-FFF2-40B4-BE49-F238E27FC236}">
                <a16:creationId xmlns:a16="http://schemas.microsoft.com/office/drawing/2014/main" id="{385336F5-4EE0-6B4A-AFE5-6CBD47B5F196}"/>
              </a:ext>
            </a:extLst>
          </p:cNvPr>
          <p:cNvSpPr/>
          <p:nvPr/>
        </p:nvSpPr>
        <p:spPr>
          <a:xfrm>
            <a:off x="6995866" y="3925722"/>
            <a:ext cx="1603717" cy="316523"/>
          </a:xfrm>
          <a:prstGeom prst="roundRect">
            <a:avLst/>
          </a:prstGeom>
          <a:solidFill>
            <a:srgbClr val="FDF0D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050" dirty="0">
                <a:solidFill>
                  <a:prstClr val="black"/>
                </a:solidFill>
                <a:latin typeface="+mj-lt"/>
              </a:rPr>
              <a:t>Network Intelligence</a:t>
            </a:r>
            <a:endParaRPr lang="en-IN" sz="1050" dirty="0">
              <a:solidFill>
                <a:prstClr val="black"/>
              </a:solidFill>
              <a:latin typeface="+mj-lt"/>
            </a:endParaRPr>
          </a:p>
        </p:txBody>
      </p:sp>
      <p:sp>
        <p:nvSpPr>
          <p:cNvPr id="12" name="Rectangle: Rounded Corners 11">
            <a:extLst>
              <a:ext uri="{FF2B5EF4-FFF2-40B4-BE49-F238E27FC236}">
                <a16:creationId xmlns:a16="http://schemas.microsoft.com/office/drawing/2014/main" id="{781AA0C4-31B3-BB6F-F9C8-5439620191CE}"/>
              </a:ext>
            </a:extLst>
          </p:cNvPr>
          <p:cNvSpPr/>
          <p:nvPr/>
        </p:nvSpPr>
        <p:spPr>
          <a:xfrm>
            <a:off x="6888600" y="3491877"/>
            <a:ext cx="1818248" cy="316523"/>
          </a:xfrm>
          <a:prstGeom prst="roundRect">
            <a:avLst/>
          </a:prstGeom>
          <a:solidFill>
            <a:srgbClr val="00304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200" b="1" dirty="0">
                <a:solidFill>
                  <a:prstClr val="white"/>
                </a:solidFill>
                <a:latin typeface="+mj-lt"/>
              </a:rPr>
              <a:t>Digital Experience</a:t>
            </a:r>
            <a:endParaRPr lang="en-IN" sz="1200" b="1" dirty="0">
              <a:solidFill>
                <a:prstClr val="white"/>
              </a:solidFill>
              <a:latin typeface="+mj-lt"/>
            </a:endParaRPr>
          </a:p>
        </p:txBody>
      </p:sp>
      <p:sp>
        <p:nvSpPr>
          <p:cNvPr id="15" name="Title 14">
            <a:extLst>
              <a:ext uri="{FF2B5EF4-FFF2-40B4-BE49-F238E27FC236}">
                <a16:creationId xmlns:a16="http://schemas.microsoft.com/office/drawing/2014/main" id="{B7887E98-7E5E-EFB3-5BCD-A15C467F4991}"/>
              </a:ext>
            </a:extLst>
          </p:cNvPr>
          <p:cNvSpPr>
            <a:spLocks noGrp="1"/>
          </p:cNvSpPr>
          <p:nvPr>
            <p:ph type="title"/>
          </p:nvPr>
        </p:nvSpPr>
        <p:spPr/>
        <p:txBody>
          <a:bodyPr/>
          <a:lstStyle/>
          <a:p>
            <a:r>
              <a:rPr lang="en-US" dirty="0"/>
              <a:t>SASE: Bundled Security for Cloud, Data, Applications</a:t>
            </a:r>
            <a:endParaRPr lang="en-IN" dirty="0"/>
          </a:p>
        </p:txBody>
      </p:sp>
      <p:cxnSp>
        <p:nvCxnSpPr>
          <p:cNvPr id="21" name="Straight Connector 20">
            <a:extLst>
              <a:ext uri="{FF2B5EF4-FFF2-40B4-BE49-F238E27FC236}">
                <a16:creationId xmlns:a16="http://schemas.microsoft.com/office/drawing/2014/main" id="{7F1C18C8-9DEE-4461-070D-7CC25558E71E}"/>
              </a:ext>
            </a:extLst>
          </p:cNvPr>
          <p:cNvCxnSpPr>
            <a:cxnSpLocks/>
          </p:cNvCxnSpPr>
          <p:nvPr/>
        </p:nvCxnSpPr>
        <p:spPr>
          <a:xfrm flipH="1">
            <a:off x="4473785" y="3402940"/>
            <a:ext cx="1165" cy="928468"/>
          </a:xfrm>
          <a:prstGeom prst="line">
            <a:avLst/>
          </a:prstGeom>
          <a:noFill/>
          <a:ln w="9525" cap="rnd">
            <a:solidFill>
              <a:srgbClr val="BED73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54F57AA7-D4EE-C973-5EEC-8C2A5E5B8D9C}"/>
              </a:ext>
            </a:extLst>
          </p:cNvPr>
          <p:cNvCxnSpPr>
            <a:cxnSpLocks/>
          </p:cNvCxnSpPr>
          <p:nvPr/>
        </p:nvCxnSpPr>
        <p:spPr>
          <a:xfrm flipH="1">
            <a:off x="6728290" y="3402940"/>
            <a:ext cx="1165" cy="928468"/>
          </a:xfrm>
          <a:prstGeom prst="line">
            <a:avLst/>
          </a:prstGeom>
          <a:noFill/>
          <a:ln w="9525" cap="rnd">
            <a:solidFill>
              <a:srgbClr val="BED73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4072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2B968-441A-47D5-9194-539A3F2DDEFE}"/>
              </a:ext>
            </a:extLst>
          </p:cNvPr>
          <p:cNvSpPr>
            <a:spLocks noGrp="1"/>
          </p:cNvSpPr>
          <p:nvPr>
            <p:ph type="title"/>
          </p:nvPr>
        </p:nvSpPr>
        <p:spPr/>
        <p:txBody>
          <a:bodyPr/>
          <a:lstStyle/>
          <a:p>
            <a:r>
              <a:rPr lang="en-US" dirty="0"/>
              <a:t>Network Management and Operations scope</a:t>
            </a:r>
            <a:endParaRPr lang="en-IN" dirty="0"/>
          </a:p>
        </p:txBody>
      </p:sp>
      <p:sp>
        <p:nvSpPr>
          <p:cNvPr id="11" name="Oval 10">
            <a:extLst>
              <a:ext uri="{FF2B5EF4-FFF2-40B4-BE49-F238E27FC236}">
                <a16:creationId xmlns:a16="http://schemas.microsoft.com/office/drawing/2014/main" id="{59EF6BA0-1994-4A24-8B0C-A603B195F7AB}"/>
              </a:ext>
            </a:extLst>
          </p:cNvPr>
          <p:cNvSpPr/>
          <p:nvPr/>
        </p:nvSpPr>
        <p:spPr>
          <a:xfrm>
            <a:off x="1288732" y="1598551"/>
            <a:ext cx="1064017" cy="1064017"/>
          </a:xfrm>
          <a:prstGeom prst="ellipse">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dirty="0">
              <a:solidFill>
                <a:prstClr val="black">
                  <a:lumMod val="75000"/>
                  <a:lumOff val="25000"/>
                </a:prstClr>
              </a:solidFill>
              <a:latin typeface="+mj-lt"/>
            </a:endParaRPr>
          </a:p>
        </p:txBody>
      </p:sp>
      <p:sp>
        <p:nvSpPr>
          <p:cNvPr id="12" name="Oval 11">
            <a:extLst>
              <a:ext uri="{FF2B5EF4-FFF2-40B4-BE49-F238E27FC236}">
                <a16:creationId xmlns:a16="http://schemas.microsoft.com/office/drawing/2014/main" id="{CF5E95C8-F160-47BC-8E98-7BF2EE4C42FD}"/>
              </a:ext>
            </a:extLst>
          </p:cNvPr>
          <p:cNvSpPr/>
          <p:nvPr/>
        </p:nvSpPr>
        <p:spPr>
          <a:xfrm>
            <a:off x="4039994" y="1598551"/>
            <a:ext cx="1064017" cy="1064017"/>
          </a:xfrm>
          <a:prstGeom prst="ellipse">
            <a:avLst/>
          </a:prstGeom>
          <a:solidFill>
            <a:schemeClr val="bg1"/>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dirty="0">
              <a:solidFill>
                <a:prstClr val="black">
                  <a:lumMod val="75000"/>
                  <a:lumOff val="25000"/>
                </a:prstClr>
              </a:solidFill>
              <a:latin typeface="+mj-lt"/>
            </a:endParaRPr>
          </a:p>
        </p:txBody>
      </p:sp>
      <p:sp>
        <p:nvSpPr>
          <p:cNvPr id="13" name="Oval 12">
            <a:extLst>
              <a:ext uri="{FF2B5EF4-FFF2-40B4-BE49-F238E27FC236}">
                <a16:creationId xmlns:a16="http://schemas.microsoft.com/office/drawing/2014/main" id="{D340C70C-80EC-47CC-B416-8DB20B587BE8}"/>
              </a:ext>
            </a:extLst>
          </p:cNvPr>
          <p:cNvSpPr/>
          <p:nvPr/>
        </p:nvSpPr>
        <p:spPr>
          <a:xfrm>
            <a:off x="6791256" y="1598551"/>
            <a:ext cx="1064017" cy="1064017"/>
          </a:xfrm>
          <a:prstGeom prst="ellipse">
            <a:avLst/>
          </a:prstGeom>
          <a:solidFill>
            <a:schemeClr val="bg1"/>
          </a:solid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dirty="0">
              <a:solidFill>
                <a:prstClr val="black">
                  <a:lumMod val="75000"/>
                  <a:lumOff val="25000"/>
                </a:prstClr>
              </a:solidFill>
              <a:latin typeface="+mj-lt"/>
            </a:endParaRPr>
          </a:p>
        </p:txBody>
      </p:sp>
      <p:sp>
        <p:nvSpPr>
          <p:cNvPr id="14" name="TextBox 13">
            <a:extLst>
              <a:ext uri="{FF2B5EF4-FFF2-40B4-BE49-F238E27FC236}">
                <a16:creationId xmlns:a16="http://schemas.microsoft.com/office/drawing/2014/main" id="{FDD6043E-57D0-4BC9-9513-3B8B5B5AE00A}"/>
              </a:ext>
            </a:extLst>
          </p:cNvPr>
          <p:cNvSpPr txBox="1"/>
          <p:nvPr/>
        </p:nvSpPr>
        <p:spPr>
          <a:xfrm>
            <a:off x="561459" y="1020110"/>
            <a:ext cx="2518558" cy="432414"/>
          </a:xfrm>
          <a:prstGeom prst="flowChartOffpageConnector">
            <a:avLst/>
          </a:prstGeom>
          <a:solidFill>
            <a:schemeClr val="accent1">
              <a:lumMod val="40000"/>
              <a:lumOff val="60000"/>
            </a:schemeClr>
          </a:solidFill>
          <a:ln>
            <a:noFill/>
          </a:ln>
          <a:effectLst/>
        </p:spPr>
        <p:txBody>
          <a:bodyPr wrap="square" rtlCol="0" anchor="ctr">
            <a:noAutofit/>
          </a:bodyPr>
          <a:lstStyle/>
          <a:p>
            <a:pPr algn="ctr" defTabSz="914264">
              <a:defRPr/>
            </a:pPr>
            <a:r>
              <a:rPr lang="en-US" altLang="ko-KR" sz="1200" b="1" dirty="0">
                <a:latin typeface="+mj-lt"/>
                <a:cs typeface="Arial" pitchFamily="34" charset="0"/>
              </a:rPr>
              <a:t>Network Operations Outsourcing</a:t>
            </a:r>
          </a:p>
        </p:txBody>
      </p:sp>
      <p:sp>
        <p:nvSpPr>
          <p:cNvPr id="15" name="TextBox 14">
            <a:extLst>
              <a:ext uri="{FF2B5EF4-FFF2-40B4-BE49-F238E27FC236}">
                <a16:creationId xmlns:a16="http://schemas.microsoft.com/office/drawing/2014/main" id="{42492FDB-1723-43CE-9E16-0F3A5D1DC63D}"/>
              </a:ext>
            </a:extLst>
          </p:cNvPr>
          <p:cNvSpPr txBox="1"/>
          <p:nvPr/>
        </p:nvSpPr>
        <p:spPr>
          <a:xfrm>
            <a:off x="3312722" y="1020110"/>
            <a:ext cx="2551758" cy="432414"/>
          </a:xfrm>
          <a:prstGeom prst="flowChartOffpageConnector">
            <a:avLst/>
          </a:prstGeom>
          <a:solidFill>
            <a:schemeClr val="accent2">
              <a:lumMod val="40000"/>
              <a:lumOff val="60000"/>
            </a:schemeClr>
          </a:solidFill>
          <a:ln>
            <a:noFill/>
          </a:ln>
          <a:effectLst/>
        </p:spPr>
        <p:txBody>
          <a:bodyPr wrap="square" rtlCol="0" anchor="ctr">
            <a:noAutofit/>
          </a:bodyPr>
          <a:lstStyle/>
          <a:p>
            <a:pPr algn="ctr" defTabSz="914264">
              <a:defRPr/>
            </a:pPr>
            <a:r>
              <a:rPr lang="en-US" altLang="ko-KR" sz="1200" b="1" dirty="0">
                <a:latin typeface="+mj-lt"/>
                <a:cs typeface="Arial" pitchFamily="34" charset="0"/>
              </a:rPr>
              <a:t>Network Consolidation &amp; Operations Outsourcing</a:t>
            </a:r>
          </a:p>
        </p:txBody>
      </p:sp>
      <p:sp>
        <p:nvSpPr>
          <p:cNvPr id="16" name="TextBox 15">
            <a:extLst>
              <a:ext uri="{FF2B5EF4-FFF2-40B4-BE49-F238E27FC236}">
                <a16:creationId xmlns:a16="http://schemas.microsoft.com/office/drawing/2014/main" id="{2B4493FB-CBD6-47AC-B46A-01D09544DE65}"/>
              </a:ext>
            </a:extLst>
          </p:cNvPr>
          <p:cNvSpPr txBox="1"/>
          <p:nvPr/>
        </p:nvSpPr>
        <p:spPr>
          <a:xfrm>
            <a:off x="6063984" y="1020110"/>
            <a:ext cx="2518558" cy="432414"/>
          </a:xfrm>
          <a:prstGeom prst="flowChartOffpageConnector">
            <a:avLst/>
          </a:prstGeom>
          <a:solidFill>
            <a:schemeClr val="accent4">
              <a:lumMod val="40000"/>
              <a:lumOff val="60000"/>
            </a:schemeClr>
          </a:solidFill>
          <a:ln>
            <a:noFill/>
          </a:ln>
          <a:effectLst/>
        </p:spPr>
        <p:txBody>
          <a:bodyPr wrap="square" rtlCol="0" anchor="ctr">
            <a:noAutofit/>
          </a:bodyPr>
          <a:lstStyle/>
          <a:p>
            <a:pPr algn="ctr" defTabSz="914264">
              <a:defRPr/>
            </a:pPr>
            <a:r>
              <a:rPr lang="en-US" altLang="ko-KR" sz="1200" b="1" dirty="0">
                <a:latin typeface="+mj-lt"/>
                <a:cs typeface="Arial" pitchFamily="34" charset="0"/>
              </a:rPr>
              <a:t>Network Transformation </a:t>
            </a:r>
            <a:br>
              <a:rPr lang="en-US" altLang="ko-KR" sz="1200" b="1" dirty="0">
                <a:latin typeface="+mj-lt"/>
                <a:cs typeface="Arial" pitchFamily="34" charset="0"/>
              </a:rPr>
            </a:br>
            <a:r>
              <a:rPr lang="en-US" altLang="ko-KR" sz="1200" b="1" dirty="0">
                <a:latin typeface="+mj-lt"/>
                <a:cs typeface="Arial" pitchFamily="34" charset="0"/>
              </a:rPr>
              <a:t>&amp; Operations</a:t>
            </a:r>
          </a:p>
        </p:txBody>
      </p:sp>
      <p:graphicFrame>
        <p:nvGraphicFramePr>
          <p:cNvPr id="3" name="Diagram 2">
            <a:extLst>
              <a:ext uri="{FF2B5EF4-FFF2-40B4-BE49-F238E27FC236}">
                <a16:creationId xmlns:a16="http://schemas.microsoft.com/office/drawing/2014/main" id="{9C2BD95A-84FD-AD3A-B017-27E0BD7B138C}"/>
              </a:ext>
            </a:extLst>
          </p:cNvPr>
          <p:cNvGraphicFramePr/>
          <p:nvPr/>
        </p:nvGraphicFramePr>
        <p:xfrm>
          <a:off x="528258" y="2800332"/>
          <a:ext cx="2584957" cy="193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FE6AE2F5-E817-DC11-0283-F3CD91CC4884}"/>
              </a:ext>
            </a:extLst>
          </p:cNvPr>
          <p:cNvGraphicFramePr/>
          <p:nvPr/>
        </p:nvGraphicFramePr>
        <p:xfrm>
          <a:off x="3279524" y="2800331"/>
          <a:ext cx="2584957" cy="19320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a:extLst>
              <a:ext uri="{FF2B5EF4-FFF2-40B4-BE49-F238E27FC236}">
                <a16:creationId xmlns:a16="http://schemas.microsoft.com/office/drawing/2014/main" id="{81B9CEA0-11B1-DC46-F050-7CD867166EE3}"/>
              </a:ext>
            </a:extLst>
          </p:cNvPr>
          <p:cNvGraphicFramePr/>
          <p:nvPr/>
        </p:nvGraphicFramePr>
        <p:xfrm>
          <a:off x="6030787" y="2800331"/>
          <a:ext cx="2584957" cy="89064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6" name="Rectangle 28">
            <a:extLst>
              <a:ext uri="{FF2B5EF4-FFF2-40B4-BE49-F238E27FC236}">
                <a16:creationId xmlns:a16="http://schemas.microsoft.com/office/drawing/2014/main" id="{12EFEE7C-DDBA-4CB8-8C0B-808C79D6D4A6}"/>
              </a:ext>
            </a:extLst>
          </p:cNvPr>
          <p:cNvSpPr/>
          <p:nvPr/>
        </p:nvSpPr>
        <p:spPr>
          <a:xfrm>
            <a:off x="2326007" y="1904340"/>
            <a:ext cx="1741941" cy="452440"/>
          </a:xfrm>
          <a:custGeom>
            <a:avLst/>
            <a:gdLst>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000" h="360000">
                <a:moveTo>
                  <a:pt x="0" y="0"/>
                </a:moveTo>
                <a:cubicBezTo>
                  <a:pt x="568995" y="98854"/>
                  <a:pt x="608413" y="81203"/>
                  <a:pt x="1188000" y="0"/>
                </a:cubicBezTo>
                <a:lnTo>
                  <a:pt x="1188000" y="360000"/>
                </a:lnTo>
                <a:cubicBezTo>
                  <a:pt x="608414" y="268206"/>
                  <a:pt x="576056" y="268206"/>
                  <a:pt x="0" y="360000"/>
                </a:cubicBezTo>
                <a:lnTo>
                  <a:pt x="0" y="0"/>
                </a:lnTo>
                <a:close/>
              </a:path>
            </a:pathLst>
          </a:cu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dirty="0">
              <a:solidFill>
                <a:prstClr val="black">
                  <a:lumMod val="75000"/>
                  <a:lumOff val="25000"/>
                </a:prstClr>
              </a:solidFill>
              <a:latin typeface="+mj-lt"/>
            </a:endParaRPr>
          </a:p>
        </p:txBody>
      </p:sp>
      <p:sp>
        <p:nvSpPr>
          <p:cNvPr id="27" name="Rectangle 28">
            <a:extLst>
              <a:ext uri="{FF2B5EF4-FFF2-40B4-BE49-F238E27FC236}">
                <a16:creationId xmlns:a16="http://schemas.microsoft.com/office/drawing/2014/main" id="{12FB5D17-7973-4CD2-A63C-BDC3033922BB}"/>
              </a:ext>
            </a:extLst>
          </p:cNvPr>
          <p:cNvSpPr/>
          <p:nvPr/>
        </p:nvSpPr>
        <p:spPr>
          <a:xfrm>
            <a:off x="5076058" y="1904340"/>
            <a:ext cx="1741940" cy="452440"/>
          </a:xfrm>
          <a:custGeom>
            <a:avLst/>
            <a:gdLst>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 name="connsiteX0" fmla="*/ 0 w 1188000"/>
              <a:gd name="connsiteY0" fmla="*/ 0 h 360000"/>
              <a:gd name="connsiteX1" fmla="*/ 1188000 w 1188000"/>
              <a:gd name="connsiteY1" fmla="*/ 0 h 360000"/>
              <a:gd name="connsiteX2" fmla="*/ 1188000 w 1188000"/>
              <a:gd name="connsiteY2" fmla="*/ 360000 h 360000"/>
              <a:gd name="connsiteX3" fmla="*/ 0 w 1188000"/>
              <a:gd name="connsiteY3" fmla="*/ 360000 h 360000"/>
              <a:gd name="connsiteX4" fmla="*/ 0 w 1188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000" h="360000">
                <a:moveTo>
                  <a:pt x="0" y="0"/>
                </a:moveTo>
                <a:cubicBezTo>
                  <a:pt x="568995" y="98854"/>
                  <a:pt x="608413" y="81203"/>
                  <a:pt x="1188000" y="0"/>
                </a:cubicBezTo>
                <a:lnTo>
                  <a:pt x="1188000" y="360000"/>
                </a:lnTo>
                <a:cubicBezTo>
                  <a:pt x="608414" y="268206"/>
                  <a:pt x="576056" y="268206"/>
                  <a:pt x="0" y="360000"/>
                </a:cubicBezTo>
                <a:lnTo>
                  <a:pt x="0" y="0"/>
                </a:lnTo>
                <a:close/>
              </a:path>
            </a:pathLst>
          </a:custGeom>
          <a:gradFill>
            <a:gsLst>
              <a:gs pos="0">
                <a:schemeClr val="accent2"/>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endParaRPr lang="ko-KR" altLang="en-US" dirty="0">
              <a:solidFill>
                <a:prstClr val="black">
                  <a:lumMod val="75000"/>
                  <a:lumOff val="25000"/>
                </a:prstClr>
              </a:solidFill>
              <a:latin typeface="+mj-lt"/>
            </a:endParaRPr>
          </a:p>
        </p:txBody>
      </p:sp>
      <p:pic>
        <p:nvPicPr>
          <p:cNvPr id="1026" name="Picture 2" descr="Image result for Outsourcing icon">
            <a:extLst>
              <a:ext uri="{FF2B5EF4-FFF2-40B4-BE49-F238E27FC236}">
                <a16:creationId xmlns:a16="http://schemas.microsoft.com/office/drawing/2014/main" id="{7B3C67E0-B556-41ED-B915-881CB9B0C92A}"/>
              </a:ext>
            </a:extLst>
          </p:cNvPr>
          <p:cNvPicPr>
            <a:picLocks noChangeAspect="1" noChangeArrowheads="1"/>
          </p:cNvPicPr>
          <p:nvPr/>
        </p:nvPicPr>
        <p:blipFill>
          <a:blip r:embed="rId1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57879" y="1767698"/>
            <a:ext cx="725721" cy="725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etwork icon">
            <a:extLst>
              <a:ext uri="{FF2B5EF4-FFF2-40B4-BE49-F238E27FC236}">
                <a16:creationId xmlns:a16="http://schemas.microsoft.com/office/drawing/2014/main" id="{4ADB463C-3FFE-4DF7-A1C5-8E6EAAD4E88F}"/>
              </a:ext>
            </a:extLst>
          </p:cNvPr>
          <p:cNvPicPr>
            <a:picLocks noChangeAspect="1" noChangeArrowheads="1"/>
          </p:cNvPicPr>
          <p:nvPr/>
        </p:nvPicPr>
        <p:blipFill>
          <a:blip r:embed="rId1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63331" y="1758474"/>
            <a:ext cx="734459" cy="7344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etwork Transformation icon">
            <a:extLst>
              <a:ext uri="{FF2B5EF4-FFF2-40B4-BE49-F238E27FC236}">
                <a16:creationId xmlns:a16="http://schemas.microsoft.com/office/drawing/2014/main" id="{B93676B8-EFAB-4406-A366-15DC3BF75EC1}"/>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940597" y="1747891"/>
            <a:ext cx="765332" cy="765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6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ounded Rectangle 4">
            <a:extLst>
              <a:ext uri="{FF2B5EF4-FFF2-40B4-BE49-F238E27FC236}">
                <a16:creationId xmlns:a16="http://schemas.microsoft.com/office/drawing/2014/main" id="{4C25EB81-567A-4085-FAAD-7538C5A4AFB5}"/>
              </a:ext>
            </a:extLst>
          </p:cNvPr>
          <p:cNvSpPr/>
          <p:nvPr/>
        </p:nvSpPr>
        <p:spPr>
          <a:xfrm>
            <a:off x="330245" y="2496663"/>
            <a:ext cx="3017389" cy="720000"/>
          </a:xfrm>
          <a:prstGeom prst="homePlate">
            <a:avLst>
              <a:gd name="adj" fmla="val 31443"/>
            </a:avLst>
          </a:prstGeom>
          <a:solidFill>
            <a:srgbClr val="10253F">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4">
              <a:defRPr/>
            </a:pPr>
            <a:endParaRPr lang="en-US" sz="1350" dirty="0">
              <a:solidFill>
                <a:prstClr val="black"/>
              </a:solidFill>
              <a:latin typeface="+mj-lt"/>
            </a:endParaRPr>
          </a:p>
        </p:txBody>
      </p:sp>
      <p:sp>
        <p:nvSpPr>
          <p:cNvPr id="196" name="Rounded Rectangle 4">
            <a:extLst>
              <a:ext uri="{FF2B5EF4-FFF2-40B4-BE49-F238E27FC236}">
                <a16:creationId xmlns:a16="http://schemas.microsoft.com/office/drawing/2014/main" id="{24ADEF2C-F1F1-B9EC-1272-96E3E641C912}"/>
              </a:ext>
            </a:extLst>
          </p:cNvPr>
          <p:cNvSpPr/>
          <p:nvPr/>
        </p:nvSpPr>
        <p:spPr>
          <a:xfrm>
            <a:off x="330245" y="980987"/>
            <a:ext cx="3017389" cy="720000"/>
          </a:xfrm>
          <a:prstGeom prst="homePlate">
            <a:avLst>
              <a:gd name="adj" fmla="val 31443"/>
            </a:avLst>
          </a:prstGeom>
          <a:solidFill>
            <a:srgbClr val="10253F">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4">
              <a:defRPr/>
            </a:pPr>
            <a:endParaRPr lang="en-US" sz="1350" dirty="0">
              <a:solidFill>
                <a:prstClr val="black"/>
              </a:solidFill>
              <a:latin typeface="+mj-lt"/>
            </a:endParaRPr>
          </a:p>
        </p:txBody>
      </p:sp>
      <p:sp>
        <p:nvSpPr>
          <p:cNvPr id="193" name="Rounded Rectangle 4">
            <a:extLst>
              <a:ext uri="{FF2B5EF4-FFF2-40B4-BE49-F238E27FC236}">
                <a16:creationId xmlns:a16="http://schemas.microsoft.com/office/drawing/2014/main" id="{446E3B61-1712-08F0-1021-F90AC86868F0}"/>
              </a:ext>
            </a:extLst>
          </p:cNvPr>
          <p:cNvSpPr/>
          <p:nvPr/>
        </p:nvSpPr>
        <p:spPr>
          <a:xfrm>
            <a:off x="330245" y="1738825"/>
            <a:ext cx="3017389" cy="720000"/>
          </a:xfrm>
          <a:prstGeom prst="homePlate">
            <a:avLst>
              <a:gd name="adj" fmla="val 31443"/>
            </a:avLst>
          </a:prstGeom>
          <a:solidFill>
            <a:schemeClr val="tx2">
              <a:lumMod val="75000"/>
              <a:alpha val="80000"/>
            </a:scheme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4">
              <a:defRPr/>
            </a:pPr>
            <a:endParaRPr lang="en-US" sz="1350" dirty="0">
              <a:solidFill>
                <a:prstClr val="black"/>
              </a:solidFill>
              <a:latin typeface="+mj-lt"/>
            </a:endParaRPr>
          </a:p>
        </p:txBody>
      </p:sp>
      <p:sp>
        <p:nvSpPr>
          <p:cNvPr id="188" name="Rounded Rectangle 4">
            <a:extLst>
              <a:ext uri="{FF2B5EF4-FFF2-40B4-BE49-F238E27FC236}">
                <a16:creationId xmlns:a16="http://schemas.microsoft.com/office/drawing/2014/main" id="{1A797F5B-4C1A-B04F-48B8-CC393772130A}"/>
              </a:ext>
            </a:extLst>
          </p:cNvPr>
          <p:cNvSpPr/>
          <p:nvPr/>
        </p:nvSpPr>
        <p:spPr>
          <a:xfrm>
            <a:off x="330245" y="3254501"/>
            <a:ext cx="3017389" cy="720000"/>
          </a:xfrm>
          <a:prstGeom prst="homePlate">
            <a:avLst>
              <a:gd name="adj" fmla="val 31443"/>
            </a:avLst>
          </a:prstGeom>
          <a:solidFill>
            <a:srgbClr val="10253F">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4">
              <a:defRPr/>
            </a:pPr>
            <a:endParaRPr lang="en-US" sz="1350" dirty="0">
              <a:solidFill>
                <a:prstClr val="black"/>
              </a:solidFill>
              <a:latin typeface="+mj-lt"/>
            </a:endParaRPr>
          </a:p>
        </p:txBody>
      </p:sp>
      <p:sp>
        <p:nvSpPr>
          <p:cNvPr id="185" name="Rounded Rectangle 4">
            <a:extLst>
              <a:ext uri="{FF2B5EF4-FFF2-40B4-BE49-F238E27FC236}">
                <a16:creationId xmlns:a16="http://schemas.microsoft.com/office/drawing/2014/main" id="{50122D9A-F034-E408-3048-B9BCAD617CA6}"/>
              </a:ext>
            </a:extLst>
          </p:cNvPr>
          <p:cNvSpPr/>
          <p:nvPr/>
        </p:nvSpPr>
        <p:spPr>
          <a:xfrm>
            <a:off x="330245" y="4012338"/>
            <a:ext cx="3017389" cy="720000"/>
          </a:xfrm>
          <a:prstGeom prst="homePlate">
            <a:avLst>
              <a:gd name="adj" fmla="val 31443"/>
            </a:avLst>
          </a:prstGeom>
          <a:solidFill>
            <a:srgbClr val="10253F">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4">
              <a:defRPr/>
            </a:pPr>
            <a:endParaRPr lang="en-US" sz="1350" dirty="0">
              <a:solidFill>
                <a:prstClr val="black"/>
              </a:solidFill>
              <a:latin typeface="+mj-lt"/>
            </a:endParaRPr>
          </a:p>
        </p:txBody>
      </p:sp>
      <p:sp>
        <p:nvSpPr>
          <p:cNvPr id="211" name="Rectangle 210">
            <a:extLst>
              <a:ext uri="{FF2B5EF4-FFF2-40B4-BE49-F238E27FC236}">
                <a16:creationId xmlns:a16="http://schemas.microsoft.com/office/drawing/2014/main" id="{0819F81B-C0FF-B536-B59D-C11F3489B8BA}"/>
              </a:ext>
            </a:extLst>
          </p:cNvPr>
          <p:cNvSpPr/>
          <p:nvPr/>
        </p:nvSpPr>
        <p:spPr>
          <a:xfrm>
            <a:off x="323850" y="987425"/>
            <a:ext cx="553833" cy="3744914"/>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Rounded Corners 12">
            <a:extLst>
              <a:ext uri="{FF2B5EF4-FFF2-40B4-BE49-F238E27FC236}">
                <a16:creationId xmlns:a16="http://schemas.microsoft.com/office/drawing/2014/main" id="{70027EEB-056B-FF43-15A1-235EBEC5A243}"/>
              </a:ext>
            </a:extLst>
          </p:cNvPr>
          <p:cNvSpPr/>
          <p:nvPr/>
        </p:nvSpPr>
        <p:spPr>
          <a:xfrm>
            <a:off x="5694397" y="980467"/>
            <a:ext cx="3119359" cy="3751872"/>
          </a:xfrm>
          <a:prstGeom prst="roundRect">
            <a:avLst>
              <a:gd name="adj" fmla="val 996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IN" sz="1350" dirty="0">
              <a:solidFill>
                <a:prstClr val="black"/>
              </a:solidFill>
              <a:latin typeface="+mj-lt"/>
            </a:endParaRPr>
          </a:p>
        </p:txBody>
      </p:sp>
      <p:sp>
        <p:nvSpPr>
          <p:cNvPr id="3" name="Title 2">
            <a:extLst>
              <a:ext uri="{FF2B5EF4-FFF2-40B4-BE49-F238E27FC236}">
                <a16:creationId xmlns:a16="http://schemas.microsoft.com/office/drawing/2014/main" id="{0338F565-50C4-510E-9E83-A7D614EE850B}"/>
              </a:ext>
            </a:extLst>
          </p:cNvPr>
          <p:cNvSpPr>
            <a:spLocks noGrp="1"/>
          </p:cNvSpPr>
          <p:nvPr>
            <p:ph type="title"/>
          </p:nvPr>
        </p:nvSpPr>
        <p:spPr/>
        <p:txBody>
          <a:bodyPr/>
          <a:lstStyle/>
          <a:p>
            <a:r>
              <a:rPr lang="en-IN" dirty="0"/>
              <a:t>SIFY’S  NETWORK OPERATIONS, INTEGRATION &amp; TRANSFORMATION SERVICES</a:t>
            </a:r>
          </a:p>
        </p:txBody>
      </p:sp>
      <p:sp>
        <p:nvSpPr>
          <p:cNvPr id="197" name="Rectangle 196">
            <a:extLst>
              <a:ext uri="{FF2B5EF4-FFF2-40B4-BE49-F238E27FC236}">
                <a16:creationId xmlns:a16="http://schemas.microsoft.com/office/drawing/2014/main" id="{620646A4-A749-6660-1BEB-ABF9C3F77508}"/>
              </a:ext>
            </a:extLst>
          </p:cNvPr>
          <p:cNvSpPr/>
          <p:nvPr/>
        </p:nvSpPr>
        <p:spPr>
          <a:xfrm>
            <a:off x="877683" y="1070132"/>
            <a:ext cx="2234577" cy="577081"/>
          </a:xfrm>
          <a:prstGeom prst="rect">
            <a:avLst/>
          </a:prstGeom>
          <a:noFill/>
          <a:ln>
            <a:noFill/>
          </a:ln>
        </p:spPr>
        <p:txBody>
          <a:bodyPr wrap="square">
            <a:spAutoFit/>
          </a:bodyPr>
          <a:lstStyle/>
          <a:p>
            <a:pPr defTabSz="685647">
              <a:defRPr/>
            </a:pPr>
            <a:r>
              <a:rPr lang="en-US" sz="1050" dirty="0">
                <a:solidFill>
                  <a:schemeClr val="bg1"/>
                </a:solidFill>
                <a:latin typeface="+mj-lt"/>
              </a:rPr>
              <a:t>Deep expertise &amp; experience in  network design, rollout, integration &amp; managed services </a:t>
            </a:r>
            <a:endParaRPr lang="en-IN" sz="1050" dirty="0">
              <a:solidFill>
                <a:schemeClr val="bg1"/>
              </a:solidFill>
              <a:latin typeface="+mj-lt"/>
              <a:ea typeface="Times New Roman" panose="02020603050405020304" pitchFamily="18" charset="0"/>
            </a:endParaRPr>
          </a:p>
        </p:txBody>
      </p:sp>
      <p:pic>
        <p:nvPicPr>
          <p:cNvPr id="198" name="Picture 197">
            <a:extLst>
              <a:ext uri="{FF2B5EF4-FFF2-40B4-BE49-F238E27FC236}">
                <a16:creationId xmlns:a16="http://schemas.microsoft.com/office/drawing/2014/main" id="{4CAB0ADB-2C9D-01CD-39E0-174CDAB96CA7}"/>
              </a:ext>
            </a:extLst>
          </p:cNvPr>
          <p:cNvPicPr>
            <a:picLocks noChangeAspect="1"/>
          </p:cNvPicPr>
          <p:nvPr/>
        </p:nvPicPr>
        <p:blipFill>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65716" y="1213741"/>
            <a:ext cx="300494" cy="289862"/>
          </a:xfrm>
          <a:prstGeom prst="rect">
            <a:avLst/>
          </a:prstGeom>
          <a:solidFill>
            <a:schemeClr val="tx2">
              <a:lumMod val="20000"/>
              <a:lumOff val="80000"/>
            </a:schemeClr>
          </a:solidFill>
          <a:ln>
            <a:noFill/>
          </a:ln>
        </p:spPr>
      </p:pic>
      <p:sp>
        <p:nvSpPr>
          <p:cNvPr id="15" name="Rectangle: Rounded Corners 14">
            <a:extLst>
              <a:ext uri="{FF2B5EF4-FFF2-40B4-BE49-F238E27FC236}">
                <a16:creationId xmlns:a16="http://schemas.microsoft.com/office/drawing/2014/main" id="{1C55CE16-E524-1E7B-9086-99105BC46C7E}"/>
              </a:ext>
            </a:extLst>
          </p:cNvPr>
          <p:cNvSpPr/>
          <p:nvPr/>
        </p:nvSpPr>
        <p:spPr>
          <a:xfrm>
            <a:off x="3463375" y="1230890"/>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National Stock Exchange</a:t>
            </a:r>
          </a:p>
        </p:txBody>
      </p:sp>
      <p:sp>
        <p:nvSpPr>
          <p:cNvPr id="23" name="Rectangle: Rounded Corners 22">
            <a:extLst>
              <a:ext uri="{FF2B5EF4-FFF2-40B4-BE49-F238E27FC236}">
                <a16:creationId xmlns:a16="http://schemas.microsoft.com/office/drawing/2014/main" id="{35E7ACFC-899F-B95F-1F47-C4F7A74BC600}"/>
              </a:ext>
            </a:extLst>
          </p:cNvPr>
          <p:cNvSpPr/>
          <p:nvPr/>
        </p:nvSpPr>
        <p:spPr>
          <a:xfrm>
            <a:off x="3463375" y="1466228"/>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IFTAS – India’s financial backbone</a:t>
            </a:r>
          </a:p>
        </p:txBody>
      </p:sp>
      <p:sp>
        <p:nvSpPr>
          <p:cNvPr id="37" name="Rectangle: Rounded Corners 36">
            <a:extLst>
              <a:ext uri="{FF2B5EF4-FFF2-40B4-BE49-F238E27FC236}">
                <a16:creationId xmlns:a16="http://schemas.microsoft.com/office/drawing/2014/main" id="{AF61FCEE-23C5-C45C-BD95-AFE62F353E72}"/>
              </a:ext>
            </a:extLst>
          </p:cNvPr>
          <p:cNvSpPr/>
          <p:nvPr/>
        </p:nvSpPr>
        <p:spPr>
          <a:xfrm>
            <a:off x="3463375" y="995552"/>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SBI</a:t>
            </a:r>
          </a:p>
        </p:txBody>
      </p:sp>
      <p:sp>
        <p:nvSpPr>
          <p:cNvPr id="194" name="Rectangle 193">
            <a:extLst>
              <a:ext uri="{FF2B5EF4-FFF2-40B4-BE49-F238E27FC236}">
                <a16:creationId xmlns:a16="http://schemas.microsoft.com/office/drawing/2014/main" id="{B26EDC17-070D-9E7A-3BCD-BAEEC46A4B40}"/>
              </a:ext>
            </a:extLst>
          </p:cNvPr>
          <p:cNvSpPr/>
          <p:nvPr/>
        </p:nvSpPr>
        <p:spPr>
          <a:xfrm>
            <a:off x="877683" y="1883374"/>
            <a:ext cx="2231613" cy="415498"/>
          </a:xfrm>
          <a:prstGeom prst="rect">
            <a:avLst/>
          </a:prstGeom>
          <a:noFill/>
          <a:ln>
            <a:noFill/>
          </a:ln>
        </p:spPr>
        <p:txBody>
          <a:bodyPr wrap="square">
            <a:spAutoFit/>
          </a:bodyPr>
          <a:lstStyle/>
          <a:p>
            <a:pPr defTabSz="685647">
              <a:defRPr/>
            </a:pPr>
            <a:r>
              <a:rPr lang="en-US" sz="1050" dirty="0">
                <a:solidFill>
                  <a:schemeClr val="bg1"/>
                </a:solidFill>
                <a:latin typeface="+mj-lt"/>
              </a:rPr>
              <a:t>Collaborations with leading SPs to deliver large scale projects</a:t>
            </a:r>
            <a:endParaRPr lang="en-IN" sz="1050" dirty="0">
              <a:solidFill>
                <a:schemeClr val="bg1"/>
              </a:solidFill>
              <a:latin typeface="+mj-lt"/>
            </a:endParaRPr>
          </a:p>
        </p:txBody>
      </p:sp>
      <p:pic>
        <p:nvPicPr>
          <p:cNvPr id="195" name="Picture 194">
            <a:extLst>
              <a:ext uri="{FF2B5EF4-FFF2-40B4-BE49-F238E27FC236}">
                <a16:creationId xmlns:a16="http://schemas.microsoft.com/office/drawing/2014/main" id="{11A8E08F-7791-E56F-1D03-3BE340598AEB}"/>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3717" y="2015186"/>
            <a:ext cx="300494" cy="237838"/>
          </a:xfrm>
          <a:prstGeom prst="rect">
            <a:avLst/>
          </a:prstGeom>
          <a:solidFill>
            <a:schemeClr val="bg1"/>
          </a:solidFill>
          <a:ln>
            <a:noFill/>
          </a:ln>
        </p:spPr>
      </p:pic>
      <p:sp>
        <p:nvSpPr>
          <p:cNvPr id="141" name="Rectangle: Rounded Corners 140">
            <a:extLst>
              <a:ext uri="{FF2B5EF4-FFF2-40B4-BE49-F238E27FC236}">
                <a16:creationId xmlns:a16="http://schemas.microsoft.com/office/drawing/2014/main" id="{4EF8589A-0556-FDE1-0197-BB603828459C}"/>
              </a:ext>
            </a:extLst>
          </p:cNvPr>
          <p:cNvSpPr/>
          <p:nvPr/>
        </p:nvSpPr>
        <p:spPr>
          <a:xfrm>
            <a:off x="3463375" y="1789904"/>
            <a:ext cx="1980000" cy="216000"/>
          </a:xfrm>
          <a:prstGeom prst="roundRect">
            <a:avLst/>
          </a:prstGeom>
          <a:solidFill>
            <a:srgbClr val="F2DE68"/>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Dept. of Posts, PSB, PNB</a:t>
            </a:r>
          </a:p>
        </p:txBody>
      </p:sp>
      <p:pic>
        <p:nvPicPr>
          <p:cNvPr id="192" name="Picture 191">
            <a:extLst>
              <a:ext uri="{FF2B5EF4-FFF2-40B4-BE49-F238E27FC236}">
                <a16:creationId xmlns:a16="http://schemas.microsoft.com/office/drawing/2014/main" id="{5FFF102B-0176-D2AD-07C7-8F45ED6BA437}"/>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461448" y="2764571"/>
            <a:ext cx="300494" cy="237837"/>
          </a:xfrm>
          <a:prstGeom prst="rect">
            <a:avLst/>
          </a:prstGeom>
          <a:solidFill>
            <a:schemeClr val="tx2">
              <a:lumMod val="20000"/>
              <a:lumOff val="80000"/>
            </a:schemeClr>
          </a:solidFill>
          <a:ln>
            <a:noFill/>
          </a:ln>
        </p:spPr>
      </p:pic>
      <p:sp>
        <p:nvSpPr>
          <p:cNvPr id="143" name="Rectangle: Rounded Corners 142">
            <a:extLst>
              <a:ext uri="{FF2B5EF4-FFF2-40B4-BE49-F238E27FC236}">
                <a16:creationId xmlns:a16="http://schemas.microsoft.com/office/drawing/2014/main" id="{093264E2-5D82-74DD-1364-2F5C4FAD1517}"/>
              </a:ext>
            </a:extLst>
          </p:cNvPr>
          <p:cNvSpPr/>
          <p:nvPr/>
        </p:nvSpPr>
        <p:spPr>
          <a:xfrm>
            <a:off x="3463375" y="2023275"/>
            <a:ext cx="1980000" cy="216000"/>
          </a:xfrm>
          <a:prstGeom prst="roundRect">
            <a:avLst/>
          </a:prstGeom>
          <a:solidFill>
            <a:srgbClr val="F2DE68"/>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Managing multiple access media</a:t>
            </a:r>
          </a:p>
        </p:txBody>
      </p:sp>
      <p:sp>
        <p:nvSpPr>
          <p:cNvPr id="144" name="Rectangle: Rounded Corners 143">
            <a:extLst>
              <a:ext uri="{FF2B5EF4-FFF2-40B4-BE49-F238E27FC236}">
                <a16:creationId xmlns:a16="http://schemas.microsoft.com/office/drawing/2014/main" id="{02B5296D-96E4-D1EB-6DBE-5BE874257A4D}"/>
              </a:ext>
            </a:extLst>
          </p:cNvPr>
          <p:cNvSpPr/>
          <p:nvPr/>
        </p:nvSpPr>
        <p:spPr>
          <a:xfrm>
            <a:off x="3463375" y="2256646"/>
            <a:ext cx="1980000" cy="216000"/>
          </a:xfrm>
          <a:prstGeom prst="roundRect">
            <a:avLst/>
          </a:prstGeom>
          <a:solidFill>
            <a:srgbClr val="F2DE68"/>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360</a:t>
            </a:r>
            <a:r>
              <a:rPr lang="en-IN" sz="800" dirty="0">
                <a:solidFill>
                  <a:prstClr val="black"/>
                </a:solidFill>
                <a:latin typeface="+mj-lt"/>
                <a:cs typeface="Times New Roman" panose="02020603050405020304" pitchFamily="18" charset="0"/>
              </a:rPr>
              <a:t>°</a:t>
            </a:r>
            <a:r>
              <a:rPr lang="en-IN" sz="800" dirty="0">
                <a:solidFill>
                  <a:prstClr val="black"/>
                </a:solidFill>
                <a:latin typeface="+mj-lt"/>
              </a:rPr>
              <a:t> carrier engagement</a:t>
            </a:r>
          </a:p>
        </p:txBody>
      </p:sp>
      <p:sp>
        <p:nvSpPr>
          <p:cNvPr id="145" name="Rectangle: Rounded Corners 144">
            <a:extLst>
              <a:ext uri="{FF2B5EF4-FFF2-40B4-BE49-F238E27FC236}">
                <a16:creationId xmlns:a16="http://schemas.microsoft.com/office/drawing/2014/main" id="{59C4291D-E6B4-4FD2-4C22-A11D549B434D}"/>
              </a:ext>
            </a:extLst>
          </p:cNvPr>
          <p:cNvSpPr/>
          <p:nvPr/>
        </p:nvSpPr>
        <p:spPr>
          <a:xfrm>
            <a:off x="3463375" y="2532682"/>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700+ sites feasible on fiber</a:t>
            </a:r>
          </a:p>
        </p:txBody>
      </p:sp>
      <p:sp>
        <p:nvSpPr>
          <p:cNvPr id="146" name="Rectangle: Rounded Corners 145">
            <a:extLst>
              <a:ext uri="{FF2B5EF4-FFF2-40B4-BE49-F238E27FC236}">
                <a16:creationId xmlns:a16="http://schemas.microsoft.com/office/drawing/2014/main" id="{52AB726C-4D38-0114-226D-B2338203ACE0}"/>
              </a:ext>
            </a:extLst>
          </p:cNvPr>
          <p:cNvSpPr/>
          <p:nvPr/>
        </p:nvSpPr>
        <p:spPr>
          <a:xfrm>
            <a:off x="3463375" y="2767545"/>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Field force in all districts</a:t>
            </a:r>
          </a:p>
        </p:txBody>
      </p:sp>
      <p:sp>
        <p:nvSpPr>
          <p:cNvPr id="189" name="Rectangle 188">
            <a:extLst>
              <a:ext uri="{FF2B5EF4-FFF2-40B4-BE49-F238E27FC236}">
                <a16:creationId xmlns:a16="http://schemas.microsoft.com/office/drawing/2014/main" id="{32C0A6D7-8382-F8B5-FC8A-94649B509E25}"/>
              </a:ext>
            </a:extLst>
          </p:cNvPr>
          <p:cNvSpPr/>
          <p:nvPr/>
        </p:nvSpPr>
        <p:spPr>
          <a:xfrm>
            <a:off x="877683" y="3312774"/>
            <a:ext cx="1953229" cy="577081"/>
          </a:xfrm>
          <a:prstGeom prst="rect">
            <a:avLst/>
          </a:prstGeom>
          <a:noFill/>
          <a:ln>
            <a:noFill/>
          </a:ln>
        </p:spPr>
        <p:txBody>
          <a:bodyPr wrap="square">
            <a:spAutoFit/>
          </a:bodyPr>
          <a:lstStyle/>
          <a:p>
            <a:pPr defTabSz="685647">
              <a:defRPr/>
            </a:pPr>
            <a:r>
              <a:rPr lang="en-US" sz="1050" dirty="0">
                <a:solidFill>
                  <a:schemeClr val="bg1"/>
                </a:solidFill>
                <a:latin typeface="+mj-lt"/>
              </a:rPr>
              <a:t>Experience in setting up, operating and managing multiple NOCs</a:t>
            </a:r>
            <a:endParaRPr lang="en-IN" sz="1050" dirty="0">
              <a:solidFill>
                <a:schemeClr val="bg1"/>
              </a:solidFill>
              <a:latin typeface="+mj-lt"/>
            </a:endParaRPr>
          </a:p>
        </p:txBody>
      </p:sp>
      <p:pic>
        <p:nvPicPr>
          <p:cNvPr id="190" name="Picture 189">
            <a:extLst>
              <a:ext uri="{FF2B5EF4-FFF2-40B4-BE49-F238E27FC236}">
                <a16:creationId xmlns:a16="http://schemas.microsoft.com/office/drawing/2014/main" id="{9EB00E58-59EE-27D8-410A-26588D35F42C}"/>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3745" y="3484571"/>
            <a:ext cx="300494" cy="237837"/>
          </a:xfrm>
          <a:prstGeom prst="rect">
            <a:avLst/>
          </a:prstGeom>
          <a:solidFill>
            <a:schemeClr val="tx2">
              <a:lumMod val="20000"/>
              <a:lumOff val="80000"/>
            </a:schemeClr>
          </a:solidFill>
          <a:ln>
            <a:noFill/>
          </a:ln>
        </p:spPr>
      </p:pic>
      <p:sp>
        <p:nvSpPr>
          <p:cNvPr id="148" name="Rectangle: Rounded Corners 147">
            <a:extLst>
              <a:ext uri="{FF2B5EF4-FFF2-40B4-BE49-F238E27FC236}">
                <a16:creationId xmlns:a16="http://schemas.microsoft.com/office/drawing/2014/main" id="{065E668E-C50A-7F04-7B43-8A313866657A}"/>
              </a:ext>
            </a:extLst>
          </p:cNvPr>
          <p:cNvSpPr/>
          <p:nvPr/>
        </p:nvSpPr>
        <p:spPr>
          <a:xfrm>
            <a:off x="3463375" y="3294448"/>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264">
              <a:defRPr/>
            </a:pPr>
            <a:r>
              <a:rPr lang="en-IN" sz="800" dirty="0">
                <a:solidFill>
                  <a:prstClr val="black"/>
                </a:solidFill>
                <a:latin typeface="+mj-lt"/>
              </a:rPr>
              <a:t>On-premise, Remote &amp; Hybrid</a:t>
            </a:r>
          </a:p>
        </p:txBody>
      </p:sp>
      <p:sp>
        <p:nvSpPr>
          <p:cNvPr id="149" name="Rectangle: Rounded Corners 148">
            <a:extLst>
              <a:ext uri="{FF2B5EF4-FFF2-40B4-BE49-F238E27FC236}">
                <a16:creationId xmlns:a16="http://schemas.microsoft.com/office/drawing/2014/main" id="{722749AD-CBFE-51E9-8F6D-70403B0C662C}"/>
              </a:ext>
            </a:extLst>
          </p:cNvPr>
          <p:cNvSpPr/>
          <p:nvPr/>
        </p:nvSpPr>
        <p:spPr>
          <a:xfrm>
            <a:off x="3463374" y="3515878"/>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Platforms &amp; tool integration</a:t>
            </a:r>
          </a:p>
        </p:txBody>
      </p:sp>
      <p:sp>
        <p:nvSpPr>
          <p:cNvPr id="150" name="Rectangle: Rounded Corners 149">
            <a:extLst>
              <a:ext uri="{FF2B5EF4-FFF2-40B4-BE49-F238E27FC236}">
                <a16:creationId xmlns:a16="http://schemas.microsoft.com/office/drawing/2014/main" id="{92063A42-0087-F32B-73B3-0EBA1842EF28}"/>
              </a:ext>
            </a:extLst>
          </p:cNvPr>
          <p:cNvSpPr/>
          <p:nvPr/>
        </p:nvSpPr>
        <p:spPr>
          <a:xfrm>
            <a:off x="3463374" y="3737308"/>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Skilled teams</a:t>
            </a:r>
          </a:p>
        </p:txBody>
      </p:sp>
      <p:sp>
        <p:nvSpPr>
          <p:cNvPr id="151" name="Rectangle: Rounded Corners 150">
            <a:extLst>
              <a:ext uri="{FF2B5EF4-FFF2-40B4-BE49-F238E27FC236}">
                <a16:creationId xmlns:a16="http://schemas.microsoft.com/office/drawing/2014/main" id="{361CAABE-C898-B24F-35B8-D9FBA028AB56}"/>
              </a:ext>
            </a:extLst>
          </p:cNvPr>
          <p:cNvSpPr/>
          <p:nvPr/>
        </p:nvSpPr>
        <p:spPr>
          <a:xfrm>
            <a:off x="3462784" y="3002407"/>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Strong SLA management</a:t>
            </a:r>
          </a:p>
        </p:txBody>
      </p:sp>
      <p:pic>
        <p:nvPicPr>
          <p:cNvPr id="187" name="Picture 186">
            <a:extLst>
              <a:ext uri="{FF2B5EF4-FFF2-40B4-BE49-F238E27FC236}">
                <a16:creationId xmlns:a16="http://schemas.microsoft.com/office/drawing/2014/main" id="{499B5021-F426-EC57-93B5-F4E0ADBE2A39}"/>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5971" y="4204571"/>
            <a:ext cx="300494" cy="237837"/>
          </a:xfrm>
          <a:prstGeom prst="rect">
            <a:avLst/>
          </a:prstGeom>
          <a:solidFill>
            <a:schemeClr val="tx2">
              <a:lumMod val="20000"/>
              <a:lumOff val="80000"/>
            </a:schemeClr>
          </a:solidFill>
          <a:ln>
            <a:noFill/>
          </a:ln>
        </p:spPr>
      </p:pic>
      <p:sp>
        <p:nvSpPr>
          <p:cNvPr id="153" name="Flowchart: Off-page Connector 152">
            <a:extLst>
              <a:ext uri="{FF2B5EF4-FFF2-40B4-BE49-F238E27FC236}">
                <a16:creationId xmlns:a16="http://schemas.microsoft.com/office/drawing/2014/main" id="{5203C724-0121-7AFF-2DE3-F977C1C7BB26}"/>
              </a:ext>
            </a:extLst>
          </p:cNvPr>
          <p:cNvSpPr/>
          <p:nvPr/>
        </p:nvSpPr>
        <p:spPr>
          <a:xfrm>
            <a:off x="5894605" y="1160936"/>
            <a:ext cx="2718942" cy="553540"/>
          </a:xfrm>
          <a:prstGeom prst="flowChartOffpageConnector">
            <a:avLst/>
          </a:prstGeom>
          <a:solidFill>
            <a:schemeClr val="tx2"/>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81">
              <a:defRPr/>
            </a:pPr>
            <a:r>
              <a:rPr lang="en-IN" sz="1200" b="1" dirty="0">
                <a:solidFill>
                  <a:prstClr val="white"/>
                </a:solidFill>
                <a:latin typeface="+mj-lt"/>
              </a:rPr>
              <a:t>NETWORK OPERATIONS &amp; MANAGEMENT SCALE</a:t>
            </a:r>
          </a:p>
        </p:txBody>
      </p:sp>
      <p:sp>
        <p:nvSpPr>
          <p:cNvPr id="163" name="Rectangle: Rounded Corners 162">
            <a:extLst>
              <a:ext uri="{FF2B5EF4-FFF2-40B4-BE49-F238E27FC236}">
                <a16:creationId xmlns:a16="http://schemas.microsoft.com/office/drawing/2014/main" id="{2CE1505A-B95E-08CE-7397-BEAB701DE2E2}"/>
              </a:ext>
            </a:extLst>
          </p:cNvPr>
          <p:cNvSpPr/>
          <p:nvPr/>
        </p:nvSpPr>
        <p:spPr>
          <a:xfrm>
            <a:off x="3462784" y="4251111"/>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Transition teams</a:t>
            </a:r>
          </a:p>
        </p:txBody>
      </p:sp>
      <p:sp>
        <p:nvSpPr>
          <p:cNvPr id="164" name="Rectangle: Rounded Corners 163">
            <a:extLst>
              <a:ext uri="{FF2B5EF4-FFF2-40B4-BE49-F238E27FC236}">
                <a16:creationId xmlns:a16="http://schemas.microsoft.com/office/drawing/2014/main" id="{5A1EFEB7-003E-5E67-BE25-4A7935691339}"/>
              </a:ext>
            </a:extLst>
          </p:cNvPr>
          <p:cNvSpPr/>
          <p:nvPr/>
        </p:nvSpPr>
        <p:spPr>
          <a:xfrm>
            <a:off x="3462784" y="4485337"/>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7000+ OEM devices managed</a:t>
            </a:r>
          </a:p>
        </p:txBody>
      </p:sp>
      <p:sp>
        <p:nvSpPr>
          <p:cNvPr id="165" name="Rectangle: Rounded Corners 164">
            <a:extLst>
              <a:ext uri="{FF2B5EF4-FFF2-40B4-BE49-F238E27FC236}">
                <a16:creationId xmlns:a16="http://schemas.microsoft.com/office/drawing/2014/main" id="{156BD477-AE0B-ECDB-2B57-9B3B54A4E817}"/>
              </a:ext>
            </a:extLst>
          </p:cNvPr>
          <p:cNvSpPr/>
          <p:nvPr/>
        </p:nvSpPr>
        <p:spPr>
          <a:xfrm>
            <a:off x="3462784" y="4016885"/>
            <a:ext cx="1980000" cy="216000"/>
          </a:xfrm>
          <a:prstGeom prst="roundRect">
            <a:avLst/>
          </a:prstGeom>
          <a:solidFill>
            <a:srgbClr val="C6DBB7"/>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defRPr/>
            </a:pPr>
            <a:r>
              <a:rPr lang="en-IN" sz="800" dirty="0">
                <a:solidFill>
                  <a:prstClr val="black"/>
                </a:solidFill>
                <a:latin typeface="+mj-lt"/>
              </a:rPr>
              <a:t>Large scale deployments</a:t>
            </a:r>
          </a:p>
        </p:txBody>
      </p:sp>
      <p:sp>
        <p:nvSpPr>
          <p:cNvPr id="166" name="TextBox 165">
            <a:extLst>
              <a:ext uri="{FF2B5EF4-FFF2-40B4-BE49-F238E27FC236}">
                <a16:creationId xmlns:a16="http://schemas.microsoft.com/office/drawing/2014/main" id="{82CE9B72-244A-7CC8-48B3-8426AAEFCDB7}"/>
              </a:ext>
            </a:extLst>
          </p:cNvPr>
          <p:cNvSpPr txBox="1"/>
          <p:nvPr/>
        </p:nvSpPr>
        <p:spPr>
          <a:xfrm>
            <a:off x="877683" y="4135979"/>
            <a:ext cx="2121068" cy="415498"/>
          </a:xfrm>
          <a:prstGeom prst="rect">
            <a:avLst/>
          </a:prstGeom>
          <a:noFill/>
          <a:effectLst/>
        </p:spPr>
        <p:txBody>
          <a:bodyPr wrap="square">
            <a:spAutoFit/>
          </a:bodyPr>
          <a:lstStyle/>
          <a:p>
            <a:pPr defTabSz="914196">
              <a:defRPr/>
            </a:pPr>
            <a:r>
              <a:rPr lang="en-US" sz="1050" dirty="0">
                <a:solidFill>
                  <a:schemeClr val="bg1"/>
                </a:solidFill>
                <a:latin typeface="+mj-lt"/>
              </a:rPr>
              <a:t>Experience in new age technologies  like SD-WAN</a:t>
            </a:r>
            <a:endParaRPr lang="en-IN" sz="1050" dirty="0">
              <a:solidFill>
                <a:schemeClr val="bg1"/>
              </a:solidFill>
              <a:latin typeface="+mj-lt"/>
            </a:endParaRPr>
          </a:p>
        </p:txBody>
      </p:sp>
      <p:sp>
        <p:nvSpPr>
          <p:cNvPr id="200" name="TextBox 199">
            <a:extLst>
              <a:ext uri="{FF2B5EF4-FFF2-40B4-BE49-F238E27FC236}">
                <a16:creationId xmlns:a16="http://schemas.microsoft.com/office/drawing/2014/main" id="{9D538C0E-C670-50DD-3706-A968F359A3BE}"/>
              </a:ext>
            </a:extLst>
          </p:cNvPr>
          <p:cNvSpPr txBox="1"/>
          <p:nvPr/>
        </p:nvSpPr>
        <p:spPr>
          <a:xfrm>
            <a:off x="5983034" y="1748235"/>
            <a:ext cx="2542085" cy="207749"/>
          </a:xfrm>
          <a:prstGeom prst="rect">
            <a:avLst/>
          </a:prstGeom>
          <a:noFill/>
          <a:ln>
            <a:noFill/>
          </a:ln>
        </p:spPr>
        <p:txBody>
          <a:bodyPr wrap="square" rtlCol="0" anchor="ctr">
            <a:spAutoFit/>
          </a:bodyPr>
          <a:lstStyle/>
          <a:p>
            <a:pPr marL="171450" indent="-171450" defTabSz="685681">
              <a:lnSpc>
                <a:spcPts val="900"/>
              </a:lnSpc>
              <a:buFont typeface="Arial" panose="020B0604020202020204" pitchFamily="34" charset="0"/>
              <a:buChar char="•"/>
              <a:tabLst>
                <a:tab pos="336931" algn="l"/>
              </a:tabLst>
              <a:defRPr/>
            </a:pPr>
            <a:r>
              <a:rPr lang="en-US" sz="800" b="1" dirty="0">
                <a:solidFill>
                  <a:prstClr val="black"/>
                </a:solidFill>
                <a:latin typeface="+mj-lt"/>
                <a:ea typeface="Lato Medium" panose="020F0502020204030203" pitchFamily="34" charset="0"/>
                <a:cs typeface="Lato Medium" panose="020F0502020204030203" pitchFamily="34" charset="0"/>
              </a:rPr>
              <a:t>664</a:t>
            </a:r>
            <a:r>
              <a:rPr lang="en-US" sz="800" dirty="0">
                <a:solidFill>
                  <a:prstClr val="black"/>
                </a:solidFill>
                <a:latin typeface="+mj-lt"/>
                <a:ea typeface="Lato Medium" panose="020F0502020204030203" pitchFamily="34" charset="0"/>
                <a:cs typeface="Lato Medium" panose="020F0502020204030203" pitchFamily="34" charset="0"/>
              </a:rPr>
              <a:t> Managed Enterprise customers</a:t>
            </a:r>
            <a:endParaRPr lang="en-IN" sz="800" dirty="0">
              <a:solidFill>
                <a:prstClr val="black"/>
              </a:solidFill>
              <a:latin typeface="+mj-lt"/>
              <a:ea typeface="Lato Medium" panose="020F0502020204030203" pitchFamily="34" charset="0"/>
              <a:cs typeface="Lato Medium" panose="020F0502020204030203" pitchFamily="34" charset="0"/>
            </a:endParaRPr>
          </a:p>
        </p:txBody>
      </p:sp>
      <p:sp>
        <p:nvSpPr>
          <p:cNvPr id="201" name="TextBox 200">
            <a:extLst>
              <a:ext uri="{FF2B5EF4-FFF2-40B4-BE49-F238E27FC236}">
                <a16:creationId xmlns:a16="http://schemas.microsoft.com/office/drawing/2014/main" id="{ACA10029-C864-0FD0-E4A7-B2CA9A46D78C}"/>
              </a:ext>
            </a:extLst>
          </p:cNvPr>
          <p:cNvSpPr txBox="1"/>
          <p:nvPr/>
        </p:nvSpPr>
        <p:spPr>
          <a:xfrm>
            <a:off x="5983034" y="2049662"/>
            <a:ext cx="2542085" cy="207749"/>
          </a:xfrm>
          <a:prstGeom prst="rect">
            <a:avLst/>
          </a:prstGeom>
          <a:noFill/>
          <a:ln>
            <a:noFill/>
          </a:ln>
        </p:spPr>
        <p:txBody>
          <a:bodyPr wrap="square" rtlCol="0" anchor="ctr">
            <a:spAutoFit/>
          </a:bodyPr>
          <a:lstStyle/>
          <a:p>
            <a:pPr marL="171450" indent="-171450" defTabSz="685681">
              <a:lnSpc>
                <a:spcPts val="900"/>
              </a:lnSpc>
              <a:buFont typeface="Arial" panose="020B0604020202020204" pitchFamily="34" charset="0"/>
              <a:buChar char="•"/>
              <a:defRPr/>
            </a:pPr>
            <a:r>
              <a:rPr lang="en-US" sz="800" b="1" dirty="0">
                <a:solidFill>
                  <a:prstClr val="black"/>
                </a:solidFill>
                <a:latin typeface="+mj-lt"/>
                <a:ea typeface="Lato Medium" panose="020F0502020204030203" pitchFamily="34" charset="0"/>
                <a:cs typeface="Lato Medium" panose="020F0502020204030203" pitchFamily="34" charset="0"/>
              </a:rPr>
              <a:t>37,347</a:t>
            </a:r>
            <a:r>
              <a:rPr lang="en-US" sz="800" dirty="0">
                <a:solidFill>
                  <a:prstClr val="black"/>
                </a:solidFill>
                <a:latin typeface="+mj-lt"/>
                <a:ea typeface="Lato Medium" panose="020F0502020204030203" pitchFamily="34" charset="0"/>
                <a:cs typeface="Lato Medium" panose="020F0502020204030203" pitchFamily="34" charset="0"/>
              </a:rPr>
              <a:t> managed links on the shared platform</a:t>
            </a:r>
            <a:endParaRPr lang="en-IN" sz="800" dirty="0">
              <a:solidFill>
                <a:prstClr val="black"/>
              </a:solidFill>
              <a:latin typeface="+mj-lt"/>
              <a:ea typeface="Lato Medium" panose="020F0502020204030203" pitchFamily="34" charset="0"/>
              <a:cs typeface="Lato Medium" panose="020F0502020204030203" pitchFamily="34" charset="0"/>
            </a:endParaRPr>
          </a:p>
        </p:txBody>
      </p:sp>
      <p:sp>
        <p:nvSpPr>
          <p:cNvPr id="202" name="TextBox 201">
            <a:extLst>
              <a:ext uri="{FF2B5EF4-FFF2-40B4-BE49-F238E27FC236}">
                <a16:creationId xmlns:a16="http://schemas.microsoft.com/office/drawing/2014/main" id="{48629692-CE44-494D-9E6A-E903B2F8AEA6}"/>
              </a:ext>
            </a:extLst>
          </p:cNvPr>
          <p:cNvSpPr txBox="1"/>
          <p:nvPr/>
        </p:nvSpPr>
        <p:spPr>
          <a:xfrm>
            <a:off x="5983034" y="2305247"/>
            <a:ext cx="2542085" cy="323165"/>
          </a:xfrm>
          <a:prstGeom prst="rect">
            <a:avLst/>
          </a:prstGeom>
          <a:noFill/>
          <a:ln>
            <a:noFill/>
          </a:ln>
        </p:spPr>
        <p:txBody>
          <a:bodyPr wrap="square" rtlCol="0" anchor="ctr">
            <a:spAutoFit/>
          </a:bodyPr>
          <a:lstStyle/>
          <a:p>
            <a:pPr marL="171450" indent="-171450" defTabSz="685681">
              <a:lnSpc>
                <a:spcPts val="900"/>
              </a:lnSpc>
              <a:buFont typeface="Arial" panose="020B0604020202020204" pitchFamily="34" charset="0"/>
              <a:buChar char="•"/>
              <a:defRPr/>
            </a:pPr>
            <a:r>
              <a:rPr lang="en-US" sz="800" b="1" dirty="0">
                <a:solidFill>
                  <a:prstClr val="black"/>
                </a:solidFill>
                <a:latin typeface="+mj-lt"/>
                <a:ea typeface="Lato Medium" panose="020F0502020204030203" pitchFamily="34" charset="0"/>
                <a:cs typeface="Lato Medium" panose="020F0502020204030203" pitchFamily="34" charset="0"/>
              </a:rPr>
              <a:t>52,495</a:t>
            </a:r>
            <a:r>
              <a:rPr lang="en-US" sz="800" dirty="0">
                <a:solidFill>
                  <a:prstClr val="black"/>
                </a:solidFill>
                <a:latin typeface="+mj-lt"/>
                <a:ea typeface="Lato Medium" panose="020F0502020204030203" pitchFamily="34" charset="0"/>
                <a:cs typeface="Lato Medium" panose="020F0502020204030203" pitchFamily="34" charset="0"/>
              </a:rPr>
              <a:t> DoP, </a:t>
            </a:r>
            <a:r>
              <a:rPr lang="en-US" sz="800" b="1" dirty="0">
                <a:solidFill>
                  <a:prstClr val="black"/>
                </a:solidFill>
                <a:latin typeface="+mj-lt"/>
                <a:ea typeface="Lato Medium" panose="020F0502020204030203" pitchFamily="34" charset="0"/>
                <a:cs typeface="Lato Medium" panose="020F0502020204030203" pitchFamily="34" charset="0"/>
              </a:rPr>
              <a:t>4,500</a:t>
            </a:r>
            <a:r>
              <a:rPr lang="en-US" sz="800" dirty="0">
                <a:solidFill>
                  <a:prstClr val="black"/>
                </a:solidFill>
                <a:latin typeface="+mj-lt"/>
                <a:ea typeface="Lato Medium" panose="020F0502020204030203" pitchFamily="34" charset="0"/>
                <a:cs typeface="Lato Medium" panose="020F0502020204030203" pitchFamily="34" charset="0"/>
              </a:rPr>
              <a:t> NSE/IFTAS - managed links on captive setups</a:t>
            </a:r>
            <a:endParaRPr lang="en-IN" sz="800" dirty="0">
              <a:solidFill>
                <a:prstClr val="black"/>
              </a:solidFill>
              <a:latin typeface="+mj-lt"/>
              <a:ea typeface="Lato Medium" panose="020F0502020204030203" pitchFamily="34" charset="0"/>
              <a:cs typeface="Lato Medium" panose="020F0502020204030203" pitchFamily="34" charset="0"/>
            </a:endParaRPr>
          </a:p>
        </p:txBody>
      </p:sp>
      <p:sp>
        <p:nvSpPr>
          <p:cNvPr id="203" name="TextBox 202">
            <a:extLst>
              <a:ext uri="{FF2B5EF4-FFF2-40B4-BE49-F238E27FC236}">
                <a16:creationId xmlns:a16="http://schemas.microsoft.com/office/drawing/2014/main" id="{D5E3B301-F4F5-C064-ABD4-176FBD7D0FE7}"/>
              </a:ext>
            </a:extLst>
          </p:cNvPr>
          <p:cNvSpPr txBox="1"/>
          <p:nvPr/>
        </p:nvSpPr>
        <p:spPr>
          <a:xfrm>
            <a:off x="5983034" y="2633607"/>
            <a:ext cx="2542085" cy="323165"/>
          </a:xfrm>
          <a:prstGeom prst="rect">
            <a:avLst/>
          </a:prstGeom>
          <a:noFill/>
          <a:ln>
            <a:noFill/>
          </a:ln>
        </p:spPr>
        <p:txBody>
          <a:bodyPr wrap="square" rtlCol="0" anchor="ctr">
            <a:spAutoFit/>
          </a:bodyPr>
          <a:lstStyle/>
          <a:p>
            <a:pPr marL="171450" indent="-171450" defTabSz="685681">
              <a:lnSpc>
                <a:spcPts val="900"/>
              </a:lnSpc>
              <a:buFont typeface="Arial" panose="020B0604020202020204" pitchFamily="34" charset="0"/>
              <a:buChar char="•"/>
              <a:defRPr/>
            </a:pPr>
            <a:r>
              <a:rPr lang="en-US" sz="800" b="1" dirty="0">
                <a:solidFill>
                  <a:prstClr val="black"/>
                </a:solidFill>
                <a:latin typeface="+mj-lt"/>
                <a:ea typeface="Lato Medium" panose="020F0502020204030203" pitchFamily="34" charset="0"/>
                <a:cs typeface="Lato Medium" panose="020F0502020204030203" pitchFamily="34" charset="0"/>
              </a:rPr>
              <a:t>29,451+ </a:t>
            </a:r>
            <a:r>
              <a:rPr lang="en-US" sz="800" dirty="0">
                <a:solidFill>
                  <a:prstClr val="black"/>
                </a:solidFill>
                <a:latin typeface="+mj-lt"/>
                <a:ea typeface="Lato Medium" panose="020F0502020204030203" pitchFamily="34" charset="0"/>
                <a:cs typeface="Lato Medium" panose="020F0502020204030203" pitchFamily="34" charset="0"/>
              </a:rPr>
              <a:t>managed routers on shared platform (36,123 DOP, 2,100 NSE on captive setups)</a:t>
            </a:r>
            <a:endParaRPr lang="en-IN" sz="800" dirty="0">
              <a:solidFill>
                <a:prstClr val="black"/>
              </a:solidFill>
              <a:latin typeface="+mj-lt"/>
              <a:ea typeface="Lato Medium" panose="020F0502020204030203" pitchFamily="34" charset="0"/>
              <a:cs typeface="Lato Medium" panose="020F0502020204030203" pitchFamily="34" charset="0"/>
            </a:endParaRPr>
          </a:p>
        </p:txBody>
      </p:sp>
      <p:sp>
        <p:nvSpPr>
          <p:cNvPr id="204" name="TextBox 203">
            <a:extLst>
              <a:ext uri="{FF2B5EF4-FFF2-40B4-BE49-F238E27FC236}">
                <a16:creationId xmlns:a16="http://schemas.microsoft.com/office/drawing/2014/main" id="{5BD0387B-D213-2965-3786-B87A488F6BBB}"/>
              </a:ext>
            </a:extLst>
          </p:cNvPr>
          <p:cNvSpPr txBox="1"/>
          <p:nvPr/>
        </p:nvSpPr>
        <p:spPr>
          <a:xfrm>
            <a:off x="5983034" y="2961967"/>
            <a:ext cx="2542085" cy="323165"/>
          </a:xfrm>
          <a:prstGeom prst="rect">
            <a:avLst/>
          </a:prstGeom>
          <a:noFill/>
          <a:ln>
            <a:noFill/>
          </a:ln>
        </p:spPr>
        <p:txBody>
          <a:bodyPr wrap="square" rtlCol="0" anchor="ctr">
            <a:spAutoFit/>
          </a:bodyPr>
          <a:lstStyle/>
          <a:p>
            <a:pPr marL="171450" indent="-171450" defTabSz="685681">
              <a:lnSpc>
                <a:spcPts val="900"/>
              </a:lnSpc>
              <a:buFont typeface="Arial" panose="020B0604020202020204" pitchFamily="34" charset="0"/>
              <a:buChar char="•"/>
              <a:defRPr/>
            </a:pPr>
            <a:r>
              <a:rPr lang="en-US" sz="800" dirty="0">
                <a:solidFill>
                  <a:prstClr val="black"/>
                </a:solidFill>
                <a:latin typeface="+mj-lt"/>
                <a:ea typeface="Lato Medium" panose="020F0502020204030203" pitchFamily="34" charset="0"/>
                <a:cs typeface="Lato Medium" panose="020F0502020204030203" pitchFamily="34" charset="0"/>
              </a:rPr>
              <a:t>WIRELESS LAN – </a:t>
            </a:r>
            <a:r>
              <a:rPr lang="en-US" sz="800" b="1" dirty="0">
                <a:solidFill>
                  <a:prstClr val="black"/>
                </a:solidFill>
                <a:latin typeface="+mj-lt"/>
                <a:ea typeface="Lato Medium" panose="020F0502020204030203" pitchFamily="34" charset="0"/>
                <a:cs typeface="Lato Medium" panose="020F0502020204030203" pitchFamily="34" charset="0"/>
              </a:rPr>
              <a:t>12</a:t>
            </a:r>
            <a:r>
              <a:rPr lang="en-US" sz="800" dirty="0">
                <a:solidFill>
                  <a:prstClr val="black"/>
                </a:solidFill>
                <a:latin typeface="+mj-lt"/>
                <a:ea typeface="Lato Medium" panose="020F0502020204030203" pitchFamily="34" charset="0"/>
                <a:cs typeface="Lato Medium" panose="020F0502020204030203" pitchFamily="34" charset="0"/>
              </a:rPr>
              <a:t> customers, </a:t>
            </a:r>
            <a:r>
              <a:rPr lang="en-US" sz="800" b="1" dirty="0">
                <a:solidFill>
                  <a:prstClr val="black"/>
                </a:solidFill>
                <a:latin typeface="+mj-lt"/>
                <a:ea typeface="Lato Medium" panose="020F0502020204030203" pitchFamily="34" charset="0"/>
                <a:cs typeface="Lato Medium" panose="020F0502020204030203" pitchFamily="34" charset="0"/>
              </a:rPr>
              <a:t>232</a:t>
            </a:r>
            <a:r>
              <a:rPr lang="en-US" sz="800" dirty="0">
                <a:solidFill>
                  <a:prstClr val="black"/>
                </a:solidFill>
                <a:latin typeface="+mj-lt"/>
                <a:ea typeface="Lato Medium" panose="020F0502020204030203" pitchFamily="34" charset="0"/>
                <a:cs typeface="Lato Medium" panose="020F0502020204030203" pitchFamily="34" charset="0"/>
              </a:rPr>
              <a:t> Switches, </a:t>
            </a:r>
            <a:r>
              <a:rPr lang="en-US" sz="800" b="1" dirty="0">
                <a:solidFill>
                  <a:prstClr val="black"/>
                </a:solidFill>
                <a:latin typeface="+mj-lt"/>
                <a:ea typeface="Lato Medium" panose="020F0502020204030203" pitchFamily="34" charset="0"/>
                <a:cs typeface="Lato Medium" panose="020F0502020204030203" pitchFamily="34" charset="0"/>
              </a:rPr>
              <a:t>11</a:t>
            </a:r>
            <a:r>
              <a:rPr lang="en-US" sz="800" dirty="0">
                <a:solidFill>
                  <a:prstClr val="black"/>
                </a:solidFill>
                <a:latin typeface="+mj-lt"/>
                <a:ea typeface="Lato Medium" panose="020F0502020204030203" pitchFamily="34" charset="0"/>
                <a:cs typeface="Lato Medium" panose="020F0502020204030203" pitchFamily="34" charset="0"/>
              </a:rPr>
              <a:t> Controllers ,</a:t>
            </a:r>
            <a:r>
              <a:rPr lang="en-US" sz="800" b="1" dirty="0">
                <a:solidFill>
                  <a:prstClr val="black"/>
                </a:solidFill>
                <a:latin typeface="+mj-lt"/>
                <a:ea typeface="Lato Medium" panose="020F0502020204030203" pitchFamily="34" charset="0"/>
                <a:cs typeface="Lato Medium" panose="020F0502020204030203" pitchFamily="34" charset="0"/>
              </a:rPr>
              <a:t>1972</a:t>
            </a:r>
            <a:r>
              <a:rPr lang="en-US" sz="800" dirty="0">
                <a:solidFill>
                  <a:prstClr val="black"/>
                </a:solidFill>
                <a:latin typeface="+mj-lt"/>
                <a:ea typeface="Lato Medium" panose="020F0502020204030203" pitchFamily="34" charset="0"/>
                <a:cs typeface="Lato Medium" panose="020F0502020204030203" pitchFamily="34" charset="0"/>
              </a:rPr>
              <a:t> APs , </a:t>
            </a:r>
            <a:r>
              <a:rPr lang="en-US" sz="800" b="1" dirty="0">
                <a:solidFill>
                  <a:prstClr val="black"/>
                </a:solidFill>
                <a:latin typeface="+mj-lt"/>
                <a:ea typeface="Lato Medium" panose="020F0502020204030203" pitchFamily="34" charset="0"/>
                <a:cs typeface="Lato Medium" panose="020F0502020204030203" pitchFamily="34" charset="0"/>
              </a:rPr>
              <a:t>195</a:t>
            </a:r>
            <a:r>
              <a:rPr lang="en-US" sz="800" dirty="0">
                <a:solidFill>
                  <a:prstClr val="black"/>
                </a:solidFill>
                <a:latin typeface="+mj-lt"/>
                <a:ea typeface="Lato Medium" panose="020F0502020204030203" pitchFamily="34" charset="0"/>
                <a:cs typeface="Lato Medium" panose="020F0502020204030203" pitchFamily="34" charset="0"/>
              </a:rPr>
              <a:t> sites</a:t>
            </a:r>
            <a:endParaRPr lang="en-IN" sz="800" dirty="0">
              <a:solidFill>
                <a:prstClr val="black"/>
              </a:solidFill>
              <a:latin typeface="+mj-lt"/>
              <a:ea typeface="Lato Medium" panose="020F0502020204030203" pitchFamily="34" charset="0"/>
              <a:cs typeface="Lato Medium" panose="020F0502020204030203" pitchFamily="34" charset="0"/>
            </a:endParaRPr>
          </a:p>
        </p:txBody>
      </p:sp>
      <p:sp>
        <p:nvSpPr>
          <p:cNvPr id="205" name="TextBox 204">
            <a:extLst>
              <a:ext uri="{FF2B5EF4-FFF2-40B4-BE49-F238E27FC236}">
                <a16:creationId xmlns:a16="http://schemas.microsoft.com/office/drawing/2014/main" id="{9C200D17-94CD-8828-7A5F-48DEE7976C5B}"/>
              </a:ext>
            </a:extLst>
          </p:cNvPr>
          <p:cNvSpPr txBox="1"/>
          <p:nvPr/>
        </p:nvSpPr>
        <p:spPr>
          <a:xfrm>
            <a:off x="5983034" y="3294038"/>
            <a:ext cx="2542085" cy="323165"/>
          </a:xfrm>
          <a:prstGeom prst="rect">
            <a:avLst/>
          </a:prstGeom>
          <a:noFill/>
          <a:ln>
            <a:noFill/>
          </a:ln>
        </p:spPr>
        <p:txBody>
          <a:bodyPr wrap="square" rtlCol="0" anchor="ctr">
            <a:spAutoFit/>
          </a:bodyPr>
          <a:lstStyle/>
          <a:p>
            <a:pPr marL="171450" indent="-171450" defTabSz="685681">
              <a:lnSpc>
                <a:spcPts val="900"/>
              </a:lnSpc>
              <a:buFont typeface="Arial" panose="020B0604020202020204" pitchFamily="34" charset="0"/>
              <a:buChar char="•"/>
              <a:defRPr/>
            </a:pPr>
            <a:r>
              <a:rPr lang="en-US" sz="800" dirty="0">
                <a:solidFill>
                  <a:prstClr val="black"/>
                </a:solidFill>
                <a:latin typeface="+mj-lt"/>
                <a:ea typeface="Lato Medium" panose="020F0502020204030203" pitchFamily="34" charset="0"/>
                <a:cs typeface="Lato Medium" panose="020F0502020204030203" pitchFamily="34" charset="0"/>
              </a:rPr>
              <a:t>LAN – DOP (</a:t>
            </a:r>
            <a:r>
              <a:rPr lang="en-US" sz="800" b="1" dirty="0">
                <a:solidFill>
                  <a:prstClr val="black"/>
                </a:solidFill>
                <a:latin typeface="+mj-lt"/>
                <a:ea typeface="Lato Medium" panose="020F0502020204030203" pitchFamily="34" charset="0"/>
                <a:cs typeface="Lato Medium" panose="020F0502020204030203" pitchFamily="34" charset="0"/>
              </a:rPr>
              <a:t>8800</a:t>
            </a:r>
            <a:r>
              <a:rPr lang="en-US" sz="800" dirty="0">
                <a:solidFill>
                  <a:prstClr val="black"/>
                </a:solidFill>
                <a:latin typeface="+mj-lt"/>
                <a:ea typeface="Lato Medium" panose="020F0502020204030203" pitchFamily="34" charset="0"/>
                <a:cs typeface="Lato Medium" panose="020F0502020204030203" pitchFamily="34" charset="0"/>
              </a:rPr>
              <a:t>), UIIC (</a:t>
            </a:r>
            <a:r>
              <a:rPr lang="en-US" sz="800" b="1" dirty="0">
                <a:solidFill>
                  <a:prstClr val="black"/>
                </a:solidFill>
                <a:latin typeface="+mj-lt"/>
                <a:ea typeface="Lato Medium" panose="020F0502020204030203" pitchFamily="34" charset="0"/>
                <a:cs typeface="Lato Medium" panose="020F0502020204030203" pitchFamily="34" charset="0"/>
              </a:rPr>
              <a:t>1150</a:t>
            </a:r>
            <a:r>
              <a:rPr lang="en-US" sz="800" dirty="0">
                <a:solidFill>
                  <a:prstClr val="black"/>
                </a:solidFill>
                <a:latin typeface="+mj-lt"/>
                <a:ea typeface="Lato Medium" panose="020F0502020204030203" pitchFamily="34" charset="0"/>
                <a:cs typeface="Lato Medium" panose="020F0502020204030203" pitchFamily="34" charset="0"/>
              </a:rPr>
              <a:t>), Tata Steel – monitoring 8000 assets</a:t>
            </a:r>
            <a:endParaRPr lang="en-IN" sz="800" dirty="0">
              <a:solidFill>
                <a:prstClr val="black"/>
              </a:solidFill>
              <a:latin typeface="+mj-lt"/>
              <a:ea typeface="Lato Medium" panose="020F0502020204030203" pitchFamily="34" charset="0"/>
              <a:cs typeface="Lato Medium" panose="020F0502020204030203" pitchFamily="34" charset="0"/>
            </a:endParaRPr>
          </a:p>
        </p:txBody>
      </p:sp>
      <p:sp>
        <p:nvSpPr>
          <p:cNvPr id="206" name="TextBox 205">
            <a:extLst>
              <a:ext uri="{FF2B5EF4-FFF2-40B4-BE49-F238E27FC236}">
                <a16:creationId xmlns:a16="http://schemas.microsoft.com/office/drawing/2014/main" id="{9983B961-9E5F-5513-0E29-DA10D356FC44}"/>
              </a:ext>
            </a:extLst>
          </p:cNvPr>
          <p:cNvSpPr txBox="1"/>
          <p:nvPr/>
        </p:nvSpPr>
        <p:spPr>
          <a:xfrm>
            <a:off x="5983034" y="3613804"/>
            <a:ext cx="2542085" cy="331576"/>
          </a:xfrm>
          <a:prstGeom prst="rect">
            <a:avLst/>
          </a:prstGeom>
          <a:noFill/>
          <a:ln>
            <a:noFill/>
          </a:ln>
        </p:spPr>
        <p:txBody>
          <a:bodyPr wrap="square" rtlCol="0" anchor="ctr">
            <a:spAutoFit/>
          </a:bodyPr>
          <a:lstStyle/>
          <a:p>
            <a:pPr marL="171450" indent="-171450" defTabSz="685681">
              <a:lnSpc>
                <a:spcPts val="900"/>
              </a:lnSpc>
              <a:buFont typeface="Arial" panose="020B0604020202020204" pitchFamily="34" charset="0"/>
              <a:buChar char="•"/>
              <a:defRPr/>
            </a:pPr>
            <a:r>
              <a:rPr lang="en-US" sz="800" dirty="0">
                <a:solidFill>
                  <a:prstClr val="black"/>
                </a:solidFill>
                <a:latin typeface="+mj-lt"/>
                <a:ea typeface="Lato Medium" panose="020F0502020204030203" pitchFamily="34" charset="0"/>
                <a:cs typeface="Lato Medium" panose="020F0502020204030203" pitchFamily="34" charset="0"/>
              </a:rPr>
              <a:t>SD-WAN – </a:t>
            </a:r>
            <a:r>
              <a:rPr lang="en-US" sz="800" b="1" dirty="0">
                <a:solidFill>
                  <a:prstClr val="black"/>
                </a:solidFill>
                <a:latin typeface="+mj-lt"/>
                <a:ea typeface="Lato Medium" panose="020F0502020204030203" pitchFamily="34" charset="0"/>
                <a:cs typeface="Lato Medium" panose="020F0502020204030203" pitchFamily="34" charset="0"/>
              </a:rPr>
              <a:t>2200+</a:t>
            </a:r>
            <a:r>
              <a:rPr lang="en-US" sz="800" dirty="0">
                <a:solidFill>
                  <a:prstClr val="black"/>
                </a:solidFill>
                <a:latin typeface="+mj-lt"/>
                <a:ea typeface="Lato Medium" panose="020F0502020204030203" pitchFamily="34" charset="0"/>
                <a:cs typeface="Lato Medium" panose="020F0502020204030203" pitchFamily="34" charset="0"/>
              </a:rPr>
              <a:t> end points, 4 OEM multi-tenant platforms</a:t>
            </a:r>
            <a:endParaRPr lang="en-IN" sz="800" dirty="0">
              <a:solidFill>
                <a:prstClr val="black"/>
              </a:solidFill>
              <a:latin typeface="+mj-lt"/>
              <a:ea typeface="Lato Medium" panose="020F0502020204030203" pitchFamily="34" charset="0"/>
              <a:cs typeface="Lato Medium" panose="020F0502020204030203" pitchFamily="34" charset="0"/>
            </a:endParaRPr>
          </a:p>
        </p:txBody>
      </p:sp>
      <p:sp>
        <p:nvSpPr>
          <p:cNvPr id="207" name="TextBox 206">
            <a:extLst>
              <a:ext uri="{FF2B5EF4-FFF2-40B4-BE49-F238E27FC236}">
                <a16:creationId xmlns:a16="http://schemas.microsoft.com/office/drawing/2014/main" id="{807DE6D8-467C-40A9-03ED-BD4B07AE80B8}"/>
              </a:ext>
            </a:extLst>
          </p:cNvPr>
          <p:cNvSpPr txBox="1"/>
          <p:nvPr/>
        </p:nvSpPr>
        <p:spPr>
          <a:xfrm>
            <a:off x="5983034" y="3980137"/>
            <a:ext cx="2542085" cy="207749"/>
          </a:xfrm>
          <a:prstGeom prst="rect">
            <a:avLst/>
          </a:prstGeom>
          <a:noFill/>
          <a:ln>
            <a:noFill/>
          </a:ln>
        </p:spPr>
        <p:txBody>
          <a:bodyPr wrap="square" rtlCol="0" anchor="ctr">
            <a:spAutoFit/>
          </a:bodyPr>
          <a:lstStyle/>
          <a:p>
            <a:pPr marL="171450" indent="-171450" defTabSz="685681">
              <a:lnSpc>
                <a:spcPts val="900"/>
              </a:lnSpc>
              <a:buFont typeface="Arial" panose="020B0604020202020204" pitchFamily="34" charset="0"/>
              <a:buChar char="•"/>
              <a:defRPr/>
            </a:pPr>
            <a:r>
              <a:rPr lang="en-US" sz="800" dirty="0">
                <a:solidFill>
                  <a:prstClr val="black"/>
                </a:solidFill>
                <a:latin typeface="+mj-lt"/>
                <a:ea typeface="Lato Medium" panose="020F0502020204030203" pitchFamily="34" charset="0"/>
                <a:cs typeface="Lato Medium" panose="020F0502020204030203" pitchFamily="34" charset="0"/>
              </a:rPr>
              <a:t>Service Desk: </a:t>
            </a:r>
            <a:r>
              <a:rPr lang="en-US" sz="800" b="1" dirty="0">
                <a:solidFill>
                  <a:prstClr val="black"/>
                </a:solidFill>
                <a:latin typeface="+mj-lt"/>
                <a:ea typeface="Lato Medium" panose="020F0502020204030203" pitchFamily="34" charset="0"/>
                <a:cs typeface="Lato Medium" panose="020F0502020204030203" pitchFamily="34" charset="0"/>
              </a:rPr>
              <a:t>1380</a:t>
            </a:r>
            <a:r>
              <a:rPr lang="en-US" sz="800" dirty="0">
                <a:solidFill>
                  <a:prstClr val="black"/>
                </a:solidFill>
                <a:latin typeface="+mj-lt"/>
                <a:ea typeface="Lato Medium" panose="020F0502020204030203" pitchFamily="34" charset="0"/>
                <a:cs typeface="Lato Medium" panose="020F0502020204030203" pitchFamily="34" charset="0"/>
              </a:rPr>
              <a:t> calls per day</a:t>
            </a:r>
            <a:endParaRPr lang="en-IN" sz="800" dirty="0">
              <a:solidFill>
                <a:prstClr val="black"/>
              </a:solidFill>
              <a:latin typeface="+mj-lt"/>
              <a:ea typeface="Lato Medium" panose="020F0502020204030203" pitchFamily="34" charset="0"/>
              <a:cs typeface="Lato Medium" panose="020F0502020204030203" pitchFamily="34" charset="0"/>
            </a:endParaRPr>
          </a:p>
        </p:txBody>
      </p:sp>
      <p:sp>
        <p:nvSpPr>
          <p:cNvPr id="208" name="TextBox 207">
            <a:extLst>
              <a:ext uri="{FF2B5EF4-FFF2-40B4-BE49-F238E27FC236}">
                <a16:creationId xmlns:a16="http://schemas.microsoft.com/office/drawing/2014/main" id="{D7CD35F8-EF3E-B6D2-0D17-09327512EFAC}"/>
              </a:ext>
            </a:extLst>
          </p:cNvPr>
          <p:cNvSpPr txBox="1"/>
          <p:nvPr/>
        </p:nvSpPr>
        <p:spPr>
          <a:xfrm>
            <a:off x="5983034" y="4277588"/>
            <a:ext cx="2542085" cy="207749"/>
          </a:xfrm>
          <a:prstGeom prst="rect">
            <a:avLst/>
          </a:prstGeom>
          <a:noFill/>
          <a:ln>
            <a:noFill/>
          </a:ln>
        </p:spPr>
        <p:txBody>
          <a:bodyPr wrap="square" rtlCol="0" anchor="ctr">
            <a:spAutoFit/>
          </a:bodyPr>
          <a:lstStyle/>
          <a:p>
            <a:pPr marL="171450" indent="-171450" defTabSz="685681">
              <a:lnSpc>
                <a:spcPts val="900"/>
              </a:lnSpc>
              <a:buFont typeface="Arial" panose="020B0604020202020204" pitchFamily="34" charset="0"/>
              <a:buChar char="•"/>
              <a:defRPr/>
            </a:pPr>
            <a:r>
              <a:rPr lang="en-US" sz="800" dirty="0">
                <a:solidFill>
                  <a:prstClr val="black"/>
                </a:solidFill>
                <a:latin typeface="+mj-lt"/>
                <a:ea typeface="Lato Medium" panose="020F0502020204030203" pitchFamily="34" charset="0"/>
                <a:cs typeface="Lato Medium" panose="020F0502020204030203" pitchFamily="34" charset="0"/>
              </a:rPr>
              <a:t>Ticket volumes: </a:t>
            </a:r>
            <a:r>
              <a:rPr lang="en-US" sz="800" b="1" dirty="0">
                <a:solidFill>
                  <a:prstClr val="black"/>
                </a:solidFill>
                <a:latin typeface="+mj-lt"/>
                <a:ea typeface="Lato Medium" panose="020F0502020204030203" pitchFamily="34" charset="0"/>
                <a:cs typeface="Lato Medium" panose="020F0502020204030203" pitchFamily="34" charset="0"/>
              </a:rPr>
              <a:t>2100+</a:t>
            </a:r>
            <a:r>
              <a:rPr lang="en-US" sz="800" dirty="0">
                <a:solidFill>
                  <a:prstClr val="black"/>
                </a:solidFill>
                <a:latin typeface="+mj-lt"/>
                <a:ea typeface="Lato Medium" panose="020F0502020204030203" pitchFamily="34" charset="0"/>
                <a:cs typeface="Lato Medium" panose="020F0502020204030203" pitchFamily="34" charset="0"/>
              </a:rPr>
              <a:t> per day </a:t>
            </a:r>
            <a:endParaRPr lang="en-IN" sz="800" dirty="0">
              <a:solidFill>
                <a:prstClr val="black"/>
              </a:solidFill>
              <a:latin typeface="+mj-lt"/>
              <a:ea typeface="Lato Medium" panose="020F0502020204030203" pitchFamily="34" charset="0"/>
              <a:cs typeface="Lato Medium" panose="020F0502020204030203" pitchFamily="34" charset="0"/>
            </a:endParaRPr>
          </a:p>
        </p:txBody>
      </p:sp>
      <p:sp>
        <p:nvSpPr>
          <p:cNvPr id="209" name="Rectangle 208">
            <a:extLst>
              <a:ext uri="{FF2B5EF4-FFF2-40B4-BE49-F238E27FC236}">
                <a16:creationId xmlns:a16="http://schemas.microsoft.com/office/drawing/2014/main" id="{2C0BA3A6-572B-0DEF-16C9-B3F756334987}"/>
              </a:ext>
            </a:extLst>
          </p:cNvPr>
          <p:cNvSpPr/>
          <p:nvPr/>
        </p:nvSpPr>
        <p:spPr>
          <a:xfrm>
            <a:off x="877683" y="2658222"/>
            <a:ext cx="2121068" cy="415498"/>
          </a:xfrm>
          <a:prstGeom prst="rect">
            <a:avLst/>
          </a:prstGeom>
          <a:noFill/>
          <a:ln>
            <a:noFill/>
          </a:ln>
        </p:spPr>
        <p:txBody>
          <a:bodyPr wrap="square">
            <a:spAutoFit/>
          </a:bodyPr>
          <a:lstStyle/>
          <a:p>
            <a:pPr defTabSz="685664">
              <a:defRPr/>
            </a:pPr>
            <a:r>
              <a:rPr lang="en-US" sz="1050" dirty="0">
                <a:solidFill>
                  <a:schemeClr val="bg1"/>
                </a:solidFill>
                <a:latin typeface="+mj-lt"/>
              </a:rPr>
              <a:t>Extensive network coverage and field support </a:t>
            </a:r>
          </a:p>
        </p:txBody>
      </p:sp>
    </p:spTree>
    <p:extLst>
      <p:ext uri="{BB962C8B-B14F-4D97-AF65-F5344CB8AC3E}">
        <p14:creationId xmlns:p14="http://schemas.microsoft.com/office/powerpoint/2010/main" val="358220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8772-C2A4-41FD-A6D4-336A248B031B}"/>
              </a:ext>
            </a:extLst>
          </p:cNvPr>
          <p:cNvSpPr>
            <a:spLocks noGrp="1"/>
          </p:cNvSpPr>
          <p:nvPr>
            <p:ph type="title"/>
          </p:nvPr>
        </p:nvSpPr>
        <p:spPr/>
        <p:txBody>
          <a:bodyPr/>
          <a:lstStyle/>
          <a:p>
            <a:r>
              <a:rPr lang="en-IN" dirty="0"/>
              <a:t>Sify MANAGED NOC</a:t>
            </a:r>
          </a:p>
        </p:txBody>
      </p:sp>
      <p:graphicFrame>
        <p:nvGraphicFramePr>
          <p:cNvPr id="7" name="Diagram 6">
            <a:extLst>
              <a:ext uri="{FF2B5EF4-FFF2-40B4-BE49-F238E27FC236}">
                <a16:creationId xmlns:a16="http://schemas.microsoft.com/office/drawing/2014/main" id="{C38FA886-3297-E388-F5B9-FDA6317E87BD}"/>
              </a:ext>
            </a:extLst>
          </p:cNvPr>
          <p:cNvGraphicFramePr/>
          <p:nvPr/>
        </p:nvGraphicFramePr>
        <p:xfrm>
          <a:off x="4735896" y="987424"/>
          <a:ext cx="4084254" cy="3744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40C4DA7B-BD6F-5A56-AD0D-E8A922804810}"/>
              </a:ext>
            </a:extLst>
          </p:cNvPr>
          <p:cNvGraphicFramePr/>
          <p:nvPr/>
        </p:nvGraphicFramePr>
        <p:xfrm>
          <a:off x="332116" y="987424"/>
          <a:ext cx="4060497" cy="15843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a:extLst>
              <a:ext uri="{FF2B5EF4-FFF2-40B4-BE49-F238E27FC236}">
                <a16:creationId xmlns:a16="http://schemas.microsoft.com/office/drawing/2014/main" id="{4AF59120-AE10-715F-C8F6-17C223185B68}"/>
              </a:ext>
            </a:extLst>
          </p:cNvPr>
          <p:cNvGraphicFramePr/>
          <p:nvPr/>
        </p:nvGraphicFramePr>
        <p:xfrm>
          <a:off x="325050" y="3077894"/>
          <a:ext cx="4067563" cy="158432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8332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8772-C2A4-41FD-A6D4-336A248B031B}"/>
              </a:ext>
            </a:extLst>
          </p:cNvPr>
          <p:cNvSpPr>
            <a:spLocks noGrp="1"/>
          </p:cNvSpPr>
          <p:nvPr>
            <p:ph type="title"/>
          </p:nvPr>
        </p:nvSpPr>
        <p:spPr/>
        <p:txBody>
          <a:bodyPr/>
          <a:lstStyle/>
          <a:p>
            <a:r>
              <a:rPr lang="en-IN" dirty="0"/>
              <a:t>MANAGED WI-FI</a:t>
            </a:r>
          </a:p>
        </p:txBody>
      </p:sp>
      <p:grpSp>
        <p:nvGrpSpPr>
          <p:cNvPr id="14" name="Group 13">
            <a:extLst>
              <a:ext uri="{FF2B5EF4-FFF2-40B4-BE49-F238E27FC236}">
                <a16:creationId xmlns:a16="http://schemas.microsoft.com/office/drawing/2014/main" id="{039AFBC9-EF2D-71EC-6AF3-61A62F251027}"/>
              </a:ext>
            </a:extLst>
          </p:cNvPr>
          <p:cNvGrpSpPr/>
          <p:nvPr/>
        </p:nvGrpSpPr>
        <p:grpSpPr>
          <a:xfrm>
            <a:off x="5947134" y="1063593"/>
            <a:ext cx="2884832" cy="3668745"/>
            <a:chOff x="8498557" y="1414239"/>
            <a:chExt cx="3277396" cy="4701748"/>
          </a:xfrm>
        </p:grpSpPr>
        <p:sp>
          <p:nvSpPr>
            <p:cNvPr id="5" name="Rectangle: Rounded Corners 18">
              <a:extLst>
                <a:ext uri="{FF2B5EF4-FFF2-40B4-BE49-F238E27FC236}">
                  <a16:creationId xmlns:a16="http://schemas.microsoft.com/office/drawing/2014/main" id="{5C852099-1873-3F74-F11F-703E7A91E578}"/>
                </a:ext>
              </a:extLst>
            </p:cNvPr>
            <p:cNvSpPr txBox="1"/>
            <p:nvPr/>
          </p:nvSpPr>
          <p:spPr>
            <a:xfrm>
              <a:off x="8498557" y="1414239"/>
              <a:ext cx="3263803" cy="692646"/>
            </a:xfrm>
            <a:prstGeom prst="flowChartOffpageConnector">
              <a:avLst/>
            </a:prstGeom>
            <a:solidFill>
              <a:schemeClr val="tx2">
                <a:lumMod val="50000"/>
                <a:alpha val="80000"/>
              </a:schemeClr>
            </a:solidFill>
            <a:ln w="635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685800"/>
              <a:endParaRPr lang="en-US" sz="1400" b="1" dirty="0">
                <a:solidFill>
                  <a:srgbClr val="BED730"/>
                </a:solidFill>
                <a:latin typeface="+mj-lt"/>
              </a:endParaRPr>
            </a:p>
            <a:p>
              <a:pPr algn="ctr" defTabSz="685800"/>
              <a:r>
                <a:rPr lang="en-US" sz="1400" b="1" dirty="0">
                  <a:solidFill>
                    <a:srgbClr val="BED730"/>
                  </a:solidFill>
                  <a:latin typeface="+mj-lt"/>
                </a:rPr>
                <a:t>SALIENT FEATURES OF SIFY’S EDGE CONNECT</a:t>
              </a:r>
            </a:p>
            <a:p>
              <a:pPr algn="ctr" defTabSz="685800"/>
              <a:endParaRPr lang="en-US" sz="1400" b="1" dirty="0">
                <a:solidFill>
                  <a:prstClr val="white"/>
                </a:solidFill>
                <a:latin typeface="+mj-lt"/>
              </a:endParaRPr>
            </a:p>
          </p:txBody>
        </p:sp>
        <p:graphicFrame>
          <p:nvGraphicFramePr>
            <p:cNvPr id="12" name="Diagram 11">
              <a:extLst>
                <a:ext uri="{FF2B5EF4-FFF2-40B4-BE49-F238E27FC236}">
                  <a16:creationId xmlns:a16="http://schemas.microsoft.com/office/drawing/2014/main" id="{66BFB10A-2AA7-B42C-78F7-AE08BEC19F4D}"/>
                </a:ext>
              </a:extLst>
            </p:cNvPr>
            <p:cNvGraphicFramePr/>
            <p:nvPr/>
          </p:nvGraphicFramePr>
          <p:xfrm>
            <a:off x="8512150" y="2193685"/>
            <a:ext cx="3263803" cy="39223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24" name="TextBox 23">
            <a:extLst>
              <a:ext uri="{FF2B5EF4-FFF2-40B4-BE49-F238E27FC236}">
                <a16:creationId xmlns:a16="http://schemas.microsoft.com/office/drawing/2014/main" id="{0626A24D-B504-AED1-B040-BF0DC7A882AF}"/>
              </a:ext>
            </a:extLst>
          </p:cNvPr>
          <p:cNvSpPr txBox="1"/>
          <p:nvPr/>
        </p:nvSpPr>
        <p:spPr>
          <a:xfrm>
            <a:off x="324000" y="4144897"/>
            <a:ext cx="5346613" cy="587441"/>
          </a:xfrm>
          <a:prstGeom prst="rect">
            <a:avLst/>
          </a:prstGeom>
          <a:solidFill>
            <a:srgbClr val="BED730"/>
          </a:solidFill>
          <a:ln>
            <a:solidFill>
              <a:schemeClr val="tx1">
                <a:lumMod val="95000"/>
                <a:lumOff val="5000"/>
              </a:schemeClr>
            </a:solidFill>
          </a:ln>
        </p:spPr>
        <p:txBody>
          <a:bodyPr wrap="square" lIns="108000" tIns="108000" rIns="108000" bIns="108000">
            <a:spAutoFit/>
          </a:bodyPr>
          <a:lstStyle/>
          <a:p>
            <a:pPr algn="ctr" defTabSz="685800">
              <a:spcBef>
                <a:spcPts val="450"/>
              </a:spcBef>
              <a:spcAft>
                <a:spcPts val="450"/>
              </a:spcAft>
            </a:pPr>
            <a:r>
              <a:rPr lang="en-US" sz="1200" dirty="0">
                <a:solidFill>
                  <a:prstClr val="black"/>
                </a:solidFill>
                <a:latin typeface="+mj-lt"/>
              </a:rPr>
              <a:t>Sify’s Managed Wi-Fi supports the flagship Wi-Fi standard, Wi-Fi 6E, which supports higher bandwidth and density ideal for AR, VR, UCC and IoT. </a:t>
            </a:r>
          </a:p>
        </p:txBody>
      </p:sp>
      <p:grpSp>
        <p:nvGrpSpPr>
          <p:cNvPr id="3" name="Group 2">
            <a:extLst>
              <a:ext uri="{FF2B5EF4-FFF2-40B4-BE49-F238E27FC236}">
                <a16:creationId xmlns:a16="http://schemas.microsoft.com/office/drawing/2014/main" id="{83975168-6C26-B0DE-01C6-DCB32C78E987}"/>
              </a:ext>
            </a:extLst>
          </p:cNvPr>
          <p:cNvGrpSpPr/>
          <p:nvPr/>
        </p:nvGrpSpPr>
        <p:grpSpPr>
          <a:xfrm>
            <a:off x="450987" y="1947955"/>
            <a:ext cx="5219626" cy="1903546"/>
            <a:chOff x="2975808" y="2327175"/>
            <a:chExt cx="5572491" cy="2380268"/>
          </a:xfrm>
        </p:grpSpPr>
        <p:sp>
          <p:nvSpPr>
            <p:cNvPr id="4" name="Rectangle: Rounded Corners 3">
              <a:extLst>
                <a:ext uri="{FF2B5EF4-FFF2-40B4-BE49-F238E27FC236}">
                  <a16:creationId xmlns:a16="http://schemas.microsoft.com/office/drawing/2014/main" id="{133A57E1-6520-5D3C-2A6E-1F51B070ADEB}"/>
                </a:ext>
              </a:extLst>
            </p:cNvPr>
            <p:cNvSpPr/>
            <p:nvPr/>
          </p:nvSpPr>
          <p:spPr>
            <a:xfrm>
              <a:off x="2975808" y="2327175"/>
              <a:ext cx="2728795" cy="1125395"/>
            </a:xfrm>
            <a:prstGeom prst="roundRec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mj-lt"/>
                </a:rPr>
                <a:t>Partnership with</a:t>
              </a:r>
            </a:p>
            <a:p>
              <a:pPr algn="ctr" defTabSz="685800"/>
              <a:r>
                <a:rPr lang="en-US" sz="1350" dirty="0">
                  <a:solidFill>
                    <a:prstClr val="white"/>
                  </a:solidFill>
                  <a:latin typeface="+mj-lt"/>
                </a:rPr>
                <a:t> market leaders </a:t>
              </a:r>
              <a:endParaRPr lang="en-IN" sz="1350" dirty="0">
                <a:solidFill>
                  <a:prstClr val="white"/>
                </a:solidFill>
                <a:latin typeface="+mj-lt"/>
              </a:endParaRPr>
            </a:p>
          </p:txBody>
        </p:sp>
        <p:sp>
          <p:nvSpPr>
            <p:cNvPr id="6" name="Rectangle: Rounded Corners 5">
              <a:extLst>
                <a:ext uri="{FF2B5EF4-FFF2-40B4-BE49-F238E27FC236}">
                  <a16:creationId xmlns:a16="http://schemas.microsoft.com/office/drawing/2014/main" id="{1D82080C-6FA2-DE36-9681-7C2BB13C099D}"/>
                </a:ext>
              </a:extLst>
            </p:cNvPr>
            <p:cNvSpPr/>
            <p:nvPr/>
          </p:nvSpPr>
          <p:spPr>
            <a:xfrm>
              <a:off x="5819503" y="2327175"/>
              <a:ext cx="2728796" cy="1125395"/>
            </a:xfrm>
            <a:prstGeom prst="roundRect">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mj-lt"/>
                </a:rPr>
                <a:t>Building best-fit solutions based on architecture and future needs </a:t>
              </a:r>
            </a:p>
          </p:txBody>
        </p:sp>
        <p:sp>
          <p:nvSpPr>
            <p:cNvPr id="7" name="Rectangle: Rounded Corners 6">
              <a:extLst>
                <a:ext uri="{FF2B5EF4-FFF2-40B4-BE49-F238E27FC236}">
                  <a16:creationId xmlns:a16="http://schemas.microsoft.com/office/drawing/2014/main" id="{D56BA512-5D7D-BF66-0821-650C4F4C0B38}"/>
                </a:ext>
              </a:extLst>
            </p:cNvPr>
            <p:cNvSpPr/>
            <p:nvPr/>
          </p:nvSpPr>
          <p:spPr>
            <a:xfrm>
              <a:off x="2975808" y="3582048"/>
              <a:ext cx="2728796" cy="1125395"/>
            </a:xfrm>
            <a:prstGeom prst="roundRect">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mj-lt"/>
                </a:rPr>
                <a:t>End-to-end managed SD-WAN integrated with SASE </a:t>
              </a:r>
            </a:p>
          </p:txBody>
        </p:sp>
        <p:sp>
          <p:nvSpPr>
            <p:cNvPr id="8" name="Rectangle: Rounded Corners 7">
              <a:extLst>
                <a:ext uri="{FF2B5EF4-FFF2-40B4-BE49-F238E27FC236}">
                  <a16:creationId xmlns:a16="http://schemas.microsoft.com/office/drawing/2014/main" id="{51887408-73DA-4E8C-E10A-812A17A7F0AF}"/>
                </a:ext>
              </a:extLst>
            </p:cNvPr>
            <p:cNvSpPr/>
            <p:nvPr/>
          </p:nvSpPr>
          <p:spPr>
            <a:xfrm>
              <a:off x="5819503" y="3582048"/>
              <a:ext cx="2728796" cy="1125395"/>
            </a:xfrm>
            <a:prstGeom prst="roundRec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dirty="0">
                  <a:solidFill>
                    <a:prstClr val="white"/>
                  </a:solidFill>
                  <a:latin typeface="+mj-lt"/>
                </a:rPr>
                <a:t>Highly skilled and </a:t>
              </a:r>
            </a:p>
            <a:p>
              <a:pPr algn="ctr" defTabSz="685800"/>
              <a:r>
                <a:rPr lang="en-US" sz="1350" dirty="0">
                  <a:solidFill>
                    <a:prstClr val="white"/>
                  </a:solidFill>
                  <a:latin typeface="+mj-lt"/>
                </a:rPr>
                <a:t>certified teams</a:t>
              </a:r>
            </a:p>
          </p:txBody>
        </p:sp>
      </p:grpSp>
      <p:sp>
        <p:nvSpPr>
          <p:cNvPr id="10" name="TextBox 9">
            <a:extLst>
              <a:ext uri="{FF2B5EF4-FFF2-40B4-BE49-F238E27FC236}">
                <a16:creationId xmlns:a16="http://schemas.microsoft.com/office/drawing/2014/main" id="{DB2A2FF4-762A-726B-601A-94C5114EB108}"/>
              </a:ext>
            </a:extLst>
          </p:cNvPr>
          <p:cNvSpPr txBox="1"/>
          <p:nvPr/>
        </p:nvSpPr>
        <p:spPr>
          <a:xfrm>
            <a:off x="324000" y="987425"/>
            <a:ext cx="5346613" cy="646331"/>
          </a:xfrm>
          <a:prstGeom prst="rect">
            <a:avLst/>
          </a:prstGeom>
          <a:noFill/>
        </p:spPr>
        <p:txBody>
          <a:bodyPr wrap="square" rtlCol="0">
            <a:spAutoFit/>
          </a:bodyPr>
          <a:lstStyle/>
          <a:p>
            <a:r>
              <a:rPr lang="en-US" sz="1200" dirty="0">
                <a:solidFill>
                  <a:schemeClr val="bg1"/>
                </a:solidFill>
                <a:latin typeface="+mj-lt"/>
              </a:rPr>
              <a:t>Sify provides plug and play Wi-fi services which is secure, scalable and fully managed that enables Enterprises to adopt the digital way of working while having full control and visibility of their wireless network</a:t>
            </a:r>
          </a:p>
        </p:txBody>
      </p:sp>
    </p:spTree>
    <p:extLst>
      <p:ext uri="{BB962C8B-B14F-4D97-AF65-F5344CB8AC3E}">
        <p14:creationId xmlns:p14="http://schemas.microsoft.com/office/powerpoint/2010/main" val="190157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8772-C2A4-41FD-A6D4-336A248B031B}"/>
              </a:ext>
            </a:extLst>
          </p:cNvPr>
          <p:cNvSpPr>
            <a:spLocks noGrp="1"/>
          </p:cNvSpPr>
          <p:nvPr>
            <p:ph type="title"/>
          </p:nvPr>
        </p:nvSpPr>
        <p:spPr/>
        <p:txBody>
          <a:bodyPr/>
          <a:lstStyle/>
          <a:p>
            <a:r>
              <a:rPr lang="en-IN" dirty="0"/>
              <a:t>MANAGED WI-FI </a:t>
            </a:r>
            <a:r>
              <a:rPr lang="en-US" dirty="0"/>
              <a:t>Benefits &amp; outcomes for our clients</a:t>
            </a:r>
            <a:endParaRPr lang="en-IN" dirty="0"/>
          </a:p>
        </p:txBody>
      </p:sp>
      <p:cxnSp>
        <p:nvCxnSpPr>
          <p:cNvPr id="10" name="Straight Connector 9">
            <a:extLst>
              <a:ext uri="{FF2B5EF4-FFF2-40B4-BE49-F238E27FC236}">
                <a16:creationId xmlns:a16="http://schemas.microsoft.com/office/drawing/2014/main" id="{7CC5402B-5DAD-7E99-EF5B-0E5D40F5693A}"/>
              </a:ext>
            </a:extLst>
          </p:cNvPr>
          <p:cNvCxnSpPr>
            <a:cxnSpLocks/>
          </p:cNvCxnSpPr>
          <p:nvPr/>
        </p:nvCxnSpPr>
        <p:spPr>
          <a:xfrm>
            <a:off x="338205" y="2672836"/>
            <a:ext cx="8481945" cy="0"/>
          </a:xfrm>
          <a:prstGeom prst="line">
            <a:avLst/>
          </a:prstGeom>
          <a:noFill/>
          <a:ln w="9525" cap="flat" cmpd="sng" algn="ctr">
            <a:solidFill>
              <a:schemeClr val="accent3">
                <a:lumMod val="50000"/>
              </a:schemeClr>
            </a:solidFill>
            <a:prstDash val="sysDot"/>
            <a:miter lim="800000"/>
          </a:ln>
          <a:effectLst/>
        </p:spPr>
      </p:cxnSp>
      <p:cxnSp>
        <p:nvCxnSpPr>
          <p:cNvPr id="11" name="Straight Arrow Connector 10">
            <a:extLst>
              <a:ext uri="{FF2B5EF4-FFF2-40B4-BE49-F238E27FC236}">
                <a16:creationId xmlns:a16="http://schemas.microsoft.com/office/drawing/2014/main" id="{8DD4FA91-DDEF-467D-78DD-48DA0D9E306A}"/>
              </a:ext>
            </a:extLst>
          </p:cNvPr>
          <p:cNvCxnSpPr>
            <a:endCxn id="40" idx="2"/>
          </p:cNvCxnSpPr>
          <p:nvPr/>
        </p:nvCxnSpPr>
        <p:spPr>
          <a:xfrm flipV="1">
            <a:off x="1216779" y="1999477"/>
            <a:ext cx="0" cy="550230"/>
          </a:xfrm>
          <a:prstGeom prst="straightConnector1">
            <a:avLst/>
          </a:prstGeom>
          <a:noFill/>
          <a:ln w="9525" cap="flat" cmpd="sng" algn="ctr">
            <a:solidFill>
              <a:schemeClr val="accent3">
                <a:lumMod val="50000"/>
              </a:schemeClr>
            </a:solidFill>
            <a:prstDash val="sysDot"/>
            <a:miter lim="800000"/>
            <a:tailEnd type="triangle"/>
          </a:ln>
          <a:effectLst/>
        </p:spPr>
      </p:cxnSp>
      <p:cxnSp>
        <p:nvCxnSpPr>
          <p:cNvPr id="15" name="Straight Arrow Connector 14">
            <a:extLst>
              <a:ext uri="{FF2B5EF4-FFF2-40B4-BE49-F238E27FC236}">
                <a16:creationId xmlns:a16="http://schemas.microsoft.com/office/drawing/2014/main" id="{5B3FDBF6-7584-731C-1B42-681D5AFEBD2D}"/>
              </a:ext>
            </a:extLst>
          </p:cNvPr>
          <p:cNvCxnSpPr>
            <a:endCxn id="33" idx="0"/>
          </p:cNvCxnSpPr>
          <p:nvPr/>
        </p:nvCxnSpPr>
        <p:spPr>
          <a:xfrm>
            <a:off x="2957252" y="2840855"/>
            <a:ext cx="0" cy="533557"/>
          </a:xfrm>
          <a:prstGeom prst="straightConnector1">
            <a:avLst/>
          </a:prstGeom>
          <a:noFill/>
          <a:ln w="9525" cap="flat" cmpd="sng" algn="ctr">
            <a:solidFill>
              <a:schemeClr val="accent3">
                <a:lumMod val="50000"/>
              </a:schemeClr>
            </a:solidFill>
            <a:prstDash val="sysDot"/>
            <a:miter lim="800000"/>
            <a:tailEnd type="triangle"/>
          </a:ln>
          <a:effectLst/>
        </p:spPr>
      </p:cxnSp>
      <p:cxnSp>
        <p:nvCxnSpPr>
          <p:cNvPr id="16" name="Straight Arrow Connector 15">
            <a:extLst>
              <a:ext uri="{FF2B5EF4-FFF2-40B4-BE49-F238E27FC236}">
                <a16:creationId xmlns:a16="http://schemas.microsoft.com/office/drawing/2014/main" id="{E769246E-A89B-77CD-DCC7-9FB54F68286E}"/>
              </a:ext>
            </a:extLst>
          </p:cNvPr>
          <p:cNvCxnSpPr>
            <a:endCxn id="30" idx="2"/>
          </p:cNvCxnSpPr>
          <p:nvPr/>
        </p:nvCxnSpPr>
        <p:spPr>
          <a:xfrm flipV="1">
            <a:off x="4647705" y="1996911"/>
            <a:ext cx="0" cy="552796"/>
          </a:xfrm>
          <a:prstGeom prst="straightConnector1">
            <a:avLst/>
          </a:prstGeom>
          <a:noFill/>
          <a:ln w="9525" cap="flat" cmpd="sng" algn="ctr">
            <a:solidFill>
              <a:schemeClr val="accent3">
                <a:lumMod val="50000"/>
              </a:schemeClr>
            </a:solidFill>
            <a:prstDash val="sysDot"/>
            <a:miter lim="800000"/>
            <a:tailEnd type="triangle"/>
          </a:ln>
          <a:effectLst/>
        </p:spPr>
      </p:cxnSp>
      <p:cxnSp>
        <p:nvCxnSpPr>
          <p:cNvPr id="17" name="Straight Arrow Connector 16">
            <a:extLst>
              <a:ext uri="{FF2B5EF4-FFF2-40B4-BE49-F238E27FC236}">
                <a16:creationId xmlns:a16="http://schemas.microsoft.com/office/drawing/2014/main" id="{FDCDBF49-F3DE-9519-68B7-B82AE78112D5}"/>
              </a:ext>
            </a:extLst>
          </p:cNvPr>
          <p:cNvCxnSpPr>
            <a:endCxn id="38" idx="0"/>
          </p:cNvCxnSpPr>
          <p:nvPr/>
        </p:nvCxnSpPr>
        <p:spPr>
          <a:xfrm>
            <a:off x="6227855" y="2817769"/>
            <a:ext cx="0" cy="556644"/>
          </a:xfrm>
          <a:prstGeom prst="straightConnector1">
            <a:avLst/>
          </a:prstGeom>
          <a:noFill/>
          <a:ln w="9525" cap="flat" cmpd="sng" algn="ctr">
            <a:solidFill>
              <a:schemeClr val="accent3">
                <a:lumMod val="50000"/>
              </a:schemeClr>
            </a:solidFill>
            <a:prstDash val="sysDot"/>
            <a:miter lim="800000"/>
            <a:tailEnd type="triangle"/>
          </a:ln>
          <a:effectLst/>
        </p:spPr>
      </p:cxnSp>
      <p:cxnSp>
        <p:nvCxnSpPr>
          <p:cNvPr id="18" name="Straight Arrow Connector 17">
            <a:extLst>
              <a:ext uri="{FF2B5EF4-FFF2-40B4-BE49-F238E27FC236}">
                <a16:creationId xmlns:a16="http://schemas.microsoft.com/office/drawing/2014/main" id="{A5928705-93F4-D1FA-C5DF-A180D276ABAA}"/>
              </a:ext>
            </a:extLst>
          </p:cNvPr>
          <p:cNvCxnSpPr>
            <a:endCxn id="34" idx="2"/>
          </p:cNvCxnSpPr>
          <p:nvPr/>
        </p:nvCxnSpPr>
        <p:spPr>
          <a:xfrm flipH="1" flipV="1">
            <a:off x="7884960" y="1996911"/>
            <a:ext cx="0" cy="529709"/>
          </a:xfrm>
          <a:prstGeom prst="straightConnector1">
            <a:avLst/>
          </a:prstGeom>
          <a:noFill/>
          <a:ln w="9525" cap="flat" cmpd="sng" algn="ctr">
            <a:solidFill>
              <a:schemeClr val="accent3">
                <a:lumMod val="50000"/>
              </a:schemeClr>
            </a:solidFill>
            <a:prstDash val="sysDot"/>
            <a:miter lim="800000"/>
            <a:tailEnd type="triangle"/>
          </a:ln>
          <a:effectLst/>
        </p:spPr>
      </p:cxnSp>
      <p:grpSp>
        <p:nvGrpSpPr>
          <p:cNvPr id="19" name="Group 18">
            <a:extLst>
              <a:ext uri="{FF2B5EF4-FFF2-40B4-BE49-F238E27FC236}">
                <a16:creationId xmlns:a16="http://schemas.microsoft.com/office/drawing/2014/main" id="{CA22133A-9811-06D1-2921-5CE50A0CBFD3}"/>
              </a:ext>
            </a:extLst>
          </p:cNvPr>
          <p:cNvGrpSpPr>
            <a:grpSpLocks/>
          </p:cNvGrpSpPr>
          <p:nvPr/>
        </p:nvGrpSpPr>
        <p:grpSpPr bwMode="auto">
          <a:xfrm>
            <a:off x="338205" y="3061460"/>
            <a:ext cx="1764843" cy="937469"/>
            <a:chOff x="5408083" y="2933595"/>
            <a:chExt cx="2183905" cy="1160746"/>
          </a:xfrm>
        </p:grpSpPr>
        <p:sp>
          <p:nvSpPr>
            <p:cNvPr id="54" name="TextBox 53">
              <a:extLst>
                <a:ext uri="{FF2B5EF4-FFF2-40B4-BE49-F238E27FC236}">
                  <a16:creationId xmlns:a16="http://schemas.microsoft.com/office/drawing/2014/main" id="{A82D329D-5AA1-11CE-ECF4-F539790D2A5E}"/>
                </a:ext>
              </a:extLst>
            </p:cNvPr>
            <p:cNvSpPr txBox="1"/>
            <p:nvPr/>
          </p:nvSpPr>
          <p:spPr>
            <a:xfrm>
              <a:off x="5422446" y="2933595"/>
              <a:ext cx="2169464" cy="381080"/>
            </a:xfrm>
            <a:prstGeom prst="rect">
              <a:avLst/>
            </a:prstGeom>
            <a:noFill/>
          </p:spPr>
          <p:txBody>
            <a:bodyPr wrap="none">
              <a:spAutoFit/>
            </a:bodyPr>
            <a:lstStyle/>
            <a:p>
              <a:pPr algn="ctr" defTabSz="685800">
                <a:defRPr/>
              </a:pPr>
              <a:r>
                <a:rPr lang="en-US" sz="1400" b="1" dirty="0">
                  <a:solidFill>
                    <a:srgbClr val="BED730"/>
                  </a:solidFill>
                  <a:latin typeface="+mj-lt"/>
                  <a:ea typeface="Fira Sans SemiBold Italic" panose="00000700000000000000" pitchFamily="50" charset="0"/>
                  <a:cs typeface="Clear Sans" panose="020B0503030202020304" pitchFamily="34" charset="0"/>
                </a:rPr>
                <a:t>Unified Operations</a:t>
              </a:r>
            </a:p>
          </p:txBody>
        </p:sp>
        <p:sp>
          <p:nvSpPr>
            <p:cNvPr id="55" name="Rectangle 54">
              <a:extLst>
                <a:ext uri="{FF2B5EF4-FFF2-40B4-BE49-F238E27FC236}">
                  <a16:creationId xmlns:a16="http://schemas.microsoft.com/office/drawing/2014/main" id="{BBBB0CD9-7FCA-644D-A58E-AC437B407805}"/>
                </a:ext>
              </a:extLst>
            </p:cNvPr>
            <p:cNvSpPr/>
            <p:nvPr/>
          </p:nvSpPr>
          <p:spPr>
            <a:xfrm>
              <a:off x="5408083" y="3217858"/>
              <a:ext cx="2183905" cy="876483"/>
            </a:xfrm>
            <a:prstGeom prst="rect">
              <a:avLst/>
            </a:prstGeom>
          </p:spPr>
          <p:txBody>
            <a:bodyPr>
              <a:spAutoFit/>
            </a:bodyPr>
            <a:lstStyle/>
            <a:p>
              <a:pPr algn="ctr" defTabSz="685800">
                <a:defRPr/>
              </a:pPr>
              <a:r>
                <a:rPr lang="en-US" sz="1000" dirty="0">
                  <a:solidFill>
                    <a:schemeClr val="bg1">
                      <a:lumMod val="75000"/>
                    </a:schemeClr>
                  </a:solidFill>
                  <a:latin typeface="+mj-lt"/>
                  <a:ea typeface="Open Sans" panose="020B0606030504020204" pitchFamily="34" charset="0"/>
                  <a:cs typeface="Open Sans" panose="020B0606030504020204" pitchFamily="34" charset="0"/>
                </a:rPr>
                <a:t>Centralized management and orchestration across campus, branch and remote work</a:t>
              </a:r>
            </a:p>
          </p:txBody>
        </p:sp>
      </p:grpSp>
      <p:grpSp>
        <p:nvGrpSpPr>
          <p:cNvPr id="20" name="Group 19">
            <a:extLst>
              <a:ext uri="{FF2B5EF4-FFF2-40B4-BE49-F238E27FC236}">
                <a16:creationId xmlns:a16="http://schemas.microsoft.com/office/drawing/2014/main" id="{CF1A3288-2A5A-3F0F-2D48-BB3CA285F316}"/>
              </a:ext>
            </a:extLst>
          </p:cNvPr>
          <p:cNvGrpSpPr>
            <a:grpSpLocks/>
          </p:cNvGrpSpPr>
          <p:nvPr/>
        </p:nvGrpSpPr>
        <p:grpSpPr bwMode="auto">
          <a:xfrm>
            <a:off x="3770414" y="3061460"/>
            <a:ext cx="1764843" cy="937469"/>
            <a:chOff x="5408083" y="2933595"/>
            <a:chExt cx="2183905" cy="1160746"/>
          </a:xfrm>
        </p:grpSpPr>
        <p:sp>
          <p:nvSpPr>
            <p:cNvPr id="52" name="TextBox 51">
              <a:extLst>
                <a:ext uri="{FF2B5EF4-FFF2-40B4-BE49-F238E27FC236}">
                  <a16:creationId xmlns:a16="http://schemas.microsoft.com/office/drawing/2014/main" id="{281ECF81-1B82-759A-7561-C3C62DDBEBF1}"/>
                </a:ext>
              </a:extLst>
            </p:cNvPr>
            <p:cNvSpPr txBox="1"/>
            <p:nvPr/>
          </p:nvSpPr>
          <p:spPr>
            <a:xfrm>
              <a:off x="5670044" y="2933595"/>
              <a:ext cx="1674269" cy="381080"/>
            </a:xfrm>
            <a:prstGeom prst="rect">
              <a:avLst/>
            </a:prstGeom>
            <a:noFill/>
          </p:spPr>
          <p:txBody>
            <a:bodyPr wrap="none">
              <a:spAutoFit/>
            </a:bodyPr>
            <a:lstStyle/>
            <a:p>
              <a:pPr algn="ctr" defTabSz="685800">
                <a:defRPr/>
              </a:pPr>
              <a:r>
                <a:rPr lang="en-US" sz="1400" b="1" dirty="0">
                  <a:solidFill>
                    <a:srgbClr val="BED730"/>
                  </a:solidFill>
                  <a:latin typeface="+mj-lt"/>
                  <a:ea typeface="Fira Sans SemiBold Italic" panose="00000700000000000000" pitchFamily="50" charset="0"/>
                  <a:cs typeface="Clear Sans" panose="020B0503030202020304" pitchFamily="34" charset="0"/>
                </a:rPr>
                <a:t>Secure Access</a:t>
              </a:r>
            </a:p>
          </p:txBody>
        </p:sp>
        <p:sp>
          <p:nvSpPr>
            <p:cNvPr id="53" name="Rectangle 52">
              <a:extLst>
                <a:ext uri="{FF2B5EF4-FFF2-40B4-BE49-F238E27FC236}">
                  <a16:creationId xmlns:a16="http://schemas.microsoft.com/office/drawing/2014/main" id="{DF223A3C-0EA9-0E48-2CE3-B88FADD52434}"/>
                </a:ext>
              </a:extLst>
            </p:cNvPr>
            <p:cNvSpPr/>
            <p:nvPr/>
          </p:nvSpPr>
          <p:spPr>
            <a:xfrm>
              <a:off x="5408083" y="3217858"/>
              <a:ext cx="2183905" cy="876483"/>
            </a:xfrm>
            <a:prstGeom prst="rect">
              <a:avLst/>
            </a:prstGeom>
          </p:spPr>
          <p:txBody>
            <a:bodyPr>
              <a:spAutoFit/>
            </a:bodyPr>
            <a:lstStyle/>
            <a:p>
              <a:pPr algn="ctr" defTabSz="685800">
                <a:defRPr/>
              </a:pPr>
              <a:r>
                <a:rPr lang="en-US" sz="1000" dirty="0">
                  <a:solidFill>
                    <a:schemeClr val="bg1">
                      <a:lumMod val="75000"/>
                    </a:schemeClr>
                  </a:solidFill>
                  <a:latin typeface="+mj-lt"/>
                  <a:ea typeface="Open Sans" panose="020B0606030504020204" pitchFamily="34" charset="0"/>
                  <a:cs typeface="Open Sans" panose="020B0606030504020204" pitchFamily="34" charset="0"/>
                </a:rPr>
                <a:t>Automated and unified Dynamic Segmentation for IoT and users supports Zero Trust and SASE frameworks</a:t>
              </a:r>
            </a:p>
          </p:txBody>
        </p:sp>
      </p:grpSp>
      <p:grpSp>
        <p:nvGrpSpPr>
          <p:cNvPr id="21" name="Group 20">
            <a:extLst>
              <a:ext uri="{FF2B5EF4-FFF2-40B4-BE49-F238E27FC236}">
                <a16:creationId xmlns:a16="http://schemas.microsoft.com/office/drawing/2014/main" id="{9D474D49-1B54-D54D-73B3-1BA27C0AA9A2}"/>
              </a:ext>
            </a:extLst>
          </p:cNvPr>
          <p:cNvGrpSpPr>
            <a:grpSpLocks/>
          </p:cNvGrpSpPr>
          <p:nvPr/>
        </p:nvGrpSpPr>
        <p:grpSpPr bwMode="auto">
          <a:xfrm>
            <a:off x="7020495" y="3061460"/>
            <a:ext cx="1763561" cy="1553022"/>
            <a:chOff x="5408083" y="2933595"/>
            <a:chExt cx="2183905" cy="1922905"/>
          </a:xfrm>
        </p:grpSpPr>
        <p:sp>
          <p:nvSpPr>
            <p:cNvPr id="50" name="TextBox 49">
              <a:extLst>
                <a:ext uri="{FF2B5EF4-FFF2-40B4-BE49-F238E27FC236}">
                  <a16:creationId xmlns:a16="http://schemas.microsoft.com/office/drawing/2014/main" id="{4DEF83B6-67AD-9E5F-B35C-7BDBE4CCB119}"/>
                </a:ext>
              </a:extLst>
            </p:cNvPr>
            <p:cNvSpPr txBox="1"/>
            <p:nvPr/>
          </p:nvSpPr>
          <p:spPr>
            <a:xfrm>
              <a:off x="5946241" y="2933595"/>
              <a:ext cx="1121888" cy="381080"/>
            </a:xfrm>
            <a:prstGeom prst="rect">
              <a:avLst/>
            </a:prstGeom>
            <a:noFill/>
          </p:spPr>
          <p:txBody>
            <a:bodyPr wrap="none">
              <a:spAutoFit/>
            </a:bodyPr>
            <a:lstStyle/>
            <a:p>
              <a:pPr algn="ctr" defTabSz="685800">
                <a:defRPr/>
              </a:pPr>
              <a:r>
                <a:rPr lang="en-US" sz="1400" b="1" dirty="0">
                  <a:solidFill>
                    <a:srgbClr val="BED730"/>
                  </a:solidFill>
                  <a:latin typeface="+mj-lt"/>
                  <a:ea typeface="Fira Sans SemiBold Italic" panose="00000700000000000000" pitchFamily="50" charset="0"/>
                  <a:cs typeface="Clear Sans" panose="020B0503030202020304" pitchFamily="34" charset="0"/>
                </a:rPr>
                <a:t>Visibility</a:t>
              </a:r>
            </a:p>
          </p:txBody>
        </p:sp>
        <p:sp>
          <p:nvSpPr>
            <p:cNvPr id="51" name="Rectangle 50">
              <a:extLst>
                <a:ext uri="{FF2B5EF4-FFF2-40B4-BE49-F238E27FC236}">
                  <a16:creationId xmlns:a16="http://schemas.microsoft.com/office/drawing/2014/main" id="{1576A694-2EE3-FBD1-C977-2E1DADA42A90}"/>
                </a:ext>
              </a:extLst>
            </p:cNvPr>
            <p:cNvSpPr/>
            <p:nvPr/>
          </p:nvSpPr>
          <p:spPr>
            <a:xfrm>
              <a:off x="5408083" y="3217858"/>
              <a:ext cx="2183905" cy="1638642"/>
            </a:xfrm>
            <a:prstGeom prst="rect">
              <a:avLst/>
            </a:prstGeom>
          </p:spPr>
          <p:txBody>
            <a:bodyPr>
              <a:spAutoFit/>
            </a:bodyPr>
            <a:lstStyle/>
            <a:p>
              <a:pPr algn="ctr" defTabSz="685800">
                <a:defRPr/>
              </a:pPr>
              <a:r>
                <a:rPr lang="en-US" sz="1000" dirty="0">
                  <a:solidFill>
                    <a:schemeClr val="bg1">
                      <a:lumMod val="75000"/>
                    </a:schemeClr>
                  </a:solidFill>
                  <a:latin typeface="+mj-lt"/>
                  <a:ea typeface="Open Sans" panose="020B0606030504020204" pitchFamily="34" charset="0"/>
                  <a:cs typeface="Open Sans" panose="020B0606030504020204" pitchFamily="34" charset="0"/>
                </a:rPr>
                <a:t>Instant APs has automated RF mgmt. to ensure strongest WLAN connections to all devices with granular visibility to apps for prioritization of business-critical data</a:t>
              </a:r>
            </a:p>
            <a:p>
              <a:pPr algn="ctr" defTabSz="685800">
                <a:defRPr/>
              </a:pPr>
              <a:endParaRPr lang="en-US" sz="1000" b="1" dirty="0">
                <a:solidFill>
                  <a:schemeClr val="bg1">
                    <a:lumMod val="75000"/>
                  </a:schemeClr>
                </a:solidFill>
                <a:latin typeface="+mj-lt"/>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6494438C-C04D-7D89-A414-F58565C1FAEC}"/>
              </a:ext>
            </a:extLst>
          </p:cNvPr>
          <p:cNvGrpSpPr>
            <a:grpSpLocks/>
          </p:cNvGrpSpPr>
          <p:nvPr/>
        </p:nvGrpSpPr>
        <p:grpSpPr bwMode="auto">
          <a:xfrm>
            <a:off x="1942296" y="1430005"/>
            <a:ext cx="2052999" cy="1091357"/>
            <a:chOff x="5236017" y="2933595"/>
            <a:chExt cx="2542332" cy="1351285"/>
          </a:xfrm>
        </p:grpSpPr>
        <p:sp>
          <p:nvSpPr>
            <p:cNvPr id="48" name="TextBox 47">
              <a:extLst>
                <a:ext uri="{FF2B5EF4-FFF2-40B4-BE49-F238E27FC236}">
                  <a16:creationId xmlns:a16="http://schemas.microsoft.com/office/drawing/2014/main" id="{9FA4B8BD-9AA9-00D2-5851-6329715D5696}"/>
                </a:ext>
              </a:extLst>
            </p:cNvPr>
            <p:cNvSpPr txBox="1"/>
            <p:nvPr/>
          </p:nvSpPr>
          <p:spPr>
            <a:xfrm>
              <a:off x="5236017" y="2933595"/>
              <a:ext cx="2542332" cy="381080"/>
            </a:xfrm>
            <a:prstGeom prst="rect">
              <a:avLst/>
            </a:prstGeom>
            <a:noFill/>
          </p:spPr>
          <p:txBody>
            <a:bodyPr wrap="none">
              <a:spAutoFit/>
            </a:bodyPr>
            <a:lstStyle/>
            <a:p>
              <a:pPr algn="ctr" defTabSz="685800">
                <a:defRPr/>
              </a:pPr>
              <a:r>
                <a:rPr lang="en-US" sz="1400" b="1" dirty="0">
                  <a:solidFill>
                    <a:srgbClr val="BED730"/>
                  </a:solidFill>
                  <a:latin typeface="+mj-lt"/>
                  <a:ea typeface="Fira Sans SemiBold Italic" panose="00000700000000000000" pitchFamily="50" charset="0"/>
                  <a:cs typeface="Clear Sans" panose="020B0503030202020304" pitchFamily="34" charset="0"/>
                </a:rPr>
                <a:t>Seamless Connectivity</a:t>
              </a:r>
            </a:p>
          </p:txBody>
        </p:sp>
        <p:sp>
          <p:nvSpPr>
            <p:cNvPr id="49" name="Rectangle 48">
              <a:extLst>
                <a:ext uri="{FF2B5EF4-FFF2-40B4-BE49-F238E27FC236}">
                  <a16:creationId xmlns:a16="http://schemas.microsoft.com/office/drawing/2014/main" id="{2E6E1FC2-49FE-36AD-96DE-20F661CCC013}"/>
                </a:ext>
              </a:extLst>
            </p:cNvPr>
            <p:cNvSpPr/>
            <p:nvPr/>
          </p:nvSpPr>
          <p:spPr>
            <a:xfrm>
              <a:off x="5408082" y="3217858"/>
              <a:ext cx="2183905" cy="1067022"/>
            </a:xfrm>
            <a:prstGeom prst="rect">
              <a:avLst/>
            </a:prstGeom>
          </p:spPr>
          <p:txBody>
            <a:bodyPr>
              <a:spAutoFit/>
            </a:bodyPr>
            <a:lstStyle/>
            <a:p>
              <a:pPr algn="ctr" defTabSz="685800">
                <a:defRPr/>
              </a:pPr>
              <a:r>
                <a:rPr lang="en-US" sz="1000" dirty="0">
                  <a:solidFill>
                    <a:schemeClr val="bg1">
                      <a:lumMod val="75000"/>
                    </a:schemeClr>
                  </a:solidFill>
                  <a:latin typeface="+mj-lt"/>
                  <a:ea typeface="Open Sans" panose="020B0606030504020204" pitchFamily="34" charset="0"/>
                  <a:cs typeface="Open Sans" panose="020B0606030504020204" pitchFamily="34" charset="0"/>
                </a:rPr>
                <a:t>Application assurance and live upgrades for Clustering environment  for high performance and </a:t>
              </a:r>
              <a:br>
                <a:rPr lang="en-US" sz="1000" dirty="0">
                  <a:solidFill>
                    <a:schemeClr val="bg1">
                      <a:lumMod val="75000"/>
                    </a:schemeClr>
                  </a:solidFill>
                  <a:latin typeface="+mj-lt"/>
                  <a:ea typeface="Open Sans" panose="020B0606030504020204" pitchFamily="34" charset="0"/>
                  <a:cs typeface="Open Sans" panose="020B0606030504020204" pitchFamily="34" charset="0"/>
                </a:rPr>
              </a:br>
              <a:r>
                <a:rPr lang="en-US" sz="1000" dirty="0">
                  <a:solidFill>
                    <a:schemeClr val="bg1">
                      <a:lumMod val="75000"/>
                    </a:schemeClr>
                  </a:solidFill>
                  <a:latin typeface="+mj-lt"/>
                  <a:ea typeface="Open Sans" panose="020B0606030504020204" pitchFamily="34" charset="0"/>
                  <a:cs typeface="Open Sans" panose="020B0606030504020204" pitchFamily="34" charset="0"/>
                </a:rPr>
                <a:t>business continuity</a:t>
              </a:r>
            </a:p>
          </p:txBody>
        </p:sp>
      </p:grpSp>
      <p:grpSp>
        <p:nvGrpSpPr>
          <p:cNvPr id="23" name="Group 22">
            <a:extLst>
              <a:ext uri="{FF2B5EF4-FFF2-40B4-BE49-F238E27FC236}">
                <a16:creationId xmlns:a16="http://schemas.microsoft.com/office/drawing/2014/main" id="{1C90A9D8-DA70-FC94-ECDC-8C80DA10F5CE}"/>
              </a:ext>
            </a:extLst>
          </p:cNvPr>
          <p:cNvGrpSpPr>
            <a:grpSpLocks/>
          </p:cNvGrpSpPr>
          <p:nvPr/>
        </p:nvGrpSpPr>
        <p:grpSpPr bwMode="auto">
          <a:xfrm>
            <a:off x="5330043" y="1430007"/>
            <a:ext cx="1764843" cy="783582"/>
            <a:chOff x="5408083" y="2933595"/>
            <a:chExt cx="2183905" cy="970207"/>
          </a:xfrm>
        </p:grpSpPr>
        <p:sp>
          <p:nvSpPr>
            <p:cNvPr id="46" name="TextBox 45">
              <a:extLst>
                <a:ext uri="{FF2B5EF4-FFF2-40B4-BE49-F238E27FC236}">
                  <a16:creationId xmlns:a16="http://schemas.microsoft.com/office/drawing/2014/main" id="{472A3E9D-A930-8508-A248-551A15638C4C}"/>
                </a:ext>
              </a:extLst>
            </p:cNvPr>
            <p:cNvSpPr txBox="1"/>
            <p:nvPr/>
          </p:nvSpPr>
          <p:spPr>
            <a:xfrm>
              <a:off x="5872216" y="2933595"/>
              <a:ext cx="1269924" cy="381080"/>
            </a:xfrm>
            <a:prstGeom prst="rect">
              <a:avLst/>
            </a:prstGeom>
            <a:noFill/>
          </p:spPr>
          <p:txBody>
            <a:bodyPr wrap="none">
              <a:spAutoFit/>
            </a:bodyPr>
            <a:lstStyle/>
            <a:p>
              <a:pPr algn="ctr" defTabSz="685800">
                <a:defRPr/>
              </a:pPr>
              <a:r>
                <a:rPr lang="en-US" altLang="en-US" sz="1400" b="1" kern="0" dirty="0">
                  <a:solidFill>
                    <a:srgbClr val="BED730"/>
                  </a:solidFill>
                  <a:latin typeface="+mj-lt"/>
                </a:rPr>
                <a:t>Flexibility</a:t>
              </a:r>
              <a:endParaRPr lang="en-US" sz="1400" b="1" dirty="0">
                <a:solidFill>
                  <a:srgbClr val="BED730"/>
                </a:solidFill>
                <a:latin typeface="+mj-lt"/>
                <a:ea typeface="Fira Sans SemiBold Italic" panose="00000700000000000000" pitchFamily="50" charset="0"/>
                <a:cs typeface="Clear Sans" panose="020B0503030202020304" pitchFamily="34" charset="0"/>
              </a:endParaRPr>
            </a:p>
          </p:txBody>
        </p:sp>
        <p:sp>
          <p:nvSpPr>
            <p:cNvPr id="47" name="Rectangle 46">
              <a:extLst>
                <a:ext uri="{FF2B5EF4-FFF2-40B4-BE49-F238E27FC236}">
                  <a16:creationId xmlns:a16="http://schemas.microsoft.com/office/drawing/2014/main" id="{E972CE82-8ED0-B9C4-D5AD-952934CBC64D}"/>
                </a:ext>
              </a:extLst>
            </p:cNvPr>
            <p:cNvSpPr/>
            <p:nvPr/>
          </p:nvSpPr>
          <p:spPr>
            <a:xfrm>
              <a:off x="5408083" y="3217858"/>
              <a:ext cx="2183905" cy="685944"/>
            </a:xfrm>
            <a:prstGeom prst="rect">
              <a:avLst/>
            </a:prstGeom>
          </p:spPr>
          <p:txBody>
            <a:bodyPr>
              <a:spAutoFit/>
            </a:bodyPr>
            <a:lstStyle/>
            <a:p>
              <a:pPr algn="ctr" defTabSz="685800">
                <a:defRPr/>
              </a:pPr>
              <a:r>
                <a:rPr lang="en-US" sz="1000" dirty="0">
                  <a:solidFill>
                    <a:schemeClr val="bg1">
                      <a:lumMod val="75000"/>
                    </a:schemeClr>
                  </a:solidFill>
                  <a:latin typeface="+mj-lt"/>
                  <a:ea typeface="Open Sans" panose="020B0606030504020204" pitchFamily="34" charset="0"/>
                  <a:cs typeface="Open Sans" panose="020B0606030504020204" pitchFamily="34" charset="0"/>
                </a:rPr>
                <a:t>Rapid scale, on-demand connectivity, consumption-based commercial models</a:t>
              </a:r>
            </a:p>
          </p:txBody>
        </p:sp>
      </p:grpSp>
      <p:sp>
        <p:nvSpPr>
          <p:cNvPr id="30" name="Rounded Rectangle 24">
            <a:extLst>
              <a:ext uri="{FF2B5EF4-FFF2-40B4-BE49-F238E27FC236}">
                <a16:creationId xmlns:a16="http://schemas.microsoft.com/office/drawing/2014/main" id="{A107D38D-409C-F330-4931-2BC5628ED926}"/>
              </a:ext>
            </a:extLst>
          </p:cNvPr>
          <p:cNvSpPr/>
          <p:nvPr/>
        </p:nvSpPr>
        <p:spPr bwMode="auto">
          <a:xfrm>
            <a:off x="4200082" y="1100381"/>
            <a:ext cx="896530" cy="896530"/>
          </a:xfrm>
          <a:prstGeom prst="roundRect">
            <a:avLst/>
          </a:prstGeom>
          <a:solidFill>
            <a:srgbClr val="556677"/>
          </a:solidFill>
          <a:ln w="12700" cap="flat" cmpd="sng" algn="ctr">
            <a:noFill/>
            <a:prstDash val="solid"/>
            <a:miter lim="800000"/>
          </a:ln>
          <a:effectLst/>
        </p:spPr>
        <p:txBody>
          <a:bodyPr anchor="ctr"/>
          <a:lstStyle/>
          <a:p>
            <a:pPr algn="ctr"/>
            <a:endParaRPr lang="en-US" kern="0" dirty="0">
              <a:solidFill>
                <a:schemeClr val="bg1">
                  <a:lumMod val="75000"/>
                </a:schemeClr>
              </a:solidFill>
              <a:latin typeface="+mj-lt"/>
            </a:endParaRPr>
          </a:p>
        </p:txBody>
      </p:sp>
      <p:sp>
        <p:nvSpPr>
          <p:cNvPr id="40" name="Rounded Rectangle 18">
            <a:extLst>
              <a:ext uri="{FF2B5EF4-FFF2-40B4-BE49-F238E27FC236}">
                <a16:creationId xmlns:a16="http://schemas.microsoft.com/office/drawing/2014/main" id="{C09D2DA6-6470-02F9-A0D4-767486AAFBCC}"/>
              </a:ext>
            </a:extLst>
          </p:cNvPr>
          <p:cNvSpPr/>
          <p:nvPr/>
        </p:nvSpPr>
        <p:spPr bwMode="auto">
          <a:xfrm>
            <a:off x="767873" y="1102946"/>
            <a:ext cx="897813" cy="896530"/>
          </a:xfrm>
          <a:prstGeom prst="roundRect">
            <a:avLst/>
          </a:prstGeom>
          <a:solidFill>
            <a:srgbClr val="BED730"/>
          </a:solidFill>
          <a:ln w="12700" cap="flat" cmpd="sng" algn="ctr">
            <a:noFill/>
            <a:prstDash val="solid"/>
            <a:miter lim="800000"/>
          </a:ln>
          <a:effectLst/>
        </p:spPr>
        <p:txBody>
          <a:bodyPr anchor="ctr"/>
          <a:lstStyle/>
          <a:p>
            <a:pPr algn="ctr" defTabSz="685800">
              <a:defRPr/>
            </a:pPr>
            <a:endParaRPr lang="en-US" sz="1350" kern="0" dirty="0">
              <a:solidFill>
                <a:schemeClr val="bg1">
                  <a:lumMod val="75000"/>
                </a:schemeClr>
              </a:solidFill>
              <a:latin typeface="+mj-lt"/>
            </a:endParaRPr>
          </a:p>
        </p:txBody>
      </p:sp>
      <p:grpSp>
        <p:nvGrpSpPr>
          <p:cNvPr id="41" name="Group 40">
            <a:extLst>
              <a:ext uri="{FF2B5EF4-FFF2-40B4-BE49-F238E27FC236}">
                <a16:creationId xmlns:a16="http://schemas.microsoft.com/office/drawing/2014/main" id="{670F6C78-F454-875F-BCA4-DF8F016FAAEA}"/>
              </a:ext>
            </a:extLst>
          </p:cNvPr>
          <p:cNvGrpSpPr/>
          <p:nvPr/>
        </p:nvGrpSpPr>
        <p:grpSpPr bwMode="auto">
          <a:xfrm>
            <a:off x="1009078" y="1342938"/>
            <a:ext cx="398432" cy="397864"/>
            <a:chOff x="2522538" y="2108200"/>
            <a:chExt cx="376238" cy="376238"/>
          </a:xfrm>
          <a:solidFill>
            <a:schemeClr val="tx1"/>
          </a:solidFill>
        </p:grpSpPr>
        <p:sp>
          <p:nvSpPr>
            <p:cNvPr id="42" name="Freeform 54">
              <a:extLst>
                <a:ext uri="{FF2B5EF4-FFF2-40B4-BE49-F238E27FC236}">
                  <a16:creationId xmlns:a16="http://schemas.microsoft.com/office/drawing/2014/main" id="{89E96159-B4E7-7C48-38FC-429ECF975CEB}"/>
                </a:ext>
              </a:extLst>
            </p:cNvPr>
            <p:cNvSpPr>
              <a:spLocks/>
            </p:cNvSpPr>
            <p:nvPr/>
          </p:nvSpPr>
          <p:spPr bwMode="auto">
            <a:xfrm>
              <a:off x="2522538" y="2319338"/>
              <a:ext cx="163513" cy="71438"/>
            </a:xfrm>
            <a:custGeom>
              <a:avLst/>
              <a:gdLst>
                <a:gd name="T0" fmla="*/ 3 w 28"/>
                <a:gd name="T1" fmla="*/ 10 h 12"/>
                <a:gd name="T2" fmla="*/ 10 w 28"/>
                <a:gd name="T3" fmla="*/ 12 h 12"/>
                <a:gd name="T4" fmla="*/ 28 w 28"/>
                <a:gd name="T5" fmla="*/ 8 h 12"/>
                <a:gd name="T6" fmla="*/ 5 w 28"/>
                <a:gd name="T7" fmla="*/ 1 h 12"/>
                <a:gd name="T8" fmla="*/ 2 w 28"/>
                <a:gd name="T9" fmla="*/ 1 h 12"/>
                <a:gd name="T10" fmla="*/ 0 w 28"/>
                <a:gd name="T11" fmla="*/ 5 h 12"/>
                <a:gd name="T12" fmla="*/ 0 w 28"/>
                <a:gd name="T13" fmla="*/ 6 h 12"/>
                <a:gd name="T14" fmla="*/ 3 w 28"/>
                <a:gd name="T15" fmla="*/ 1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
                  <a:moveTo>
                    <a:pt x="3" y="10"/>
                  </a:moveTo>
                  <a:cubicBezTo>
                    <a:pt x="10" y="12"/>
                    <a:pt x="10" y="12"/>
                    <a:pt x="10" y="12"/>
                  </a:cubicBezTo>
                  <a:cubicBezTo>
                    <a:pt x="28" y="8"/>
                    <a:pt x="28" y="8"/>
                    <a:pt x="28" y="8"/>
                  </a:cubicBezTo>
                  <a:cubicBezTo>
                    <a:pt x="5" y="1"/>
                    <a:pt x="5" y="1"/>
                    <a:pt x="5" y="1"/>
                  </a:cubicBezTo>
                  <a:cubicBezTo>
                    <a:pt x="4" y="0"/>
                    <a:pt x="3" y="1"/>
                    <a:pt x="2" y="1"/>
                  </a:cubicBezTo>
                  <a:cubicBezTo>
                    <a:pt x="1" y="2"/>
                    <a:pt x="0" y="3"/>
                    <a:pt x="0" y="5"/>
                  </a:cubicBezTo>
                  <a:cubicBezTo>
                    <a:pt x="0" y="6"/>
                    <a:pt x="0" y="6"/>
                    <a:pt x="0" y="6"/>
                  </a:cubicBezTo>
                  <a:cubicBezTo>
                    <a:pt x="0" y="8"/>
                    <a:pt x="1" y="9"/>
                    <a:pt x="3" y="10"/>
                  </a:cubicBezTo>
                  <a:close/>
                </a:path>
              </a:pathLst>
            </a:custGeom>
            <a:grpFill/>
            <a:ln>
              <a:noFill/>
            </a:ln>
            <a:extLst>
              <a:ext uri="{91240B29-F687-4f45-9708-019B960494DF}"/>
            </a:extLst>
          </p:spPr>
          <p:txBody>
            <a:bodyPr/>
            <a:lstStyle/>
            <a:p>
              <a:pPr defTabSz="685800">
                <a:defRPr/>
              </a:pPr>
              <a:endParaRPr lang="id-ID" sz="1350" kern="0" dirty="0">
                <a:solidFill>
                  <a:schemeClr val="bg1">
                    <a:lumMod val="75000"/>
                  </a:schemeClr>
                </a:solidFill>
                <a:latin typeface="+mj-lt"/>
              </a:endParaRPr>
            </a:p>
          </p:txBody>
        </p:sp>
        <p:sp>
          <p:nvSpPr>
            <p:cNvPr id="43" name="Freeform 55">
              <a:extLst>
                <a:ext uri="{FF2B5EF4-FFF2-40B4-BE49-F238E27FC236}">
                  <a16:creationId xmlns:a16="http://schemas.microsoft.com/office/drawing/2014/main" id="{F33DC4DD-653F-9AA5-1D0B-59F17A4A4A4F}"/>
                </a:ext>
              </a:extLst>
            </p:cNvPr>
            <p:cNvSpPr>
              <a:spLocks/>
            </p:cNvSpPr>
            <p:nvPr/>
          </p:nvSpPr>
          <p:spPr bwMode="auto">
            <a:xfrm>
              <a:off x="2774950" y="2425700"/>
              <a:ext cx="123825" cy="58738"/>
            </a:xfrm>
            <a:custGeom>
              <a:avLst/>
              <a:gdLst>
                <a:gd name="T0" fmla="*/ 18 w 21"/>
                <a:gd name="T1" fmla="*/ 0 h 10"/>
                <a:gd name="T2" fmla="*/ 18 w 21"/>
                <a:gd name="T3" fmla="*/ 0 h 10"/>
                <a:gd name="T4" fmla="*/ 0 w 21"/>
                <a:gd name="T5" fmla="*/ 5 h 10"/>
                <a:gd name="T6" fmla="*/ 16 w 21"/>
                <a:gd name="T7" fmla="*/ 10 h 10"/>
                <a:gd name="T8" fmla="*/ 19 w 21"/>
                <a:gd name="T9" fmla="*/ 9 h 10"/>
                <a:gd name="T10" fmla="*/ 21 w 21"/>
                <a:gd name="T11" fmla="*/ 6 h 10"/>
                <a:gd name="T12" fmla="*/ 21 w 21"/>
                <a:gd name="T13" fmla="*/ 4 h 10"/>
                <a:gd name="T14" fmla="*/ 18 w 2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
                  <a:moveTo>
                    <a:pt x="18" y="0"/>
                  </a:moveTo>
                  <a:cubicBezTo>
                    <a:pt x="18" y="0"/>
                    <a:pt x="18" y="0"/>
                    <a:pt x="18" y="0"/>
                  </a:cubicBezTo>
                  <a:cubicBezTo>
                    <a:pt x="0" y="5"/>
                    <a:pt x="0" y="5"/>
                    <a:pt x="0" y="5"/>
                  </a:cubicBezTo>
                  <a:cubicBezTo>
                    <a:pt x="16" y="10"/>
                    <a:pt x="16" y="10"/>
                    <a:pt x="16" y="10"/>
                  </a:cubicBezTo>
                  <a:cubicBezTo>
                    <a:pt x="17" y="10"/>
                    <a:pt x="18" y="10"/>
                    <a:pt x="19" y="9"/>
                  </a:cubicBezTo>
                  <a:cubicBezTo>
                    <a:pt x="20" y="8"/>
                    <a:pt x="21" y="7"/>
                    <a:pt x="21" y="6"/>
                  </a:cubicBezTo>
                  <a:cubicBezTo>
                    <a:pt x="21" y="4"/>
                    <a:pt x="21" y="4"/>
                    <a:pt x="21" y="4"/>
                  </a:cubicBezTo>
                  <a:cubicBezTo>
                    <a:pt x="21" y="2"/>
                    <a:pt x="20" y="1"/>
                    <a:pt x="18" y="0"/>
                  </a:cubicBezTo>
                  <a:close/>
                </a:path>
              </a:pathLst>
            </a:custGeom>
            <a:grpFill/>
            <a:ln>
              <a:noFill/>
            </a:ln>
            <a:extLst>
              <a:ext uri="{91240B29-F687-4f45-9708-019B960494DF}"/>
            </a:extLst>
          </p:spPr>
          <p:txBody>
            <a:bodyPr/>
            <a:lstStyle/>
            <a:p>
              <a:pPr defTabSz="685800">
                <a:defRPr/>
              </a:pPr>
              <a:endParaRPr lang="id-ID" sz="1350" kern="0">
                <a:solidFill>
                  <a:schemeClr val="bg1">
                    <a:lumMod val="75000"/>
                  </a:schemeClr>
                </a:solidFill>
                <a:latin typeface="+mj-lt"/>
              </a:endParaRPr>
            </a:p>
          </p:txBody>
        </p:sp>
        <p:sp>
          <p:nvSpPr>
            <p:cNvPr id="44" name="Freeform 56">
              <a:extLst>
                <a:ext uri="{FF2B5EF4-FFF2-40B4-BE49-F238E27FC236}">
                  <a16:creationId xmlns:a16="http://schemas.microsoft.com/office/drawing/2014/main" id="{38869647-4B69-38E7-1605-E9CE9C82720E}"/>
                </a:ext>
              </a:extLst>
            </p:cNvPr>
            <p:cNvSpPr>
              <a:spLocks/>
            </p:cNvSpPr>
            <p:nvPr/>
          </p:nvSpPr>
          <p:spPr bwMode="auto">
            <a:xfrm>
              <a:off x="2522538" y="2343150"/>
              <a:ext cx="376238" cy="141288"/>
            </a:xfrm>
            <a:custGeom>
              <a:avLst/>
              <a:gdLst>
                <a:gd name="T0" fmla="*/ 62 w 64"/>
                <a:gd name="T1" fmla="*/ 1 h 24"/>
                <a:gd name="T2" fmla="*/ 60 w 64"/>
                <a:gd name="T3" fmla="*/ 0 h 24"/>
                <a:gd name="T4" fmla="*/ 59 w 64"/>
                <a:gd name="T5" fmla="*/ 0 h 24"/>
                <a:gd name="T6" fmla="*/ 3 w 64"/>
                <a:gd name="T7" fmla="*/ 14 h 24"/>
                <a:gd name="T8" fmla="*/ 0 w 64"/>
                <a:gd name="T9" fmla="*/ 18 h 24"/>
                <a:gd name="T10" fmla="*/ 0 w 64"/>
                <a:gd name="T11" fmla="*/ 20 h 24"/>
                <a:gd name="T12" fmla="*/ 2 w 64"/>
                <a:gd name="T13" fmla="*/ 23 h 24"/>
                <a:gd name="T14" fmla="*/ 4 w 64"/>
                <a:gd name="T15" fmla="*/ 24 h 24"/>
                <a:gd name="T16" fmla="*/ 5 w 64"/>
                <a:gd name="T17" fmla="*/ 24 h 24"/>
                <a:gd name="T18" fmla="*/ 61 w 64"/>
                <a:gd name="T19" fmla="*/ 10 h 24"/>
                <a:gd name="T20" fmla="*/ 64 w 64"/>
                <a:gd name="T21" fmla="*/ 6 h 24"/>
                <a:gd name="T22" fmla="*/ 64 w 64"/>
                <a:gd name="T23" fmla="*/ 4 h 24"/>
                <a:gd name="T24" fmla="*/ 62 w 64"/>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62" y="1"/>
                  </a:moveTo>
                  <a:cubicBezTo>
                    <a:pt x="62" y="1"/>
                    <a:pt x="61" y="0"/>
                    <a:pt x="60" y="0"/>
                  </a:cubicBezTo>
                  <a:cubicBezTo>
                    <a:pt x="59" y="0"/>
                    <a:pt x="59" y="0"/>
                    <a:pt x="59" y="0"/>
                  </a:cubicBezTo>
                  <a:cubicBezTo>
                    <a:pt x="3" y="14"/>
                    <a:pt x="3" y="14"/>
                    <a:pt x="3" y="14"/>
                  </a:cubicBezTo>
                  <a:cubicBezTo>
                    <a:pt x="1" y="15"/>
                    <a:pt x="0" y="16"/>
                    <a:pt x="0" y="18"/>
                  </a:cubicBezTo>
                  <a:cubicBezTo>
                    <a:pt x="0" y="20"/>
                    <a:pt x="0" y="20"/>
                    <a:pt x="0" y="20"/>
                  </a:cubicBezTo>
                  <a:cubicBezTo>
                    <a:pt x="0" y="21"/>
                    <a:pt x="1" y="22"/>
                    <a:pt x="2" y="23"/>
                  </a:cubicBezTo>
                  <a:cubicBezTo>
                    <a:pt x="2" y="24"/>
                    <a:pt x="3" y="24"/>
                    <a:pt x="4" y="24"/>
                  </a:cubicBezTo>
                  <a:cubicBezTo>
                    <a:pt x="5" y="24"/>
                    <a:pt x="5" y="24"/>
                    <a:pt x="5" y="24"/>
                  </a:cubicBezTo>
                  <a:cubicBezTo>
                    <a:pt x="61" y="10"/>
                    <a:pt x="61" y="10"/>
                    <a:pt x="61" y="10"/>
                  </a:cubicBezTo>
                  <a:cubicBezTo>
                    <a:pt x="63" y="9"/>
                    <a:pt x="64" y="8"/>
                    <a:pt x="64" y="6"/>
                  </a:cubicBezTo>
                  <a:cubicBezTo>
                    <a:pt x="64" y="4"/>
                    <a:pt x="64" y="4"/>
                    <a:pt x="64" y="4"/>
                  </a:cubicBezTo>
                  <a:cubicBezTo>
                    <a:pt x="64" y="3"/>
                    <a:pt x="63" y="2"/>
                    <a:pt x="62" y="1"/>
                  </a:cubicBezTo>
                  <a:close/>
                </a:path>
              </a:pathLst>
            </a:custGeom>
            <a:grpFill/>
            <a:ln>
              <a:noFill/>
            </a:ln>
            <a:extLst>
              <a:ext uri="{91240B29-F687-4f45-9708-019B960494DF}"/>
            </a:extLst>
          </p:spPr>
          <p:txBody>
            <a:bodyPr/>
            <a:lstStyle/>
            <a:p>
              <a:pPr defTabSz="685800">
                <a:defRPr/>
              </a:pPr>
              <a:endParaRPr lang="id-ID" sz="1350" kern="0" dirty="0">
                <a:solidFill>
                  <a:schemeClr val="bg1">
                    <a:lumMod val="75000"/>
                  </a:schemeClr>
                </a:solidFill>
                <a:latin typeface="+mj-lt"/>
              </a:endParaRPr>
            </a:p>
          </p:txBody>
        </p:sp>
        <p:sp>
          <p:nvSpPr>
            <p:cNvPr id="45" name="Freeform 57">
              <a:extLst>
                <a:ext uri="{FF2B5EF4-FFF2-40B4-BE49-F238E27FC236}">
                  <a16:creationId xmlns:a16="http://schemas.microsoft.com/office/drawing/2014/main" id="{A871CBA8-A963-5FF3-00D4-843890C3172D}"/>
                </a:ext>
              </a:extLst>
            </p:cNvPr>
            <p:cNvSpPr>
              <a:spLocks noEditPoints="1"/>
            </p:cNvSpPr>
            <p:nvPr/>
          </p:nvSpPr>
          <p:spPr bwMode="auto">
            <a:xfrm>
              <a:off x="2605088" y="2108200"/>
              <a:ext cx="217488" cy="258763"/>
            </a:xfrm>
            <a:custGeom>
              <a:avLst/>
              <a:gdLst>
                <a:gd name="T0" fmla="*/ 8 w 37"/>
                <a:gd name="T1" fmla="*/ 32 h 44"/>
                <a:gd name="T2" fmla="*/ 31 w 37"/>
                <a:gd name="T3" fmla="*/ 35 h 44"/>
                <a:gd name="T4" fmla="*/ 20 w 37"/>
                <a:gd name="T5" fmla="*/ 0 h 44"/>
                <a:gd name="T6" fmla="*/ 8 w 37"/>
                <a:gd name="T7" fmla="*/ 32 h 44"/>
                <a:gd name="T8" fmla="*/ 15 w 37"/>
                <a:gd name="T9" fmla="*/ 28 h 44"/>
                <a:gd name="T10" fmla="*/ 21 w 37"/>
                <a:gd name="T11" fmla="*/ 16 h 44"/>
                <a:gd name="T12" fmla="*/ 20 w 37"/>
                <a:gd name="T13" fmla="*/ 36 h 44"/>
                <a:gd name="T14" fmla="*/ 15 w 37"/>
                <a:gd name="T15" fmla="*/ 2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4">
                  <a:moveTo>
                    <a:pt x="8" y="32"/>
                  </a:moveTo>
                  <a:cubicBezTo>
                    <a:pt x="11" y="40"/>
                    <a:pt x="24" y="44"/>
                    <a:pt x="31" y="35"/>
                  </a:cubicBezTo>
                  <a:cubicBezTo>
                    <a:pt x="37" y="25"/>
                    <a:pt x="31" y="10"/>
                    <a:pt x="20" y="0"/>
                  </a:cubicBezTo>
                  <a:cubicBezTo>
                    <a:pt x="22" y="11"/>
                    <a:pt x="0" y="15"/>
                    <a:pt x="8" y="32"/>
                  </a:cubicBezTo>
                  <a:close/>
                  <a:moveTo>
                    <a:pt x="15" y="28"/>
                  </a:moveTo>
                  <a:cubicBezTo>
                    <a:pt x="17" y="26"/>
                    <a:pt x="21" y="24"/>
                    <a:pt x="21" y="16"/>
                  </a:cubicBezTo>
                  <a:cubicBezTo>
                    <a:pt x="31" y="22"/>
                    <a:pt x="27" y="38"/>
                    <a:pt x="20" y="36"/>
                  </a:cubicBezTo>
                  <a:cubicBezTo>
                    <a:pt x="13" y="35"/>
                    <a:pt x="13" y="30"/>
                    <a:pt x="15" y="28"/>
                  </a:cubicBezTo>
                  <a:close/>
                </a:path>
              </a:pathLst>
            </a:custGeom>
            <a:grpFill/>
            <a:ln>
              <a:noFill/>
            </a:ln>
            <a:extLst>
              <a:ext uri="{91240B29-F687-4f45-9708-019B960494DF}"/>
            </a:extLst>
          </p:spPr>
          <p:txBody>
            <a:bodyPr/>
            <a:lstStyle/>
            <a:p>
              <a:pPr defTabSz="685800">
                <a:defRPr/>
              </a:pPr>
              <a:endParaRPr lang="id-ID" sz="1350" kern="0">
                <a:solidFill>
                  <a:schemeClr val="bg1">
                    <a:lumMod val="75000"/>
                  </a:schemeClr>
                </a:solidFill>
                <a:latin typeface="+mj-lt"/>
              </a:endParaRPr>
            </a:p>
          </p:txBody>
        </p:sp>
      </p:grpSp>
      <p:sp>
        <p:nvSpPr>
          <p:cNvPr id="38" name="Rounded Rectangle 30">
            <a:extLst>
              <a:ext uri="{FF2B5EF4-FFF2-40B4-BE49-F238E27FC236}">
                <a16:creationId xmlns:a16="http://schemas.microsoft.com/office/drawing/2014/main" id="{EB723A97-31C4-4924-FA37-1EC44E831A91}"/>
              </a:ext>
            </a:extLst>
          </p:cNvPr>
          <p:cNvSpPr/>
          <p:nvPr/>
        </p:nvSpPr>
        <p:spPr bwMode="auto">
          <a:xfrm>
            <a:off x="5778949" y="3374412"/>
            <a:ext cx="897813" cy="896530"/>
          </a:xfrm>
          <a:prstGeom prst="roundRect">
            <a:avLst/>
          </a:prstGeom>
          <a:solidFill>
            <a:srgbClr val="BED730"/>
          </a:solidFill>
          <a:ln w="12700" cap="flat" cmpd="sng" algn="ctr">
            <a:noFill/>
            <a:prstDash val="solid"/>
            <a:miter lim="800000"/>
          </a:ln>
          <a:effectLst/>
        </p:spPr>
        <p:txBody>
          <a:bodyPr anchor="ctr"/>
          <a:lstStyle/>
          <a:p>
            <a:pPr algn="ctr" defTabSz="685800">
              <a:defRPr/>
            </a:pPr>
            <a:endParaRPr lang="en-US" sz="1350" kern="0" dirty="0">
              <a:solidFill>
                <a:schemeClr val="bg1">
                  <a:lumMod val="75000"/>
                </a:schemeClr>
              </a:solidFill>
              <a:latin typeface="+mj-lt"/>
            </a:endParaRPr>
          </a:p>
        </p:txBody>
      </p:sp>
      <p:sp>
        <p:nvSpPr>
          <p:cNvPr id="39" name="Freeform 102">
            <a:extLst>
              <a:ext uri="{FF2B5EF4-FFF2-40B4-BE49-F238E27FC236}">
                <a16:creationId xmlns:a16="http://schemas.microsoft.com/office/drawing/2014/main" id="{E665D8B7-6D10-B787-764F-70B2EF28A551}"/>
              </a:ext>
            </a:extLst>
          </p:cNvPr>
          <p:cNvSpPr>
            <a:spLocks noChangeAspect="1" noChangeArrowheads="1"/>
          </p:cNvSpPr>
          <p:nvPr/>
        </p:nvSpPr>
        <p:spPr bwMode="auto">
          <a:xfrm>
            <a:off x="6065008" y="3622380"/>
            <a:ext cx="324393" cy="387695"/>
          </a:xfrm>
          <a:custGeom>
            <a:avLst/>
            <a:gdLst>
              <a:gd name="T0" fmla="*/ 184082 w 449768"/>
              <a:gd name="T1" fmla="*/ 377656 h 538305"/>
              <a:gd name="T2" fmla="*/ 186017 w 449768"/>
              <a:gd name="T3" fmla="*/ 387443 h 538305"/>
              <a:gd name="T4" fmla="*/ 121432 w 449768"/>
              <a:gd name="T5" fmla="*/ 470612 h 538305"/>
              <a:gd name="T6" fmla="*/ 107720 w 449768"/>
              <a:gd name="T7" fmla="*/ 461321 h 538305"/>
              <a:gd name="T8" fmla="*/ 171862 w 449768"/>
              <a:gd name="T9" fmla="*/ 378154 h 538305"/>
              <a:gd name="T10" fmla="*/ 184082 w 449768"/>
              <a:gd name="T11" fmla="*/ 377656 h 538305"/>
              <a:gd name="T12" fmla="*/ 141269 w 449768"/>
              <a:gd name="T13" fmla="*/ 344598 h 538305"/>
              <a:gd name="T14" fmla="*/ 142983 w 449768"/>
              <a:gd name="T15" fmla="*/ 354131 h 538305"/>
              <a:gd name="T16" fmla="*/ 46139 w 449768"/>
              <a:gd name="T17" fmla="*/ 478454 h 538305"/>
              <a:gd name="T18" fmla="*/ 36854 w 449768"/>
              <a:gd name="T19" fmla="*/ 469196 h 538305"/>
              <a:gd name="T20" fmla="*/ 129274 w 449768"/>
              <a:gd name="T21" fmla="*/ 345314 h 538305"/>
              <a:gd name="T22" fmla="*/ 141269 w 449768"/>
              <a:gd name="T23" fmla="*/ 344598 h 538305"/>
              <a:gd name="T24" fmla="*/ 99910 w 449768"/>
              <a:gd name="T25" fmla="*/ 312179 h 538305"/>
              <a:gd name="T26" fmla="*/ 101458 w 449768"/>
              <a:gd name="T27" fmla="*/ 323736 h 538305"/>
              <a:gd name="T28" fmla="*/ 36874 w 449768"/>
              <a:gd name="T29" fmla="*/ 406063 h 538305"/>
              <a:gd name="T30" fmla="*/ 23161 w 449768"/>
              <a:gd name="T31" fmla="*/ 396818 h 538305"/>
              <a:gd name="T32" fmla="*/ 87745 w 449768"/>
              <a:gd name="T33" fmla="*/ 314490 h 538305"/>
              <a:gd name="T34" fmla="*/ 99910 w 449768"/>
              <a:gd name="T35" fmla="*/ 312179 h 538305"/>
              <a:gd name="T36" fmla="*/ 256461 w 449768"/>
              <a:gd name="T37" fmla="*/ 136718 h 538305"/>
              <a:gd name="T38" fmla="*/ 232833 w 449768"/>
              <a:gd name="T39" fmla="*/ 147576 h 538305"/>
              <a:gd name="T40" fmla="*/ 227952 w 449768"/>
              <a:gd name="T41" fmla="*/ 156882 h 538305"/>
              <a:gd name="T42" fmla="*/ 246589 w 449768"/>
              <a:gd name="T43" fmla="*/ 207403 h 538305"/>
              <a:gd name="T44" fmla="*/ 292736 w 449768"/>
              <a:gd name="T45" fmla="*/ 202971 h 538305"/>
              <a:gd name="T46" fmla="*/ 297616 w 449768"/>
              <a:gd name="T47" fmla="*/ 193665 h 538305"/>
              <a:gd name="T48" fmla="*/ 283417 w 449768"/>
              <a:gd name="T49" fmla="*/ 143143 h 538305"/>
              <a:gd name="T50" fmla="*/ 256461 w 449768"/>
              <a:gd name="T51" fmla="*/ 136718 h 538305"/>
              <a:gd name="T52" fmla="*/ 389909 w 449768"/>
              <a:gd name="T53" fmla="*/ 0 h 538305"/>
              <a:gd name="T54" fmla="*/ 394347 w 449768"/>
              <a:gd name="T55" fmla="*/ 0 h 538305"/>
              <a:gd name="T56" fmla="*/ 399227 w 449768"/>
              <a:gd name="T57" fmla="*/ 4432 h 538305"/>
              <a:gd name="T58" fmla="*/ 399227 w 449768"/>
              <a:gd name="T59" fmla="*/ 8864 h 538305"/>
              <a:gd name="T60" fmla="*/ 399227 w 449768"/>
              <a:gd name="T61" fmla="*/ 18170 h 538305"/>
              <a:gd name="T62" fmla="*/ 399227 w 449768"/>
              <a:gd name="T63" fmla="*/ 41215 h 538305"/>
              <a:gd name="T64" fmla="*/ 394347 w 449768"/>
              <a:gd name="T65" fmla="*/ 92179 h 538305"/>
              <a:gd name="T66" fmla="*/ 394347 w 449768"/>
              <a:gd name="T67" fmla="*/ 101485 h 538305"/>
              <a:gd name="T68" fmla="*/ 389909 w 449768"/>
              <a:gd name="T69" fmla="*/ 119656 h 538305"/>
              <a:gd name="T70" fmla="*/ 375711 w 449768"/>
              <a:gd name="T71" fmla="*/ 156882 h 538305"/>
              <a:gd name="T72" fmla="*/ 315808 w 449768"/>
              <a:gd name="T73" fmla="*/ 258367 h 538305"/>
              <a:gd name="T74" fmla="*/ 306934 w 449768"/>
              <a:gd name="T75" fmla="*/ 290719 h 538305"/>
              <a:gd name="T76" fmla="*/ 246589 w 449768"/>
              <a:gd name="T77" fmla="*/ 452031 h 538305"/>
              <a:gd name="T78" fmla="*/ 232833 w 449768"/>
              <a:gd name="T79" fmla="*/ 442725 h 538305"/>
              <a:gd name="T80" fmla="*/ 15412 w 449768"/>
              <a:gd name="T81" fmla="*/ 276980 h 538305"/>
              <a:gd name="T82" fmla="*/ 1657 w 449768"/>
              <a:gd name="T83" fmla="*/ 258367 h 538305"/>
              <a:gd name="T84" fmla="*/ 144977 w 449768"/>
              <a:gd name="T85" fmla="*/ 166188 h 538305"/>
              <a:gd name="T86" fmla="*/ 172488 w 449768"/>
              <a:gd name="T87" fmla="*/ 147576 h 538305"/>
              <a:gd name="T88" fmla="*/ 278980 w 449768"/>
              <a:gd name="T89" fmla="*/ 46089 h 538305"/>
              <a:gd name="T90" fmla="*/ 357518 w 449768"/>
              <a:gd name="T91" fmla="*/ 8864 h 538305"/>
              <a:gd name="T92" fmla="*/ 380591 w 449768"/>
              <a:gd name="T93" fmla="*/ 4432 h 538305"/>
              <a:gd name="T94" fmla="*/ 389909 w 449768"/>
              <a:gd name="T95" fmla="*/ 0 h 5383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chemeClr val="tx1"/>
          </a:solidFill>
          <a:ln>
            <a:noFill/>
          </a:ln>
        </p:spPr>
        <p:txBody>
          <a:bodyPr anchor="ctr"/>
          <a:lstStyle/>
          <a:p>
            <a:pPr defTabSz="685800" eaLnBrk="0" fontAlgn="base" hangingPunct="0">
              <a:spcBef>
                <a:spcPct val="0"/>
              </a:spcBef>
              <a:spcAft>
                <a:spcPct val="0"/>
              </a:spcAft>
              <a:defRPr/>
            </a:pPr>
            <a:endParaRPr lang="en-IN" sz="1350" kern="0" dirty="0">
              <a:solidFill>
                <a:schemeClr val="bg1">
                  <a:lumMod val="75000"/>
                </a:schemeClr>
              </a:solidFill>
              <a:latin typeface="+mj-lt"/>
            </a:endParaRPr>
          </a:p>
        </p:txBody>
      </p:sp>
      <p:sp>
        <p:nvSpPr>
          <p:cNvPr id="33" name="Rounded Rectangle 27">
            <a:extLst>
              <a:ext uri="{FF2B5EF4-FFF2-40B4-BE49-F238E27FC236}">
                <a16:creationId xmlns:a16="http://schemas.microsoft.com/office/drawing/2014/main" id="{12BD4BDA-CFD5-38EA-D65D-5005955E2A97}"/>
              </a:ext>
            </a:extLst>
          </p:cNvPr>
          <p:cNvSpPr/>
          <p:nvPr/>
        </p:nvSpPr>
        <p:spPr bwMode="auto">
          <a:xfrm>
            <a:off x="2508346" y="3374412"/>
            <a:ext cx="897813" cy="896530"/>
          </a:xfrm>
          <a:prstGeom prst="roundRect">
            <a:avLst/>
          </a:prstGeom>
          <a:solidFill>
            <a:srgbClr val="556677"/>
          </a:solidFill>
          <a:ln w="12700" cap="flat" cmpd="sng" algn="ctr">
            <a:noFill/>
            <a:prstDash val="solid"/>
            <a:miter lim="800000"/>
          </a:ln>
          <a:effectLst/>
        </p:spPr>
        <p:txBody>
          <a:bodyPr anchor="ctr"/>
          <a:lstStyle/>
          <a:p>
            <a:pPr algn="ctr" defTabSz="685800">
              <a:defRPr/>
            </a:pPr>
            <a:endParaRPr lang="en-US" sz="1350" kern="0" dirty="0">
              <a:solidFill>
                <a:schemeClr val="bg1">
                  <a:lumMod val="75000"/>
                </a:schemeClr>
              </a:solidFill>
              <a:latin typeface="+mj-lt"/>
            </a:endParaRPr>
          </a:p>
        </p:txBody>
      </p:sp>
      <p:sp>
        <p:nvSpPr>
          <p:cNvPr id="34" name="Rounded Rectangle 37">
            <a:extLst>
              <a:ext uri="{FF2B5EF4-FFF2-40B4-BE49-F238E27FC236}">
                <a16:creationId xmlns:a16="http://schemas.microsoft.com/office/drawing/2014/main" id="{96B8C203-267C-D4AD-F5A9-A9FFB3E25DA8}"/>
              </a:ext>
            </a:extLst>
          </p:cNvPr>
          <p:cNvSpPr/>
          <p:nvPr/>
        </p:nvSpPr>
        <p:spPr bwMode="auto">
          <a:xfrm>
            <a:off x="7436054" y="1100381"/>
            <a:ext cx="897813" cy="896530"/>
          </a:xfrm>
          <a:prstGeom prst="roundRect">
            <a:avLst/>
          </a:prstGeom>
          <a:solidFill>
            <a:srgbClr val="BED730"/>
          </a:solidFill>
          <a:ln w="12700" cap="flat" cmpd="sng" algn="ctr">
            <a:noFill/>
            <a:prstDash val="solid"/>
            <a:miter lim="800000"/>
          </a:ln>
          <a:effectLst/>
        </p:spPr>
        <p:txBody>
          <a:bodyPr anchor="ctr"/>
          <a:lstStyle/>
          <a:p>
            <a:pPr algn="ctr"/>
            <a:endParaRPr lang="en-US" kern="0" dirty="0">
              <a:solidFill>
                <a:schemeClr val="bg1">
                  <a:lumMod val="75000"/>
                </a:schemeClr>
              </a:solidFill>
              <a:latin typeface="+mj-lt"/>
            </a:endParaRPr>
          </a:p>
        </p:txBody>
      </p:sp>
      <p:pic>
        <p:nvPicPr>
          <p:cNvPr id="35" name="Graphic 34" descr="Connections with solid fill">
            <a:extLst>
              <a:ext uri="{FF2B5EF4-FFF2-40B4-BE49-F238E27FC236}">
                <a16:creationId xmlns:a16="http://schemas.microsoft.com/office/drawing/2014/main" id="{B78D0CCE-22A5-DD56-ADC3-C56722D21A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4581" y="3602285"/>
            <a:ext cx="505343" cy="505343"/>
          </a:xfrm>
          <a:prstGeom prst="rect">
            <a:avLst/>
          </a:prstGeom>
        </p:spPr>
      </p:pic>
      <p:pic>
        <p:nvPicPr>
          <p:cNvPr id="36" name="Graphic 35" descr="Eye Scan with solid fill">
            <a:extLst>
              <a:ext uri="{FF2B5EF4-FFF2-40B4-BE49-F238E27FC236}">
                <a16:creationId xmlns:a16="http://schemas.microsoft.com/office/drawing/2014/main" id="{DFC8FF21-0D9D-D417-CE69-52CC7EDD5B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71819" y="1347138"/>
            <a:ext cx="472457" cy="472457"/>
          </a:xfrm>
          <a:prstGeom prst="rect">
            <a:avLst/>
          </a:prstGeom>
        </p:spPr>
      </p:pic>
      <p:pic>
        <p:nvPicPr>
          <p:cNvPr id="37" name="Graphic 36" descr="Lock with solid fill">
            <a:extLst>
              <a:ext uri="{FF2B5EF4-FFF2-40B4-BE49-F238E27FC236}">
                <a16:creationId xmlns:a16="http://schemas.microsoft.com/office/drawing/2014/main" id="{5C3DA1F1-0E79-E900-09ED-4E943E29AC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68509" y="1252006"/>
            <a:ext cx="559209" cy="559209"/>
          </a:xfrm>
          <a:prstGeom prst="rect">
            <a:avLst/>
          </a:prstGeom>
        </p:spPr>
      </p:pic>
      <p:sp>
        <p:nvSpPr>
          <p:cNvPr id="25" name="Oval 24">
            <a:extLst>
              <a:ext uri="{FF2B5EF4-FFF2-40B4-BE49-F238E27FC236}">
                <a16:creationId xmlns:a16="http://schemas.microsoft.com/office/drawing/2014/main" id="{18ECC5F8-6F36-B56E-2636-A03080EF8E4E}"/>
              </a:ext>
            </a:extLst>
          </p:cNvPr>
          <p:cNvSpPr/>
          <p:nvPr/>
        </p:nvSpPr>
        <p:spPr>
          <a:xfrm>
            <a:off x="1091085" y="2525338"/>
            <a:ext cx="284735" cy="284735"/>
          </a:xfrm>
          <a:prstGeom prst="ellipse">
            <a:avLst/>
          </a:prstGeom>
          <a:solidFill>
            <a:srgbClr val="FFFFFF">
              <a:alpha val="80000"/>
            </a:srgbClr>
          </a:solidFill>
          <a:ln w="12700" cap="flat" cmpd="sng" algn="ctr">
            <a:solidFill>
              <a:schemeClr val="bg1">
                <a:lumMod val="75000"/>
              </a:schemeClr>
            </a:solidFill>
            <a:prstDash val="solid"/>
            <a:miter lim="800000"/>
          </a:ln>
          <a:effectLst/>
        </p:spPr>
        <p:txBody>
          <a:bodyPr anchor="ctr"/>
          <a:lstStyle/>
          <a:p>
            <a:pPr algn="ctr" defTabSz="685800">
              <a:defRPr/>
            </a:pPr>
            <a:endParaRPr lang="en-US" sz="1350" kern="0" dirty="0">
              <a:solidFill>
                <a:schemeClr val="bg1">
                  <a:lumMod val="75000"/>
                </a:schemeClr>
              </a:solidFill>
              <a:latin typeface="+mj-lt"/>
            </a:endParaRPr>
          </a:p>
        </p:txBody>
      </p:sp>
      <p:sp>
        <p:nvSpPr>
          <p:cNvPr id="26" name="Oval 25">
            <a:extLst>
              <a:ext uri="{FF2B5EF4-FFF2-40B4-BE49-F238E27FC236}">
                <a16:creationId xmlns:a16="http://schemas.microsoft.com/office/drawing/2014/main" id="{EA47E893-69DC-7364-4BC4-92B665E63D13}"/>
              </a:ext>
            </a:extLst>
          </p:cNvPr>
          <p:cNvSpPr/>
          <p:nvPr/>
        </p:nvSpPr>
        <p:spPr>
          <a:xfrm>
            <a:off x="2826428" y="2525338"/>
            <a:ext cx="284735" cy="284735"/>
          </a:xfrm>
          <a:prstGeom prst="ellipse">
            <a:avLst/>
          </a:prstGeom>
          <a:solidFill>
            <a:srgbClr val="FFFFFF">
              <a:alpha val="80000"/>
            </a:srgbClr>
          </a:solidFill>
          <a:ln w="12700" cap="flat" cmpd="sng" algn="ctr">
            <a:solidFill>
              <a:schemeClr val="bg1">
                <a:lumMod val="75000"/>
              </a:schemeClr>
            </a:solidFill>
            <a:prstDash val="solid"/>
            <a:miter lim="800000"/>
          </a:ln>
          <a:effectLst/>
        </p:spPr>
        <p:txBody>
          <a:bodyPr anchor="ctr"/>
          <a:lstStyle/>
          <a:p>
            <a:pPr algn="ctr" defTabSz="685800">
              <a:defRPr/>
            </a:pPr>
            <a:endParaRPr lang="en-US" sz="1350" kern="0" dirty="0">
              <a:solidFill>
                <a:schemeClr val="bg1">
                  <a:lumMod val="75000"/>
                </a:schemeClr>
              </a:solidFill>
              <a:latin typeface="+mj-lt"/>
            </a:endParaRPr>
          </a:p>
        </p:txBody>
      </p:sp>
      <p:sp>
        <p:nvSpPr>
          <p:cNvPr id="27" name="Oval 26">
            <a:extLst>
              <a:ext uri="{FF2B5EF4-FFF2-40B4-BE49-F238E27FC236}">
                <a16:creationId xmlns:a16="http://schemas.microsoft.com/office/drawing/2014/main" id="{33082199-02FA-0E84-C6A5-7E79EBF97D5F}"/>
              </a:ext>
            </a:extLst>
          </p:cNvPr>
          <p:cNvSpPr/>
          <p:nvPr/>
        </p:nvSpPr>
        <p:spPr>
          <a:xfrm>
            <a:off x="4515599" y="2525338"/>
            <a:ext cx="286017" cy="284735"/>
          </a:xfrm>
          <a:prstGeom prst="ellipse">
            <a:avLst/>
          </a:prstGeom>
          <a:solidFill>
            <a:srgbClr val="FFFFFF">
              <a:alpha val="80000"/>
            </a:srgbClr>
          </a:solidFill>
          <a:ln w="12700" cap="flat" cmpd="sng" algn="ctr">
            <a:solidFill>
              <a:schemeClr val="bg1">
                <a:lumMod val="75000"/>
              </a:schemeClr>
            </a:solidFill>
            <a:prstDash val="solid"/>
            <a:miter lim="800000"/>
          </a:ln>
          <a:effectLst/>
        </p:spPr>
        <p:txBody>
          <a:bodyPr anchor="ctr"/>
          <a:lstStyle/>
          <a:p>
            <a:pPr algn="ctr" defTabSz="685800">
              <a:defRPr/>
            </a:pPr>
            <a:endParaRPr lang="en-US" sz="1350" kern="0" dirty="0">
              <a:solidFill>
                <a:schemeClr val="bg1">
                  <a:lumMod val="75000"/>
                </a:schemeClr>
              </a:solidFill>
              <a:latin typeface="+mj-lt"/>
            </a:endParaRPr>
          </a:p>
        </p:txBody>
      </p:sp>
      <p:sp>
        <p:nvSpPr>
          <p:cNvPr id="28" name="Oval 27">
            <a:extLst>
              <a:ext uri="{FF2B5EF4-FFF2-40B4-BE49-F238E27FC236}">
                <a16:creationId xmlns:a16="http://schemas.microsoft.com/office/drawing/2014/main" id="{0D34C1D1-AE78-C22A-E441-A566D3AC6FDC}"/>
              </a:ext>
            </a:extLst>
          </p:cNvPr>
          <p:cNvSpPr/>
          <p:nvPr/>
        </p:nvSpPr>
        <p:spPr>
          <a:xfrm>
            <a:off x="6085488" y="2525338"/>
            <a:ext cx="284735" cy="284735"/>
          </a:xfrm>
          <a:prstGeom prst="ellipse">
            <a:avLst/>
          </a:prstGeom>
          <a:solidFill>
            <a:srgbClr val="FFFFFF">
              <a:alpha val="80000"/>
            </a:srgbClr>
          </a:solidFill>
          <a:ln w="12700" cap="flat" cmpd="sng" algn="ctr">
            <a:solidFill>
              <a:schemeClr val="bg1">
                <a:lumMod val="75000"/>
              </a:schemeClr>
            </a:solidFill>
            <a:prstDash val="solid"/>
            <a:miter lim="800000"/>
          </a:ln>
          <a:effectLst/>
        </p:spPr>
        <p:txBody>
          <a:bodyPr anchor="ctr"/>
          <a:lstStyle/>
          <a:p>
            <a:pPr algn="ctr" defTabSz="685800">
              <a:defRPr/>
            </a:pPr>
            <a:endParaRPr lang="en-US" sz="1350" kern="0" dirty="0">
              <a:solidFill>
                <a:schemeClr val="bg1">
                  <a:lumMod val="75000"/>
                </a:schemeClr>
              </a:solidFill>
              <a:latin typeface="+mj-lt"/>
            </a:endParaRPr>
          </a:p>
        </p:txBody>
      </p:sp>
      <p:sp>
        <p:nvSpPr>
          <p:cNvPr id="29" name="Oval 28">
            <a:extLst>
              <a:ext uri="{FF2B5EF4-FFF2-40B4-BE49-F238E27FC236}">
                <a16:creationId xmlns:a16="http://schemas.microsoft.com/office/drawing/2014/main" id="{2A840E9F-F610-79D8-42A9-217B0D80AF05}"/>
              </a:ext>
            </a:extLst>
          </p:cNvPr>
          <p:cNvSpPr/>
          <p:nvPr/>
        </p:nvSpPr>
        <p:spPr>
          <a:xfrm>
            <a:off x="7737463" y="2525338"/>
            <a:ext cx="284735" cy="284735"/>
          </a:xfrm>
          <a:prstGeom prst="ellipse">
            <a:avLst/>
          </a:prstGeom>
          <a:solidFill>
            <a:srgbClr val="FFFFFF">
              <a:alpha val="80000"/>
            </a:srgbClr>
          </a:solidFill>
          <a:ln w="12700" cap="flat" cmpd="sng" algn="ctr">
            <a:solidFill>
              <a:schemeClr val="bg1">
                <a:lumMod val="75000"/>
              </a:schemeClr>
            </a:solidFill>
            <a:prstDash val="solid"/>
            <a:miter lim="800000"/>
          </a:ln>
          <a:effectLst/>
        </p:spPr>
        <p:txBody>
          <a:bodyPr anchor="ctr"/>
          <a:lstStyle/>
          <a:p>
            <a:pPr algn="ctr" defTabSz="685800">
              <a:defRPr/>
            </a:pPr>
            <a:endParaRPr lang="en-US" sz="1350" kern="0" dirty="0">
              <a:solidFill>
                <a:schemeClr val="bg1">
                  <a:lumMod val="75000"/>
                </a:schemeClr>
              </a:solidFill>
              <a:latin typeface="+mj-lt"/>
            </a:endParaRPr>
          </a:p>
        </p:txBody>
      </p:sp>
    </p:spTree>
    <p:extLst>
      <p:ext uri="{BB962C8B-B14F-4D97-AF65-F5344CB8AC3E}">
        <p14:creationId xmlns:p14="http://schemas.microsoft.com/office/powerpoint/2010/main" val="139901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DE21981-CF09-1BD7-AD0D-A39576A1A22E}"/>
              </a:ext>
            </a:extLst>
          </p:cNvPr>
          <p:cNvSpPr/>
          <p:nvPr/>
        </p:nvSpPr>
        <p:spPr>
          <a:xfrm>
            <a:off x="2687197" y="1248120"/>
            <a:ext cx="3769605" cy="3469573"/>
          </a:xfrm>
          <a:custGeom>
            <a:avLst/>
            <a:gdLst>
              <a:gd name="connsiteX0" fmla="*/ 2978705 w 5957410"/>
              <a:gd name="connsiteY0" fmla="*/ 0 h 5186311"/>
              <a:gd name="connsiteX1" fmla="*/ 5957410 w 5957410"/>
              <a:gd name="connsiteY1" fmla="*/ 2978705 h 5186311"/>
              <a:gd name="connsiteX2" fmla="*/ 5084967 w 5957410"/>
              <a:gd name="connsiteY2" fmla="*/ 5084967 h 5186311"/>
              <a:gd name="connsiteX3" fmla="*/ 4973461 w 5957410"/>
              <a:gd name="connsiteY3" fmla="*/ 5186311 h 5186311"/>
              <a:gd name="connsiteX4" fmla="*/ 983950 w 5957410"/>
              <a:gd name="connsiteY4" fmla="*/ 5186311 h 5186311"/>
              <a:gd name="connsiteX5" fmla="*/ 872443 w 5957410"/>
              <a:gd name="connsiteY5" fmla="*/ 5084967 h 5186311"/>
              <a:gd name="connsiteX6" fmla="*/ 0 w 5957410"/>
              <a:gd name="connsiteY6" fmla="*/ 2978705 h 5186311"/>
              <a:gd name="connsiteX7" fmla="*/ 2978705 w 5957410"/>
              <a:gd name="connsiteY7" fmla="*/ 0 h 518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7410" h="5186311">
                <a:moveTo>
                  <a:pt x="2978705" y="0"/>
                </a:moveTo>
                <a:cubicBezTo>
                  <a:pt x="4623798" y="0"/>
                  <a:pt x="5957410" y="1333612"/>
                  <a:pt x="5957410" y="2978705"/>
                </a:cubicBezTo>
                <a:cubicBezTo>
                  <a:pt x="5957410" y="3801251"/>
                  <a:pt x="5624007" y="4545928"/>
                  <a:pt x="5084967" y="5084967"/>
                </a:cubicBezTo>
                <a:lnTo>
                  <a:pt x="4973461" y="5186311"/>
                </a:lnTo>
                <a:lnTo>
                  <a:pt x="983950" y="5186311"/>
                </a:lnTo>
                <a:lnTo>
                  <a:pt x="872443" y="5084967"/>
                </a:lnTo>
                <a:cubicBezTo>
                  <a:pt x="333403" y="4545928"/>
                  <a:pt x="0" y="3801251"/>
                  <a:pt x="0" y="2978705"/>
                </a:cubicBezTo>
                <a:cubicBezTo>
                  <a:pt x="0" y="1333612"/>
                  <a:pt x="1333612" y="0"/>
                  <a:pt x="2978705" y="0"/>
                </a:cubicBezTo>
                <a:close/>
              </a:path>
            </a:pathLst>
          </a:custGeom>
          <a:noFill/>
          <a:ln w="22225">
            <a:solidFill>
              <a:srgbClr val="BED73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id-ID">
              <a:solidFill>
                <a:schemeClr val="bg1"/>
              </a:solidFill>
              <a:latin typeface="+mj-lt"/>
            </a:endParaRPr>
          </a:p>
        </p:txBody>
      </p:sp>
      <p:sp>
        <p:nvSpPr>
          <p:cNvPr id="5" name="Oval 4">
            <a:extLst>
              <a:ext uri="{FF2B5EF4-FFF2-40B4-BE49-F238E27FC236}">
                <a16:creationId xmlns:a16="http://schemas.microsoft.com/office/drawing/2014/main" id="{EA8F567E-206E-B56E-1FBF-6E0BC3F415E3}"/>
              </a:ext>
            </a:extLst>
          </p:cNvPr>
          <p:cNvSpPr/>
          <p:nvPr/>
        </p:nvSpPr>
        <p:spPr>
          <a:xfrm>
            <a:off x="3328558" y="1853201"/>
            <a:ext cx="2518428" cy="2518428"/>
          </a:xfrm>
          <a:prstGeom prst="ellipse">
            <a:avLst/>
          </a:prstGeom>
          <a:solidFill>
            <a:srgbClr val="BED730"/>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264"/>
            <a:r>
              <a:rPr lang="en-IN" sz="2000" b="1" spc="130" dirty="0">
                <a:solidFill>
                  <a:schemeClr val="tx1"/>
                </a:solidFill>
                <a:latin typeface="+mj-lt"/>
              </a:rPr>
              <a:t>UBIQUITOUS WIRELESS COVERAGE</a:t>
            </a:r>
            <a:endParaRPr lang="id-ID" sz="2000" b="1" spc="130" dirty="0">
              <a:solidFill>
                <a:schemeClr val="tx1"/>
              </a:solidFill>
              <a:latin typeface="+mj-lt"/>
            </a:endParaRPr>
          </a:p>
        </p:txBody>
      </p:sp>
      <p:sp>
        <p:nvSpPr>
          <p:cNvPr id="7" name="TextBox 6">
            <a:extLst>
              <a:ext uri="{FF2B5EF4-FFF2-40B4-BE49-F238E27FC236}">
                <a16:creationId xmlns:a16="http://schemas.microsoft.com/office/drawing/2014/main" id="{0D1F8756-4616-D84D-9C40-D2C04D7D927E}"/>
              </a:ext>
            </a:extLst>
          </p:cNvPr>
          <p:cNvSpPr txBox="1"/>
          <p:nvPr/>
        </p:nvSpPr>
        <p:spPr>
          <a:xfrm>
            <a:off x="6164132" y="1240944"/>
            <a:ext cx="2359945" cy="646331"/>
          </a:xfrm>
          <a:prstGeom prst="rect">
            <a:avLst/>
          </a:prstGeom>
          <a:noFill/>
        </p:spPr>
        <p:txBody>
          <a:bodyPr wrap="square" lIns="0" tIns="0" rIns="0" bIns="0" rtlCol="0">
            <a:spAutoFit/>
          </a:bodyPr>
          <a:lstStyle/>
          <a:p>
            <a:pPr defTabSz="914264"/>
            <a:r>
              <a:rPr lang="en-US" sz="1100" b="1" dirty="0">
                <a:solidFill>
                  <a:srgbClr val="BED730"/>
                </a:solidFill>
                <a:latin typeface="+mj-lt"/>
              </a:rPr>
              <a:t>A fully-managed, secure wireless platform</a:t>
            </a:r>
            <a:r>
              <a:rPr lang="en-US" sz="1000" b="1" dirty="0">
                <a:solidFill>
                  <a:schemeClr val="bg1"/>
                </a:solidFill>
                <a:latin typeface="+mj-lt"/>
              </a:rPr>
              <a:t> </a:t>
            </a:r>
            <a:r>
              <a:rPr lang="en-US" sz="1000" dirty="0">
                <a:solidFill>
                  <a:schemeClr val="bg1"/>
                </a:solidFill>
                <a:latin typeface="+mj-lt"/>
              </a:rPr>
              <a:t>that integrates Information Technology (IT), Operational Technology (OT) and People</a:t>
            </a:r>
          </a:p>
        </p:txBody>
      </p:sp>
      <p:sp>
        <p:nvSpPr>
          <p:cNvPr id="8" name="Oval 7">
            <a:extLst>
              <a:ext uri="{FF2B5EF4-FFF2-40B4-BE49-F238E27FC236}">
                <a16:creationId xmlns:a16="http://schemas.microsoft.com/office/drawing/2014/main" id="{1F297797-3A08-08EF-A86F-F1FF5837A857}"/>
              </a:ext>
            </a:extLst>
          </p:cNvPr>
          <p:cNvSpPr/>
          <p:nvPr/>
        </p:nvSpPr>
        <p:spPr>
          <a:xfrm>
            <a:off x="5399502" y="1307571"/>
            <a:ext cx="631367" cy="6313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id-ID">
              <a:solidFill>
                <a:schemeClr val="bg1"/>
              </a:solidFill>
              <a:latin typeface="+mj-lt"/>
            </a:endParaRPr>
          </a:p>
        </p:txBody>
      </p:sp>
      <p:sp>
        <p:nvSpPr>
          <p:cNvPr id="9" name="Freeform 5">
            <a:extLst>
              <a:ext uri="{FF2B5EF4-FFF2-40B4-BE49-F238E27FC236}">
                <a16:creationId xmlns:a16="http://schemas.microsoft.com/office/drawing/2014/main" id="{16A0DF1E-E9C1-6FA2-09A5-0B4976EDE363}"/>
              </a:ext>
            </a:extLst>
          </p:cNvPr>
          <p:cNvSpPr>
            <a:spLocks noEditPoints="1"/>
          </p:cNvSpPr>
          <p:nvPr/>
        </p:nvSpPr>
        <p:spPr bwMode="auto">
          <a:xfrm>
            <a:off x="5565026" y="1405773"/>
            <a:ext cx="300319" cy="434962"/>
          </a:xfrm>
          <a:custGeom>
            <a:avLst/>
            <a:gdLst>
              <a:gd name="T0" fmla="*/ 67 w 78"/>
              <a:gd name="T1" fmla="*/ 43 h 115"/>
              <a:gd name="T2" fmla="*/ 58 w 78"/>
              <a:gd name="T3" fmla="*/ 34 h 115"/>
              <a:gd name="T4" fmla="*/ 58 w 78"/>
              <a:gd name="T5" fmla="*/ 8 h 115"/>
              <a:gd name="T6" fmla="*/ 56 w 78"/>
              <a:gd name="T7" fmla="*/ 11 h 115"/>
              <a:gd name="T8" fmla="*/ 56 w 78"/>
              <a:gd name="T9" fmla="*/ 32 h 115"/>
              <a:gd name="T10" fmla="*/ 12 w 78"/>
              <a:gd name="T11" fmla="*/ 0 h 115"/>
              <a:gd name="T12" fmla="*/ 17 w 78"/>
              <a:gd name="T13" fmla="*/ 38 h 115"/>
              <a:gd name="T14" fmla="*/ 17 w 78"/>
              <a:gd name="T15" fmla="*/ 5 h 115"/>
              <a:gd name="T16" fmla="*/ 26 w 78"/>
              <a:gd name="T17" fmla="*/ 29 h 115"/>
              <a:gd name="T18" fmla="*/ 23 w 78"/>
              <a:gd name="T19" fmla="*/ 32 h 115"/>
              <a:gd name="T20" fmla="*/ 64 w 78"/>
              <a:gd name="T21" fmla="*/ 65 h 115"/>
              <a:gd name="T22" fmla="*/ 63 w 78"/>
              <a:gd name="T23" fmla="*/ 62 h 115"/>
              <a:gd name="T24" fmla="*/ 4 w 78"/>
              <a:gd name="T25" fmla="*/ 79 h 115"/>
              <a:gd name="T26" fmla="*/ 33 w 78"/>
              <a:gd name="T27" fmla="*/ 24 h 115"/>
              <a:gd name="T28" fmla="*/ 40 w 78"/>
              <a:gd name="T29" fmla="*/ 30 h 115"/>
              <a:gd name="T30" fmla="*/ 16 w 78"/>
              <a:gd name="T31" fmla="*/ 57 h 115"/>
              <a:gd name="T32" fmla="*/ 16 w 78"/>
              <a:gd name="T33" fmla="*/ 57 h 115"/>
              <a:gd name="T34" fmla="*/ 15 w 78"/>
              <a:gd name="T35" fmla="*/ 80 h 115"/>
              <a:gd name="T36" fmla="*/ 9 w 78"/>
              <a:gd name="T37" fmla="*/ 74 h 115"/>
              <a:gd name="T38" fmla="*/ 7 w 78"/>
              <a:gd name="T39" fmla="*/ 79 h 115"/>
              <a:gd name="T40" fmla="*/ 17 w 78"/>
              <a:gd name="T41" fmla="*/ 99 h 115"/>
              <a:gd name="T42" fmla="*/ 21 w 78"/>
              <a:gd name="T43" fmla="*/ 89 h 115"/>
              <a:gd name="T44" fmla="*/ 22 w 78"/>
              <a:gd name="T45" fmla="*/ 52 h 115"/>
              <a:gd name="T46" fmla="*/ 22 w 78"/>
              <a:gd name="T47" fmla="*/ 52 h 115"/>
              <a:gd name="T48" fmla="*/ 42 w 78"/>
              <a:gd name="T49" fmla="*/ 47 h 115"/>
              <a:gd name="T50" fmla="*/ 44 w 78"/>
              <a:gd name="T51" fmla="*/ 53 h 115"/>
              <a:gd name="T52" fmla="*/ 39 w 78"/>
              <a:gd name="T53" fmla="*/ 55 h 115"/>
              <a:gd name="T54" fmla="*/ 37 w 78"/>
              <a:gd name="T55" fmla="*/ 60 h 115"/>
              <a:gd name="T56" fmla="*/ 42 w 78"/>
              <a:gd name="T57" fmla="*/ 57 h 115"/>
              <a:gd name="T58" fmla="*/ 48 w 78"/>
              <a:gd name="T59" fmla="*/ 59 h 115"/>
              <a:gd name="T60" fmla="*/ 46 w 78"/>
              <a:gd name="T61" fmla="*/ 56 h 115"/>
              <a:gd name="T62" fmla="*/ 52 w 78"/>
              <a:gd name="T63" fmla="*/ 59 h 115"/>
              <a:gd name="T64" fmla="*/ 56 w 78"/>
              <a:gd name="T65" fmla="*/ 59 h 115"/>
              <a:gd name="T66" fmla="*/ 50 w 78"/>
              <a:gd name="T67" fmla="*/ 63 h 115"/>
              <a:gd name="T68" fmla="*/ 43 w 78"/>
              <a:gd name="T69" fmla="*/ 60 h 115"/>
              <a:gd name="T70" fmla="*/ 32 w 78"/>
              <a:gd name="T71" fmla="*/ 68 h 115"/>
              <a:gd name="T72" fmla="*/ 39 w 78"/>
              <a:gd name="T73" fmla="*/ 77 h 115"/>
              <a:gd name="T74" fmla="*/ 48 w 78"/>
              <a:gd name="T75" fmla="*/ 79 h 115"/>
              <a:gd name="T76" fmla="*/ 49 w 78"/>
              <a:gd name="T77" fmla="*/ 92 h 115"/>
              <a:gd name="T78" fmla="*/ 60 w 78"/>
              <a:gd name="T79" fmla="*/ 93 h 115"/>
              <a:gd name="T80" fmla="*/ 63 w 78"/>
              <a:gd name="T81" fmla="*/ 81 h 115"/>
              <a:gd name="T82" fmla="*/ 58 w 78"/>
              <a:gd name="T83" fmla="*/ 64 h 115"/>
              <a:gd name="T84" fmla="*/ 66 w 78"/>
              <a:gd name="T85" fmla="*/ 6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115">
                <a:moveTo>
                  <a:pt x="64" y="3"/>
                </a:moveTo>
                <a:cubicBezTo>
                  <a:pt x="67" y="0"/>
                  <a:pt x="67" y="0"/>
                  <a:pt x="67" y="0"/>
                </a:cubicBezTo>
                <a:cubicBezTo>
                  <a:pt x="78" y="12"/>
                  <a:pt x="78" y="31"/>
                  <a:pt x="67" y="43"/>
                </a:cubicBezTo>
                <a:cubicBezTo>
                  <a:pt x="64" y="40"/>
                  <a:pt x="64" y="40"/>
                  <a:pt x="64" y="40"/>
                </a:cubicBezTo>
                <a:cubicBezTo>
                  <a:pt x="74" y="30"/>
                  <a:pt x="74" y="13"/>
                  <a:pt x="64" y="3"/>
                </a:cubicBezTo>
                <a:close/>
                <a:moveTo>
                  <a:pt x="58" y="34"/>
                </a:moveTo>
                <a:cubicBezTo>
                  <a:pt x="61" y="38"/>
                  <a:pt x="61" y="38"/>
                  <a:pt x="61" y="38"/>
                </a:cubicBezTo>
                <a:cubicBezTo>
                  <a:pt x="70" y="29"/>
                  <a:pt x="70" y="14"/>
                  <a:pt x="61" y="5"/>
                </a:cubicBezTo>
                <a:cubicBezTo>
                  <a:pt x="58" y="8"/>
                  <a:pt x="58" y="8"/>
                  <a:pt x="58" y="8"/>
                </a:cubicBezTo>
                <a:cubicBezTo>
                  <a:pt x="65" y="16"/>
                  <a:pt x="65" y="27"/>
                  <a:pt x="58" y="34"/>
                </a:cubicBezTo>
                <a:close/>
                <a:moveTo>
                  <a:pt x="56" y="32"/>
                </a:moveTo>
                <a:cubicBezTo>
                  <a:pt x="62" y="26"/>
                  <a:pt x="62" y="17"/>
                  <a:pt x="56" y="11"/>
                </a:cubicBezTo>
                <a:cubicBezTo>
                  <a:pt x="53" y="14"/>
                  <a:pt x="53" y="14"/>
                  <a:pt x="53" y="14"/>
                </a:cubicBezTo>
                <a:cubicBezTo>
                  <a:pt x="57" y="18"/>
                  <a:pt x="57" y="25"/>
                  <a:pt x="53" y="29"/>
                </a:cubicBezTo>
                <a:lnTo>
                  <a:pt x="56" y="32"/>
                </a:lnTo>
                <a:close/>
                <a:moveTo>
                  <a:pt x="15" y="40"/>
                </a:moveTo>
                <a:cubicBezTo>
                  <a:pt x="5" y="30"/>
                  <a:pt x="5" y="13"/>
                  <a:pt x="15" y="3"/>
                </a:cubicBezTo>
                <a:cubicBezTo>
                  <a:pt x="12" y="0"/>
                  <a:pt x="12" y="0"/>
                  <a:pt x="12" y="0"/>
                </a:cubicBezTo>
                <a:cubicBezTo>
                  <a:pt x="0" y="12"/>
                  <a:pt x="0" y="31"/>
                  <a:pt x="12" y="43"/>
                </a:cubicBezTo>
                <a:lnTo>
                  <a:pt x="15" y="40"/>
                </a:lnTo>
                <a:close/>
                <a:moveTo>
                  <a:pt x="17" y="38"/>
                </a:moveTo>
                <a:cubicBezTo>
                  <a:pt x="20" y="34"/>
                  <a:pt x="20" y="34"/>
                  <a:pt x="20" y="34"/>
                </a:cubicBezTo>
                <a:cubicBezTo>
                  <a:pt x="13" y="27"/>
                  <a:pt x="13" y="16"/>
                  <a:pt x="20" y="8"/>
                </a:cubicBezTo>
                <a:cubicBezTo>
                  <a:pt x="17" y="5"/>
                  <a:pt x="17" y="5"/>
                  <a:pt x="17" y="5"/>
                </a:cubicBezTo>
                <a:cubicBezTo>
                  <a:pt x="8" y="14"/>
                  <a:pt x="8" y="29"/>
                  <a:pt x="17" y="38"/>
                </a:cubicBezTo>
                <a:close/>
                <a:moveTo>
                  <a:pt x="23" y="32"/>
                </a:moveTo>
                <a:cubicBezTo>
                  <a:pt x="26" y="29"/>
                  <a:pt x="26" y="29"/>
                  <a:pt x="26" y="29"/>
                </a:cubicBezTo>
                <a:cubicBezTo>
                  <a:pt x="22" y="25"/>
                  <a:pt x="22" y="18"/>
                  <a:pt x="26" y="14"/>
                </a:cubicBezTo>
                <a:cubicBezTo>
                  <a:pt x="23" y="11"/>
                  <a:pt x="23" y="11"/>
                  <a:pt x="23" y="11"/>
                </a:cubicBezTo>
                <a:cubicBezTo>
                  <a:pt x="17" y="17"/>
                  <a:pt x="17" y="26"/>
                  <a:pt x="23" y="32"/>
                </a:cubicBezTo>
                <a:close/>
                <a:moveTo>
                  <a:pt x="63" y="62"/>
                </a:moveTo>
                <a:cubicBezTo>
                  <a:pt x="62" y="63"/>
                  <a:pt x="62" y="63"/>
                  <a:pt x="62" y="63"/>
                </a:cubicBezTo>
                <a:cubicBezTo>
                  <a:pt x="64" y="65"/>
                  <a:pt x="64" y="65"/>
                  <a:pt x="64" y="65"/>
                </a:cubicBezTo>
                <a:cubicBezTo>
                  <a:pt x="66" y="65"/>
                  <a:pt x="66" y="65"/>
                  <a:pt x="66" y="65"/>
                </a:cubicBezTo>
                <a:cubicBezTo>
                  <a:pt x="65" y="65"/>
                  <a:pt x="65" y="64"/>
                  <a:pt x="65" y="64"/>
                </a:cubicBezTo>
                <a:cubicBezTo>
                  <a:pt x="65" y="64"/>
                  <a:pt x="63" y="63"/>
                  <a:pt x="63" y="62"/>
                </a:cubicBezTo>
                <a:close/>
                <a:moveTo>
                  <a:pt x="75" y="79"/>
                </a:moveTo>
                <a:cubicBezTo>
                  <a:pt x="75" y="99"/>
                  <a:pt x="59" y="115"/>
                  <a:pt x="39" y="115"/>
                </a:cubicBezTo>
                <a:cubicBezTo>
                  <a:pt x="20" y="115"/>
                  <a:pt x="4" y="99"/>
                  <a:pt x="4" y="79"/>
                </a:cubicBezTo>
                <a:cubicBezTo>
                  <a:pt x="4" y="62"/>
                  <a:pt x="17" y="47"/>
                  <a:pt x="34" y="44"/>
                </a:cubicBezTo>
                <a:cubicBezTo>
                  <a:pt x="38" y="30"/>
                  <a:pt x="38" y="30"/>
                  <a:pt x="38" y="30"/>
                </a:cubicBezTo>
                <a:cubicBezTo>
                  <a:pt x="35" y="29"/>
                  <a:pt x="33" y="27"/>
                  <a:pt x="33" y="24"/>
                </a:cubicBezTo>
                <a:cubicBezTo>
                  <a:pt x="33" y="20"/>
                  <a:pt x="36" y="18"/>
                  <a:pt x="39" y="18"/>
                </a:cubicBezTo>
                <a:cubicBezTo>
                  <a:pt x="43" y="18"/>
                  <a:pt x="45" y="20"/>
                  <a:pt x="45" y="24"/>
                </a:cubicBezTo>
                <a:cubicBezTo>
                  <a:pt x="45" y="27"/>
                  <a:pt x="43" y="29"/>
                  <a:pt x="40" y="30"/>
                </a:cubicBezTo>
                <a:cubicBezTo>
                  <a:pt x="45" y="44"/>
                  <a:pt x="45" y="44"/>
                  <a:pt x="45" y="44"/>
                </a:cubicBezTo>
                <a:cubicBezTo>
                  <a:pt x="62" y="47"/>
                  <a:pt x="75" y="62"/>
                  <a:pt x="75" y="79"/>
                </a:cubicBezTo>
                <a:close/>
                <a:moveTo>
                  <a:pt x="16" y="57"/>
                </a:moveTo>
                <a:cubicBezTo>
                  <a:pt x="16" y="57"/>
                  <a:pt x="16" y="57"/>
                  <a:pt x="17" y="57"/>
                </a:cubicBezTo>
                <a:cubicBezTo>
                  <a:pt x="17" y="57"/>
                  <a:pt x="20" y="57"/>
                  <a:pt x="18" y="55"/>
                </a:cubicBezTo>
                <a:cubicBezTo>
                  <a:pt x="17" y="56"/>
                  <a:pt x="16" y="56"/>
                  <a:pt x="16" y="57"/>
                </a:cubicBezTo>
                <a:close/>
                <a:moveTo>
                  <a:pt x="21" y="83"/>
                </a:moveTo>
                <a:cubicBezTo>
                  <a:pt x="21" y="83"/>
                  <a:pt x="20" y="82"/>
                  <a:pt x="18" y="82"/>
                </a:cubicBezTo>
                <a:cubicBezTo>
                  <a:pt x="18" y="82"/>
                  <a:pt x="16" y="80"/>
                  <a:pt x="15" y="80"/>
                </a:cubicBezTo>
                <a:cubicBezTo>
                  <a:pt x="15" y="80"/>
                  <a:pt x="14" y="76"/>
                  <a:pt x="12" y="77"/>
                </a:cubicBezTo>
                <a:cubicBezTo>
                  <a:pt x="12" y="77"/>
                  <a:pt x="12" y="75"/>
                  <a:pt x="11" y="75"/>
                </a:cubicBezTo>
                <a:cubicBezTo>
                  <a:pt x="11" y="75"/>
                  <a:pt x="10" y="74"/>
                  <a:pt x="9" y="74"/>
                </a:cubicBezTo>
                <a:cubicBezTo>
                  <a:pt x="8" y="73"/>
                  <a:pt x="8" y="73"/>
                  <a:pt x="8" y="73"/>
                </a:cubicBezTo>
                <a:cubicBezTo>
                  <a:pt x="8" y="73"/>
                  <a:pt x="8" y="73"/>
                  <a:pt x="8" y="74"/>
                </a:cubicBezTo>
                <a:cubicBezTo>
                  <a:pt x="7" y="75"/>
                  <a:pt x="7" y="77"/>
                  <a:pt x="7" y="79"/>
                </a:cubicBezTo>
                <a:cubicBezTo>
                  <a:pt x="7" y="88"/>
                  <a:pt x="11" y="97"/>
                  <a:pt x="17" y="102"/>
                </a:cubicBezTo>
                <a:cubicBezTo>
                  <a:pt x="17" y="102"/>
                  <a:pt x="17" y="102"/>
                  <a:pt x="17" y="102"/>
                </a:cubicBezTo>
                <a:cubicBezTo>
                  <a:pt x="17" y="102"/>
                  <a:pt x="18" y="100"/>
                  <a:pt x="17" y="99"/>
                </a:cubicBezTo>
                <a:cubicBezTo>
                  <a:pt x="17" y="99"/>
                  <a:pt x="18" y="98"/>
                  <a:pt x="18" y="97"/>
                </a:cubicBezTo>
                <a:cubicBezTo>
                  <a:pt x="18" y="97"/>
                  <a:pt x="17" y="94"/>
                  <a:pt x="19" y="94"/>
                </a:cubicBezTo>
                <a:cubicBezTo>
                  <a:pt x="19" y="94"/>
                  <a:pt x="22" y="94"/>
                  <a:pt x="21" y="89"/>
                </a:cubicBezTo>
                <a:cubicBezTo>
                  <a:pt x="21" y="89"/>
                  <a:pt x="20" y="87"/>
                  <a:pt x="22" y="86"/>
                </a:cubicBezTo>
                <a:cubicBezTo>
                  <a:pt x="22" y="86"/>
                  <a:pt x="23" y="83"/>
                  <a:pt x="21" y="83"/>
                </a:cubicBezTo>
                <a:close/>
                <a:moveTo>
                  <a:pt x="22" y="52"/>
                </a:moveTo>
                <a:cubicBezTo>
                  <a:pt x="21" y="53"/>
                  <a:pt x="20" y="54"/>
                  <a:pt x="18" y="55"/>
                </a:cubicBezTo>
                <a:cubicBezTo>
                  <a:pt x="19" y="55"/>
                  <a:pt x="22" y="55"/>
                  <a:pt x="22" y="53"/>
                </a:cubicBezTo>
                <a:lnTo>
                  <a:pt x="22" y="52"/>
                </a:lnTo>
                <a:close/>
                <a:moveTo>
                  <a:pt x="66" y="65"/>
                </a:moveTo>
                <a:cubicBezTo>
                  <a:pt x="66" y="65"/>
                  <a:pt x="67" y="65"/>
                  <a:pt x="68" y="65"/>
                </a:cubicBezTo>
                <a:cubicBezTo>
                  <a:pt x="63" y="55"/>
                  <a:pt x="53" y="48"/>
                  <a:pt x="42" y="47"/>
                </a:cubicBezTo>
                <a:cubicBezTo>
                  <a:pt x="40" y="50"/>
                  <a:pt x="43" y="51"/>
                  <a:pt x="43" y="51"/>
                </a:cubicBezTo>
                <a:cubicBezTo>
                  <a:pt x="44" y="52"/>
                  <a:pt x="46" y="50"/>
                  <a:pt x="46" y="50"/>
                </a:cubicBezTo>
                <a:cubicBezTo>
                  <a:pt x="47" y="51"/>
                  <a:pt x="44" y="53"/>
                  <a:pt x="44" y="53"/>
                </a:cubicBezTo>
                <a:cubicBezTo>
                  <a:pt x="41" y="53"/>
                  <a:pt x="40" y="54"/>
                  <a:pt x="40" y="54"/>
                </a:cubicBezTo>
                <a:cubicBezTo>
                  <a:pt x="39" y="53"/>
                  <a:pt x="38" y="54"/>
                  <a:pt x="38" y="54"/>
                </a:cubicBezTo>
                <a:cubicBezTo>
                  <a:pt x="37" y="55"/>
                  <a:pt x="39" y="55"/>
                  <a:pt x="39" y="55"/>
                </a:cubicBezTo>
                <a:cubicBezTo>
                  <a:pt x="40" y="56"/>
                  <a:pt x="40" y="56"/>
                  <a:pt x="40" y="57"/>
                </a:cubicBezTo>
                <a:cubicBezTo>
                  <a:pt x="39" y="57"/>
                  <a:pt x="37" y="57"/>
                  <a:pt x="37" y="57"/>
                </a:cubicBezTo>
                <a:cubicBezTo>
                  <a:pt x="36" y="57"/>
                  <a:pt x="37" y="60"/>
                  <a:pt x="37" y="60"/>
                </a:cubicBezTo>
                <a:cubicBezTo>
                  <a:pt x="38" y="60"/>
                  <a:pt x="38" y="60"/>
                  <a:pt x="38" y="60"/>
                </a:cubicBezTo>
                <a:cubicBezTo>
                  <a:pt x="41" y="61"/>
                  <a:pt x="41" y="58"/>
                  <a:pt x="41" y="58"/>
                </a:cubicBezTo>
                <a:cubicBezTo>
                  <a:pt x="42" y="58"/>
                  <a:pt x="42" y="57"/>
                  <a:pt x="42" y="57"/>
                </a:cubicBezTo>
                <a:cubicBezTo>
                  <a:pt x="43" y="57"/>
                  <a:pt x="45" y="56"/>
                  <a:pt x="45" y="56"/>
                </a:cubicBezTo>
                <a:cubicBezTo>
                  <a:pt x="45" y="57"/>
                  <a:pt x="46" y="58"/>
                  <a:pt x="46" y="58"/>
                </a:cubicBezTo>
                <a:cubicBezTo>
                  <a:pt x="47" y="58"/>
                  <a:pt x="48" y="59"/>
                  <a:pt x="48" y="59"/>
                </a:cubicBezTo>
                <a:cubicBezTo>
                  <a:pt x="46" y="59"/>
                  <a:pt x="48" y="60"/>
                  <a:pt x="48" y="60"/>
                </a:cubicBezTo>
                <a:cubicBezTo>
                  <a:pt x="50" y="59"/>
                  <a:pt x="48" y="58"/>
                  <a:pt x="48" y="58"/>
                </a:cubicBezTo>
                <a:cubicBezTo>
                  <a:pt x="44" y="56"/>
                  <a:pt x="46" y="56"/>
                  <a:pt x="46" y="56"/>
                </a:cubicBezTo>
                <a:cubicBezTo>
                  <a:pt x="47" y="57"/>
                  <a:pt x="49" y="57"/>
                  <a:pt x="49" y="57"/>
                </a:cubicBezTo>
                <a:cubicBezTo>
                  <a:pt x="50" y="59"/>
                  <a:pt x="51" y="60"/>
                  <a:pt x="51" y="60"/>
                </a:cubicBezTo>
                <a:cubicBezTo>
                  <a:pt x="52" y="60"/>
                  <a:pt x="52" y="59"/>
                  <a:pt x="52" y="59"/>
                </a:cubicBezTo>
                <a:cubicBezTo>
                  <a:pt x="51" y="59"/>
                  <a:pt x="51" y="58"/>
                  <a:pt x="51" y="58"/>
                </a:cubicBezTo>
                <a:cubicBezTo>
                  <a:pt x="50" y="57"/>
                  <a:pt x="52" y="58"/>
                  <a:pt x="52" y="58"/>
                </a:cubicBezTo>
                <a:cubicBezTo>
                  <a:pt x="53" y="60"/>
                  <a:pt x="56" y="59"/>
                  <a:pt x="56" y="59"/>
                </a:cubicBezTo>
                <a:cubicBezTo>
                  <a:pt x="58" y="59"/>
                  <a:pt x="57" y="62"/>
                  <a:pt x="57" y="62"/>
                </a:cubicBezTo>
                <a:cubicBezTo>
                  <a:pt x="55" y="64"/>
                  <a:pt x="51" y="61"/>
                  <a:pt x="51" y="61"/>
                </a:cubicBezTo>
                <a:cubicBezTo>
                  <a:pt x="52" y="63"/>
                  <a:pt x="50" y="63"/>
                  <a:pt x="50" y="63"/>
                </a:cubicBezTo>
                <a:cubicBezTo>
                  <a:pt x="49" y="61"/>
                  <a:pt x="47" y="62"/>
                  <a:pt x="47" y="62"/>
                </a:cubicBezTo>
                <a:cubicBezTo>
                  <a:pt x="47" y="61"/>
                  <a:pt x="46" y="60"/>
                  <a:pt x="46" y="60"/>
                </a:cubicBezTo>
                <a:cubicBezTo>
                  <a:pt x="45" y="59"/>
                  <a:pt x="43" y="60"/>
                  <a:pt x="43" y="60"/>
                </a:cubicBezTo>
                <a:cubicBezTo>
                  <a:pt x="41" y="61"/>
                  <a:pt x="38" y="61"/>
                  <a:pt x="38" y="61"/>
                </a:cubicBezTo>
                <a:cubicBezTo>
                  <a:pt x="37" y="61"/>
                  <a:pt x="36" y="64"/>
                  <a:pt x="36" y="64"/>
                </a:cubicBezTo>
                <a:cubicBezTo>
                  <a:pt x="33" y="65"/>
                  <a:pt x="32" y="68"/>
                  <a:pt x="32" y="68"/>
                </a:cubicBezTo>
                <a:cubicBezTo>
                  <a:pt x="32" y="70"/>
                  <a:pt x="32" y="71"/>
                  <a:pt x="32" y="71"/>
                </a:cubicBezTo>
                <a:cubicBezTo>
                  <a:pt x="31" y="73"/>
                  <a:pt x="34" y="75"/>
                  <a:pt x="34" y="75"/>
                </a:cubicBezTo>
                <a:cubicBezTo>
                  <a:pt x="36" y="79"/>
                  <a:pt x="39" y="77"/>
                  <a:pt x="39" y="77"/>
                </a:cubicBezTo>
                <a:cubicBezTo>
                  <a:pt x="40" y="78"/>
                  <a:pt x="45" y="76"/>
                  <a:pt x="45" y="76"/>
                </a:cubicBezTo>
                <a:cubicBezTo>
                  <a:pt x="45" y="78"/>
                  <a:pt x="47" y="77"/>
                  <a:pt x="47" y="77"/>
                </a:cubicBezTo>
                <a:cubicBezTo>
                  <a:pt x="48" y="78"/>
                  <a:pt x="48" y="79"/>
                  <a:pt x="48" y="79"/>
                </a:cubicBezTo>
                <a:cubicBezTo>
                  <a:pt x="47" y="81"/>
                  <a:pt x="49" y="83"/>
                  <a:pt x="49" y="83"/>
                </a:cubicBezTo>
                <a:cubicBezTo>
                  <a:pt x="52" y="87"/>
                  <a:pt x="50" y="87"/>
                  <a:pt x="50" y="87"/>
                </a:cubicBezTo>
                <a:cubicBezTo>
                  <a:pt x="48" y="90"/>
                  <a:pt x="49" y="92"/>
                  <a:pt x="49" y="92"/>
                </a:cubicBezTo>
                <a:cubicBezTo>
                  <a:pt x="51" y="95"/>
                  <a:pt x="51" y="98"/>
                  <a:pt x="51" y="98"/>
                </a:cubicBezTo>
                <a:cubicBezTo>
                  <a:pt x="56" y="99"/>
                  <a:pt x="58" y="95"/>
                  <a:pt x="58" y="95"/>
                </a:cubicBezTo>
                <a:cubicBezTo>
                  <a:pt x="60" y="95"/>
                  <a:pt x="60" y="93"/>
                  <a:pt x="60" y="93"/>
                </a:cubicBezTo>
                <a:cubicBezTo>
                  <a:pt x="60" y="91"/>
                  <a:pt x="61" y="90"/>
                  <a:pt x="61" y="90"/>
                </a:cubicBezTo>
                <a:cubicBezTo>
                  <a:pt x="63" y="89"/>
                  <a:pt x="63" y="85"/>
                  <a:pt x="63" y="85"/>
                </a:cubicBezTo>
                <a:cubicBezTo>
                  <a:pt x="63" y="83"/>
                  <a:pt x="63" y="81"/>
                  <a:pt x="63" y="81"/>
                </a:cubicBezTo>
                <a:cubicBezTo>
                  <a:pt x="66" y="78"/>
                  <a:pt x="66" y="73"/>
                  <a:pt x="66" y="73"/>
                </a:cubicBezTo>
                <a:cubicBezTo>
                  <a:pt x="65" y="73"/>
                  <a:pt x="64" y="73"/>
                  <a:pt x="64" y="73"/>
                </a:cubicBezTo>
                <a:cubicBezTo>
                  <a:pt x="61" y="70"/>
                  <a:pt x="58" y="64"/>
                  <a:pt x="58" y="64"/>
                </a:cubicBezTo>
                <a:cubicBezTo>
                  <a:pt x="61" y="65"/>
                  <a:pt x="64" y="72"/>
                  <a:pt x="64" y="72"/>
                </a:cubicBezTo>
                <a:cubicBezTo>
                  <a:pt x="66" y="71"/>
                  <a:pt x="66" y="69"/>
                  <a:pt x="66" y="69"/>
                </a:cubicBezTo>
                <a:cubicBezTo>
                  <a:pt x="68" y="68"/>
                  <a:pt x="66" y="65"/>
                  <a:pt x="66" y="65"/>
                </a:cubicBezTo>
                <a:close/>
                <a:moveTo>
                  <a:pt x="66" y="65"/>
                </a:moveTo>
                <a:cubicBezTo>
                  <a:pt x="66" y="65"/>
                  <a:pt x="66" y="65"/>
                  <a:pt x="66" y="6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11" name="TextBox 10">
            <a:extLst>
              <a:ext uri="{FF2B5EF4-FFF2-40B4-BE49-F238E27FC236}">
                <a16:creationId xmlns:a16="http://schemas.microsoft.com/office/drawing/2014/main" id="{150DCB33-75D9-4118-EF90-A7E7722EA584}"/>
              </a:ext>
            </a:extLst>
          </p:cNvPr>
          <p:cNvSpPr txBox="1"/>
          <p:nvPr/>
        </p:nvSpPr>
        <p:spPr>
          <a:xfrm>
            <a:off x="6795499" y="2304098"/>
            <a:ext cx="1925506" cy="954107"/>
          </a:xfrm>
          <a:prstGeom prst="rect">
            <a:avLst/>
          </a:prstGeom>
          <a:noFill/>
        </p:spPr>
        <p:txBody>
          <a:bodyPr wrap="square" lIns="0" tIns="0" rIns="0" bIns="0" rtlCol="0">
            <a:spAutoFit/>
          </a:bodyPr>
          <a:lstStyle/>
          <a:p>
            <a:pPr defTabSz="914264"/>
            <a:r>
              <a:rPr lang="en-US" sz="1100" b="1" dirty="0">
                <a:solidFill>
                  <a:srgbClr val="BED730"/>
                </a:solidFill>
                <a:latin typeface="+mj-lt"/>
              </a:rPr>
              <a:t>Entire platform is provided as a service</a:t>
            </a:r>
            <a:r>
              <a:rPr lang="en-US" sz="1100" dirty="0">
                <a:solidFill>
                  <a:srgbClr val="BED730"/>
                </a:solidFill>
                <a:latin typeface="+mj-lt"/>
              </a:rPr>
              <a:t> </a:t>
            </a:r>
            <a:r>
              <a:rPr lang="en-US" sz="1000" dirty="0">
                <a:solidFill>
                  <a:schemeClr val="bg1"/>
                </a:solidFill>
                <a:latin typeface="+mj-lt"/>
              </a:rPr>
              <a:t>including site surveys, hardware and AMCs, installation, commissioning, end-user authentication and </a:t>
            </a:r>
            <a:br>
              <a:rPr lang="en-US" sz="1000" dirty="0">
                <a:solidFill>
                  <a:schemeClr val="bg1"/>
                </a:solidFill>
                <a:latin typeface="+mj-lt"/>
              </a:rPr>
            </a:br>
            <a:r>
              <a:rPr lang="en-US" sz="1000" dirty="0">
                <a:solidFill>
                  <a:schemeClr val="bg1"/>
                </a:solidFill>
                <a:latin typeface="+mj-lt"/>
              </a:rPr>
              <a:t>detailed reporting.</a:t>
            </a:r>
          </a:p>
        </p:txBody>
      </p:sp>
      <p:sp>
        <p:nvSpPr>
          <p:cNvPr id="12" name="Oval 11">
            <a:extLst>
              <a:ext uri="{FF2B5EF4-FFF2-40B4-BE49-F238E27FC236}">
                <a16:creationId xmlns:a16="http://schemas.microsoft.com/office/drawing/2014/main" id="{53E349E4-7212-378F-5AE2-75B093F164C9}"/>
              </a:ext>
            </a:extLst>
          </p:cNvPr>
          <p:cNvSpPr/>
          <p:nvPr/>
        </p:nvSpPr>
        <p:spPr>
          <a:xfrm>
            <a:off x="6031735" y="2417124"/>
            <a:ext cx="631367" cy="6313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id-ID">
              <a:solidFill>
                <a:schemeClr val="bg1"/>
              </a:solidFill>
              <a:latin typeface="+mj-lt"/>
            </a:endParaRPr>
          </a:p>
        </p:txBody>
      </p:sp>
      <p:grpSp>
        <p:nvGrpSpPr>
          <p:cNvPr id="13" name="Group 12">
            <a:extLst>
              <a:ext uri="{FF2B5EF4-FFF2-40B4-BE49-F238E27FC236}">
                <a16:creationId xmlns:a16="http://schemas.microsoft.com/office/drawing/2014/main" id="{B43DC105-F9B8-BAB3-2390-7B8B9A682ADB}"/>
              </a:ext>
            </a:extLst>
          </p:cNvPr>
          <p:cNvGrpSpPr/>
          <p:nvPr/>
        </p:nvGrpSpPr>
        <p:grpSpPr>
          <a:xfrm>
            <a:off x="6164132" y="2567760"/>
            <a:ext cx="366573" cy="330095"/>
            <a:chOff x="-1341438" y="-1035050"/>
            <a:chExt cx="973138" cy="876300"/>
          </a:xfrm>
          <a:solidFill>
            <a:schemeClr val="bg1"/>
          </a:solidFill>
        </p:grpSpPr>
        <p:sp>
          <p:nvSpPr>
            <p:cNvPr id="14" name="Freeform 9">
              <a:extLst>
                <a:ext uri="{FF2B5EF4-FFF2-40B4-BE49-F238E27FC236}">
                  <a16:creationId xmlns:a16="http://schemas.microsoft.com/office/drawing/2014/main" id="{26CED7D2-865F-A142-92FD-6D78F8F522E0}"/>
                </a:ext>
              </a:extLst>
            </p:cNvPr>
            <p:cNvSpPr>
              <a:spLocks noEditPoints="1"/>
            </p:cNvSpPr>
            <p:nvPr/>
          </p:nvSpPr>
          <p:spPr bwMode="auto">
            <a:xfrm>
              <a:off x="-1104900" y="-414338"/>
              <a:ext cx="93663" cy="255587"/>
            </a:xfrm>
            <a:custGeom>
              <a:avLst/>
              <a:gdLst>
                <a:gd name="T0" fmla="*/ 3 w 14"/>
                <a:gd name="T1" fmla="*/ 10 h 38"/>
                <a:gd name="T2" fmla="*/ 0 w 14"/>
                <a:gd name="T3" fmla="*/ 15 h 38"/>
                <a:gd name="T4" fmla="*/ 0 w 14"/>
                <a:gd name="T5" fmla="*/ 38 h 38"/>
                <a:gd name="T6" fmla="*/ 14 w 14"/>
                <a:gd name="T7" fmla="*/ 38 h 38"/>
                <a:gd name="T8" fmla="*/ 14 w 14"/>
                <a:gd name="T9" fmla="*/ 2 h 38"/>
                <a:gd name="T10" fmla="*/ 11 w 14"/>
                <a:gd name="T11" fmla="*/ 1 h 38"/>
                <a:gd name="T12" fmla="*/ 3 w 14"/>
                <a:gd name="T13" fmla="*/ 10 h 38"/>
                <a:gd name="T14" fmla="*/ 3 w 14"/>
                <a:gd name="T15" fmla="*/ 10 h 38"/>
                <a:gd name="T16" fmla="*/ 3 w 14"/>
                <a:gd name="T1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8">
                  <a:moveTo>
                    <a:pt x="3" y="10"/>
                  </a:moveTo>
                  <a:cubicBezTo>
                    <a:pt x="1" y="11"/>
                    <a:pt x="0" y="13"/>
                    <a:pt x="0" y="15"/>
                  </a:cubicBezTo>
                  <a:cubicBezTo>
                    <a:pt x="0" y="38"/>
                    <a:pt x="0" y="38"/>
                    <a:pt x="0" y="38"/>
                  </a:cubicBezTo>
                  <a:cubicBezTo>
                    <a:pt x="14" y="38"/>
                    <a:pt x="14" y="38"/>
                    <a:pt x="14" y="38"/>
                  </a:cubicBezTo>
                  <a:cubicBezTo>
                    <a:pt x="14" y="2"/>
                    <a:pt x="14" y="2"/>
                    <a:pt x="14" y="2"/>
                  </a:cubicBezTo>
                  <a:cubicBezTo>
                    <a:pt x="14" y="0"/>
                    <a:pt x="13" y="0"/>
                    <a:pt x="11" y="1"/>
                  </a:cubicBezTo>
                  <a:lnTo>
                    <a:pt x="3" y="10"/>
                  </a:ln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15" name="Freeform 10">
              <a:extLst>
                <a:ext uri="{FF2B5EF4-FFF2-40B4-BE49-F238E27FC236}">
                  <a16:creationId xmlns:a16="http://schemas.microsoft.com/office/drawing/2014/main" id="{7D7A3796-9EA6-B948-BF2A-131C220E295E}"/>
                </a:ext>
              </a:extLst>
            </p:cNvPr>
            <p:cNvSpPr>
              <a:spLocks noEditPoints="1"/>
            </p:cNvSpPr>
            <p:nvPr/>
          </p:nvSpPr>
          <p:spPr bwMode="auto">
            <a:xfrm>
              <a:off x="-706438" y="-563563"/>
              <a:ext cx="87313" cy="404812"/>
            </a:xfrm>
            <a:custGeom>
              <a:avLst/>
              <a:gdLst>
                <a:gd name="T0" fmla="*/ 2 w 13"/>
                <a:gd name="T1" fmla="*/ 10 h 60"/>
                <a:gd name="T2" fmla="*/ 0 w 13"/>
                <a:gd name="T3" fmla="*/ 15 h 60"/>
                <a:gd name="T4" fmla="*/ 0 w 13"/>
                <a:gd name="T5" fmla="*/ 60 h 60"/>
                <a:gd name="T6" fmla="*/ 13 w 13"/>
                <a:gd name="T7" fmla="*/ 60 h 60"/>
                <a:gd name="T8" fmla="*/ 13 w 13"/>
                <a:gd name="T9" fmla="*/ 2 h 60"/>
                <a:gd name="T10" fmla="*/ 11 w 13"/>
                <a:gd name="T11" fmla="*/ 1 h 60"/>
                <a:gd name="T12" fmla="*/ 2 w 13"/>
                <a:gd name="T13" fmla="*/ 10 h 60"/>
                <a:gd name="T14" fmla="*/ 2 w 13"/>
                <a:gd name="T15" fmla="*/ 10 h 60"/>
                <a:gd name="T16" fmla="*/ 2 w 13"/>
                <a:gd name="T1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0">
                  <a:moveTo>
                    <a:pt x="2" y="10"/>
                  </a:moveTo>
                  <a:cubicBezTo>
                    <a:pt x="1" y="11"/>
                    <a:pt x="0" y="14"/>
                    <a:pt x="0" y="15"/>
                  </a:cubicBezTo>
                  <a:cubicBezTo>
                    <a:pt x="0" y="60"/>
                    <a:pt x="0" y="60"/>
                    <a:pt x="0" y="60"/>
                  </a:cubicBezTo>
                  <a:cubicBezTo>
                    <a:pt x="13" y="60"/>
                    <a:pt x="13" y="60"/>
                    <a:pt x="13" y="60"/>
                  </a:cubicBezTo>
                  <a:cubicBezTo>
                    <a:pt x="13" y="2"/>
                    <a:pt x="13" y="2"/>
                    <a:pt x="13" y="2"/>
                  </a:cubicBezTo>
                  <a:cubicBezTo>
                    <a:pt x="13" y="0"/>
                    <a:pt x="12" y="0"/>
                    <a:pt x="11" y="1"/>
                  </a:cubicBezTo>
                  <a:lnTo>
                    <a:pt x="2" y="10"/>
                  </a:lnTo>
                  <a:close/>
                  <a:moveTo>
                    <a:pt x="2" y="10"/>
                  </a:moveTo>
                  <a:cubicBezTo>
                    <a:pt x="2" y="10"/>
                    <a:pt x="2" y="10"/>
                    <a:pt x="2"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16" name="Freeform 11">
              <a:extLst>
                <a:ext uri="{FF2B5EF4-FFF2-40B4-BE49-F238E27FC236}">
                  <a16:creationId xmlns:a16="http://schemas.microsoft.com/office/drawing/2014/main" id="{8551DCF1-AF03-5414-4E55-15CEC78D1F53}"/>
                </a:ext>
              </a:extLst>
            </p:cNvPr>
            <p:cNvSpPr>
              <a:spLocks noEditPoints="1"/>
            </p:cNvSpPr>
            <p:nvPr/>
          </p:nvSpPr>
          <p:spPr bwMode="auto">
            <a:xfrm>
              <a:off x="-577850" y="-692150"/>
              <a:ext cx="87313" cy="533400"/>
            </a:xfrm>
            <a:custGeom>
              <a:avLst/>
              <a:gdLst>
                <a:gd name="T0" fmla="*/ 3 w 13"/>
                <a:gd name="T1" fmla="*/ 9 h 79"/>
                <a:gd name="T2" fmla="*/ 0 w 13"/>
                <a:gd name="T3" fmla="*/ 15 h 79"/>
                <a:gd name="T4" fmla="*/ 0 w 13"/>
                <a:gd name="T5" fmla="*/ 79 h 79"/>
                <a:gd name="T6" fmla="*/ 13 w 13"/>
                <a:gd name="T7" fmla="*/ 79 h 79"/>
                <a:gd name="T8" fmla="*/ 13 w 13"/>
                <a:gd name="T9" fmla="*/ 2 h 79"/>
                <a:gd name="T10" fmla="*/ 11 w 13"/>
                <a:gd name="T11" fmla="*/ 1 h 79"/>
                <a:gd name="T12" fmla="*/ 3 w 13"/>
                <a:gd name="T13" fmla="*/ 9 h 79"/>
                <a:gd name="T14" fmla="*/ 3 w 13"/>
                <a:gd name="T15" fmla="*/ 9 h 79"/>
                <a:gd name="T16" fmla="*/ 3 w 13"/>
                <a:gd name="T17" fmla="*/ 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79">
                  <a:moveTo>
                    <a:pt x="3" y="9"/>
                  </a:moveTo>
                  <a:cubicBezTo>
                    <a:pt x="1" y="11"/>
                    <a:pt x="0" y="13"/>
                    <a:pt x="0" y="15"/>
                  </a:cubicBezTo>
                  <a:cubicBezTo>
                    <a:pt x="0" y="79"/>
                    <a:pt x="0" y="79"/>
                    <a:pt x="0" y="79"/>
                  </a:cubicBezTo>
                  <a:cubicBezTo>
                    <a:pt x="13" y="79"/>
                    <a:pt x="13" y="79"/>
                    <a:pt x="13" y="79"/>
                  </a:cubicBezTo>
                  <a:cubicBezTo>
                    <a:pt x="13" y="2"/>
                    <a:pt x="13" y="2"/>
                    <a:pt x="13" y="2"/>
                  </a:cubicBezTo>
                  <a:cubicBezTo>
                    <a:pt x="13" y="1"/>
                    <a:pt x="12" y="0"/>
                    <a:pt x="11" y="1"/>
                  </a:cubicBezTo>
                  <a:lnTo>
                    <a:pt x="3" y="9"/>
                  </a:lnTo>
                  <a:close/>
                  <a:moveTo>
                    <a:pt x="3" y="9"/>
                  </a:moveTo>
                  <a:cubicBezTo>
                    <a:pt x="3" y="9"/>
                    <a:pt x="3" y="9"/>
                    <a:pt x="3"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17" name="Freeform 12">
              <a:extLst>
                <a:ext uri="{FF2B5EF4-FFF2-40B4-BE49-F238E27FC236}">
                  <a16:creationId xmlns:a16="http://schemas.microsoft.com/office/drawing/2014/main" id="{1F334909-1468-D5E6-A769-8A015E3CF0E1}"/>
                </a:ext>
              </a:extLst>
            </p:cNvPr>
            <p:cNvSpPr>
              <a:spLocks noEditPoints="1"/>
            </p:cNvSpPr>
            <p:nvPr/>
          </p:nvSpPr>
          <p:spPr bwMode="auto">
            <a:xfrm>
              <a:off x="-841375" y="-434975"/>
              <a:ext cx="93663" cy="276225"/>
            </a:xfrm>
            <a:custGeom>
              <a:avLst/>
              <a:gdLst>
                <a:gd name="T0" fmla="*/ 3 w 14"/>
                <a:gd name="T1" fmla="*/ 10 h 41"/>
                <a:gd name="T2" fmla="*/ 2 w 14"/>
                <a:gd name="T3" fmla="*/ 11 h 41"/>
                <a:gd name="T4" fmla="*/ 0 w 14"/>
                <a:gd name="T5" fmla="*/ 16 h 41"/>
                <a:gd name="T6" fmla="*/ 0 w 14"/>
                <a:gd name="T7" fmla="*/ 41 h 41"/>
                <a:gd name="T8" fmla="*/ 14 w 14"/>
                <a:gd name="T9" fmla="*/ 41 h 41"/>
                <a:gd name="T10" fmla="*/ 14 w 14"/>
                <a:gd name="T11" fmla="*/ 3 h 41"/>
                <a:gd name="T12" fmla="*/ 11 w 14"/>
                <a:gd name="T13" fmla="*/ 2 h 41"/>
                <a:gd name="T14" fmla="*/ 3 w 14"/>
                <a:gd name="T15" fmla="*/ 10 h 41"/>
                <a:gd name="T16" fmla="*/ 3 w 14"/>
                <a:gd name="T17" fmla="*/ 10 h 41"/>
                <a:gd name="T18" fmla="*/ 3 w 14"/>
                <a:gd name="T19" fmla="*/ 1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1">
                  <a:moveTo>
                    <a:pt x="3" y="10"/>
                  </a:moveTo>
                  <a:cubicBezTo>
                    <a:pt x="3" y="10"/>
                    <a:pt x="2" y="11"/>
                    <a:pt x="2" y="11"/>
                  </a:cubicBezTo>
                  <a:cubicBezTo>
                    <a:pt x="1" y="12"/>
                    <a:pt x="0" y="14"/>
                    <a:pt x="0" y="16"/>
                  </a:cubicBezTo>
                  <a:cubicBezTo>
                    <a:pt x="0" y="41"/>
                    <a:pt x="0" y="41"/>
                    <a:pt x="0" y="41"/>
                  </a:cubicBezTo>
                  <a:cubicBezTo>
                    <a:pt x="14" y="41"/>
                    <a:pt x="14" y="41"/>
                    <a:pt x="14" y="41"/>
                  </a:cubicBezTo>
                  <a:cubicBezTo>
                    <a:pt x="14" y="3"/>
                    <a:pt x="14" y="3"/>
                    <a:pt x="14" y="3"/>
                  </a:cubicBezTo>
                  <a:cubicBezTo>
                    <a:pt x="14" y="1"/>
                    <a:pt x="13" y="0"/>
                    <a:pt x="11" y="2"/>
                  </a:cubicBezTo>
                  <a:lnTo>
                    <a:pt x="3" y="10"/>
                  </a:lnTo>
                  <a:close/>
                  <a:moveTo>
                    <a:pt x="3" y="10"/>
                  </a:moveTo>
                  <a:cubicBezTo>
                    <a:pt x="3" y="10"/>
                    <a:pt x="3" y="10"/>
                    <a:pt x="3"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18" name="Freeform 13">
              <a:extLst>
                <a:ext uri="{FF2B5EF4-FFF2-40B4-BE49-F238E27FC236}">
                  <a16:creationId xmlns:a16="http://schemas.microsoft.com/office/drawing/2014/main" id="{411D8B34-E3AA-F714-9BD7-84A86D84842C}"/>
                </a:ext>
              </a:extLst>
            </p:cNvPr>
            <p:cNvSpPr>
              <a:spLocks noEditPoints="1"/>
            </p:cNvSpPr>
            <p:nvPr/>
          </p:nvSpPr>
          <p:spPr bwMode="auto">
            <a:xfrm>
              <a:off x="-969963" y="-422275"/>
              <a:ext cx="87313" cy="263525"/>
            </a:xfrm>
            <a:custGeom>
              <a:avLst/>
              <a:gdLst>
                <a:gd name="T0" fmla="*/ 2 w 13"/>
                <a:gd name="T1" fmla="*/ 1 h 39"/>
                <a:gd name="T2" fmla="*/ 0 w 13"/>
                <a:gd name="T3" fmla="*/ 2 h 39"/>
                <a:gd name="T4" fmla="*/ 0 w 13"/>
                <a:gd name="T5" fmla="*/ 39 h 39"/>
                <a:gd name="T6" fmla="*/ 13 w 13"/>
                <a:gd name="T7" fmla="*/ 39 h 39"/>
                <a:gd name="T8" fmla="*/ 13 w 13"/>
                <a:gd name="T9" fmla="*/ 16 h 39"/>
                <a:gd name="T10" fmla="*/ 11 w 13"/>
                <a:gd name="T11" fmla="*/ 10 h 39"/>
                <a:gd name="T12" fmla="*/ 9 w 13"/>
                <a:gd name="T13" fmla="*/ 8 h 39"/>
                <a:gd name="T14" fmla="*/ 2 w 13"/>
                <a:gd name="T15" fmla="*/ 1 h 39"/>
                <a:gd name="T16" fmla="*/ 2 w 13"/>
                <a:gd name="T17" fmla="*/ 1 h 39"/>
                <a:gd name="T18" fmla="*/ 2 w 13"/>
                <a:gd name="T19"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39">
                  <a:moveTo>
                    <a:pt x="2" y="1"/>
                  </a:moveTo>
                  <a:cubicBezTo>
                    <a:pt x="1" y="0"/>
                    <a:pt x="0" y="0"/>
                    <a:pt x="0" y="2"/>
                  </a:cubicBezTo>
                  <a:cubicBezTo>
                    <a:pt x="0" y="39"/>
                    <a:pt x="0" y="39"/>
                    <a:pt x="0" y="39"/>
                  </a:cubicBezTo>
                  <a:cubicBezTo>
                    <a:pt x="13" y="39"/>
                    <a:pt x="13" y="39"/>
                    <a:pt x="13" y="39"/>
                  </a:cubicBezTo>
                  <a:cubicBezTo>
                    <a:pt x="13" y="16"/>
                    <a:pt x="13" y="16"/>
                    <a:pt x="13" y="16"/>
                  </a:cubicBezTo>
                  <a:cubicBezTo>
                    <a:pt x="13" y="14"/>
                    <a:pt x="12" y="11"/>
                    <a:pt x="11" y="10"/>
                  </a:cubicBezTo>
                  <a:cubicBezTo>
                    <a:pt x="9" y="8"/>
                    <a:pt x="9" y="8"/>
                    <a:pt x="9" y="8"/>
                  </a:cubicBezTo>
                  <a:lnTo>
                    <a:pt x="2" y="1"/>
                  </a:lnTo>
                  <a:close/>
                  <a:moveTo>
                    <a:pt x="2" y="1"/>
                  </a:moveTo>
                  <a:cubicBezTo>
                    <a:pt x="2" y="1"/>
                    <a:pt x="2" y="1"/>
                    <a:pt x="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19" name="Freeform 14">
              <a:extLst>
                <a:ext uri="{FF2B5EF4-FFF2-40B4-BE49-F238E27FC236}">
                  <a16:creationId xmlns:a16="http://schemas.microsoft.com/office/drawing/2014/main" id="{D311CD23-DB17-2CE6-DA14-9218DCB10439}"/>
                </a:ext>
              </a:extLst>
            </p:cNvPr>
            <p:cNvSpPr>
              <a:spLocks noEditPoints="1"/>
            </p:cNvSpPr>
            <p:nvPr/>
          </p:nvSpPr>
          <p:spPr bwMode="auto">
            <a:xfrm>
              <a:off x="-1247775" y="-287338"/>
              <a:ext cx="101600" cy="128587"/>
            </a:xfrm>
            <a:custGeom>
              <a:avLst/>
              <a:gdLst>
                <a:gd name="T0" fmla="*/ 7 w 15"/>
                <a:gd name="T1" fmla="*/ 8 h 19"/>
                <a:gd name="T2" fmla="*/ 2 w 15"/>
                <a:gd name="T3" fmla="*/ 12 h 19"/>
                <a:gd name="T4" fmla="*/ 0 w 15"/>
                <a:gd name="T5" fmla="*/ 17 h 19"/>
                <a:gd name="T6" fmla="*/ 0 w 15"/>
                <a:gd name="T7" fmla="*/ 19 h 19"/>
                <a:gd name="T8" fmla="*/ 15 w 15"/>
                <a:gd name="T9" fmla="*/ 19 h 19"/>
                <a:gd name="T10" fmla="*/ 15 w 15"/>
                <a:gd name="T11" fmla="*/ 2 h 19"/>
                <a:gd name="T12" fmla="*/ 13 w 15"/>
                <a:gd name="T13" fmla="*/ 1 h 19"/>
                <a:gd name="T14" fmla="*/ 7 w 15"/>
                <a:gd name="T15" fmla="*/ 8 h 19"/>
                <a:gd name="T16" fmla="*/ 7 w 15"/>
                <a:gd name="T17" fmla="*/ 8 h 19"/>
                <a:gd name="T18" fmla="*/ 7 w 15"/>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
                  <a:moveTo>
                    <a:pt x="7" y="8"/>
                  </a:moveTo>
                  <a:cubicBezTo>
                    <a:pt x="2" y="12"/>
                    <a:pt x="2" y="12"/>
                    <a:pt x="2" y="12"/>
                  </a:cubicBezTo>
                  <a:cubicBezTo>
                    <a:pt x="1" y="13"/>
                    <a:pt x="0" y="15"/>
                    <a:pt x="0" y="17"/>
                  </a:cubicBezTo>
                  <a:cubicBezTo>
                    <a:pt x="0" y="19"/>
                    <a:pt x="0" y="19"/>
                    <a:pt x="0" y="19"/>
                  </a:cubicBezTo>
                  <a:cubicBezTo>
                    <a:pt x="15" y="19"/>
                    <a:pt x="15" y="19"/>
                    <a:pt x="15" y="19"/>
                  </a:cubicBezTo>
                  <a:cubicBezTo>
                    <a:pt x="15" y="2"/>
                    <a:pt x="15" y="2"/>
                    <a:pt x="15" y="2"/>
                  </a:cubicBezTo>
                  <a:cubicBezTo>
                    <a:pt x="15" y="1"/>
                    <a:pt x="14" y="0"/>
                    <a:pt x="13" y="1"/>
                  </a:cubicBezTo>
                  <a:lnTo>
                    <a:pt x="7" y="8"/>
                  </a:lnTo>
                  <a:close/>
                  <a:moveTo>
                    <a:pt x="7" y="8"/>
                  </a:moveTo>
                  <a:cubicBezTo>
                    <a:pt x="7" y="8"/>
                    <a:pt x="7" y="8"/>
                    <a:pt x="7"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21" name="Freeform 15">
              <a:extLst>
                <a:ext uri="{FF2B5EF4-FFF2-40B4-BE49-F238E27FC236}">
                  <a16:creationId xmlns:a16="http://schemas.microsoft.com/office/drawing/2014/main" id="{EE8CF479-B7CB-B573-9B04-87D1AC924D7E}"/>
                </a:ext>
              </a:extLst>
            </p:cNvPr>
            <p:cNvSpPr>
              <a:spLocks noEditPoints="1"/>
            </p:cNvSpPr>
            <p:nvPr/>
          </p:nvSpPr>
          <p:spPr bwMode="auto">
            <a:xfrm>
              <a:off x="-1341438" y="-1035050"/>
              <a:ext cx="973138" cy="728662"/>
            </a:xfrm>
            <a:custGeom>
              <a:avLst/>
              <a:gdLst>
                <a:gd name="T0" fmla="*/ 142 w 144"/>
                <a:gd name="T1" fmla="*/ 53 h 108"/>
                <a:gd name="T2" fmla="*/ 144 w 144"/>
                <a:gd name="T3" fmla="*/ 52 h 108"/>
                <a:gd name="T4" fmla="*/ 144 w 144"/>
                <a:gd name="T5" fmla="*/ 6 h 108"/>
                <a:gd name="T6" fmla="*/ 138 w 144"/>
                <a:gd name="T7" fmla="*/ 0 h 108"/>
                <a:gd name="T8" fmla="*/ 92 w 144"/>
                <a:gd name="T9" fmla="*/ 0 h 108"/>
                <a:gd name="T10" fmla="*/ 91 w 144"/>
                <a:gd name="T11" fmla="*/ 2 h 108"/>
                <a:gd name="T12" fmla="*/ 108 w 144"/>
                <a:gd name="T13" fmla="*/ 18 h 108"/>
                <a:gd name="T14" fmla="*/ 101 w 144"/>
                <a:gd name="T15" fmla="*/ 25 h 108"/>
                <a:gd name="T16" fmla="*/ 70 w 144"/>
                <a:gd name="T17" fmla="*/ 56 h 108"/>
                <a:gd name="T18" fmla="*/ 54 w 144"/>
                <a:gd name="T19" fmla="*/ 39 h 108"/>
                <a:gd name="T20" fmla="*/ 50 w 144"/>
                <a:gd name="T21" fmla="*/ 39 h 108"/>
                <a:gd name="T22" fmla="*/ 5 w 144"/>
                <a:gd name="T23" fmla="*/ 84 h 108"/>
                <a:gd name="T24" fmla="*/ 5 w 144"/>
                <a:gd name="T25" fmla="*/ 103 h 108"/>
                <a:gd name="T26" fmla="*/ 5 w 144"/>
                <a:gd name="T27" fmla="*/ 103 h 108"/>
                <a:gd name="T28" fmla="*/ 23 w 144"/>
                <a:gd name="T29" fmla="*/ 103 h 108"/>
                <a:gd name="T30" fmla="*/ 52 w 144"/>
                <a:gd name="T31" fmla="*/ 74 h 108"/>
                <a:gd name="T32" fmla="*/ 68 w 144"/>
                <a:gd name="T33" fmla="*/ 90 h 108"/>
                <a:gd name="T34" fmla="*/ 73 w 144"/>
                <a:gd name="T35" fmla="*/ 90 h 108"/>
                <a:gd name="T36" fmla="*/ 126 w 144"/>
                <a:gd name="T37" fmla="*/ 37 h 108"/>
                <a:gd name="T38" fmla="*/ 142 w 144"/>
                <a:gd name="T39" fmla="*/ 53 h 108"/>
                <a:gd name="T40" fmla="*/ 142 w 144"/>
                <a:gd name="T41" fmla="*/ 53 h 108"/>
                <a:gd name="T42" fmla="*/ 142 w 144"/>
                <a:gd name="T43" fmla="*/ 5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08">
                  <a:moveTo>
                    <a:pt x="142" y="53"/>
                  </a:moveTo>
                  <a:cubicBezTo>
                    <a:pt x="143" y="54"/>
                    <a:pt x="144" y="54"/>
                    <a:pt x="144" y="52"/>
                  </a:cubicBezTo>
                  <a:cubicBezTo>
                    <a:pt x="144" y="6"/>
                    <a:pt x="144" y="6"/>
                    <a:pt x="144" y="6"/>
                  </a:cubicBezTo>
                  <a:cubicBezTo>
                    <a:pt x="144" y="3"/>
                    <a:pt x="141" y="0"/>
                    <a:pt x="138" y="0"/>
                  </a:cubicBezTo>
                  <a:cubicBezTo>
                    <a:pt x="92" y="0"/>
                    <a:pt x="92" y="0"/>
                    <a:pt x="92" y="0"/>
                  </a:cubicBezTo>
                  <a:cubicBezTo>
                    <a:pt x="91" y="0"/>
                    <a:pt x="90" y="1"/>
                    <a:pt x="91" y="2"/>
                  </a:cubicBezTo>
                  <a:cubicBezTo>
                    <a:pt x="108" y="18"/>
                    <a:pt x="108" y="18"/>
                    <a:pt x="108" y="18"/>
                  </a:cubicBezTo>
                  <a:cubicBezTo>
                    <a:pt x="101" y="25"/>
                    <a:pt x="101" y="25"/>
                    <a:pt x="101" y="25"/>
                  </a:cubicBezTo>
                  <a:cubicBezTo>
                    <a:pt x="70" y="56"/>
                    <a:pt x="70" y="56"/>
                    <a:pt x="70" y="56"/>
                  </a:cubicBezTo>
                  <a:cubicBezTo>
                    <a:pt x="54" y="39"/>
                    <a:pt x="54" y="39"/>
                    <a:pt x="54" y="39"/>
                  </a:cubicBezTo>
                  <a:cubicBezTo>
                    <a:pt x="53" y="38"/>
                    <a:pt x="51" y="38"/>
                    <a:pt x="50" y="39"/>
                  </a:cubicBezTo>
                  <a:cubicBezTo>
                    <a:pt x="5" y="84"/>
                    <a:pt x="5" y="84"/>
                    <a:pt x="5" y="84"/>
                  </a:cubicBezTo>
                  <a:cubicBezTo>
                    <a:pt x="0" y="89"/>
                    <a:pt x="0" y="98"/>
                    <a:pt x="5" y="103"/>
                  </a:cubicBezTo>
                  <a:cubicBezTo>
                    <a:pt x="5" y="103"/>
                    <a:pt x="5" y="103"/>
                    <a:pt x="5" y="103"/>
                  </a:cubicBezTo>
                  <a:cubicBezTo>
                    <a:pt x="10" y="108"/>
                    <a:pt x="18" y="108"/>
                    <a:pt x="23" y="103"/>
                  </a:cubicBezTo>
                  <a:cubicBezTo>
                    <a:pt x="52" y="74"/>
                    <a:pt x="52" y="74"/>
                    <a:pt x="52" y="74"/>
                  </a:cubicBezTo>
                  <a:cubicBezTo>
                    <a:pt x="68" y="90"/>
                    <a:pt x="68" y="90"/>
                    <a:pt x="68" y="90"/>
                  </a:cubicBezTo>
                  <a:cubicBezTo>
                    <a:pt x="69" y="91"/>
                    <a:pt x="71" y="91"/>
                    <a:pt x="73" y="90"/>
                  </a:cubicBezTo>
                  <a:cubicBezTo>
                    <a:pt x="126" y="37"/>
                    <a:pt x="126" y="37"/>
                    <a:pt x="126" y="37"/>
                  </a:cubicBezTo>
                  <a:lnTo>
                    <a:pt x="142" y="53"/>
                  </a:lnTo>
                  <a:close/>
                  <a:moveTo>
                    <a:pt x="142" y="53"/>
                  </a:moveTo>
                  <a:cubicBezTo>
                    <a:pt x="142" y="53"/>
                    <a:pt x="142" y="53"/>
                    <a:pt x="142"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grpSp>
      <p:sp>
        <p:nvSpPr>
          <p:cNvPr id="23" name="TextBox 22">
            <a:extLst>
              <a:ext uri="{FF2B5EF4-FFF2-40B4-BE49-F238E27FC236}">
                <a16:creationId xmlns:a16="http://schemas.microsoft.com/office/drawing/2014/main" id="{520E256A-B73F-E64A-A2C8-38EEDB0697D2}"/>
              </a:ext>
            </a:extLst>
          </p:cNvPr>
          <p:cNvSpPr txBox="1"/>
          <p:nvPr/>
        </p:nvSpPr>
        <p:spPr>
          <a:xfrm>
            <a:off x="6813310" y="3557781"/>
            <a:ext cx="1847202" cy="784830"/>
          </a:xfrm>
          <a:prstGeom prst="rect">
            <a:avLst/>
          </a:prstGeom>
          <a:noFill/>
        </p:spPr>
        <p:txBody>
          <a:bodyPr wrap="square" lIns="0" tIns="0" rIns="0" bIns="0" rtlCol="0">
            <a:spAutoFit/>
          </a:bodyPr>
          <a:lstStyle/>
          <a:p>
            <a:pPr defTabSz="914264"/>
            <a:r>
              <a:rPr lang="en-US" sz="1100" b="1" dirty="0">
                <a:solidFill>
                  <a:srgbClr val="BED730"/>
                </a:solidFill>
                <a:latin typeface="+mj-lt"/>
              </a:rPr>
              <a:t>Highly secure </a:t>
            </a:r>
            <a:r>
              <a:rPr lang="en-US" sz="1000" dirty="0">
                <a:solidFill>
                  <a:schemeClr val="bg1"/>
                </a:solidFill>
                <a:latin typeface="+mj-lt"/>
              </a:rPr>
              <a:t>and provides insights into user patterns and analytics such as location of user, bandwidth utilized, applications browsed etc.</a:t>
            </a:r>
          </a:p>
        </p:txBody>
      </p:sp>
      <p:sp>
        <p:nvSpPr>
          <p:cNvPr id="24" name="Oval 23">
            <a:extLst>
              <a:ext uri="{FF2B5EF4-FFF2-40B4-BE49-F238E27FC236}">
                <a16:creationId xmlns:a16="http://schemas.microsoft.com/office/drawing/2014/main" id="{6AC49872-DDE0-37C5-92FC-FBC070783387}"/>
              </a:ext>
            </a:extLst>
          </p:cNvPr>
          <p:cNvSpPr/>
          <p:nvPr/>
        </p:nvSpPr>
        <p:spPr>
          <a:xfrm>
            <a:off x="6019288" y="3611604"/>
            <a:ext cx="631367" cy="631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id-ID">
              <a:solidFill>
                <a:schemeClr val="bg1"/>
              </a:solidFill>
              <a:latin typeface="+mj-lt"/>
            </a:endParaRPr>
          </a:p>
        </p:txBody>
      </p:sp>
      <p:grpSp>
        <p:nvGrpSpPr>
          <p:cNvPr id="25" name="Group 24">
            <a:extLst>
              <a:ext uri="{FF2B5EF4-FFF2-40B4-BE49-F238E27FC236}">
                <a16:creationId xmlns:a16="http://schemas.microsoft.com/office/drawing/2014/main" id="{BFCD0AA2-C5B5-DF0A-38BE-7CAD2A15EDDC}"/>
              </a:ext>
            </a:extLst>
          </p:cNvPr>
          <p:cNvGrpSpPr/>
          <p:nvPr/>
        </p:nvGrpSpPr>
        <p:grpSpPr>
          <a:xfrm>
            <a:off x="6125729" y="3764694"/>
            <a:ext cx="418485" cy="274803"/>
            <a:chOff x="10412413" y="-2613025"/>
            <a:chExt cx="2538412" cy="1666875"/>
          </a:xfrm>
          <a:solidFill>
            <a:schemeClr val="bg1"/>
          </a:solidFill>
        </p:grpSpPr>
        <p:sp>
          <p:nvSpPr>
            <p:cNvPr id="26" name="Freeform 19">
              <a:extLst>
                <a:ext uri="{FF2B5EF4-FFF2-40B4-BE49-F238E27FC236}">
                  <a16:creationId xmlns:a16="http://schemas.microsoft.com/office/drawing/2014/main" id="{E722EDBD-43DB-91F7-F701-9D261E71A20F}"/>
                </a:ext>
              </a:extLst>
            </p:cNvPr>
            <p:cNvSpPr>
              <a:spLocks noEditPoints="1"/>
            </p:cNvSpPr>
            <p:nvPr/>
          </p:nvSpPr>
          <p:spPr bwMode="auto">
            <a:xfrm>
              <a:off x="12411075" y="-1503363"/>
              <a:ext cx="539750" cy="557213"/>
            </a:xfrm>
            <a:custGeom>
              <a:avLst/>
              <a:gdLst>
                <a:gd name="T0" fmla="*/ 645 w 647"/>
                <a:gd name="T1" fmla="*/ 501 h 668"/>
                <a:gd name="T2" fmla="*/ 644 w 647"/>
                <a:gd name="T3" fmla="*/ 476 h 668"/>
                <a:gd name="T4" fmla="*/ 644 w 647"/>
                <a:gd name="T5" fmla="*/ 473 h 668"/>
                <a:gd name="T6" fmla="*/ 644 w 647"/>
                <a:gd name="T7" fmla="*/ 467 h 668"/>
                <a:gd name="T8" fmla="*/ 644 w 647"/>
                <a:gd name="T9" fmla="*/ 457 h 668"/>
                <a:gd name="T10" fmla="*/ 640 w 647"/>
                <a:gd name="T11" fmla="*/ 415 h 668"/>
                <a:gd name="T12" fmla="*/ 637 w 647"/>
                <a:gd name="T13" fmla="*/ 382 h 668"/>
                <a:gd name="T14" fmla="*/ 634 w 647"/>
                <a:gd name="T15" fmla="*/ 350 h 668"/>
                <a:gd name="T16" fmla="*/ 621 w 647"/>
                <a:gd name="T17" fmla="*/ 263 h 668"/>
                <a:gd name="T18" fmla="*/ 607 w 647"/>
                <a:gd name="T19" fmla="*/ 191 h 668"/>
                <a:gd name="T20" fmla="*/ 589 w 647"/>
                <a:gd name="T21" fmla="*/ 113 h 668"/>
                <a:gd name="T22" fmla="*/ 578 w 647"/>
                <a:gd name="T23" fmla="*/ 74 h 668"/>
                <a:gd name="T24" fmla="*/ 566 w 647"/>
                <a:gd name="T25" fmla="*/ 34 h 668"/>
                <a:gd name="T26" fmla="*/ 540 w 647"/>
                <a:gd name="T27" fmla="*/ 3 h 668"/>
                <a:gd name="T28" fmla="*/ 15 w 647"/>
                <a:gd name="T29" fmla="*/ 167 h 668"/>
                <a:gd name="T30" fmla="*/ 19 w 647"/>
                <a:gd name="T31" fmla="*/ 190 h 668"/>
                <a:gd name="T32" fmla="*/ 24 w 647"/>
                <a:gd name="T33" fmla="*/ 223 h 668"/>
                <a:gd name="T34" fmla="*/ 26 w 647"/>
                <a:gd name="T35" fmla="*/ 242 h 668"/>
                <a:gd name="T36" fmla="*/ 33 w 647"/>
                <a:gd name="T37" fmla="*/ 309 h 668"/>
                <a:gd name="T38" fmla="*/ 35 w 647"/>
                <a:gd name="T39" fmla="*/ 385 h 668"/>
                <a:gd name="T40" fmla="*/ 35 w 647"/>
                <a:gd name="T41" fmla="*/ 397 h 668"/>
                <a:gd name="T42" fmla="*/ 34 w 647"/>
                <a:gd name="T43" fmla="*/ 420 h 668"/>
                <a:gd name="T44" fmla="*/ 34 w 647"/>
                <a:gd name="T45" fmla="*/ 434 h 668"/>
                <a:gd name="T46" fmla="*/ 32 w 647"/>
                <a:gd name="T47" fmla="*/ 476 h 668"/>
                <a:gd name="T48" fmla="*/ 32 w 647"/>
                <a:gd name="T49" fmla="*/ 478 h 668"/>
                <a:gd name="T50" fmla="*/ 32 w 647"/>
                <a:gd name="T51" fmla="*/ 473 h 668"/>
                <a:gd name="T52" fmla="*/ 31 w 647"/>
                <a:gd name="T53" fmla="*/ 478 h 668"/>
                <a:gd name="T54" fmla="*/ 29 w 647"/>
                <a:gd name="T55" fmla="*/ 504 h 668"/>
                <a:gd name="T56" fmla="*/ 25 w 647"/>
                <a:gd name="T57" fmla="*/ 542 h 668"/>
                <a:gd name="T58" fmla="*/ 17 w 647"/>
                <a:gd name="T59" fmla="*/ 589 h 668"/>
                <a:gd name="T60" fmla="*/ 9 w 647"/>
                <a:gd name="T61" fmla="*/ 631 h 668"/>
                <a:gd name="T62" fmla="*/ 3 w 647"/>
                <a:gd name="T63" fmla="*/ 657 h 668"/>
                <a:gd name="T64" fmla="*/ 0 w 647"/>
                <a:gd name="T65" fmla="*/ 668 h 668"/>
                <a:gd name="T66" fmla="*/ 644 w 647"/>
                <a:gd name="T67" fmla="*/ 653 h 668"/>
                <a:gd name="T68" fmla="*/ 646 w 647"/>
                <a:gd name="T69" fmla="*/ 617 h 668"/>
                <a:gd name="T70" fmla="*/ 646 w 647"/>
                <a:gd name="T71" fmla="*/ 540 h 668"/>
                <a:gd name="T72" fmla="*/ 646 w 647"/>
                <a:gd name="T73" fmla="*/ 521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7" h="668">
                  <a:moveTo>
                    <a:pt x="646" y="521"/>
                  </a:moveTo>
                  <a:cubicBezTo>
                    <a:pt x="646" y="514"/>
                    <a:pt x="646" y="507"/>
                    <a:pt x="645" y="501"/>
                  </a:cubicBezTo>
                  <a:cubicBezTo>
                    <a:pt x="645" y="494"/>
                    <a:pt x="645" y="487"/>
                    <a:pt x="645" y="481"/>
                  </a:cubicBezTo>
                  <a:cubicBezTo>
                    <a:pt x="644" y="476"/>
                    <a:pt x="644" y="476"/>
                    <a:pt x="644" y="476"/>
                  </a:cubicBezTo>
                  <a:cubicBezTo>
                    <a:pt x="644" y="473"/>
                    <a:pt x="644" y="473"/>
                    <a:pt x="644" y="473"/>
                  </a:cubicBezTo>
                  <a:cubicBezTo>
                    <a:pt x="644" y="473"/>
                    <a:pt x="644" y="473"/>
                    <a:pt x="644" y="473"/>
                  </a:cubicBezTo>
                  <a:cubicBezTo>
                    <a:pt x="644" y="467"/>
                    <a:pt x="644" y="467"/>
                    <a:pt x="644" y="467"/>
                  </a:cubicBezTo>
                  <a:cubicBezTo>
                    <a:pt x="644" y="467"/>
                    <a:pt x="644" y="467"/>
                    <a:pt x="644" y="467"/>
                  </a:cubicBezTo>
                  <a:cubicBezTo>
                    <a:pt x="644" y="466"/>
                    <a:pt x="644" y="466"/>
                    <a:pt x="644" y="466"/>
                  </a:cubicBezTo>
                  <a:cubicBezTo>
                    <a:pt x="644" y="457"/>
                    <a:pt x="644" y="457"/>
                    <a:pt x="644" y="457"/>
                  </a:cubicBezTo>
                  <a:cubicBezTo>
                    <a:pt x="643" y="446"/>
                    <a:pt x="642" y="435"/>
                    <a:pt x="641" y="424"/>
                  </a:cubicBezTo>
                  <a:cubicBezTo>
                    <a:pt x="640" y="415"/>
                    <a:pt x="640" y="415"/>
                    <a:pt x="640" y="415"/>
                  </a:cubicBezTo>
                  <a:cubicBezTo>
                    <a:pt x="639" y="404"/>
                    <a:pt x="639" y="404"/>
                    <a:pt x="639" y="404"/>
                  </a:cubicBezTo>
                  <a:cubicBezTo>
                    <a:pt x="639" y="397"/>
                    <a:pt x="638" y="390"/>
                    <a:pt x="637" y="382"/>
                  </a:cubicBezTo>
                  <a:cubicBezTo>
                    <a:pt x="637" y="375"/>
                    <a:pt x="636" y="368"/>
                    <a:pt x="635" y="361"/>
                  </a:cubicBezTo>
                  <a:cubicBezTo>
                    <a:pt x="635" y="357"/>
                    <a:pt x="634" y="353"/>
                    <a:pt x="634" y="350"/>
                  </a:cubicBezTo>
                  <a:cubicBezTo>
                    <a:pt x="634" y="347"/>
                    <a:pt x="633" y="343"/>
                    <a:pt x="633" y="340"/>
                  </a:cubicBezTo>
                  <a:cubicBezTo>
                    <a:pt x="629" y="314"/>
                    <a:pt x="626" y="288"/>
                    <a:pt x="621" y="263"/>
                  </a:cubicBezTo>
                  <a:cubicBezTo>
                    <a:pt x="619" y="250"/>
                    <a:pt x="617" y="238"/>
                    <a:pt x="615" y="226"/>
                  </a:cubicBezTo>
                  <a:cubicBezTo>
                    <a:pt x="612" y="214"/>
                    <a:pt x="610" y="202"/>
                    <a:pt x="607" y="191"/>
                  </a:cubicBezTo>
                  <a:cubicBezTo>
                    <a:pt x="603" y="168"/>
                    <a:pt x="597" y="147"/>
                    <a:pt x="592" y="128"/>
                  </a:cubicBezTo>
                  <a:cubicBezTo>
                    <a:pt x="591" y="123"/>
                    <a:pt x="590" y="118"/>
                    <a:pt x="589" y="113"/>
                  </a:cubicBezTo>
                  <a:cubicBezTo>
                    <a:pt x="588" y="108"/>
                    <a:pt x="586" y="104"/>
                    <a:pt x="585" y="100"/>
                  </a:cubicBezTo>
                  <a:cubicBezTo>
                    <a:pt x="583" y="91"/>
                    <a:pt x="580" y="82"/>
                    <a:pt x="578" y="74"/>
                  </a:cubicBezTo>
                  <a:cubicBezTo>
                    <a:pt x="576" y="66"/>
                    <a:pt x="574" y="59"/>
                    <a:pt x="572" y="52"/>
                  </a:cubicBezTo>
                  <a:cubicBezTo>
                    <a:pt x="569" y="46"/>
                    <a:pt x="567" y="39"/>
                    <a:pt x="566" y="34"/>
                  </a:cubicBezTo>
                  <a:cubicBezTo>
                    <a:pt x="563" y="26"/>
                    <a:pt x="561" y="19"/>
                    <a:pt x="559" y="13"/>
                  </a:cubicBezTo>
                  <a:cubicBezTo>
                    <a:pt x="556" y="5"/>
                    <a:pt x="548" y="0"/>
                    <a:pt x="540" y="3"/>
                  </a:cubicBezTo>
                  <a:cubicBezTo>
                    <a:pt x="26" y="149"/>
                    <a:pt x="26" y="149"/>
                    <a:pt x="26" y="149"/>
                  </a:cubicBezTo>
                  <a:cubicBezTo>
                    <a:pt x="18" y="151"/>
                    <a:pt x="13" y="159"/>
                    <a:pt x="15" y="167"/>
                  </a:cubicBezTo>
                  <a:cubicBezTo>
                    <a:pt x="15" y="170"/>
                    <a:pt x="16" y="174"/>
                    <a:pt x="16" y="178"/>
                  </a:cubicBezTo>
                  <a:cubicBezTo>
                    <a:pt x="17" y="181"/>
                    <a:pt x="18" y="186"/>
                    <a:pt x="19" y="190"/>
                  </a:cubicBezTo>
                  <a:cubicBezTo>
                    <a:pt x="20" y="195"/>
                    <a:pt x="20" y="200"/>
                    <a:pt x="21" y="205"/>
                  </a:cubicBezTo>
                  <a:cubicBezTo>
                    <a:pt x="22" y="211"/>
                    <a:pt x="23" y="217"/>
                    <a:pt x="24" y="223"/>
                  </a:cubicBezTo>
                  <a:cubicBezTo>
                    <a:pt x="24" y="226"/>
                    <a:pt x="25" y="229"/>
                    <a:pt x="25" y="232"/>
                  </a:cubicBezTo>
                  <a:cubicBezTo>
                    <a:pt x="26" y="235"/>
                    <a:pt x="26" y="239"/>
                    <a:pt x="26" y="242"/>
                  </a:cubicBezTo>
                  <a:cubicBezTo>
                    <a:pt x="28" y="255"/>
                    <a:pt x="30" y="270"/>
                    <a:pt x="31" y="285"/>
                  </a:cubicBezTo>
                  <a:cubicBezTo>
                    <a:pt x="32" y="293"/>
                    <a:pt x="32" y="301"/>
                    <a:pt x="33" y="309"/>
                  </a:cubicBezTo>
                  <a:cubicBezTo>
                    <a:pt x="33" y="317"/>
                    <a:pt x="34" y="325"/>
                    <a:pt x="34" y="333"/>
                  </a:cubicBezTo>
                  <a:cubicBezTo>
                    <a:pt x="35" y="350"/>
                    <a:pt x="35" y="367"/>
                    <a:pt x="35" y="385"/>
                  </a:cubicBezTo>
                  <a:cubicBezTo>
                    <a:pt x="35" y="391"/>
                    <a:pt x="35" y="391"/>
                    <a:pt x="35" y="391"/>
                  </a:cubicBezTo>
                  <a:cubicBezTo>
                    <a:pt x="35" y="397"/>
                    <a:pt x="35" y="397"/>
                    <a:pt x="35" y="397"/>
                  </a:cubicBezTo>
                  <a:cubicBezTo>
                    <a:pt x="35" y="401"/>
                    <a:pt x="35" y="405"/>
                    <a:pt x="35" y="409"/>
                  </a:cubicBezTo>
                  <a:cubicBezTo>
                    <a:pt x="35" y="413"/>
                    <a:pt x="34" y="416"/>
                    <a:pt x="34" y="420"/>
                  </a:cubicBezTo>
                  <a:cubicBezTo>
                    <a:pt x="34" y="426"/>
                    <a:pt x="34" y="426"/>
                    <a:pt x="34" y="426"/>
                  </a:cubicBezTo>
                  <a:cubicBezTo>
                    <a:pt x="34" y="434"/>
                    <a:pt x="34" y="434"/>
                    <a:pt x="34" y="434"/>
                  </a:cubicBezTo>
                  <a:cubicBezTo>
                    <a:pt x="33" y="446"/>
                    <a:pt x="33" y="457"/>
                    <a:pt x="32" y="468"/>
                  </a:cubicBezTo>
                  <a:cubicBezTo>
                    <a:pt x="32" y="476"/>
                    <a:pt x="32" y="476"/>
                    <a:pt x="32" y="476"/>
                  </a:cubicBezTo>
                  <a:cubicBezTo>
                    <a:pt x="32" y="477"/>
                    <a:pt x="32" y="477"/>
                    <a:pt x="32" y="477"/>
                  </a:cubicBezTo>
                  <a:cubicBezTo>
                    <a:pt x="32" y="478"/>
                    <a:pt x="32" y="478"/>
                    <a:pt x="32" y="478"/>
                  </a:cubicBezTo>
                  <a:cubicBezTo>
                    <a:pt x="32" y="479"/>
                    <a:pt x="32" y="468"/>
                    <a:pt x="32" y="472"/>
                  </a:cubicBezTo>
                  <a:cubicBezTo>
                    <a:pt x="32" y="473"/>
                    <a:pt x="32" y="473"/>
                    <a:pt x="32" y="473"/>
                  </a:cubicBezTo>
                  <a:cubicBezTo>
                    <a:pt x="32" y="475"/>
                    <a:pt x="32" y="475"/>
                    <a:pt x="32" y="475"/>
                  </a:cubicBezTo>
                  <a:cubicBezTo>
                    <a:pt x="31" y="478"/>
                    <a:pt x="31" y="478"/>
                    <a:pt x="31" y="478"/>
                  </a:cubicBezTo>
                  <a:cubicBezTo>
                    <a:pt x="31" y="482"/>
                    <a:pt x="31" y="487"/>
                    <a:pt x="30" y="491"/>
                  </a:cubicBezTo>
                  <a:cubicBezTo>
                    <a:pt x="30" y="495"/>
                    <a:pt x="30" y="500"/>
                    <a:pt x="29" y="504"/>
                  </a:cubicBezTo>
                  <a:cubicBezTo>
                    <a:pt x="29" y="508"/>
                    <a:pt x="28" y="513"/>
                    <a:pt x="28" y="517"/>
                  </a:cubicBezTo>
                  <a:cubicBezTo>
                    <a:pt x="27" y="525"/>
                    <a:pt x="26" y="534"/>
                    <a:pt x="25" y="542"/>
                  </a:cubicBezTo>
                  <a:cubicBezTo>
                    <a:pt x="23" y="550"/>
                    <a:pt x="22" y="558"/>
                    <a:pt x="21" y="566"/>
                  </a:cubicBezTo>
                  <a:cubicBezTo>
                    <a:pt x="20" y="574"/>
                    <a:pt x="18" y="581"/>
                    <a:pt x="17" y="589"/>
                  </a:cubicBezTo>
                  <a:cubicBezTo>
                    <a:pt x="16" y="596"/>
                    <a:pt x="14" y="604"/>
                    <a:pt x="13" y="610"/>
                  </a:cubicBezTo>
                  <a:cubicBezTo>
                    <a:pt x="11" y="617"/>
                    <a:pt x="10" y="624"/>
                    <a:pt x="9" y="631"/>
                  </a:cubicBezTo>
                  <a:cubicBezTo>
                    <a:pt x="7" y="637"/>
                    <a:pt x="6" y="643"/>
                    <a:pt x="5" y="649"/>
                  </a:cubicBezTo>
                  <a:cubicBezTo>
                    <a:pt x="4" y="652"/>
                    <a:pt x="3" y="655"/>
                    <a:pt x="3" y="657"/>
                  </a:cubicBezTo>
                  <a:cubicBezTo>
                    <a:pt x="2" y="660"/>
                    <a:pt x="1" y="662"/>
                    <a:pt x="1" y="664"/>
                  </a:cubicBezTo>
                  <a:cubicBezTo>
                    <a:pt x="0" y="665"/>
                    <a:pt x="0" y="667"/>
                    <a:pt x="0" y="668"/>
                  </a:cubicBezTo>
                  <a:cubicBezTo>
                    <a:pt x="628" y="668"/>
                    <a:pt x="628" y="668"/>
                    <a:pt x="628" y="668"/>
                  </a:cubicBezTo>
                  <a:cubicBezTo>
                    <a:pt x="637" y="668"/>
                    <a:pt x="644" y="661"/>
                    <a:pt x="644" y="653"/>
                  </a:cubicBezTo>
                  <a:cubicBezTo>
                    <a:pt x="644" y="653"/>
                    <a:pt x="644" y="653"/>
                    <a:pt x="644" y="653"/>
                  </a:cubicBezTo>
                  <a:cubicBezTo>
                    <a:pt x="645" y="641"/>
                    <a:pt x="645" y="629"/>
                    <a:pt x="646" y="617"/>
                  </a:cubicBezTo>
                  <a:cubicBezTo>
                    <a:pt x="646" y="605"/>
                    <a:pt x="646" y="592"/>
                    <a:pt x="646" y="579"/>
                  </a:cubicBezTo>
                  <a:cubicBezTo>
                    <a:pt x="647" y="566"/>
                    <a:pt x="646" y="554"/>
                    <a:pt x="646" y="540"/>
                  </a:cubicBezTo>
                  <a:cubicBezTo>
                    <a:pt x="646" y="534"/>
                    <a:pt x="646" y="527"/>
                    <a:pt x="646" y="521"/>
                  </a:cubicBezTo>
                  <a:close/>
                  <a:moveTo>
                    <a:pt x="646" y="521"/>
                  </a:moveTo>
                  <a:cubicBezTo>
                    <a:pt x="646" y="521"/>
                    <a:pt x="646" y="521"/>
                    <a:pt x="646" y="5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27" name="Freeform 20">
              <a:extLst>
                <a:ext uri="{FF2B5EF4-FFF2-40B4-BE49-F238E27FC236}">
                  <a16:creationId xmlns:a16="http://schemas.microsoft.com/office/drawing/2014/main" id="{1B4370FA-4917-D480-8E07-004EB4B720B4}"/>
                </a:ext>
              </a:extLst>
            </p:cNvPr>
            <p:cNvSpPr>
              <a:spLocks noEditPoints="1"/>
            </p:cNvSpPr>
            <p:nvPr/>
          </p:nvSpPr>
          <p:spPr bwMode="auto">
            <a:xfrm>
              <a:off x="12150725" y="-2165350"/>
              <a:ext cx="673100" cy="708025"/>
            </a:xfrm>
            <a:custGeom>
              <a:avLst/>
              <a:gdLst>
                <a:gd name="T0" fmla="*/ 803 w 807"/>
                <a:gd name="T1" fmla="*/ 633 h 849"/>
                <a:gd name="T2" fmla="*/ 790 w 807"/>
                <a:gd name="T3" fmla="*/ 605 h 849"/>
                <a:gd name="T4" fmla="*/ 767 w 807"/>
                <a:gd name="T5" fmla="*/ 558 h 849"/>
                <a:gd name="T6" fmla="*/ 753 w 807"/>
                <a:gd name="T7" fmla="*/ 532 h 849"/>
                <a:gd name="T8" fmla="*/ 721 w 807"/>
                <a:gd name="T9" fmla="*/ 476 h 849"/>
                <a:gd name="T10" fmla="*/ 703 w 807"/>
                <a:gd name="T11" fmla="*/ 446 h 849"/>
                <a:gd name="T12" fmla="*/ 640 w 807"/>
                <a:gd name="T13" fmla="*/ 351 h 849"/>
                <a:gd name="T14" fmla="*/ 623 w 807"/>
                <a:gd name="T15" fmla="*/ 327 h 849"/>
                <a:gd name="T16" fmla="*/ 592 w 807"/>
                <a:gd name="T17" fmla="*/ 288 h 849"/>
                <a:gd name="T18" fmla="*/ 554 w 807"/>
                <a:gd name="T19" fmla="*/ 242 h 849"/>
                <a:gd name="T20" fmla="*/ 529 w 807"/>
                <a:gd name="T21" fmla="*/ 213 h 849"/>
                <a:gd name="T22" fmla="*/ 490 w 807"/>
                <a:gd name="T23" fmla="*/ 171 h 849"/>
                <a:gd name="T24" fmla="*/ 439 w 807"/>
                <a:gd name="T25" fmla="*/ 121 h 849"/>
                <a:gd name="T26" fmla="*/ 392 w 807"/>
                <a:gd name="T27" fmla="*/ 78 h 849"/>
                <a:gd name="T28" fmla="*/ 351 w 807"/>
                <a:gd name="T29" fmla="*/ 43 h 849"/>
                <a:gd name="T30" fmla="*/ 319 w 807"/>
                <a:gd name="T31" fmla="*/ 17 h 849"/>
                <a:gd name="T32" fmla="*/ 281 w 807"/>
                <a:gd name="T33" fmla="*/ 7 h 849"/>
                <a:gd name="T34" fmla="*/ 6 w 807"/>
                <a:gd name="T35" fmla="*/ 362 h 849"/>
                <a:gd name="T36" fmla="*/ 23 w 807"/>
                <a:gd name="T37" fmla="*/ 380 h 849"/>
                <a:gd name="T38" fmla="*/ 47 w 807"/>
                <a:gd name="T39" fmla="*/ 404 h 849"/>
                <a:gd name="T40" fmla="*/ 74 w 807"/>
                <a:gd name="T41" fmla="*/ 436 h 849"/>
                <a:gd name="T42" fmla="*/ 104 w 807"/>
                <a:gd name="T43" fmla="*/ 472 h 849"/>
                <a:gd name="T44" fmla="*/ 136 w 807"/>
                <a:gd name="T45" fmla="*/ 514 h 849"/>
                <a:gd name="T46" fmla="*/ 151 w 807"/>
                <a:gd name="T47" fmla="*/ 536 h 849"/>
                <a:gd name="T48" fmla="*/ 166 w 807"/>
                <a:gd name="T49" fmla="*/ 559 h 849"/>
                <a:gd name="T50" fmla="*/ 195 w 807"/>
                <a:gd name="T51" fmla="*/ 606 h 849"/>
                <a:gd name="T52" fmla="*/ 201 w 807"/>
                <a:gd name="T53" fmla="*/ 618 h 849"/>
                <a:gd name="T54" fmla="*/ 232 w 807"/>
                <a:gd name="T55" fmla="*/ 677 h 849"/>
                <a:gd name="T56" fmla="*/ 248 w 807"/>
                <a:gd name="T57" fmla="*/ 711 h 849"/>
                <a:gd name="T58" fmla="*/ 262 w 807"/>
                <a:gd name="T59" fmla="*/ 743 h 849"/>
                <a:gd name="T60" fmla="*/ 273 w 807"/>
                <a:gd name="T61" fmla="*/ 772 h 849"/>
                <a:gd name="T62" fmla="*/ 282 w 807"/>
                <a:gd name="T63" fmla="*/ 795 h 849"/>
                <a:gd name="T64" fmla="*/ 291 w 807"/>
                <a:gd name="T65" fmla="*/ 823 h 849"/>
                <a:gd name="T66" fmla="*/ 316 w 807"/>
                <a:gd name="T67" fmla="*/ 846 h 849"/>
                <a:gd name="T68" fmla="*/ 795 w 807"/>
                <a:gd name="T69" fmla="*/ 654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7" h="849">
                  <a:moveTo>
                    <a:pt x="795" y="654"/>
                  </a:moveTo>
                  <a:cubicBezTo>
                    <a:pt x="803" y="651"/>
                    <a:pt x="807" y="641"/>
                    <a:pt x="803" y="633"/>
                  </a:cubicBezTo>
                  <a:cubicBezTo>
                    <a:pt x="801" y="629"/>
                    <a:pt x="799" y="625"/>
                    <a:pt x="797" y="620"/>
                  </a:cubicBezTo>
                  <a:cubicBezTo>
                    <a:pt x="795" y="615"/>
                    <a:pt x="792" y="610"/>
                    <a:pt x="790" y="605"/>
                  </a:cubicBezTo>
                  <a:cubicBezTo>
                    <a:pt x="787" y="598"/>
                    <a:pt x="783" y="591"/>
                    <a:pt x="779" y="583"/>
                  </a:cubicBezTo>
                  <a:cubicBezTo>
                    <a:pt x="775" y="575"/>
                    <a:pt x="771" y="566"/>
                    <a:pt x="767" y="558"/>
                  </a:cubicBezTo>
                  <a:cubicBezTo>
                    <a:pt x="764" y="553"/>
                    <a:pt x="762" y="549"/>
                    <a:pt x="760" y="545"/>
                  </a:cubicBezTo>
                  <a:cubicBezTo>
                    <a:pt x="758" y="541"/>
                    <a:pt x="755" y="536"/>
                    <a:pt x="753" y="532"/>
                  </a:cubicBezTo>
                  <a:cubicBezTo>
                    <a:pt x="748" y="523"/>
                    <a:pt x="743" y="514"/>
                    <a:pt x="738" y="505"/>
                  </a:cubicBezTo>
                  <a:cubicBezTo>
                    <a:pt x="732" y="495"/>
                    <a:pt x="727" y="486"/>
                    <a:pt x="721" y="476"/>
                  </a:cubicBezTo>
                  <a:cubicBezTo>
                    <a:pt x="718" y="471"/>
                    <a:pt x="715" y="466"/>
                    <a:pt x="712" y="461"/>
                  </a:cubicBezTo>
                  <a:cubicBezTo>
                    <a:pt x="709" y="456"/>
                    <a:pt x="706" y="451"/>
                    <a:pt x="703" y="446"/>
                  </a:cubicBezTo>
                  <a:cubicBezTo>
                    <a:pt x="696" y="436"/>
                    <a:pt x="690" y="425"/>
                    <a:pt x="683" y="415"/>
                  </a:cubicBezTo>
                  <a:cubicBezTo>
                    <a:pt x="669" y="394"/>
                    <a:pt x="655" y="372"/>
                    <a:pt x="640" y="351"/>
                  </a:cubicBezTo>
                  <a:cubicBezTo>
                    <a:pt x="636" y="346"/>
                    <a:pt x="632" y="341"/>
                    <a:pt x="628" y="335"/>
                  </a:cubicBezTo>
                  <a:cubicBezTo>
                    <a:pt x="623" y="327"/>
                    <a:pt x="623" y="327"/>
                    <a:pt x="623" y="327"/>
                  </a:cubicBezTo>
                  <a:cubicBezTo>
                    <a:pt x="616" y="320"/>
                    <a:pt x="616" y="320"/>
                    <a:pt x="616" y="320"/>
                  </a:cubicBezTo>
                  <a:cubicBezTo>
                    <a:pt x="608" y="309"/>
                    <a:pt x="600" y="299"/>
                    <a:pt x="592" y="288"/>
                  </a:cubicBezTo>
                  <a:cubicBezTo>
                    <a:pt x="584" y="278"/>
                    <a:pt x="575" y="268"/>
                    <a:pt x="567" y="258"/>
                  </a:cubicBezTo>
                  <a:cubicBezTo>
                    <a:pt x="563" y="252"/>
                    <a:pt x="559" y="247"/>
                    <a:pt x="554" y="242"/>
                  </a:cubicBezTo>
                  <a:cubicBezTo>
                    <a:pt x="550" y="237"/>
                    <a:pt x="546" y="233"/>
                    <a:pt x="542" y="228"/>
                  </a:cubicBezTo>
                  <a:cubicBezTo>
                    <a:pt x="537" y="223"/>
                    <a:pt x="533" y="218"/>
                    <a:pt x="529" y="213"/>
                  </a:cubicBezTo>
                  <a:cubicBezTo>
                    <a:pt x="524" y="208"/>
                    <a:pt x="520" y="203"/>
                    <a:pt x="516" y="199"/>
                  </a:cubicBezTo>
                  <a:cubicBezTo>
                    <a:pt x="507" y="190"/>
                    <a:pt x="498" y="180"/>
                    <a:pt x="490" y="171"/>
                  </a:cubicBezTo>
                  <a:cubicBezTo>
                    <a:pt x="482" y="162"/>
                    <a:pt x="473" y="154"/>
                    <a:pt x="464" y="146"/>
                  </a:cubicBezTo>
                  <a:cubicBezTo>
                    <a:pt x="456" y="137"/>
                    <a:pt x="448" y="129"/>
                    <a:pt x="439" y="121"/>
                  </a:cubicBezTo>
                  <a:cubicBezTo>
                    <a:pt x="431" y="113"/>
                    <a:pt x="423" y="106"/>
                    <a:pt x="415" y="99"/>
                  </a:cubicBezTo>
                  <a:cubicBezTo>
                    <a:pt x="408" y="91"/>
                    <a:pt x="400" y="85"/>
                    <a:pt x="392" y="78"/>
                  </a:cubicBezTo>
                  <a:cubicBezTo>
                    <a:pt x="385" y="72"/>
                    <a:pt x="378" y="65"/>
                    <a:pt x="371" y="60"/>
                  </a:cubicBezTo>
                  <a:cubicBezTo>
                    <a:pt x="364" y="54"/>
                    <a:pt x="358" y="48"/>
                    <a:pt x="351" y="43"/>
                  </a:cubicBezTo>
                  <a:cubicBezTo>
                    <a:pt x="345" y="38"/>
                    <a:pt x="339" y="34"/>
                    <a:pt x="334" y="29"/>
                  </a:cubicBezTo>
                  <a:cubicBezTo>
                    <a:pt x="329" y="25"/>
                    <a:pt x="324" y="21"/>
                    <a:pt x="319" y="17"/>
                  </a:cubicBezTo>
                  <a:cubicBezTo>
                    <a:pt x="312" y="12"/>
                    <a:pt x="307" y="8"/>
                    <a:pt x="302" y="5"/>
                  </a:cubicBezTo>
                  <a:cubicBezTo>
                    <a:pt x="296" y="0"/>
                    <a:pt x="286" y="1"/>
                    <a:pt x="281" y="7"/>
                  </a:cubicBezTo>
                  <a:cubicBezTo>
                    <a:pt x="5" y="341"/>
                    <a:pt x="5" y="341"/>
                    <a:pt x="5" y="341"/>
                  </a:cubicBezTo>
                  <a:cubicBezTo>
                    <a:pt x="0" y="347"/>
                    <a:pt x="0" y="357"/>
                    <a:pt x="6" y="362"/>
                  </a:cubicBezTo>
                  <a:cubicBezTo>
                    <a:pt x="8" y="365"/>
                    <a:pt x="11" y="367"/>
                    <a:pt x="14" y="370"/>
                  </a:cubicBezTo>
                  <a:cubicBezTo>
                    <a:pt x="17" y="373"/>
                    <a:pt x="20" y="376"/>
                    <a:pt x="23" y="380"/>
                  </a:cubicBezTo>
                  <a:cubicBezTo>
                    <a:pt x="27" y="383"/>
                    <a:pt x="30" y="387"/>
                    <a:pt x="34" y="391"/>
                  </a:cubicBezTo>
                  <a:cubicBezTo>
                    <a:pt x="38" y="395"/>
                    <a:pt x="42" y="400"/>
                    <a:pt x="47" y="404"/>
                  </a:cubicBezTo>
                  <a:cubicBezTo>
                    <a:pt x="51" y="409"/>
                    <a:pt x="55" y="414"/>
                    <a:pt x="60" y="419"/>
                  </a:cubicBezTo>
                  <a:cubicBezTo>
                    <a:pt x="65" y="425"/>
                    <a:pt x="70" y="430"/>
                    <a:pt x="74" y="436"/>
                  </a:cubicBezTo>
                  <a:cubicBezTo>
                    <a:pt x="79" y="441"/>
                    <a:pt x="84" y="447"/>
                    <a:pt x="89" y="453"/>
                  </a:cubicBezTo>
                  <a:cubicBezTo>
                    <a:pt x="94" y="459"/>
                    <a:pt x="99" y="466"/>
                    <a:pt x="104" y="472"/>
                  </a:cubicBezTo>
                  <a:cubicBezTo>
                    <a:pt x="109" y="479"/>
                    <a:pt x="115" y="486"/>
                    <a:pt x="120" y="493"/>
                  </a:cubicBezTo>
                  <a:cubicBezTo>
                    <a:pt x="125" y="500"/>
                    <a:pt x="130" y="507"/>
                    <a:pt x="136" y="514"/>
                  </a:cubicBezTo>
                  <a:cubicBezTo>
                    <a:pt x="138" y="518"/>
                    <a:pt x="141" y="521"/>
                    <a:pt x="143" y="525"/>
                  </a:cubicBezTo>
                  <a:cubicBezTo>
                    <a:pt x="146" y="529"/>
                    <a:pt x="148" y="532"/>
                    <a:pt x="151" y="536"/>
                  </a:cubicBezTo>
                  <a:cubicBezTo>
                    <a:pt x="153" y="540"/>
                    <a:pt x="156" y="544"/>
                    <a:pt x="159" y="547"/>
                  </a:cubicBezTo>
                  <a:cubicBezTo>
                    <a:pt x="161" y="551"/>
                    <a:pt x="163" y="555"/>
                    <a:pt x="166" y="559"/>
                  </a:cubicBezTo>
                  <a:cubicBezTo>
                    <a:pt x="171" y="567"/>
                    <a:pt x="176" y="574"/>
                    <a:pt x="181" y="582"/>
                  </a:cubicBezTo>
                  <a:cubicBezTo>
                    <a:pt x="185" y="590"/>
                    <a:pt x="190" y="598"/>
                    <a:pt x="195" y="606"/>
                  </a:cubicBezTo>
                  <a:cubicBezTo>
                    <a:pt x="198" y="612"/>
                    <a:pt x="198" y="612"/>
                    <a:pt x="198" y="612"/>
                  </a:cubicBezTo>
                  <a:cubicBezTo>
                    <a:pt x="201" y="618"/>
                    <a:pt x="201" y="618"/>
                    <a:pt x="201" y="618"/>
                  </a:cubicBezTo>
                  <a:cubicBezTo>
                    <a:pt x="204" y="622"/>
                    <a:pt x="206" y="626"/>
                    <a:pt x="208" y="630"/>
                  </a:cubicBezTo>
                  <a:cubicBezTo>
                    <a:pt x="217" y="645"/>
                    <a:pt x="224" y="662"/>
                    <a:pt x="232" y="677"/>
                  </a:cubicBezTo>
                  <a:cubicBezTo>
                    <a:pt x="236" y="685"/>
                    <a:pt x="239" y="692"/>
                    <a:pt x="243" y="700"/>
                  </a:cubicBezTo>
                  <a:cubicBezTo>
                    <a:pt x="245" y="703"/>
                    <a:pt x="246" y="707"/>
                    <a:pt x="248" y="711"/>
                  </a:cubicBezTo>
                  <a:cubicBezTo>
                    <a:pt x="250" y="714"/>
                    <a:pt x="251" y="718"/>
                    <a:pt x="253" y="722"/>
                  </a:cubicBezTo>
                  <a:cubicBezTo>
                    <a:pt x="256" y="729"/>
                    <a:pt x="259" y="736"/>
                    <a:pt x="262" y="743"/>
                  </a:cubicBezTo>
                  <a:cubicBezTo>
                    <a:pt x="264" y="750"/>
                    <a:pt x="267" y="756"/>
                    <a:pt x="270" y="762"/>
                  </a:cubicBezTo>
                  <a:cubicBezTo>
                    <a:pt x="271" y="766"/>
                    <a:pt x="272" y="769"/>
                    <a:pt x="273" y="772"/>
                  </a:cubicBezTo>
                  <a:cubicBezTo>
                    <a:pt x="274" y="775"/>
                    <a:pt x="276" y="778"/>
                    <a:pt x="276" y="780"/>
                  </a:cubicBezTo>
                  <a:cubicBezTo>
                    <a:pt x="278" y="786"/>
                    <a:pt x="280" y="791"/>
                    <a:pt x="282" y="795"/>
                  </a:cubicBezTo>
                  <a:cubicBezTo>
                    <a:pt x="283" y="800"/>
                    <a:pt x="285" y="804"/>
                    <a:pt x="286" y="808"/>
                  </a:cubicBezTo>
                  <a:cubicBezTo>
                    <a:pt x="288" y="813"/>
                    <a:pt x="290" y="819"/>
                    <a:pt x="291" y="823"/>
                  </a:cubicBezTo>
                  <a:cubicBezTo>
                    <a:pt x="293" y="828"/>
                    <a:pt x="294" y="833"/>
                    <a:pt x="296" y="836"/>
                  </a:cubicBezTo>
                  <a:cubicBezTo>
                    <a:pt x="298" y="845"/>
                    <a:pt x="308" y="849"/>
                    <a:pt x="316" y="846"/>
                  </a:cubicBezTo>
                  <a:lnTo>
                    <a:pt x="795" y="654"/>
                  </a:lnTo>
                  <a:close/>
                  <a:moveTo>
                    <a:pt x="795" y="654"/>
                  </a:moveTo>
                  <a:cubicBezTo>
                    <a:pt x="795" y="654"/>
                    <a:pt x="795" y="654"/>
                    <a:pt x="795" y="6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28" name="Freeform 21">
              <a:extLst>
                <a:ext uri="{FF2B5EF4-FFF2-40B4-BE49-F238E27FC236}">
                  <a16:creationId xmlns:a16="http://schemas.microsoft.com/office/drawing/2014/main" id="{F3AF47D2-A784-027A-886A-BDCF8A328C45}"/>
                </a:ext>
              </a:extLst>
            </p:cNvPr>
            <p:cNvSpPr>
              <a:spLocks noEditPoints="1"/>
            </p:cNvSpPr>
            <p:nvPr/>
          </p:nvSpPr>
          <p:spPr bwMode="auto">
            <a:xfrm>
              <a:off x="11618913" y="-2420938"/>
              <a:ext cx="222250" cy="314325"/>
            </a:xfrm>
            <a:custGeom>
              <a:avLst/>
              <a:gdLst>
                <a:gd name="T0" fmla="*/ 26 w 266"/>
                <a:gd name="T1" fmla="*/ 364 h 376"/>
                <a:gd name="T2" fmla="*/ 40 w 266"/>
                <a:gd name="T3" fmla="*/ 366 h 376"/>
                <a:gd name="T4" fmla="*/ 56 w 266"/>
                <a:gd name="T5" fmla="*/ 369 h 376"/>
                <a:gd name="T6" fmla="*/ 74 w 266"/>
                <a:gd name="T7" fmla="*/ 372 h 376"/>
                <a:gd name="T8" fmla="*/ 92 w 266"/>
                <a:gd name="T9" fmla="*/ 376 h 376"/>
                <a:gd name="T10" fmla="*/ 266 w 266"/>
                <a:gd name="T11" fmla="*/ 20 h 376"/>
                <a:gd name="T12" fmla="*/ 240 w 266"/>
                <a:gd name="T13" fmla="*/ 16 h 376"/>
                <a:gd name="T14" fmla="*/ 223 w 266"/>
                <a:gd name="T15" fmla="*/ 13 h 376"/>
                <a:gd name="T16" fmla="*/ 207 w 266"/>
                <a:gd name="T17" fmla="*/ 11 h 376"/>
                <a:gd name="T18" fmla="*/ 175 w 266"/>
                <a:gd name="T19" fmla="*/ 7 h 376"/>
                <a:gd name="T20" fmla="*/ 145 w 266"/>
                <a:gd name="T21" fmla="*/ 5 h 376"/>
                <a:gd name="T22" fmla="*/ 117 w 266"/>
                <a:gd name="T23" fmla="*/ 3 h 376"/>
                <a:gd name="T24" fmla="*/ 92 w 266"/>
                <a:gd name="T25" fmla="*/ 2 h 376"/>
                <a:gd name="T26" fmla="*/ 71 w 266"/>
                <a:gd name="T27" fmla="*/ 1 h 376"/>
                <a:gd name="T28" fmla="*/ 52 w 266"/>
                <a:gd name="T29" fmla="*/ 0 h 376"/>
                <a:gd name="T30" fmla="*/ 32 w 266"/>
                <a:gd name="T31" fmla="*/ 0 h 376"/>
                <a:gd name="T32" fmla="*/ 16 w 266"/>
                <a:gd name="T33" fmla="*/ 15 h 376"/>
                <a:gd name="T34" fmla="*/ 0 w 266"/>
                <a:gd name="T35" fmla="*/ 346 h 376"/>
                <a:gd name="T36" fmla="*/ 14 w 266"/>
                <a:gd name="T37" fmla="*/ 363 h 376"/>
                <a:gd name="T38" fmla="*/ 26 w 266"/>
                <a:gd name="T39" fmla="*/ 364 h 376"/>
                <a:gd name="T40" fmla="*/ 26 w 266"/>
                <a:gd name="T41" fmla="*/ 364 h 376"/>
                <a:gd name="T42" fmla="*/ 26 w 266"/>
                <a:gd name="T43" fmla="*/ 364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6" h="376">
                  <a:moveTo>
                    <a:pt x="26" y="364"/>
                  </a:moveTo>
                  <a:cubicBezTo>
                    <a:pt x="30" y="365"/>
                    <a:pt x="35" y="366"/>
                    <a:pt x="40" y="366"/>
                  </a:cubicBezTo>
                  <a:cubicBezTo>
                    <a:pt x="45" y="367"/>
                    <a:pt x="50" y="368"/>
                    <a:pt x="56" y="369"/>
                  </a:cubicBezTo>
                  <a:cubicBezTo>
                    <a:pt x="62" y="370"/>
                    <a:pt x="68" y="371"/>
                    <a:pt x="74" y="372"/>
                  </a:cubicBezTo>
                  <a:cubicBezTo>
                    <a:pt x="80" y="373"/>
                    <a:pt x="86" y="375"/>
                    <a:pt x="92" y="376"/>
                  </a:cubicBezTo>
                  <a:cubicBezTo>
                    <a:pt x="266" y="20"/>
                    <a:pt x="266" y="20"/>
                    <a:pt x="266" y="20"/>
                  </a:cubicBezTo>
                  <a:cubicBezTo>
                    <a:pt x="257" y="18"/>
                    <a:pt x="249" y="17"/>
                    <a:pt x="240" y="16"/>
                  </a:cubicBezTo>
                  <a:cubicBezTo>
                    <a:pt x="235" y="15"/>
                    <a:pt x="229" y="14"/>
                    <a:pt x="223" y="13"/>
                  </a:cubicBezTo>
                  <a:cubicBezTo>
                    <a:pt x="218" y="13"/>
                    <a:pt x="212" y="12"/>
                    <a:pt x="207" y="11"/>
                  </a:cubicBezTo>
                  <a:cubicBezTo>
                    <a:pt x="196" y="10"/>
                    <a:pt x="185" y="9"/>
                    <a:pt x="175" y="7"/>
                  </a:cubicBezTo>
                  <a:cubicBezTo>
                    <a:pt x="164" y="7"/>
                    <a:pt x="154" y="6"/>
                    <a:pt x="145" y="5"/>
                  </a:cubicBezTo>
                  <a:cubicBezTo>
                    <a:pt x="135" y="4"/>
                    <a:pt x="126" y="3"/>
                    <a:pt x="117" y="3"/>
                  </a:cubicBezTo>
                  <a:cubicBezTo>
                    <a:pt x="108" y="2"/>
                    <a:pt x="100" y="2"/>
                    <a:pt x="92" y="2"/>
                  </a:cubicBezTo>
                  <a:cubicBezTo>
                    <a:pt x="85" y="1"/>
                    <a:pt x="77" y="1"/>
                    <a:pt x="71" y="1"/>
                  </a:cubicBezTo>
                  <a:cubicBezTo>
                    <a:pt x="64" y="0"/>
                    <a:pt x="58" y="0"/>
                    <a:pt x="52" y="0"/>
                  </a:cubicBezTo>
                  <a:cubicBezTo>
                    <a:pt x="44" y="0"/>
                    <a:pt x="37" y="0"/>
                    <a:pt x="32" y="0"/>
                  </a:cubicBezTo>
                  <a:cubicBezTo>
                    <a:pt x="24" y="0"/>
                    <a:pt x="17" y="7"/>
                    <a:pt x="16" y="15"/>
                  </a:cubicBezTo>
                  <a:cubicBezTo>
                    <a:pt x="0" y="346"/>
                    <a:pt x="0" y="346"/>
                    <a:pt x="0" y="346"/>
                  </a:cubicBezTo>
                  <a:cubicBezTo>
                    <a:pt x="0" y="355"/>
                    <a:pt x="6" y="362"/>
                    <a:pt x="14" y="363"/>
                  </a:cubicBezTo>
                  <a:cubicBezTo>
                    <a:pt x="17" y="363"/>
                    <a:pt x="21" y="364"/>
                    <a:pt x="26" y="364"/>
                  </a:cubicBezTo>
                  <a:close/>
                  <a:moveTo>
                    <a:pt x="26" y="364"/>
                  </a:moveTo>
                  <a:cubicBezTo>
                    <a:pt x="26" y="364"/>
                    <a:pt x="26" y="364"/>
                    <a:pt x="26" y="3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29" name="Freeform 22">
              <a:extLst>
                <a:ext uri="{FF2B5EF4-FFF2-40B4-BE49-F238E27FC236}">
                  <a16:creationId xmlns:a16="http://schemas.microsoft.com/office/drawing/2014/main" id="{B421ED2A-EF08-DE49-90DE-030459E179EB}"/>
                </a:ext>
              </a:extLst>
            </p:cNvPr>
            <p:cNvSpPr>
              <a:spLocks noEditPoints="1"/>
            </p:cNvSpPr>
            <p:nvPr/>
          </p:nvSpPr>
          <p:spPr bwMode="auto">
            <a:xfrm>
              <a:off x="12004675" y="-2338388"/>
              <a:ext cx="279400" cy="407988"/>
            </a:xfrm>
            <a:custGeom>
              <a:avLst/>
              <a:gdLst>
                <a:gd name="T0" fmla="*/ 33 w 336"/>
                <a:gd name="T1" fmla="*/ 447 h 488"/>
                <a:gd name="T2" fmla="*/ 46 w 336"/>
                <a:gd name="T3" fmla="*/ 457 h 488"/>
                <a:gd name="T4" fmla="*/ 58 w 336"/>
                <a:gd name="T5" fmla="*/ 465 h 488"/>
                <a:gd name="T6" fmla="*/ 64 w 336"/>
                <a:gd name="T7" fmla="*/ 470 h 488"/>
                <a:gd name="T8" fmla="*/ 70 w 336"/>
                <a:gd name="T9" fmla="*/ 474 h 488"/>
                <a:gd name="T10" fmla="*/ 82 w 336"/>
                <a:gd name="T11" fmla="*/ 483 h 488"/>
                <a:gd name="T12" fmla="*/ 104 w 336"/>
                <a:gd name="T13" fmla="*/ 479 h 488"/>
                <a:gd name="T14" fmla="*/ 331 w 336"/>
                <a:gd name="T15" fmla="*/ 132 h 488"/>
                <a:gd name="T16" fmla="*/ 326 w 336"/>
                <a:gd name="T17" fmla="*/ 110 h 488"/>
                <a:gd name="T18" fmla="*/ 314 w 336"/>
                <a:gd name="T19" fmla="*/ 103 h 488"/>
                <a:gd name="T20" fmla="*/ 307 w 336"/>
                <a:gd name="T21" fmla="*/ 99 h 488"/>
                <a:gd name="T22" fmla="*/ 299 w 336"/>
                <a:gd name="T23" fmla="*/ 95 h 488"/>
                <a:gd name="T24" fmla="*/ 278 w 336"/>
                <a:gd name="T25" fmla="*/ 83 h 488"/>
                <a:gd name="T26" fmla="*/ 254 w 336"/>
                <a:gd name="T27" fmla="*/ 70 h 488"/>
                <a:gd name="T28" fmla="*/ 229 w 336"/>
                <a:gd name="T29" fmla="*/ 58 h 488"/>
                <a:gd name="T30" fmla="*/ 202 w 336"/>
                <a:gd name="T31" fmla="*/ 44 h 488"/>
                <a:gd name="T32" fmla="*/ 172 w 336"/>
                <a:gd name="T33" fmla="*/ 31 h 488"/>
                <a:gd name="T34" fmla="*/ 141 w 336"/>
                <a:gd name="T35" fmla="*/ 17 h 488"/>
                <a:gd name="T36" fmla="*/ 107 w 336"/>
                <a:gd name="T37" fmla="*/ 3 h 488"/>
                <a:gd name="T38" fmla="*/ 99 w 336"/>
                <a:gd name="T39" fmla="*/ 0 h 488"/>
                <a:gd name="T40" fmla="*/ 0 w 336"/>
                <a:gd name="T41" fmla="*/ 426 h 488"/>
                <a:gd name="T42" fmla="*/ 16 w 336"/>
                <a:gd name="T43" fmla="*/ 436 h 488"/>
                <a:gd name="T44" fmla="*/ 33 w 336"/>
                <a:gd name="T45" fmla="*/ 447 h 488"/>
                <a:gd name="T46" fmla="*/ 33 w 336"/>
                <a:gd name="T47" fmla="*/ 447 h 488"/>
                <a:gd name="T48" fmla="*/ 33 w 336"/>
                <a:gd name="T49" fmla="*/ 44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6" h="488">
                  <a:moveTo>
                    <a:pt x="33" y="447"/>
                  </a:moveTo>
                  <a:cubicBezTo>
                    <a:pt x="37" y="450"/>
                    <a:pt x="42" y="454"/>
                    <a:pt x="46" y="457"/>
                  </a:cubicBezTo>
                  <a:cubicBezTo>
                    <a:pt x="50" y="460"/>
                    <a:pt x="54" y="462"/>
                    <a:pt x="58" y="465"/>
                  </a:cubicBezTo>
                  <a:cubicBezTo>
                    <a:pt x="59" y="466"/>
                    <a:pt x="62" y="468"/>
                    <a:pt x="64" y="470"/>
                  </a:cubicBezTo>
                  <a:cubicBezTo>
                    <a:pt x="66" y="471"/>
                    <a:pt x="68" y="473"/>
                    <a:pt x="70" y="474"/>
                  </a:cubicBezTo>
                  <a:cubicBezTo>
                    <a:pt x="75" y="477"/>
                    <a:pt x="78" y="480"/>
                    <a:pt x="82" y="483"/>
                  </a:cubicBezTo>
                  <a:cubicBezTo>
                    <a:pt x="89" y="488"/>
                    <a:pt x="99" y="486"/>
                    <a:pt x="104" y="479"/>
                  </a:cubicBezTo>
                  <a:cubicBezTo>
                    <a:pt x="331" y="132"/>
                    <a:pt x="331" y="132"/>
                    <a:pt x="331" y="132"/>
                  </a:cubicBezTo>
                  <a:cubicBezTo>
                    <a:pt x="336" y="125"/>
                    <a:pt x="334" y="115"/>
                    <a:pt x="326" y="110"/>
                  </a:cubicBezTo>
                  <a:cubicBezTo>
                    <a:pt x="323" y="108"/>
                    <a:pt x="319" y="106"/>
                    <a:pt x="314" y="103"/>
                  </a:cubicBezTo>
                  <a:cubicBezTo>
                    <a:pt x="312" y="102"/>
                    <a:pt x="310" y="101"/>
                    <a:pt x="307" y="99"/>
                  </a:cubicBezTo>
                  <a:cubicBezTo>
                    <a:pt x="305" y="98"/>
                    <a:pt x="302" y="96"/>
                    <a:pt x="299" y="95"/>
                  </a:cubicBezTo>
                  <a:cubicBezTo>
                    <a:pt x="293" y="91"/>
                    <a:pt x="286" y="87"/>
                    <a:pt x="278" y="83"/>
                  </a:cubicBezTo>
                  <a:cubicBezTo>
                    <a:pt x="271" y="79"/>
                    <a:pt x="263" y="75"/>
                    <a:pt x="254" y="70"/>
                  </a:cubicBezTo>
                  <a:cubicBezTo>
                    <a:pt x="246" y="66"/>
                    <a:pt x="238" y="62"/>
                    <a:pt x="229" y="58"/>
                  </a:cubicBezTo>
                  <a:cubicBezTo>
                    <a:pt x="220" y="53"/>
                    <a:pt x="211" y="49"/>
                    <a:pt x="202" y="44"/>
                  </a:cubicBezTo>
                  <a:cubicBezTo>
                    <a:pt x="192" y="40"/>
                    <a:pt x="182" y="35"/>
                    <a:pt x="172" y="31"/>
                  </a:cubicBezTo>
                  <a:cubicBezTo>
                    <a:pt x="162" y="26"/>
                    <a:pt x="151" y="21"/>
                    <a:pt x="141" y="17"/>
                  </a:cubicBezTo>
                  <a:cubicBezTo>
                    <a:pt x="130" y="12"/>
                    <a:pt x="119" y="8"/>
                    <a:pt x="107" y="3"/>
                  </a:cubicBezTo>
                  <a:cubicBezTo>
                    <a:pt x="104" y="2"/>
                    <a:pt x="101" y="1"/>
                    <a:pt x="99" y="0"/>
                  </a:cubicBezTo>
                  <a:cubicBezTo>
                    <a:pt x="0" y="426"/>
                    <a:pt x="0" y="426"/>
                    <a:pt x="0" y="426"/>
                  </a:cubicBezTo>
                  <a:cubicBezTo>
                    <a:pt x="6" y="429"/>
                    <a:pt x="11" y="433"/>
                    <a:pt x="16" y="436"/>
                  </a:cubicBezTo>
                  <a:cubicBezTo>
                    <a:pt x="22" y="440"/>
                    <a:pt x="27" y="443"/>
                    <a:pt x="33" y="447"/>
                  </a:cubicBezTo>
                  <a:close/>
                  <a:moveTo>
                    <a:pt x="33" y="447"/>
                  </a:moveTo>
                  <a:cubicBezTo>
                    <a:pt x="33" y="447"/>
                    <a:pt x="33" y="447"/>
                    <a:pt x="33" y="4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30" name="Freeform 23">
              <a:extLst>
                <a:ext uri="{FF2B5EF4-FFF2-40B4-BE49-F238E27FC236}">
                  <a16:creationId xmlns:a16="http://schemas.microsoft.com/office/drawing/2014/main" id="{B0DEC13B-5FC0-BE07-FCC3-B55211FED11E}"/>
                </a:ext>
              </a:extLst>
            </p:cNvPr>
            <p:cNvSpPr>
              <a:spLocks noEditPoints="1"/>
            </p:cNvSpPr>
            <p:nvPr/>
          </p:nvSpPr>
          <p:spPr bwMode="auto">
            <a:xfrm>
              <a:off x="10902950" y="-2414588"/>
              <a:ext cx="627063" cy="419100"/>
            </a:xfrm>
            <a:custGeom>
              <a:avLst/>
              <a:gdLst>
                <a:gd name="T0" fmla="*/ 591 w 751"/>
                <a:gd name="T1" fmla="*/ 353 h 502"/>
                <a:gd name="T2" fmla="*/ 628 w 751"/>
                <a:gd name="T3" fmla="*/ 349 h 502"/>
                <a:gd name="T4" fmla="*/ 661 w 751"/>
                <a:gd name="T5" fmla="*/ 347 h 502"/>
                <a:gd name="T6" fmla="*/ 689 w 751"/>
                <a:gd name="T7" fmla="*/ 346 h 502"/>
                <a:gd name="T8" fmla="*/ 720 w 751"/>
                <a:gd name="T9" fmla="*/ 345 h 502"/>
                <a:gd name="T10" fmla="*/ 750 w 751"/>
                <a:gd name="T11" fmla="*/ 328 h 502"/>
                <a:gd name="T12" fmla="*/ 712 w 751"/>
                <a:gd name="T13" fmla="*/ 2 h 502"/>
                <a:gd name="T14" fmla="*/ 682 w 751"/>
                <a:gd name="T15" fmla="*/ 5 h 502"/>
                <a:gd name="T16" fmla="*/ 633 w 751"/>
                <a:gd name="T17" fmla="*/ 13 h 502"/>
                <a:gd name="T18" fmla="*/ 606 w 751"/>
                <a:gd name="T19" fmla="*/ 18 h 502"/>
                <a:gd name="T20" fmla="*/ 546 w 751"/>
                <a:gd name="T21" fmla="*/ 30 h 502"/>
                <a:gd name="T22" fmla="*/ 514 w 751"/>
                <a:gd name="T23" fmla="*/ 38 h 502"/>
                <a:gd name="T24" fmla="*/ 446 w 751"/>
                <a:gd name="T25" fmla="*/ 58 h 502"/>
                <a:gd name="T26" fmla="*/ 411 w 751"/>
                <a:gd name="T27" fmla="*/ 69 h 502"/>
                <a:gd name="T28" fmla="*/ 376 w 751"/>
                <a:gd name="T29" fmla="*/ 81 h 502"/>
                <a:gd name="T30" fmla="*/ 306 w 751"/>
                <a:gd name="T31" fmla="*/ 109 h 502"/>
                <a:gd name="T32" fmla="*/ 272 w 751"/>
                <a:gd name="T33" fmla="*/ 124 h 502"/>
                <a:gd name="T34" fmla="*/ 239 w 751"/>
                <a:gd name="T35" fmla="*/ 140 h 502"/>
                <a:gd name="T36" fmla="*/ 177 w 751"/>
                <a:gd name="T37" fmla="*/ 172 h 502"/>
                <a:gd name="T38" fmla="*/ 122 w 751"/>
                <a:gd name="T39" fmla="*/ 204 h 502"/>
                <a:gd name="T40" fmla="*/ 75 w 751"/>
                <a:gd name="T41" fmla="*/ 234 h 502"/>
                <a:gd name="T42" fmla="*/ 38 w 751"/>
                <a:gd name="T43" fmla="*/ 259 h 502"/>
                <a:gd name="T44" fmla="*/ 8 w 751"/>
                <a:gd name="T45" fmla="*/ 281 h 502"/>
                <a:gd name="T46" fmla="*/ 134 w 751"/>
                <a:gd name="T47" fmla="*/ 493 h 502"/>
                <a:gd name="T48" fmla="*/ 167 w 751"/>
                <a:gd name="T49" fmla="*/ 491 h 502"/>
                <a:gd name="T50" fmla="*/ 195 w 751"/>
                <a:gd name="T51" fmla="*/ 476 h 502"/>
                <a:gd name="T52" fmla="*/ 232 w 751"/>
                <a:gd name="T53" fmla="*/ 458 h 502"/>
                <a:gd name="T54" fmla="*/ 276 w 751"/>
                <a:gd name="T55" fmla="*/ 438 h 502"/>
                <a:gd name="T56" fmla="*/ 326 w 751"/>
                <a:gd name="T57" fmla="*/ 418 h 502"/>
                <a:gd name="T58" fmla="*/ 367 w 751"/>
                <a:gd name="T59" fmla="*/ 403 h 502"/>
                <a:gd name="T60" fmla="*/ 395 w 751"/>
                <a:gd name="T61" fmla="*/ 394 h 502"/>
                <a:gd name="T62" fmla="*/ 437 w 751"/>
                <a:gd name="T63" fmla="*/ 382 h 502"/>
                <a:gd name="T64" fmla="*/ 481 w 751"/>
                <a:gd name="T65" fmla="*/ 372 h 502"/>
                <a:gd name="T66" fmla="*/ 509 w 751"/>
                <a:gd name="T67" fmla="*/ 366 h 502"/>
                <a:gd name="T68" fmla="*/ 551 w 751"/>
                <a:gd name="T69" fmla="*/ 358 h 502"/>
                <a:gd name="T70" fmla="*/ 578 w 751"/>
                <a:gd name="T71" fmla="*/ 35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1" h="502">
                  <a:moveTo>
                    <a:pt x="578" y="355"/>
                  </a:moveTo>
                  <a:cubicBezTo>
                    <a:pt x="582" y="354"/>
                    <a:pt x="586" y="353"/>
                    <a:pt x="591" y="353"/>
                  </a:cubicBezTo>
                  <a:cubicBezTo>
                    <a:pt x="595" y="353"/>
                    <a:pt x="599" y="352"/>
                    <a:pt x="603" y="352"/>
                  </a:cubicBezTo>
                  <a:cubicBezTo>
                    <a:pt x="612" y="351"/>
                    <a:pt x="620" y="350"/>
                    <a:pt x="628" y="349"/>
                  </a:cubicBezTo>
                  <a:cubicBezTo>
                    <a:pt x="636" y="349"/>
                    <a:pt x="643" y="348"/>
                    <a:pt x="651" y="348"/>
                  </a:cubicBezTo>
                  <a:cubicBezTo>
                    <a:pt x="654" y="347"/>
                    <a:pt x="658" y="347"/>
                    <a:pt x="661" y="347"/>
                  </a:cubicBezTo>
                  <a:cubicBezTo>
                    <a:pt x="665" y="347"/>
                    <a:pt x="668" y="346"/>
                    <a:pt x="671" y="346"/>
                  </a:cubicBezTo>
                  <a:cubicBezTo>
                    <a:pt x="678" y="346"/>
                    <a:pt x="683" y="346"/>
                    <a:pt x="689" y="346"/>
                  </a:cubicBezTo>
                  <a:cubicBezTo>
                    <a:pt x="694" y="346"/>
                    <a:pt x="700" y="346"/>
                    <a:pt x="704" y="345"/>
                  </a:cubicBezTo>
                  <a:cubicBezTo>
                    <a:pt x="710" y="345"/>
                    <a:pt x="716" y="345"/>
                    <a:pt x="720" y="345"/>
                  </a:cubicBezTo>
                  <a:cubicBezTo>
                    <a:pt x="726" y="345"/>
                    <a:pt x="730" y="345"/>
                    <a:pt x="734" y="345"/>
                  </a:cubicBezTo>
                  <a:cubicBezTo>
                    <a:pt x="744" y="345"/>
                    <a:pt x="751" y="337"/>
                    <a:pt x="750" y="328"/>
                  </a:cubicBezTo>
                  <a:cubicBezTo>
                    <a:pt x="730" y="16"/>
                    <a:pt x="730" y="16"/>
                    <a:pt x="730" y="16"/>
                  </a:cubicBezTo>
                  <a:cubicBezTo>
                    <a:pt x="729" y="7"/>
                    <a:pt x="721" y="0"/>
                    <a:pt x="712" y="2"/>
                  </a:cubicBezTo>
                  <a:cubicBezTo>
                    <a:pt x="708" y="2"/>
                    <a:pt x="703" y="3"/>
                    <a:pt x="698" y="3"/>
                  </a:cubicBezTo>
                  <a:cubicBezTo>
                    <a:pt x="693" y="4"/>
                    <a:pt x="688" y="5"/>
                    <a:pt x="682" y="5"/>
                  </a:cubicBezTo>
                  <a:cubicBezTo>
                    <a:pt x="675" y="6"/>
                    <a:pt x="667" y="8"/>
                    <a:pt x="659" y="9"/>
                  </a:cubicBezTo>
                  <a:cubicBezTo>
                    <a:pt x="651" y="10"/>
                    <a:pt x="642" y="11"/>
                    <a:pt x="633" y="13"/>
                  </a:cubicBezTo>
                  <a:cubicBezTo>
                    <a:pt x="629" y="13"/>
                    <a:pt x="624" y="14"/>
                    <a:pt x="620" y="15"/>
                  </a:cubicBezTo>
                  <a:cubicBezTo>
                    <a:pt x="615" y="16"/>
                    <a:pt x="611" y="17"/>
                    <a:pt x="606" y="18"/>
                  </a:cubicBezTo>
                  <a:cubicBezTo>
                    <a:pt x="597" y="19"/>
                    <a:pt x="587" y="21"/>
                    <a:pt x="577" y="23"/>
                  </a:cubicBezTo>
                  <a:cubicBezTo>
                    <a:pt x="567" y="26"/>
                    <a:pt x="557" y="28"/>
                    <a:pt x="546" y="30"/>
                  </a:cubicBezTo>
                  <a:cubicBezTo>
                    <a:pt x="541" y="32"/>
                    <a:pt x="536" y="33"/>
                    <a:pt x="530" y="34"/>
                  </a:cubicBezTo>
                  <a:cubicBezTo>
                    <a:pt x="525" y="35"/>
                    <a:pt x="519" y="37"/>
                    <a:pt x="514" y="38"/>
                  </a:cubicBezTo>
                  <a:cubicBezTo>
                    <a:pt x="503" y="41"/>
                    <a:pt x="492" y="44"/>
                    <a:pt x="480" y="47"/>
                  </a:cubicBezTo>
                  <a:cubicBezTo>
                    <a:pt x="469" y="51"/>
                    <a:pt x="458" y="54"/>
                    <a:pt x="446" y="58"/>
                  </a:cubicBezTo>
                  <a:cubicBezTo>
                    <a:pt x="440" y="59"/>
                    <a:pt x="434" y="61"/>
                    <a:pt x="428" y="63"/>
                  </a:cubicBezTo>
                  <a:cubicBezTo>
                    <a:pt x="423" y="65"/>
                    <a:pt x="417" y="67"/>
                    <a:pt x="411" y="69"/>
                  </a:cubicBezTo>
                  <a:cubicBezTo>
                    <a:pt x="405" y="71"/>
                    <a:pt x="399" y="73"/>
                    <a:pt x="393" y="75"/>
                  </a:cubicBezTo>
                  <a:cubicBezTo>
                    <a:pt x="387" y="77"/>
                    <a:pt x="382" y="79"/>
                    <a:pt x="376" y="81"/>
                  </a:cubicBezTo>
                  <a:cubicBezTo>
                    <a:pt x="364" y="86"/>
                    <a:pt x="352" y="90"/>
                    <a:pt x="341" y="95"/>
                  </a:cubicBezTo>
                  <a:cubicBezTo>
                    <a:pt x="329" y="99"/>
                    <a:pt x="317" y="104"/>
                    <a:pt x="306" y="109"/>
                  </a:cubicBezTo>
                  <a:cubicBezTo>
                    <a:pt x="300" y="112"/>
                    <a:pt x="295" y="114"/>
                    <a:pt x="289" y="116"/>
                  </a:cubicBezTo>
                  <a:cubicBezTo>
                    <a:pt x="283" y="119"/>
                    <a:pt x="278" y="122"/>
                    <a:pt x="272" y="124"/>
                  </a:cubicBezTo>
                  <a:cubicBezTo>
                    <a:pt x="266" y="127"/>
                    <a:pt x="261" y="129"/>
                    <a:pt x="255" y="132"/>
                  </a:cubicBezTo>
                  <a:cubicBezTo>
                    <a:pt x="250" y="134"/>
                    <a:pt x="244" y="137"/>
                    <a:pt x="239" y="140"/>
                  </a:cubicBezTo>
                  <a:cubicBezTo>
                    <a:pt x="228" y="145"/>
                    <a:pt x="218" y="150"/>
                    <a:pt x="207" y="156"/>
                  </a:cubicBezTo>
                  <a:cubicBezTo>
                    <a:pt x="197" y="161"/>
                    <a:pt x="187" y="167"/>
                    <a:pt x="177" y="172"/>
                  </a:cubicBezTo>
                  <a:cubicBezTo>
                    <a:pt x="167" y="177"/>
                    <a:pt x="158" y="183"/>
                    <a:pt x="149" y="188"/>
                  </a:cubicBezTo>
                  <a:cubicBezTo>
                    <a:pt x="139" y="194"/>
                    <a:pt x="130" y="199"/>
                    <a:pt x="122" y="204"/>
                  </a:cubicBezTo>
                  <a:cubicBezTo>
                    <a:pt x="113" y="209"/>
                    <a:pt x="105" y="214"/>
                    <a:pt x="97" y="219"/>
                  </a:cubicBezTo>
                  <a:cubicBezTo>
                    <a:pt x="89" y="224"/>
                    <a:pt x="82" y="229"/>
                    <a:pt x="75" y="234"/>
                  </a:cubicBezTo>
                  <a:cubicBezTo>
                    <a:pt x="68" y="239"/>
                    <a:pt x="61" y="243"/>
                    <a:pt x="55" y="247"/>
                  </a:cubicBezTo>
                  <a:cubicBezTo>
                    <a:pt x="49" y="252"/>
                    <a:pt x="43" y="256"/>
                    <a:pt x="38" y="259"/>
                  </a:cubicBezTo>
                  <a:cubicBezTo>
                    <a:pt x="32" y="263"/>
                    <a:pt x="28" y="267"/>
                    <a:pt x="23" y="270"/>
                  </a:cubicBezTo>
                  <a:cubicBezTo>
                    <a:pt x="17" y="274"/>
                    <a:pt x="12" y="278"/>
                    <a:pt x="8" y="281"/>
                  </a:cubicBezTo>
                  <a:cubicBezTo>
                    <a:pt x="1" y="286"/>
                    <a:pt x="0" y="295"/>
                    <a:pt x="5" y="302"/>
                  </a:cubicBezTo>
                  <a:cubicBezTo>
                    <a:pt x="134" y="493"/>
                    <a:pt x="134" y="493"/>
                    <a:pt x="134" y="493"/>
                  </a:cubicBezTo>
                  <a:cubicBezTo>
                    <a:pt x="139" y="500"/>
                    <a:pt x="148" y="502"/>
                    <a:pt x="155" y="498"/>
                  </a:cubicBezTo>
                  <a:cubicBezTo>
                    <a:pt x="158" y="496"/>
                    <a:pt x="162" y="494"/>
                    <a:pt x="167" y="491"/>
                  </a:cubicBezTo>
                  <a:cubicBezTo>
                    <a:pt x="171" y="489"/>
                    <a:pt x="175" y="487"/>
                    <a:pt x="179" y="484"/>
                  </a:cubicBezTo>
                  <a:cubicBezTo>
                    <a:pt x="184" y="482"/>
                    <a:pt x="189" y="479"/>
                    <a:pt x="195" y="476"/>
                  </a:cubicBezTo>
                  <a:cubicBezTo>
                    <a:pt x="200" y="473"/>
                    <a:pt x="206" y="470"/>
                    <a:pt x="212" y="467"/>
                  </a:cubicBezTo>
                  <a:cubicBezTo>
                    <a:pt x="218" y="464"/>
                    <a:pt x="225" y="461"/>
                    <a:pt x="232" y="458"/>
                  </a:cubicBezTo>
                  <a:cubicBezTo>
                    <a:pt x="238" y="455"/>
                    <a:pt x="245" y="451"/>
                    <a:pt x="253" y="448"/>
                  </a:cubicBezTo>
                  <a:cubicBezTo>
                    <a:pt x="260" y="445"/>
                    <a:pt x="268" y="441"/>
                    <a:pt x="276" y="438"/>
                  </a:cubicBezTo>
                  <a:cubicBezTo>
                    <a:pt x="284" y="434"/>
                    <a:pt x="292" y="431"/>
                    <a:pt x="300" y="428"/>
                  </a:cubicBezTo>
                  <a:cubicBezTo>
                    <a:pt x="309" y="424"/>
                    <a:pt x="317" y="421"/>
                    <a:pt x="326" y="418"/>
                  </a:cubicBezTo>
                  <a:cubicBezTo>
                    <a:pt x="335" y="414"/>
                    <a:pt x="344" y="411"/>
                    <a:pt x="353" y="408"/>
                  </a:cubicBezTo>
                  <a:cubicBezTo>
                    <a:pt x="357" y="406"/>
                    <a:pt x="362" y="405"/>
                    <a:pt x="367" y="403"/>
                  </a:cubicBezTo>
                  <a:cubicBezTo>
                    <a:pt x="371" y="402"/>
                    <a:pt x="376" y="400"/>
                    <a:pt x="381" y="399"/>
                  </a:cubicBezTo>
                  <a:cubicBezTo>
                    <a:pt x="385" y="397"/>
                    <a:pt x="390" y="396"/>
                    <a:pt x="395" y="394"/>
                  </a:cubicBezTo>
                  <a:cubicBezTo>
                    <a:pt x="399" y="393"/>
                    <a:pt x="404" y="392"/>
                    <a:pt x="409" y="390"/>
                  </a:cubicBezTo>
                  <a:cubicBezTo>
                    <a:pt x="418" y="388"/>
                    <a:pt x="428" y="385"/>
                    <a:pt x="437" y="382"/>
                  </a:cubicBezTo>
                  <a:cubicBezTo>
                    <a:pt x="447" y="380"/>
                    <a:pt x="457" y="377"/>
                    <a:pt x="466" y="375"/>
                  </a:cubicBezTo>
                  <a:cubicBezTo>
                    <a:pt x="471" y="374"/>
                    <a:pt x="476" y="373"/>
                    <a:pt x="481" y="372"/>
                  </a:cubicBezTo>
                  <a:cubicBezTo>
                    <a:pt x="485" y="371"/>
                    <a:pt x="490" y="370"/>
                    <a:pt x="495" y="369"/>
                  </a:cubicBezTo>
                  <a:cubicBezTo>
                    <a:pt x="500" y="368"/>
                    <a:pt x="504" y="367"/>
                    <a:pt x="509" y="366"/>
                  </a:cubicBezTo>
                  <a:cubicBezTo>
                    <a:pt x="514" y="365"/>
                    <a:pt x="518" y="364"/>
                    <a:pt x="523" y="363"/>
                  </a:cubicBezTo>
                  <a:cubicBezTo>
                    <a:pt x="533" y="362"/>
                    <a:pt x="542" y="360"/>
                    <a:pt x="551" y="358"/>
                  </a:cubicBezTo>
                  <a:cubicBezTo>
                    <a:pt x="560" y="357"/>
                    <a:pt x="569" y="356"/>
                    <a:pt x="578" y="355"/>
                  </a:cubicBezTo>
                  <a:close/>
                  <a:moveTo>
                    <a:pt x="578" y="355"/>
                  </a:moveTo>
                  <a:cubicBezTo>
                    <a:pt x="578" y="355"/>
                    <a:pt x="578" y="355"/>
                    <a:pt x="578"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31" name="Freeform 24">
              <a:extLst>
                <a:ext uri="{FF2B5EF4-FFF2-40B4-BE49-F238E27FC236}">
                  <a16:creationId xmlns:a16="http://schemas.microsoft.com/office/drawing/2014/main" id="{4CDDAD87-512E-F5A5-8C32-97055D7A90A1}"/>
                </a:ext>
              </a:extLst>
            </p:cNvPr>
            <p:cNvSpPr>
              <a:spLocks noEditPoints="1"/>
            </p:cNvSpPr>
            <p:nvPr/>
          </p:nvSpPr>
          <p:spPr bwMode="auto">
            <a:xfrm>
              <a:off x="10471150" y="-2093913"/>
              <a:ext cx="468313" cy="576263"/>
            </a:xfrm>
            <a:custGeom>
              <a:avLst/>
              <a:gdLst>
                <a:gd name="T0" fmla="*/ 199 w 560"/>
                <a:gd name="T1" fmla="*/ 231 h 690"/>
                <a:gd name="T2" fmla="*/ 179 w 560"/>
                <a:gd name="T3" fmla="*/ 260 h 690"/>
                <a:gd name="T4" fmla="*/ 141 w 560"/>
                <a:gd name="T5" fmla="*/ 321 h 690"/>
                <a:gd name="T6" fmla="*/ 132 w 560"/>
                <a:gd name="T7" fmla="*/ 336 h 690"/>
                <a:gd name="T8" fmla="*/ 90 w 560"/>
                <a:gd name="T9" fmla="*/ 413 h 690"/>
                <a:gd name="T10" fmla="*/ 68 w 560"/>
                <a:gd name="T11" fmla="*/ 457 h 690"/>
                <a:gd name="T12" fmla="*/ 50 w 560"/>
                <a:gd name="T13" fmla="*/ 498 h 690"/>
                <a:gd name="T14" fmla="*/ 29 w 560"/>
                <a:gd name="T15" fmla="*/ 548 h 690"/>
                <a:gd name="T16" fmla="*/ 14 w 560"/>
                <a:gd name="T17" fmla="*/ 588 h 690"/>
                <a:gd name="T18" fmla="*/ 3 w 560"/>
                <a:gd name="T19" fmla="*/ 621 h 690"/>
                <a:gd name="T20" fmla="*/ 133 w 560"/>
                <a:gd name="T21" fmla="*/ 687 h 690"/>
                <a:gd name="T22" fmla="*/ 159 w 560"/>
                <a:gd name="T23" fmla="*/ 666 h 690"/>
                <a:gd name="T24" fmla="*/ 174 w 560"/>
                <a:gd name="T25" fmla="*/ 636 h 690"/>
                <a:gd name="T26" fmla="*/ 195 w 560"/>
                <a:gd name="T27" fmla="*/ 598 h 690"/>
                <a:gd name="T28" fmla="*/ 220 w 560"/>
                <a:gd name="T29" fmla="*/ 554 h 690"/>
                <a:gd name="T30" fmla="*/ 235 w 560"/>
                <a:gd name="T31" fmla="*/ 531 h 690"/>
                <a:gd name="T32" fmla="*/ 286 w 560"/>
                <a:gd name="T33" fmla="*/ 457 h 690"/>
                <a:gd name="T34" fmla="*/ 300 w 560"/>
                <a:gd name="T35" fmla="*/ 438 h 690"/>
                <a:gd name="T36" fmla="*/ 324 w 560"/>
                <a:gd name="T37" fmla="*/ 408 h 690"/>
                <a:gd name="T38" fmla="*/ 354 w 560"/>
                <a:gd name="T39" fmla="*/ 372 h 690"/>
                <a:gd name="T40" fmla="*/ 375 w 560"/>
                <a:gd name="T41" fmla="*/ 350 h 690"/>
                <a:gd name="T42" fmla="*/ 405 w 560"/>
                <a:gd name="T43" fmla="*/ 317 h 690"/>
                <a:gd name="T44" fmla="*/ 445 w 560"/>
                <a:gd name="T45" fmla="*/ 279 h 690"/>
                <a:gd name="T46" fmla="*/ 483 w 560"/>
                <a:gd name="T47" fmla="*/ 246 h 690"/>
                <a:gd name="T48" fmla="*/ 514 w 560"/>
                <a:gd name="T49" fmla="*/ 219 h 690"/>
                <a:gd name="T50" fmla="*/ 534 w 560"/>
                <a:gd name="T51" fmla="*/ 204 h 690"/>
                <a:gd name="T52" fmla="*/ 551 w 560"/>
                <a:gd name="T53" fmla="*/ 191 h 690"/>
                <a:gd name="T54" fmla="*/ 416 w 560"/>
                <a:gd name="T55" fmla="*/ 7 h 690"/>
                <a:gd name="T56" fmla="*/ 383 w 560"/>
                <a:gd name="T57" fmla="*/ 16 h 690"/>
                <a:gd name="T58" fmla="*/ 371 w 560"/>
                <a:gd name="T59" fmla="*/ 27 h 690"/>
                <a:gd name="T60" fmla="*/ 339 w 560"/>
                <a:gd name="T61" fmla="*/ 60 h 690"/>
                <a:gd name="T62" fmla="*/ 302 w 560"/>
                <a:gd name="T63" fmla="*/ 101 h 690"/>
                <a:gd name="T64" fmla="*/ 262 w 560"/>
                <a:gd name="T65" fmla="*/ 148 h 690"/>
                <a:gd name="T66" fmla="*/ 220 w 560"/>
                <a:gd name="T67" fmla="*/ 202 h 690"/>
                <a:gd name="T68" fmla="*/ 210 w 560"/>
                <a:gd name="T69" fmla="*/ 216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0" h="690">
                  <a:moveTo>
                    <a:pt x="210" y="216"/>
                  </a:moveTo>
                  <a:cubicBezTo>
                    <a:pt x="206" y="221"/>
                    <a:pt x="203" y="226"/>
                    <a:pt x="199" y="231"/>
                  </a:cubicBezTo>
                  <a:cubicBezTo>
                    <a:pt x="196" y="236"/>
                    <a:pt x="193" y="240"/>
                    <a:pt x="189" y="245"/>
                  </a:cubicBezTo>
                  <a:cubicBezTo>
                    <a:pt x="186" y="250"/>
                    <a:pt x="183" y="255"/>
                    <a:pt x="179" y="260"/>
                  </a:cubicBezTo>
                  <a:cubicBezTo>
                    <a:pt x="173" y="270"/>
                    <a:pt x="166" y="280"/>
                    <a:pt x="159" y="290"/>
                  </a:cubicBezTo>
                  <a:cubicBezTo>
                    <a:pt x="153" y="301"/>
                    <a:pt x="147" y="311"/>
                    <a:pt x="141" y="321"/>
                  </a:cubicBezTo>
                  <a:cubicBezTo>
                    <a:pt x="136" y="329"/>
                    <a:pt x="136" y="329"/>
                    <a:pt x="136" y="329"/>
                  </a:cubicBezTo>
                  <a:cubicBezTo>
                    <a:pt x="132" y="336"/>
                    <a:pt x="132" y="336"/>
                    <a:pt x="132" y="336"/>
                  </a:cubicBezTo>
                  <a:cubicBezTo>
                    <a:pt x="129" y="342"/>
                    <a:pt x="126" y="347"/>
                    <a:pt x="123" y="352"/>
                  </a:cubicBezTo>
                  <a:cubicBezTo>
                    <a:pt x="111" y="372"/>
                    <a:pt x="100" y="393"/>
                    <a:pt x="90" y="413"/>
                  </a:cubicBezTo>
                  <a:cubicBezTo>
                    <a:pt x="85" y="423"/>
                    <a:pt x="80" y="433"/>
                    <a:pt x="75" y="442"/>
                  </a:cubicBezTo>
                  <a:cubicBezTo>
                    <a:pt x="73" y="447"/>
                    <a:pt x="71" y="452"/>
                    <a:pt x="68" y="457"/>
                  </a:cubicBezTo>
                  <a:cubicBezTo>
                    <a:pt x="66" y="461"/>
                    <a:pt x="64" y="466"/>
                    <a:pt x="62" y="471"/>
                  </a:cubicBezTo>
                  <a:cubicBezTo>
                    <a:pt x="58" y="480"/>
                    <a:pt x="54" y="489"/>
                    <a:pt x="50" y="498"/>
                  </a:cubicBezTo>
                  <a:cubicBezTo>
                    <a:pt x="46" y="507"/>
                    <a:pt x="42" y="516"/>
                    <a:pt x="39" y="524"/>
                  </a:cubicBezTo>
                  <a:cubicBezTo>
                    <a:pt x="36" y="532"/>
                    <a:pt x="32" y="540"/>
                    <a:pt x="29" y="548"/>
                  </a:cubicBezTo>
                  <a:cubicBezTo>
                    <a:pt x="27" y="555"/>
                    <a:pt x="24" y="562"/>
                    <a:pt x="21" y="569"/>
                  </a:cubicBezTo>
                  <a:cubicBezTo>
                    <a:pt x="19" y="576"/>
                    <a:pt x="16" y="582"/>
                    <a:pt x="14" y="588"/>
                  </a:cubicBezTo>
                  <a:cubicBezTo>
                    <a:pt x="12" y="594"/>
                    <a:pt x="10" y="600"/>
                    <a:pt x="9" y="604"/>
                  </a:cubicBezTo>
                  <a:cubicBezTo>
                    <a:pt x="7" y="611"/>
                    <a:pt x="5" y="616"/>
                    <a:pt x="3" y="621"/>
                  </a:cubicBezTo>
                  <a:cubicBezTo>
                    <a:pt x="0" y="629"/>
                    <a:pt x="5" y="638"/>
                    <a:pt x="12" y="641"/>
                  </a:cubicBezTo>
                  <a:cubicBezTo>
                    <a:pt x="133" y="687"/>
                    <a:pt x="133" y="687"/>
                    <a:pt x="133" y="687"/>
                  </a:cubicBezTo>
                  <a:cubicBezTo>
                    <a:pt x="141" y="690"/>
                    <a:pt x="149" y="686"/>
                    <a:pt x="153" y="679"/>
                  </a:cubicBezTo>
                  <a:cubicBezTo>
                    <a:pt x="155" y="675"/>
                    <a:pt x="157" y="671"/>
                    <a:pt x="159" y="666"/>
                  </a:cubicBezTo>
                  <a:cubicBezTo>
                    <a:pt x="161" y="662"/>
                    <a:pt x="163" y="657"/>
                    <a:pt x="166" y="652"/>
                  </a:cubicBezTo>
                  <a:cubicBezTo>
                    <a:pt x="168" y="647"/>
                    <a:pt x="171" y="642"/>
                    <a:pt x="174" y="636"/>
                  </a:cubicBezTo>
                  <a:cubicBezTo>
                    <a:pt x="177" y="630"/>
                    <a:pt x="180" y="624"/>
                    <a:pt x="184" y="618"/>
                  </a:cubicBezTo>
                  <a:cubicBezTo>
                    <a:pt x="187" y="612"/>
                    <a:pt x="191" y="605"/>
                    <a:pt x="195" y="598"/>
                  </a:cubicBezTo>
                  <a:cubicBezTo>
                    <a:pt x="199" y="591"/>
                    <a:pt x="203" y="584"/>
                    <a:pt x="207" y="577"/>
                  </a:cubicBezTo>
                  <a:cubicBezTo>
                    <a:pt x="211" y="569"/>
                    <a:pt x="216" y="562"/>
                    <a:pt x="220" y="554"/>
                  </a:cubicBezTo>
                  <a:cubicBezTo>
                    <a:pt x="223" y="550"/>
                    <a:pt x="225" y="546"/>
                    <a:pt x="227" y="542"/>
                  </a:cubicBezTo>
                  <a:cubicBezTo>
                    <a:pt x="230" y="539"/>
                    <a:pt x="232" y="535"/>
                    <a:pt x="235" y="531"/>
                  </a:cubicBezTo>
                  <a:cubicBezTo>
                    <a:pt x="240" y="523"/>
                    <a:pt x="245" y="515"/>
                    <a:pt x="251" y="506"/>
                  </a:cubicBezTo>
                  <a:cubicBezTo>
                    <a:pt x="262" y="490"/>
                    <a:pt x="273" y="473"/>
                    <a:pt x="286" y="457"/>
                  </a:cubicBezTo>
                  <a:cubicBezTo>
                    <a:pt x="289" y="453"/>
                    <a:pt x="292" y="449"/>
                    <a:pt x="295" y="445"/>
                  </a:cubicBezTo>
                  <a:cubicBezTo>
                    <a:pt x="300" y="438"/>
                    <a:pt x="300" y="438"/>
                    <a:pt x="300" y="438"/>
                  </a:cubicBezTo>
                  <a:cubicBezTo>
                    <a:pt x="304" y="432"/>
                    <a:pt x="304" y="432"/>
                    <a:pt x="304" y="432"/>
                  </a:cubicBezTo>
                  <a:cubicBezTo>
                    <a:pt x="311" y="424"/>
                    <a:pt x="317" y="416"/>
                    <a:pt x="324" y="408"/>
                  </a:cubicBezTo>
                  <a:cubicBezTo>
                    <a:pt x="330" y="400"/>
                    <a:pt x="337" y="392"/>
                    <a:pt x="344" y="384"/>
                  </a:cubicBezTo>
                  <a:cubicBezTo>
                    <a:pt x="347" y="380"/>
                    <a:pt x="351" y="376"/>
                    <a:pt x="354" y="372"/>
                  </a:cubicBezTo>
                  <a:cubicBezTo>
                    <a:pt x="357" y="368"/>
                    <a:pt x="361" y="365"/>
                    <a:pt x="364" y="361"/>
                  </a:cubicBezTo>
                  <a:cubicBezTo>
                    <a:pt x="368" y="357"/>
                    <a:pt x="371" y="353"/>
                    <a:pt x="375" y="350"/>
                  </a:cubicBezTo>
                  <a:cubicBezTo>
                    <a:pt x="378" y="346"/>
                    <a:pt x="381" y="342"/>
                    <a:pt x="385" y="339"/>
                  </a:cubicBezTo>
                  <a:cubicBezTo>
                    <a:pt x="392" y="331"/>
                    <a:pt x="399" y="324"/>
                    <a:pt x="405" y="317"/>
                  </a:cubicBezTo>
                  <a:cubicBezTo>
                    <a:pt x="412" y="310"/>
                    <a:pt x="419" y="304"/>
                    <a:pt x="426" y="297"/>
                  </a:cubicBezTo>
                  <a:cubicBezTo>
                    <a:pt x="432" y="291"/>
                    <a:pt x="439" y="284"/>
                    <a:pt x="445" y="279"/>
                  </a:cubicBezTo>
                  <a:cubicBezTo>
                    <a:pt x="452" y="273"/>
                    <a:pt x="458" y="267"/>
                    <a:pt x="465" y="261"/>
                  </a:cubicBezTo>
                  <a:cubicBezTo>
                    <a:pt x="471" y="256"/>
                    <a:pt x="477" y="251"/>
                    <a:pt x="483" y="246"/>
                  </a:cubicBezTo>
                  <a:cubicBezTo>
                    <a:pt x="489" y="241"/>
                    <a:pt x="494" y="236"/>
                    <a:pt x="500" y="231"/>
                  </a:cubicBezTo>
                  <a:cubicBezTo>
                    <a:pt x="505" y="227"/>
                    <a:pt x="510" y="223"/>
                    <a:pt x="514" y="219"/>
                  </a:cubicBezTo>
                  <a:cubicBezTo>
                    <a:pt x="519" y="216"/>
                    <a:pt x="523" y="212"/>
                    <a:pt x="527" y="209"/>
                  </a:cubicBezTo>
                  <a:cubicBezTo>
                    <a:pt x="529" y="208"/>
                    <a:pt x="532" y="206"/>
                    <a:pt x="534" y="204"/>
                  </a:cubicBezTo>
                  <a:cubicBezTo>
                    <a:pt x="536" y="203"/>
                    <a:pt x="538" y="201"/>
                    <a:pt x="540" y="200"/>
                  </a:cubicBezTo>
                  <a:cubicBezTo>
                    <a:pt x="544" y="196"/>
                    <a:pt x="548" y="193"/>
                    <a:pt x="551" y="191"/>
                  </a:cubicBezTo>
                  <a:cubicBezTo>
                    <a:pt x="559" y="186"/>
                    <a:pt x="560" y="175"/>
                    <a:pt x="554" y="168"/>
                  </a:cubicBezTo>
                  <a:cubicBezTo>
                    <a:pt x="416" y="7"/>
                    <a:pt x="416" y="7"/>
                    <a:pt x="416" y="7"/>
                  </a:cubicBezTo>
                  <a:cubicBezTo>
                    <a:pt x="410" y="0"/>
                    <a:pt x="400" y="0"/>
                    <a:pt x="393" y="6"/>
                  </a:cubicBezTo>
                  <a:cubicBezTo>
                    <a:pt x="391" y="9"/>
                    <a:pt x="387" y="12"/>
                    <a:pt x="383" y="16"/>
                  </a:cubicBezTo>
                  <a:cubicBezTo>
                    <a:pt x="382" y="18"/>
                    <a:pt x="380" y="19"/>
                    <a:pt x="378" y="21"/>
                  </a:cubicBezTo>
                  <a:cubicBezTo>
                    <a:pt x="376" y="23"/>
                    <a:pt x="374" y="25"/>
                    <a:pt x="371" y="27"/>
                  </a:cubicBezTo>
                  <a:cubicBezTo>
                    <a:pt x="367" y="32"/>
                    <a:pt x="362" y="37"/>
                    <a:pt x="356" y="43"/>
                  </a:cubicBezTo>
                  <a:cubicBezTo>
                    <a:pt x="351" y="48"/>
                    <a:pt x="345" y="54"/>
                    <a:pt x="339" y="60"/>
                  </a:cubicBezTo>
                  <a:cubicBezTo>
                    <a:pt x="333" y="66"/>
                    <a:pt x="327" y="73"/>
                    <a:pt x="321" y="80"/>
                  </a:cubicBezTo>
                  <a:cubicBezTo>
                    <a:pt x="315" y="86"/>
                    <a:pt x="308" y="93"/>
                    <a:pt x="302" y="101"/>
                  </a:cubicBezTo>
                  <a:cubicBezTo>
                    <a:pt x="296" y="108"/>
                    <a:pt x="289" y="116"/>
                    <a:pt x="282" y="124"/>
                  </a:cubicBezTo>
                  <a:cubicBezTo>
                    <a:pt x="275" y="131"/>
                    <a:pt x="269" y="140"/>
                    <a:pt x="262" y="148"/>
                  </a:cubicBezTo>
                  <a:cubicBezTo>
                    <a:pt x="255" y="157"/>
                    <a:pt x="248" y="165"/>
                    <a:pt x="241" y="174"/>
                  </a:cubicBezTo>
                  <a:cubicBezTo>
                    <a:pt x="234" y="183"/>
                    <a:pt x="227" y="193"/>
                    <a:pt x="220" y="202"/>
                  </a:cubicBezTo>
                  <a:cubicBezTo>
                    <a:pt x="216" y="207"/>
                    <a:pt x="213" y="211"/>
                    <a:pt x="210" y="216"/>
                  </a:cubicBezTo>
                  <a:close/>
                  <a:moveTo>
                    <a:pt x="210" y="216"/>
                  </a:moveTo>
                  <a:cubicBezTo>
                    <a:pt x="210" y="216"/>
                    <a:pt x="210" y="216"/>
                    <a:pt x="210" y="2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32" name="Freeform 25">
              <a:extLst>
                <a:ext uri="{FF2B5EF4-FFF2-40B4-BE49-F238E27FC236}">
                  <a16:creationId xmlns:a16="http://schemas.microsoft.com/office/drawing/2014/main" id="{0DBF5C8A-0357-9FC8-6253-0E024DE33E9E}"/>
                </a:ext>
              </a:extLst>
            </p:cNvPr>
            <p:cNvSpPr>
              <a:spLocks noEditPoints="1"/>
            </p:cNvSpPr>
            <p:nvPr/>
          </p:nvSpPr>
          <p:spPr bwMode="auto">
            <a:xfrm>
              <a:off x="10412413" y="-1454150"/>
              <a:ext cx="142875" cy="508000"/>
            </a:xfrm>
            <a:custGeom>
              <a:avLst/>
              <a:gdLst>
                <a:gd name="T0" fmla="*/ 29 w 172"/>
                <a:gd name="T1" fmla="*/ 28 h 609"/>
                <a:gd name="T2" fmla="*/ 22 w 172"/>
                <a:gd name="T3" fmla="*/ 64 h 609"/>
                <a:gd name="T4" fmla="*/ 16 w 172"/>
                <a:gd name="T5" fmla="*/ 100 h 609"/>
                <a:gd name="T6" fmla="*/ 8 w 172"/>
                <a:gd name="T7" fmla="*/ 169 h 609"/>
                <a:gd name="T8" fmla="*/ 3 w 172"/>
                <a:gd name="T9" fmla="*/ 232 h 609"/>
                <a:gd name="T10" fmla="*/ 0 w 172"/>
                <a:gd name="T11" fmla="*/ 308 h 609"/>
                <a:gd name="T12" fmla="*/ 0 w 172"/>
                <a:gd name="T13" fmla="*/ 334 h 609"/>
                <a:gd name="T14" fmla="*/ 0 w 172"/>
                <a:gd name="T15" fmla="*/ 360 h 609"/>
                <a:gd name="T16" fmla="*/ 2 w 172"/>
                <a:gd name="T17" fmla="*/ 403 h 609"/>
                <a:gd name="T18" fmla="*/ 2 w 172"/>
                <a:gd name="T19" fmla="*/ 414 h 609"/>
                <a:gd name="T20" fmla="*/ 4 w 172"/>
                <a:gd name="T21" fmla="*/ 437 h 609"/>
                <a:gd name="T22" fmla="*/ 7 w 172"/>
                <a:gd name="T23" fmla="*/ 471 h 609"/>
                <a:gd name="T24" fmla="*/ 9 w 172"/>
                <a:gd name="T25" fmla="*/ 496 h 609"/>
                <a:gd name="T26" fmla="*/ 14 w 172"/>
                <a:gd name="T27" fmla="*/ 535 h 609"/>
                <a:gd name="T28" fmla="*/ 24 w 172"/>
                <a:gd name="T29" fmla="*/ 594 h 609"/>
                <a:gd name="T30" fmla="*/ 40 w 172"/>
                <a:gd name="T31" fmla="*/ 609 h 609"/>
                <a:gd name="T32" fmla="*/ 98 w 172"/>
                <a:gd name="T33" fmla="*/ 592 h 609"/>
                <a:gd name="T34" fmla="*/ 96 w 172"/>
                <a:gd name="T35" fmla="*/ 558 h 609"/>
                <a:gd name="T36" fmla="*/ 95 w 172"/>
                <a:gd name="T37" fmla="*/ 499 h 609"/>
                <a:gd name="T38" fmla="*/ 95 w 172"/>
                <a:gd name="T39" fmla="*/ 483 h 609"/>
                <a:gd name="T40" fmla="*/ 96 w 172"/>
                <a:gd name="T41" fmla="*/ 452 h 609"/>
                <a:gd name="T42" fmla="*/ 97 w 172"/>
                <a:gd name="T43" fmla="*/ 419 h 609"/>
                <a:gd name="T44" fmla="*/ 97 w 172"/>
                <a:gd name="T45" fmla="*/ 413 h 609"/>
                <a:gd name="T46" fmla="*/ 98 w 172"/>
                <a:gd name="T47" fmla="*/ 413 h 609"/>
                <a:gd name="T48" fmla="*/ 98 w 172"/>
                <a:gd name="T49" fmla="*/ 412 h 609"/>
                <a:gd name="T50" fmla="*/ 101 w 172"/>
                <a:gd name="T51" fmla="*/ 371 h 609"/>
                <a:gd name="T52" fmla="*/ 102 w 172"/>
                <a:gd name="T53" fmla="*/ 355 h 609"/>
                <a:gd name="T54" fmla="*/ 106 w 172"/>
                <a:gd name="T55" fmla="*/ 323 h 609"/>
                <a:gd name="T56" fmla="*/ 108 w 172"/>
                <a:gd name="T57" fmla="*/ 307 h 609"/>
                <a:gd name="T58" fmla="*/ 124 w 172"/>
                <a:gd name="T59" fmla="*/ 216 h 609"/>
                <a:gd name="T60" fmla="*/ 142 w 172"/>
                <a:gd name="T61" fmla="*/ 138 h 609"/>
                <a:gd name="T62" fmla="*/ 149 w 172"/>
                <a:gd name="T63" fmla="*/ 116 h 609"/>
                <a:gd name="T64" fmla="*/ 160 w 172"/>
                <a:gd name="T65" fmla="*/ 80 h 609"/>
                <a:gd name="T66" fmla="*/ 169 w 172"/>
                <a:gd name="T67" fmla="*/ 51 h 609"/>
                <a:gd name="T68" fmla="*/ 52 w 172"/>
                <a:gd name="T69" fmla="*/ 2 h 609"/>
                <a:gd name="T70" fmla="*/ 32 w 172"/>
                <a:gd name="T71" fmla="*/ 1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2" h="609">
                  <a:moveTo>
                    <a:pt x="32" y="15"/>
                  </a:moveTo>
                  <a:cubicBezTo>
                    <a:pt x="31" y="18"/>
                    <a:pt x="30" y="23"/>
                    <a:pt x="29" y="28"/>
                  </a:cubicBezTo>
                  <a:cubicBezTo>
                    <a:pt x="28" y="33"/>
                    <a:pt x="27" y="38"/>
                    <a:pt x="26" y="44"/>
                  </a:cubicBezTo>
                  <a:cubicBezTo>
                    <a:pt x="25" y="50"/>
                    <a:pt x="24" y="57"/>
                    <a:pt x="22" y="64"/>
                  </a:cubicBezTo>
                  <a:cubicBezTo>
                    <a:pt x="21" y="72"/>
                    <a:pt x="20" y="79"/>
                    <a:pt x="18" y="87"/>
                  </a:cubicBezTo>
                  <a:cubicBezTo>
                    <a:pt x="18" y="91"/>
                    <a:pt x="17" y="96"/>
                    <a:pt x="16" y="100"/>
                  </a:cubicBezTo>
                  <a:cubicBezTo>
                    <a:pt x="16" y="104"/>
                    <a:pt x="15" y="108"/>
                    <a:pt x="15" y="113"/>
                  </a:cubicBezTo>
                  <a:cubicBezTo>
                    <a:pt x="12" y="130"/>
                    <a:pt x="9" y="149"/>
                    <a:pt x="8" y="169"/>
                  </a:cubicBezTo>
                  <a:cubicBezTo>
                    <a:pt x="7" y="179"/>
                    <a:pt x="6" y="189"/>
                    <a:pt x="5" y="200"/>
                  </a:cubicBezTo>
                  <a:cubicBezTo>
                    <a:pt x="4" y="210"/>
                    <a:pt x="3" y="221"/>
                    <a:pt x="3" y="232"/>
                  </a:cubicBezTo>
                  <a:cubicBezTo>
                    <a:pt x="1" y="253"/>
                    <a:pt x="0" y="276"/>
                    <a:pt x="0" y="299"/>
                  </a:cubicBezTo>
                  <a:cubicBezTo>
                    <a:pt x="0" y="308"/>
                    <a:pt x="0" y="308"/>
                    <a:pt x="0" y="308"/>
                  </a:cubicBezTo>
                  <a:cubicBezTo>
                    <a:pt x="0" y="316"/>
                    <a:pt x="0" y="316"/>
                    <a:pt x="0" y="316"/>
                  </a:cubicBezTo>
                  <a:cubicBezTo>
                    <a:pt x="0" y="322"/>
                    <a:pt x="0" y="328"/>
                    <a:pt x="0" y="334"/>
                  </a:cubicBezTo>
                  <a:cubicBezTo>
                    <a:pt x="0" y="339"/>
                    <a:pt x="0" y="345"/>
                    <a:pt x="0" y="351"/>
                  </a:cubicBezTo>
                  <a:cubicBezTo>
                    <a:pt x="0" y="360"/>
                    <a:pt x="0" y="360"/>
                    <a:pt x="0" y="360"/>
                  </a:cubicBezTo>
                  <a:cubicBezTo>
                    <a:pt x="0" y="368"/>
                    <a:pt x="0" y="368"/>
                    <a:pt x="0" y="368"/>
                  </a:cubicBezTo>
                  <a:cubicBezTo>
                    <a:pt x="1" y="380"/>
                    <a:pt x="1" y="391"/>
                    <a:pt x="2" y="403"/>
                  </a:cubicBezTo>
                  <a:cubicBezTo>
                    <a:pt x="2" y="412"/>
                    <a:pt x="2" y="412"/>
                    <a:pt x="2" y="412"/>
                  </a:cubicBezTo>
                  <a:cubicBezTo>
                    <a:pt x="2" y="414"/>
                    <a:pt x="2" y="414"/>
                    <a:pt x="2" y="414"/>
                  </a:cubicBezTo>
                  <a:cubicBezTo>
                    <a:pt x="2" y="421"/>
                    <a:pt x="2" y="421"/>
                    <a:pt x="2" y="421"/>
                  </a:cubicBezTo>
                  <a:cubicBezTo>
                    <a:pt x="3" y="426"/>
                    <a:pt x="3" y="432"/>
                    <a:pt x="4" y="437"/>
                  </a:cubicBezTo>
                  <a:cubicBezTo>
                    <a:pt x="4" y="443"/>
                    <a:pt x="5" y="448"/>
                    <a:pt x="5" y="454"/>
                  </a:cubicBezTo>
                  <a:cubicBezTo>
                    <a:pt x="5" y="459"/>
                    <a:pt x="6" y="465"/>
                    <a:pt x="7" y="471"/>
                  </a:cubicBezTo>
                  <a:cubicBezTo>
                    <a:pt x="7" y="476"/>
                    <a:pt x="8" y="482"/>
                    <a:pt x="8" y="487"/>
                  </a:cubicBezTo>
                  <a:cubicBezTo>
                    <a:pt x="8" y="490"/>
                    <a:pt x="9" y="493"/>
                    <a:pt x="9" y="496"/>
                  </a:cubicBezTo>
                  <a:cubicBezTo>
                    <a:pt x="9" y="498"/>
                    <a:pt x="10" y="501"/>
                    <a:pt x="10" y="504"/>
                  </a:cubicBezTo>
                  <a:cubicBezTo>
                    <a:pt x="11" y="515"/>
                    <a:pt x="13" y="525"/>
                    <a:pt x="14" y="535"/>
                  </a:cubicBezTo>
                  <a:cubicBezTo>
                    <a:pt x="16" y="546"/>
                    <a:pt x="17" y="556"/>
                    <a:pt x="19" y="565"/>
                  </a:cubicBezTo>
                  <a:cubicBezTo>
                    <a:pt x="20" y="575"/>
                    <a:pt x="22" y="585"/>
                    <a:pt x="24" y="594"/>
                  </a:cubicBezTo>
                  <a:cubicBezTo>
                    <a:pt x="24" y="595"/>
                    <a:pt x="24" y="595"/>
                    <a:pt x="24" y="596"/>
                  </a:cubicBezTo>
                  <a:cubicBezTo>
                    <a:pt x="25" y="604"/>
                    <a:pt x="32" y="609"/>
                    <a:pt x="40" y="609"/>
                  </a:cubicBezTo>
                  <a:cubicBezTo>
                    <a:pt x="82" y="609"/>
                    <a:pt x="82" y="609"/>
                    <a:pt x="82" y="609"/>
                  </a:cubicBezTo>
                  <a:cubicBezTo>
                    <a:pt x="91" y="609"/>
                    <a:pt x="98" y="601"/>
                    <a:pt x="98" y="592"/>
                  </a:cubicBezTo>
                  <a:cubicBezTo>
                    <a:pt x="98" y="590"/>
                    <a:pt x="98" y="587"/>
                    <a:pt x="97" y="585"/>
                  </a:cubicBezTo>
                  <a:cubicBezTo>
                    <a:pt x="97" y="576"/>
                    <a:pt x="96" y="567"/>
                    <a:pt x="96" y="558"/>
                  </a:cubicBezTo>
                  <a:cubicBezTo>
                    <a:pt x="96" y="548"/>
                    <a:pt x="95" y="539"/>
                    <a:pt x="95" y="529"/>
                  </a:cubicBezTo>
                  <a:cubicBezTo>
                    <a:pt x="95" y="519"/>
                    <a:pt x="95" y="509"/>
                    <a:pt x="95" y="499"/>
                  </a:cubicBezTo>
                  <a:cubicBezTo>
                    <a:pt x="95" y="496"/>
                    <a:pt x="95" y="494"/>
                    <a:pt x="95" y="491"/>
                  </a:cubicBezTo>
                  <a:cubicBezTo>
                    <a:pt x="95" y="488"/>
                    <a:pt x="95" y="486"/>
                    <a:pt x="95" y="483"/>
                  </a:cubicBezTo>
                  <a:cubicBezTo>
                    <a:pt x="95" y="478"/>
                    <a:pt x="95" y="473"/>
                    <a:pt x="95" y="468"/>
                  </a:cubicBezTo>
                  <a:cubicBezTo>
                    <a:pt x="95" y="463"/>
                    <a:pt x="96" y="458"/>
                    <a:pt x="96" y="452"/>
                  </a:cubicBezTo>
                  <a:cubicBezTo>
                    <a:pt x="96" y="447"/>
                    <a:pt x="96" y="441"/>
                    <a:pt x="96" y="436"/>
                  </a:cubicBezTo>
                  <a:cubicBezTo>
                    <a:pt x="97" y="430"/>
                    <a:pt x="97" y="425"/>
                    <a:pt x="97" y="419"/>
                  </a:cubicBezTo>
                  <a:cubicBezTo>
                    <a:pt x="97" y="415"/>
                    <a:pt x="97" y="415"/>
                    <a:pt x="97" y="415"/>
                  </a:cubicBezTo>
                  <a:cubicBezTo>
                    <a:pt x="97" y="413"/>
                    <a:pt x="97" y="413"/>
                    <a:pt x="97" y="413"/>
                  </a:cubicBezTo>
                  <a:cubicBezTo>
                    <a:pt x="98" y="413"/>
                    <a:pt x="98" y="413"/>
                    <a:pt x="98" y="413"/>
                  </a:cubicBezTo>
                  <a:cubicBezTo>
                    <a:pt x="98" y="412"/>
                    <a:pt x="98" y="413"/>
                    <a:pt x="98" y="413"/>
                  </a:cubicBezTo>
                  <a:cubicBezTo>
                    <a:pt x="98" y="413"/>
                    <a:pt x="98" y="413"/>
                    <a:pt x="98" y="413"/>
                  </a:cubicBezTo>
                  <a:cubicBezTo>
                    <a:pt x="98" y="412"/>
                    <a:pt x="98" y="412"/>
                    <a:pt x="98" y="412"/>
                  </a:cubicBezTo>
                  <a:cubicBezTo>
                    <a:pt x="98" y="404"/>
                    <a:pt x="98" y="404"/>
                    <a:pt x="98" y="404"/>
                  </a:cubicBezTo>
                  <a:cubicBezTo>
                    <a:pt x="99" y="393"/>
                    <a:pt x="100" y="382"/>
                    <a:pt x="101" y="371"/>
                  </a:cubicBezTo>
                  <a:cubicBezTo>
                    <a:pt x="102" y="363"/>
                    <a:pt x="102" y="363"/>
                    <a:pt x="102" y="363"/>
                  </a:cubicBezTo>
                  <a:cubicBezTo>
                    <a:pt x="102" y="355"/>
                    <a:pt x="102" y="355"/>
                    <a:pt x="102" y="355"/>
                  </a:cubicBezTo>
                  <a:cubicBezTo>
                    <a:pt x="103" y="350"/>
                    <a:pt x="104" y="344"/>
                    <a:pt x="104" y="339"/>
                  </a:cubicBezTo>
                  <a:cubicBezTo>
                    <a:pt x="105" y="334"/>
                    <a:pt x="106" y="328"/>
                    <a:pt x="106" y="323"/>
                  </a:cubicBezTo>
                  <a:cubicBezTo>
                    <a:pt x="107" y="315"/>
                    <a:pt x="107" y="315"/>
                    <a:pt x="107" y="315"/>
                  </a:cubicBezTo>
                  <a:cubicBezTo>
                    <a:pt x="108" y="307"/>
                    <a:pt x="108" y="307"/>
                    <a:pt x="108" y="307"/>
                  </a:cubicBezTo>
                  <a:cubicBezTo>
                    <a:pt x="111" y="286"/>
                    <a:pt x="114" y="265"/>
                    <a:pt x="118" y="246"/>
                  </a:cubicBezTo>
                  <a:cubicBezTo>
                    <a:pt x="120" y="236"/>
                    <a:pt x="122" y="226"/>
                    <a:pt x="124" y="216"/>
                  </a:cubicBezTo>
                  <a:cubicBezTo>
                    <a:pt x="126" y="207"/>
                    <a:pt x="128" y="198"/>
                    <a:pt x="130" y="189"/>
                  </a:cubicBezTo>
                  <a:cubicBezTo>
                    <a:pt x="134" y="171"/>
                    <a:pt x="139" y="154"/>
                    <a:pt x="142" y="138"/>
                  </a:cubicBezTo>
                  <a:cubicBezTo>
                    <a:pt x="143" y="134"/>
                    <a:pt x="144" y="131"/>
                    <a:pt x="145" y="127"/>
                  </a:cubicBezTo>
                  <a:cubicBezTo>
                    <a:pt x="146" y="123"/>
                    <a:pt x="148" y="120"/>
                    <a:pt x="149" y="116"/>
                  </a:cubicBezTo>
                  <a:cubicBezTo>
                    <a:pt x="151" y="110"/>
                    <a:pt x="153" y="103"/>
                    <a:pt x="154" y="97"/>
                  </a:cubicBezTo>
                  <a:cubicBezTo>
                    <a:pt x="156" y="91"/>
                    <a:pt x="158" y="85"/>
                    <a:pt x="160" y="80"/>
                  </a:cubicBezTo>
                  <a:cubicBezTo>
                    <a:pt x="161" y="74"/>
                    <a:pt x="163" y="69"/>
                    <a:pt x="165" y="64"/>
                  </a:cubicBezTo>
                  <a:cubicBezTo>
                    <a:pt x="166" y="59"/>
                    <a:pt x="168" y="55"/>
                    <a:pt x="169" y="51"/>
                  </a:cubicBezTo>
                  <a:cubicBezTo>
                    <a:pt x="172" y="42"/>
                    <a:pt x="167" y="33"/>
                    <a:pt x="158" y="31"/>
                  </a:cubicBezTo>
                  <a:cubicBezTo>
                    <a:pt x="52" y="2"/>
                    <a:pt x="52" y="2"/>
                    <a:pt x="52" y="2"/>
                  </a:cubicBezTo>
                  <a:cubicBezTo>
                    <a:pt x="43" y="0"/>
                    <a:pt x="34" y="6"/>
                    <a:pt x="32" y="15"/>
                  </a:cubicBezTo>
                  <a:close/>
                  <a:moveTo>
                    <a:pt x="32" y="15"/>
                  </a:moveTo>
                  <a:cubicBezTo>
                    <a:pt x="32" y="15"/>
                    <a:pt x="32" y="15"/>
                    <a:pt x="32"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33" name="Freeform 26">
              <a:extLst>
                <a:ext uri="{FF2B5EF4-FFF2-40B4-BE49-F238E27FC236}">
                  <a16:creationId xmlns:a16="http://schemas.microsoft.com/office/drawing/2014/main" id="{139AAF51-B2A6-0CBF-B181-E31AFDE305CA}"/>
                </a:ext>
              </a:extLst>
            </p:cNvPr>
            <p:cNvSpPr>
              <a:spLocks noEditPoints="1"/>
            </p:cNvSpPr>
            <p:nvPr/>
          </p:nvSpPr>
          <p:spPr bwMode="auto">
            <a:xfrm>
              <a:off x="11303000" y="-2613025"/>
              <a:ext cx="774700" cy="1652588"/>
            </a:xfrm>
            <a:custGeom>
              <a:avLst/>
              <a:gdLst>
                <a:gd name="T0" fmla="*/ 172 w 927"/>
                <a:gd name="T1" fmla="*/ 1957 h 1982"/>
                <a:gd name="T2" fmla="*/ 280 w 927"/>
                <a:gd name="T3" fmla="*/ 1982 h 1982"/>
                <a:gd name="T4" fmla="*/ 500 w 927"/>
                <a:gd name="T5" fmla="*/ 1844 h 1982"/>
                <a:gd name="T6" fmla="*/ 519 w 927"/>
                <a:gd name="T7" fmla="*/ 1792 h 1982"/>
                <a:gd name="T8" fmla="*/ 767 w 927"/>
                <a:gd name="T9" fmla="*/ 714 h 1982"/>
                <a:gd name="T10" fmla="*/ 862 w 927"/>
                <a:gd name="T11" fmla="*/ 304 h 1982"/>
                <a:gd name="T12" fmla="*/ 920 w 927"/>
                <a:gd name="T13" fmla="*/ 50 h 1982"/>
                <a:gd name="T14" fmla="*/ 880 w 927"/>
                <a:gd name="T15" fmla="*/ 0 h 1982"/>
                <a:gd name="T16" fmla="*/ 844 w 927"/>
                <a:gd name="T17" fmla="*/ 23 h 1982"/>
                <a:gd name="T18" fmla="*/ 725 w 927"/>
                <a:gd name="T19" fmla="*/ 267 h 1982"/>
                <a:gd name="T20" fmla="*/ 549 w 927"/>
                <a:gd name="T21" fmla="*/ 626 h 1982"/>
                <a:gd name="T22" fmla="*/ 59 w 927"/>
                <a:gd name="T23" fmla="*/ 1629 h 1982"/>
                <a:gd name="T24" fmla="*/ 172 w 927"/>
                <a:gd name="T25" fmla="*/ 1957 h 1982"/>
                <a:gd name="T26" fmla="*/ 289 w 927"/>
                <a:gd name="T27" fmla="*/ 1610 h 1982"/>
                <a:gd name="T28" fmla="*/ 409 w 927"/>
                <a:gd name="T29" fmla="*/ 1730 h 1982"/>
                <a:gd name="T30" fmla="*/ 289 w 927"/>
                <a:gd name="T31" fmla="*/ 1851 h 1982"/>
                <a:gd name="T32" fmla="*/ 168 w 927"/>
                <a:gd name="T33" fmla="*/ 1730 h 1982"/>
                <a:gd name="T34" fmla="*/ 289 w 927"/>
                <a:gd name="T35" fmla="*/ 1610 h 1982"/>
                <a:gd name="T36" fmla="*/ 289 w 927"/>
                <a:gd name="T37" fmla="*/ 1610 h 1982"/>
                <a:gd name="T38" fmla="*/ 289 w 927"/>
                <a:gd name="T39" fmla="*/ 1610 h 1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27" h="1982">
                  <a:moveTo>
                    <a:pt x="172" y="1957"/>
                  </a:moveTo>
                  <a:cubicBezTo>
                    <a:pt x="207" y="1974"/>
                    <a:pt x="243" y="1982"/>
                    <a:pt x="280" y="1982"/>
                  </a:cubicBezTo>
                  <a:cubicBezTo>
                    <a:pt x="370" y="1982"/>
                    <a:pt x="458" y="1932"/>
                    <a:pt x="500" y="1844"/>
                  </a:cubicBezTo>
                  <a:cubicBezTo>
                    <a:pt x="508" y="1828"/>
                    <a:pt x="515" y="1809"/>
                    <a:pt x="519" y="1792"/>
                  </a:cubicBezTo>
                  <a:cubicBezTo>
                    <a:pt x="767" y="714"/>
                    <a:pt x="767" y="714"/>
                    <a:pt x="767" y="714"/>
                  </a:cubicBezTo>
                  <a:cubicBezTo>
                    <a:pt x="862" y="304"/>
                    <a:pt x="862" y="304"/>
                    <a:pt x="862" y="304"/>
                  </a:cubicBezTo>
                  <a:cubicBezTo>
                    <a:pt x="920" y="50"/>
                    <a:pt x="920" y="50"/>
                    <a:pt x="920" y="50"/>
                  </a:cubicBezTo>
                  <a:cubicBezTo>
                    <a:pt x="927" y="20"/>
                    <a:pt x="904" y="0"/>
                    <a:pt x="880" y="0"/>
                  </a:cubicBezTo>
                  <a:cubicBezTo>
                    <a:pt x="866" y="0"/>
                    <a:pt x="852" y="7"/>
                    <a:pt x="844" y="23"/>
                  </a:cubicBezTo>
                  <a:cubicBezTo>
                    <a:pt x="725" y="267"/>
                    <a:pt x="725" y="267"/>
                    <a:pt x="725" y="267"/>
                  </a:cubicBezTo>
                  <a:cubicBezTo>
                    <a:pt x="549" y="626"/>
                    <a:pt x="549" y="626"/>
                    <a:pt x="549" y="626"/>
                  </a:cubicBezTo>
                  <a:cubicBezTo>
                    <a:pt x="59" y="1629"/>
                    <a:pt x="59" y="1629"/>
                    <a:pt x="59" y="1629"/>
                  </a:cubicBezTo>
                  <a:cubicBezTo>
                    <a:pt x="0" y="1751"/>
                    <a:pt x="50" y="1898"/>
                    <a:pt x="172" y="1957"/>
                  </a:cubicBezTo>
                  <a:close/>
                  <a:moveTo>
                    <a:pt x="289" y="1610"/>
                  </a:moveTo>
                  <a:cubicBezTo>
                    <a:pt x="355" y="1610"/>
                    <a:pt x="409" y="1664"/>
                    <a:pt x="409" y="1730"/>
                  </a:cubicBezTo>
                  <a:cubicBezTo>
                    <a:pt x="409" y="1797"/>
                    <a:pt x="355" y="1851"/>
                    <a:pt x="289" y="1851"/>
                  </a:cubicBezTo>
                  <a:cubicBezTo>
                    <a:pt x="222" y="1851"/>
                    <a:pt x="168" y="1797"/>
                    <a:pt x="168" y="1730"/>
                  </a:cubicBezTo>
                  <a:cubicBezTo>
                    <a:pt x="168" y="1664"/>
                    <a:pt x="222" y="1610"/>
                    <a:pt x="289" y="1610"/>
                  </a:cubicBezTo>
                  <a:close/>
                  <a:moveTo>
                    <a:pt x="289" y="1610"/>
                  </a:moveTo>
                  <a:cubicBezTo>
                    <a:pt x="289" y="1610"/>
                    <a:pt x="289" y="1610"/>
                    <a:pt x="289" y="16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grpSp>
      <p:sp>
        <p:nvSpPr>
          <p:cNvPr id="35" name="TextBox 34">
            <a:extLst>
              <a:ext uri="{FF2B5EF4-FFF2-40B4-BE49-F238E27FC236}">
                <a16:creationId xmlns:a16="http://schemas.microsoft.com/office/drawing/2014/main" id="{D3BA5CED-9147-390A-6D4D-E88445E6164E}"/>
              </a:ext>
            </a:extLst>
          </p:cNvPr>
          <p:cNvSpPr txBox="1"/>
          <p:nvPr/>
        </p:nvSpPr>
        <p:spPr>
          <a:xfrm>
            <a:off x="177325" y="3575477"/>
            <a:ext cx="2183551" cy="938719"/>
          </a:xfrm>
          <a:prstGeom prst="rect">
            <a:avLst/>
          </a:prstGeom>
          <a:noFill/>
        </p:spPr>
        <p:txBody>
          <a:bodyPr wrap="square" lIns="0" tIns="0" rIns="0" bIns="0" rtlCol="0">
            <a:spAutoFit/>
          </a:bodyPr>
          <a:lstStyle/>
          <a:p>
            <a:pPr algn="r" defTabSz="914264"/>
            <a:r>
              <a:rPr lang="en-US" sz="1100" b="1" dirty="0">
                <a:solidFill>
                  <a:srgbClr val="BED730"/>
                </a:solidFill>
                <a:latin typeface="+mj-lt"/>
              </a:rPr>
              <a:t>Managed from Cloud </a:t>
            </a:r>
            <a:br>
              <a:rPr lang="en-US" sz="1100" b="1" dirty="0">
                <a:solidFill>
                  <a:srgbClr val="BED730"/>
                </a:solidFill>
                <a:latin typeface="+mj-lt"/>
              </a:rPr>
            </a:br>
            <a:r>
              <a:rPr lang="en-US" sz="1000" dirty="0">
                <a:solidFill>
                  <a:schemeClr val="bg1"/>
                </a:solidFill>
                <a:latin typeface="+mj-lt"/>
              </a:rPr>
              <a:t>– leverages the flexibility provided by cloud deployments to deliver efficiency, </a:t>
            </a:r>
            <a:br>
              <a:rPr lang="en-US" sz="1000" dirty="0">
                <a:solidFill>
                  <a:schemeClr val="bg1"/>
                </a:solidFill>
                <a:latin typeface="+mj-lt"/>
              </a:rPr>
            </a:br>
            <a:r>
              <a:rPr lang="en-US" sz="1000" dirty="0">
                <a:solidFill>
                  <a:schemeClr val="bg1"/>
                </a:solidFill>
                <a:latin typeface="+mj-lt"/>
              </a:rPr>
              <a:t>cost-benefits and technically superior solutions.</a:t>
            </a:r>
          </a:p>
        </p:txBody>
      </p:sp>
      <p:sp>
        <p:nvSpPr>
          <p:cNvPr id="36" name="Oval 35">
            <a:extLst>
              <a:ext uri="{FF2B5EF4-FFF2-40B4-BE49-F238E27FC236}">
                <a16:creationId xmlns:a16="http://schemas.microsoft.com/office/drawing/2014/main" id="{383FD583-37DA-7999-F07F-3CCF1B993FC3}"/>
              </a:ext>
            </a:extLst>
          </p:cNvPr>
          <p:cNvSpPr/>
          <p:nvPr/>
        </p:nvSpPr>
        <p:spPr>
          <a:xfrm>
            <a:off x="2469389" y="3625054"/>
            <a:ext cx="631367" cy="63136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id-ID">
              <a:solidFill>
                <a:schemeClr val="bg1"/>
              </a:solidFill>
              <a:latin typeface="+mj-lt"/>
            </a:endParaRPr>
          </a:p>
        </p:txBody>
      </p:sp>
      <p:grpSp>
        <p:nvGrpSpPr>
          <p:cNvPr id="37" name="Group 36">
            <a:extLst>
              <a:ext uri="{FF2B5EF4-FFF2-40B4-BE49-F238E27FC236}">
                <a16:creationId xmlns:a16="http://schemas.microsoft.com/office/drawing/2014/main" id="{7A511DB8-3BFF-5344-B2C9-CD30BE25B600}"/>
              </a:ext>
            </a:extLst>
          </p:cNvPr>
          <p:cNvGrpSpPr/>
          <p:nvPr/>
        </p:nvGrpSpPr>
        <p:grpSpPr>
          <a:xfrm>
            <a:off x="2577901" y="3738792"/>
            <a:ext cx="414342" cy="425219"/>
            <a:chOff x="-2844800" y="-1676400"/>
            <a:chExt cx="665163" cy="682624"/>
          </a:xfrm>
          <a:solidFill>
            <a:schemeClr val="bg1"/>
          </a:solidFill>
        </p:grpSpPr>
        <p:sp>
          <p:nvSpPr>
            <p:cNvPr id="38" name="Freeform 30">
              <a:extLst>
                <a:ext uri="{FF2B5EF4-FFF2-40B4-BE49-F238E27FC236}">
                  <a16:creationId xmlns:a16="http://schemas.microsoft.com/office/drawing/2014/main" id="{E7EDF821-4B83-C644-978C-6F0A78AFCE15}"/>
                </a:ext>
              </a:extLst>
            </p:cNvPr>
            <p:cNvSpPr>
              <a:spLocks noEditPoints="1"/>
            </p:cNvSpPr>
            <p:nvPr/>
          </p:nvSpPr>
          <p:spPr bwMode="auto">
            <a:xfrm>
              <a:off x="-2701925" y="-1466850"/>
              <a:ext cx="379413" cy="106362"/>
            </a:xfrm>
            <a:custGeom>
              <a:avLst/>
              <a:gdLst>
                <a:gd name="T0" fmla="*/ 166 w 175"/>
                <a:gd name="T1" fmla="*/ 0 h 49"/>
                <a:gd name="T2" fmla="*/ 10 w 175"/>
                <a:gd name="T3" fmla="*/ 0 h 49"/>
                <a:gd name="T4" fmla="*/ 0 w 175"/>
                <a:gd name="T5" fmla="*/ 9 h 49"/>
                <a:gd name="T6" fmla="*/ 0 w 175"/>
                <a:gd name="T7" fmla="*/ 40 h 49"/>
                <a:gd name="T8" fmla="*/ 10 w 175"/>
                <a:gd name="T9" fmla="*/ 49 h 49"/>
                <a:gd name="T10" fmla="*/ 166 w 175"/>
                <a:gd name="T11" fmla="*/ 49 h 49"/>
                <a:gd name="T12" fmla="*/ 175 w 175"/>
                <a:gd name="T13" fmla="*/ 40 h 49"/>
                <a:gd name="T14" fmla="*/ 175 w 175"/>
                <a:gd name="T15" fmla="*/ 9 h 49"/>
                <a:gd name="T16" fmla="*/ 166 w 175"/>
                <a:gd name="T17" fmla="*/ 0 h 49"/>
                <a:gd name="T18" fmla="*/ 17 w 175"/>
                <a:gd name="T19" fmla="*/ 21 h 49"/>
                <a:gd name="T20" fmla="*/ 11 w 175"/>
                <a:gd name="T21" fmla="*/ 16 h 49"/>
                <a:gd name="T22" fmla="*/ 17 w 175"/>
                <a:gd name="T23" fmla="*/ 10 h 49"/>
                <a:gd name="T24" fmla="*/ 22 w 175"/>
                <a:gd name="T25" fmla="*/ 16 h 49"/>
                <a:gd name="T26" fmla="*/ 17 w 175"/>
                <a:gd name="T27" fmla="*/ 21 h 49"/>
                <a:gd name="T28" fmla="*/ 151 w 175"/>
                <a:gd name="T29" fmla="*/ 37 h 49"/>
                <a:gd name="T30" fmla="*/ 112 w 175"/>
                <a:gd name="T31" fmla="*/ 37 h 49"/>
                <a:gd name="T32" fmla="*/ 112 w 175"/>
                <a:gd name="T33" fmla="*/ 24 h 49"/>
                <a:gd name="T34" fmla="*/ 151 w 175"/>
                <a:gd name="T35" fmla="*/ 24 h 49"/>
                <a:gd name="T36" fmla="*/ 151 w 175"/>
                <a:gd name="T37" fmla="*/ 37 h 49"/>
                <a:gd name="T38" fmla="*/ 151 w 175"/>
                <a:gd name="T39" fmla="*/ 37 h 49"/>
                <a:gd name="T40" fmla="*/ 151 w 175"/>
                <a:gd name="T41" fmla="*/ 3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49">
                  <a:moveTo>
                    <a:pt x="166" y="0"/>
                  </a:moveTo>
                  <a:cubicBezTo>
                    <a:pt x="10" y="0"/>
                    <a:pt x="10" y="0"/>
                    <a:pt x="10" y="0"/>
                  </a:cubicBezTo>
                  <a:cubicBezTo>
                    <a:pt x="5" y="0"/>
                    <a:pt x="0" y="4"/>
                    <a:pt x="0" y="9"/>
                  </a:cubicBezTo>
                  <a:cubicBezTo>
                    <a:pt x="0" y="40"/>
                    <a:pt x="0" y="40"/>
                    <a:pt x="0" y="40"/>
                  </a:cubicBezTo>
                  <a:cubicBezTo>
                    <a:pt x="0" y="45"/>
                    <a:pt x="5" y="49"/>
                    <a:pt x="10" y="49"/>
                  </a:cubicBezTo>
                  <a:cubicBezTo>
                    <a:pt x="166" y="49"/>
                    <a:pt x="166" y="49"/>
                    <a:pt x="166" y="49"/>
                  </a:cubicBezTo>
                  <a:cubicBezTo>
                    <a:pt x="171" y="49"/>
                    <a:pt x="175" y="45"/>
                    <a:pt x="175" y="40"/>
                  </a:cubicBezTo>
                  <a:cubicBezTo>
                    <a:pt x="175" y="9"/>
                    <a:pt x="175" y="9"/>
                    <a:pt x="175" y="9"/>
                  </a:cubicBezTo>
                  <a:cubicBezTo>
                    <a:pt x="175" y="4"/>
                    <a:pt x="171" y="0"/>
                    <a:pt x="166" y="0"/>
                  </a:cubicBezTo>
                  <a:close/>
                  <a:moveTo>
                    <a:pt x="17" y="21"/>
                  </a:moveTo>
                  <a:cubicBezTo>
                    <a:pt x="14" y="21"/>
                    <a:pt x="11" y="19"/>
                    <a:pt x="11" y="16"/>
                  </a:cubicBezTo>
                  <a:cubicBezTo>
                    <a:pt x="11" y="13"/>
                    <a:pt x="14" y="10"/>
                    <a:pt x="17" y="10"/>
                  </a:cubicBezTo>
                  <a:cubicBezTo>
                    <a:pt x="20" y="10"/>
                    <a:pt x="22" y="13"/>
                    <a:pt x="22" y="16"/>
                  </a:cubicBezTo>
                  <a:cubicBezTo>
                    <a:pt x="22" y="19"/>
                    <a:pt x="20" y="21"/>
                    <a:pt x="17" y="21"/>
                  </a:cubicBezTo>
                  <a:close/>
                  <a:moveTo>
                    <a:pt x="151" y="37"/>
                  </a:moveTo>
                  <a:cubicBezTo>
                    <a:pt x="112" y="37"/>
                    <a:pt x="112" y="37"/>
                    <a:pt x="112" y="37"/>
                  </a:cubicBezTo>
                  <a:cubicBezTo>
                    <a:pt x="112" y="24"/>
                    <a:pt x="112" y="24"/>
                    <a:pt x="112" y="24"/>
                  </a:cubicBezTo>
                  <a:cubicBezTo>
                    <a:pt x="151" y="24"/>
                    <a:pt x="151" y="24"/>
                    <a:pt x="151" y="24"/>
                  </a:cubicBezTo>
                  <a:lnTo>
                    <a:pt x="151" y="37"/>
                  </a:lnTo>
                  <a:close/>
                  <a:moveTo>
                    <a:pt x="151" y="37"/>
                  </a:moveTo>
                  <a:cubicBezTo>
                    <a:pt x="151" y="37"/>
                    <a:pt x="151" y="37"/>
                    <a:pt x="151"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39" name="Freeform 31">
              <a:extLst>
                <a:ext uri="{FF2B5EF4-FFF2-40B4-BE49-F238E27FC236}">
                  <a16:creationId xmlns:a16="http://schemas.microsoft.com/office/drawing/2014/main" id="{963BDFB5-FC85-A2A5-8918-C9337004B547}"/>
                </a:ext>
              </a:extLst>
            </p:cNvPr>
            <p:cNvSpPr>
              <a:spLocks noEditPoints="1"/>
            </p:cNvSpPr>
            <p:nvPr/>
          </p:nvSpPr>
          <p:spPr bwMode="auto">
            <a:xfrm>
              <a:off x="-2701925" y="-1349375"/>
              <a:ext cx="379413" cy="104775"/>
            </a:xfrm>
            <a:custGeom>
              <a:avLst/>
              <a:gdLst>
                <a:gd name="T0" fmla="*/ 166 w 175"/>
                <a:gd name="T1" fmla="*/ 0 h 49"/>
                <a:gd name="T2" fmla="*/ 10 w 175"/>
                <a:gd name="T3" fmla="*/ 0 h 49"/>
                <a:gd name="T4" fmla="*/ 0 w 175"/>
                <a:gd name="T5" fmla="*/ 9 h 49"/>
                <a:gd name="T6" fmla="*/ 0 w 175"/>
                <a:gd name="T7" fmla="*/ 39 h 49"/>
                <a:gd name="T8" fmla="*/ 10 w 175"/>
                <a:gd name="T9" fmla="*/ 49 h 49"/>
                <a:gd name="T10" fmla="*/ 166 w 175"/>
                <a:gd name="T11" fmla="*/ 49 h 49"/>
                <a:gd name="T12" fmla="*/ 175 w 175"/>
                <a:gd name="T13" fmla="*/ 39 h 49"/>
                <a:gd name="T14" fmla="*/ 175 w 175"/>
                <a:gd name="T15" fmla="*/ 9 h 49"/>
                <a:gd name="T16" fmla="*/ 166 w 175"/>
                <a:gd name="T17" fmla="*/ 0 h 49"/>
                <a:gd name="T18" fmla="*/ 17 w 175"/>
                <a:gd name="T19" fmla="*/ 21 h 49"/>
                <a:gd name="T20" fmla="*/ 11 w 175"/>
                <a:gd name="T21" fmla="*/ 16 h 49"/>
                <a:gd name="T22" fmla="*/ 17 w 175"/>
                <a:gd name="T23" fmla="*/ 10 h 49"/>
                <a:gd name="T24" fmla="*/ 22 w 175"/>
                <a:gd name="T25" fmla="*/ 16 h 49"/>
                <a:gd name="T26" fmla="*/ 17 w 175"/>
                <a:gd name="T27" fmla="*/ 21 h 49"/>
                <a:gd name="T28" fmla="*/ 151 w 175"/>
                <a:gd name="T29" fmla="*/ 37 h 49"/>
                <a:gd name="T30" fmla="*/ 112 w 175"/>
                <a:gd name="T31" fmla="*/ 37 h 49"/>
                <a:gd name="T32" fmla="*/ 112 w 175"/>
                <a:gd name="T33" fmla="*/ 24 h 49"/>
                <a:gd name="T34" fmla="*/ 151 w 175"/>
                <a:gd name="T35" fmla="*/ 24 h 49"/>
                <a:gd name="T36" fmla="*/ 151 w 175"/>
                <a:gd name="T37" fmla="*/ 37 h 49"/>
                <a:gd name="T38" fmla="*/ 151 w 175"/>
                <a:gd name="T39" fmla="*/ 37 h 49"/>
                <a:gd name="T40" fmla="*/ 151 w 175"/>
                <a:gd name="T41" fmla="*/ 3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49">
                  <a:moveTo>
                    <a:pt x="166" y="0"/>
                  </a:moveTo>
                  <a:cubicBezTo>
                    <a:pt x="10" y="0"/>
                    <a:pt x="10" y="0"/>
                    <a:pt x="10" y="0"/>
                  </a:cubicBezTo>
                  <a:cubicBezTo>
                    <a:pt x="5" y="0"/>
                    <a:pt x="0" y="4"/>
                    <a:pt x="0" y="9"/>
                  </a:cubicBezTo>
                  <a:cubicBezTo>
                    <a:pt x="0" y="39"/>
                    <a:pt x="0" y="39"/>
                    <a:pt x="0" y="39"/>
                  </a:cubicBezTo>
                  <a:cubicBezTo>
                    <a:pt x="0" y="45"/>
                    <a:pt x="5" y="49"/>
                    <a:pt x="10" y="49"/>
                  </a:cubicBezTo>
                  <a:cubicBezTo>
                    <a:pt x="166" y="49"/>
                    <a:pt x="166" y="49"/>
                    <a:pt x="166" y="49"/>
                  </a:cubicBezTo>
                  <a:cubicBezTo>
                    <a:pt x="171" y="49"/>
                    <a:pt x="175" y="45"/>
                    <a:pt x="175" y="39"/>
                  </a:cubicBezTo>
                  <a:cubicBezTo>
                    <a:pt x="175" y="9"/>
                    <a:pt x="175" y="9"/>
                    <a:pt x="175" y="9"/>
                  </a:cubicBezTo>
                  <a:cubicBezTo>
                    <a:pt x="175" y="4"/>
                    <a:pt x="171" y="0"/>
                    <a:pt x="166" y="0"/>
                  </a:cubicBezTo>
                  <a:close/>
                  <a:moveTo>
                    <a:pt x="17" y="21"/>
                  </a:moveTo>
                  <a:cubicBezTo>
                    <a:pt x="14" y="21"/>
                    <a:pt x="11" y="19"/>
                    <a:pt x="11" y="16"/>
                  </a:cubicBezTo>
                  <a:cubicBezTo>
                    <a:pt x="11" y="12"/>
                    <a:pt x="14" y="10"/>
                    <a:pt x="17" y="10"/>
                  </a:cubicBezTo>
                  <a:cubicBezTo>
                    <a:pt x="20" y="10"/>
                    <a:pt x="22" y="12"/>
                    <a:pt x="22" y="16"/>
                  </a:cubicBezTo>
                  <a:cubicBezTo>
                    <a:pt x="22" y="19"/>
                    <a:pt x="20" y="21"/>
                    <a:pt x="17" y="21"/>
                  </a:cubicBezTo>
                  <a:close/>
                  <a:moveTo>
                    <a:pt x="151" y="37"/>
                  </a:moveTo>
                  <a:cubicBezTo>
                    <a:pt x="112" y="37"/>
                    <a:pt x="112" y="37"/>
                    <a:pt x="112" y="37"/>
                  </a:cubicBezTo>
                  <a:cubicBezTo>
                    <a:pt x="112" y="24"/>
                    <a:pt x="112" y="24"/>
                    <a:pt x="112" y="24"/>
                  </a:cubicBezTo>
                  <a:cubicBezTo>
                    <a:pt x="151" y="24"/>
                    <a:pt x="151" y="24"/>
                    <a:pt x="151" y="24"/>
                  </a:cubicBezTo>
                  <a:lnTo>
                    <a:pt x="151" y="37"/>
                  </a:lnTo>
                  <a:close/>
                  <a:moveTo>
                    <a:pt x="151" y="37"/>
                  </a:moveTo>
                  <a:cubicBezTo>
                    <a:pt x="151" y="37"/>
                    <a:pt x="151" y="37"/>
                    <a:pt x="151"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40" name="Freeform 32">
              <a:extLst>
                <a:ext uri="{FF2B5EF4-FFF2-40B4-BE49-F238E27FC236}">
                  <a16:creationId xmlns:a16="http://schemas.microsoft.com/office/drawing/2014/main" id="{6418ADF8-8BEF-8C29-6407-2A0CD9C947DB}"/>
                </a:ext>
              </a:extLst>
            </p:cNvPr>
            <p:cNvSpPr>
              <a:spLocks noEditPoints="1"/>
            </p:cNvSpPr>
            <p:nvPr/>
          </p:nvSpPr>
          <p:spPr bwMode="auto">
            <a:xfrm>
              <a:off x="-2701925" y="-1233488"/>
              <a:ext cx="379413" cy="103187"/>
            </a:xfrm>
            <a:custGeom>
              <a:avLst/>
              <a:gdLst>
                <a:gd name="T0" fmla="*/ 166 w 175"/>
                <a:gd name="T1" fmla="*/ 0 h 48"/>
                <a:gd name="T2" fmla="*/ 10 w 175"/>
                <a:gd name="T3" fmla="*/ 0 h 48"/>
                <a:gd name="T4" fmla="*/ 0 w 175"/>
                <a:gd name="T5" fmla="*/ 9 h 48"/>
                <a:gd name="T6" fmla="*/ 0 w 175"/>
                <a:gd name="T7" fmla="*/ 39 h 48"/>
                <a:gd name="T8" fmla="*/ 10 w 175"/>
                <a:gd name="T9" fmla="*/ 48 h 48"/>
                <a:gd name="T10" fmla="*/ 166 w 175"/>
                <a:gd name="T11" fmla="*/ 48 h 48"/>
                <a:gd name="T12" fmla="*/ 175 w 175"/>
                <a:gd name="T13" fmla="*/ 39 h 48"/>
                <a:gd name="T14" fmla="*/ 175 w 175"/>
                <a:gd name="T15" fmla="*/ 9 h 48"/>
                <a:gd name="T16" fmla="*/ 166 w 175"/>
                <a:gd name="T17" fmla="*/ 0 h 48"/>
                <a:gd name="T18" fmla="*/ 17 w 175"/>
                <a:gd name="T19" fmla="*/ 21 h 48"/>
                <a:gd name="T20" fmla="*/ 11 w 175"/>
                <a:gd name="T21" fmla="*/ 15 h 48"/>
                <a:gd name="T22" fmla="*/ 17 w 175"/>
                <a:gd name="T23" fmla="*/ 10 h 48"/>
                <a:gd name="T24" fmla="*/ 22 w 175"/>
                <a:gd name="T25" fmla="*/ 15 h 48"/>
                <a:gd name="T26" fmla="*/ 17 w 175"/>
                <a:gd name="T27" fmla="*/ 21 h 48"/>
                <a:gd name="T28" fmla="*/ 151 w 175"/>
                <a:gd name="T29" fmla="*/ 37 h 48"/>
                <a:gd name="T30" fmla="*/ 112 w 175"/>
                <a:gd name="T31" fmla="*/ 37 h 48"/>
                <a:gd name="T32" fmla="*/ 112 w 175"/>
                <a:gd name="T33" fmla="*/ 24 h 48"/>
                <a:gd name="T34" fmla="*/ 151 w 175"/>
                <a:gd name="T35" fmla="*/ 24 h 48"/>
                <a:gd name="T36" fmla="*/ 151 w 175"/>
                <a:gd name="T37" fmla="*/ 37 h 48"/>
                <a:gd name="T38" fmla="*/ 151 w 175"/>
                <a:gd name="T39" fmla="*/ 37 h 48"/>
                <a:gd name="T40" fmla="*/ 151 w 175"/>
                <a:gd name="T41"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48">
                  <a:moveTo>
                    <a:pt x="166" y="0"/>
                  </a:moveTo>
                  <a:cubicBezTo>
                    <a:pt x="10" y="0"/>
                    <a:pt x="10" y="0"/>
                    <a:pt x="10" y="0"/>
                  </a:cubicBezTo>
                  <a:cubicBezTo>
                    <a:pt x="5" y="0"/>
                    <a:pt x="0" y="4"/>
                    <a:pt x="0" y="9"/>
                  </a:cubicBezTo>
                  <a:cubicBezTo>
                    <a:pt x="0" y="39"/>
                    <a:pt x="0" y="39"/>
                    <a:pt x="0" y="39"/>
                  </a:cubicBezTo>
                  <a:cubicBezTo>
                    <a:pt x="0" y="44"/>
                    <a:pt x="5" y="48"/>
                    <a:pt x="10" y="48"/>
                  </a:cubicBezTo>
                  <a:cubicBezTo>
                    <a:pt x="166" y="48"/>
                    <a:pt x="166" y="48"/>
                    <a:pt x="166" y="48"/>
                  </a:cubicBezTo>
                  <a:cubicBezTo>
                    <a:pt x="171" y="48"/>
                    <a:pt x="175" y="44"/>
                    <a:pt x="175" y="39"/>
                  </a:cubicBezTo>
                  <a:cubicBezTo>
                    <a:pt x="175" y="9"/>
                    <a:pt x="175" y="9"/>
                    <a:pt x="175" y="9"/>
                  </a:cubicBezTo>
                  <a:cubicBezTo>
                    <a:pt x="175" y="4"/>
                    <a:pt x="171" y="0"/>
                    <a:pt x="166" y="0"/>
                  </a:cubicBezTo>
                  <a:close/>
                  <a:moveTo>
                    <a:pt x="17" y="21"/>
                  </a:moveTo>
                  <a:cubicBezTo>
                    <a:pt x="14" y="21"/>
                    <a:pt x="11" y="18"/>
                    <a:pt x="11" y="15"/>
                  </a:cubicBezTo>
                  <a:cubicBezTo>
                    <a:pt x="11" y="12"/>
                    <a:pt x="14" y="10"/>
                    <a:pt x="17" y="10"/>
                  </a:cubicBezTo>
                  <a:cubicBezTo>
                    <a:pt x="20" y="10"/>
                    <a:pt x="22" y="12"/>
                    <a:pt x="22" y="15"/>
                  </a:cubicBezTo>
                  <a:cubicBezTo>
                    <a:pt x="22" y="18"/>
                    <a:pt x="20" y="21"/>
                    <a:pt x="17" y="21"/>
                  </a:cubicBezTo>
                  <a:close/>
                  <a:moveTo>
                    <a:pt x="151" y="37"/>
                  </a:moveTo>
                  <a:cubicBezTo>
                    <a:pt x="112" y="37"/>
                    <a:pt x="112" y="37"/>
                    <a:pt x="112" y="37"/>
                  </a:cubicBezTo>
                  <a:cubicBezTo>
                    <a:pt x="112" y="24"/>
                    <a:pt x="112" y="24"/>
                    <a:pt x="112" y="24"/>
                  </a:cubicBezTo>
                  <a:cubicBezTo>
                    <a:pt x="151" y="24"/>
                    <a:pt x="151" y="24"/>
                    <a:pt x="151" y="24"/>
                  </a:cubicBezTo>
                  <a:lnTo>
                    <a:pt x="151" y="37"/>
                  </a:lnTo>
                  <a:close/>
                  <a:moveTo>
                    <a:pt x="151" y="37"/>
                  </a:moveTo>
                  <a:cubicBezTo>
                    <a:pt x="151" y="37"/>
                    <a:pt x="151" y="37"/>
                    <a:pt x="151" y="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41" name="Freeform 33">
              <a:extLst>
                <a:ext uri="{FF2B5EF4-FFF2-40B4-BE49-F238E27FC236}">
                  <a16:creationId xmlns:a16="http://schemas.microsoft.com/office/drawing/2014/main" id="{DEF3BA83-89AF-1CAB-C034-4B2E2183A890}"/>
                </a:ext>
              </a:extLst>
            </p:cNvPr>
            <p:cNvSpPr>
              <a:spLocks noEditPoints="1"/>
            </p:cNvSpPr>
            <p:nvPr/>
          </p:nvSpPr>
          <p:spPr bwMode="auto">
            <a:xfrm>
              <a:off x="-2697163" y="-1116013"/>
              <a:ext cx="369888" cy="122237"/>
            </a:xfrm>
            <a:custGeom>
              <a:avLst/>
              <a:gdLst>
                <a:gd name="T0" fmla="*/ 154 w 233"/>
                <a:gd name="T1" fmla="*/ 32 h 77"/>
                <a:gd name="T2" fmla="*/ 131 w 233"/>
                <a:gd name="T3" fmla="*/ 32 h 77"/>
                <a:gd name="T4" fmla="*/ 131 w 233"/>
                <a:gd name="T5" fmla="*/ 0 h 77"/>
                <a:gd name="T6" fmla="*/ 102 w 233"/>
                <a:gd name="T7" fmla="*/ 0 h 77"/>
                <a:gd name="T8" fmla="*/ 102 w 233"/>
                <a:gd name="T9" fmla="*/ 32 h 77"/>
                <a:gd name="T10" fmla="*/ 80 w 233"/>
                <a:gd name="T11" fmla="*/ 32 h 77"/>
                <a:gd name="T12" fmla="*/ 80 w 233"/>
                <a:gd name="T13" fmla="*/ 40 h 77"/>
                <a:gd name="T14" fmla="*/ 0 w 233"/>
                <a:gd name="T15" fmla="*/ 40 h 77"/>
                <a:gd name="T16" fmla="*/ 0 w 233"/>
                <a:gd name="T17" fmla="*/ 69 h 77"/>
                <a:gd name="T18" fmla="*/ 80 w 233"/>
                <a:gd name="T19" fmla="*/ 69 h 77"/>
                <a:gd name="T20" fmla="*/ 80 w 233"/>
                <a:gd name="T21" fmla="*/ 77 h 77"/>
                <a:gd name="T22" fmla="*/ 154 w 233"/>
                <a:gd name="T23" fmla="*/ 77 h 77"/>
                <a:gd name="T24" fmla="*/ 154 w 233"/>
                <a:gd name="T25" fmla="*/ 69 h 77"/>
                <a:gd name="T26" fmla="*/ 233 w 233"/>
                <a:gd name="T27" fmla="*/ 69 h 77"/>
                <a:gd name="T28" fmla="*/ 233 w 233"/>
                <a:gd name="T29" fmla="*/ 40 h 77"/>
                <a:gd name="T30" fmla="*/ 154 w 233"/>
                <a:gd name="T31" fmla="*/ 40 h 77"/>
                <a:gd name="T32" fmla="*/ 154 w 233"/>
                <a:gd name="T33" fmla="*/ 32 h 77"/>
                <a:gd name="T34" fmla="*/ 154 w 233"/>
                <a:gd name="T35" fmla="*/ 32 h 77"/>
                <a:gd name="T36" fmla="*/ 154 w 233"/>
                <a:gd name="T3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3" h="77">
                  <a:moveTo>
                    <a:pt x="154" y="32"/>
                  </a:moveTo>
                  <a:lnTo>
                    <a:pt x="131" y="32"/>
                  </a:lnTo>
                  <a:lnTo>
                    <a:pt x="131" y="0"/>
                  </a:lnTo>
                  <a:lnTo>
                    <a:pt x="102" y="0"/>
                  </a:lnTo>
                  <a:lnTo>
                    <a:pt x="102" y="32"/>
                  </a:lnTo>
                  <a:lnTo>
                    <a:pt x="80" y="32"/>
                  </a:lnTo>
                  <a:lnTo>
                    <a:pt x="80" y="40"/>
                  </a:lnTo>
                  <a:lnTo>
                    <a:pt x="0" y="40"/>
                  </a:lnTo>
                  <a:lnTo>
                    <a:pt x="0" y="69"/>
                  </a:lnTo>
                  <a:lnTo>
                    <a:pt x="80" y="69"/>
                  </a:lnTo>
                  <a:lnTo>
                    <a:pt x="80" y="77"/>
                  </a:lnTo>
                  <a:lnTo>
                    <a:pt x="154" y="77"/>
                  </a:lnTo>
                  <a:lnTo>
                    <a:pt x="154" y="69"/>
                  </a:lnTo>
                  <a:lnTo>
                    <a:pt x="233" y="69"/>
                  </a:lnTo>
                  <a:lnTo>
                    <a:pt x="233" y="40"/>
                  </a:lnTo>
                  <a:lnTo>
                    <a:pt x="154" y="40"/>
                  </a:lnTo>
                  <a:lnTo>
                    <a:pt x="154" y="32"/>
                  </a:lnTo>
                  <a:close/>
                  <a:moveTo>
                    <a:pt x="154" y="32"/>
                  </a:moveTo>
                  <a:lnTo>
                    <a:pt x="154"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42" name="Freeform 34">
              <a:extLst>
                <a:ext uri="{FF2B5EF4-FFF2-40B4-BE49-F238E27FC236}">
                  <a16:creationId xmlns:a16="http://schemas.microsoft.com/office/drawing/2014/main" id="{4DC329D8-170D-41C0-1A66-A85E8E250E04}"/>
                </a:ext>
              </a:extLst>
            </p:cNvPr>
            <p:cNvSpPr>
              <a:spLocks noEditPoints="1"/>
            </p:cNvSpPr>
            <p:nvPr/>
          </p:nvSpPr>
          <p:spPr bwMode="auto">
            <a:xfrm>
              <a:off x="-2697163" y="-1116013"/>
              <a:ext cx="369888" cy="122237"/>
            </a:xfrm>
            <a:custGeom>
              <a:avLst/>
              <a:gdLst>
                <a:gd name="T0" fmla="*/ 154 w 233"/>
                <a:gd name="T1" fmla="*/ 32 h 77"/>
                <a:gd name="T2" fmla="*/ 131 w 233"/>
                <a:gd name="T3" fmla="*/ 32 h 77"/>
                <a:gd name="T4" fmla="*/ 131 w 233"/>
                <a:gd name="T5" fmla="*/ 0 h 77"/>
                <a:gd name="T6" fmla="*/ 102 w 233"/>
                <a:gd name="T7" fmla="*/ 0 h 77"/>
                <a:gd name="T8" fmla="*/ 102 w 233"/>
                <a:gd name="T9" fmla="*/ 32 h 77"/>
                <a:gd name="T10" fmla="*/ 80 w 233"/>
                <a:gd name="T11" fmla="*/ 32 h 77"/>
                <a:gd name="T12" fmla="*/ 80 w 233"/>
                <a:gd name="T13" fmla="*/ 40 h 77"/>
                <a:gd name="T14" fmla="*/ 0 w 233"/>
                <a:gd name="T15" fmla="*/ 40 h 77"/>
                <a:gd name="T16" fmla="*/ 0 w 233"/>
                <a:gd name="T17" fmla="*/ 69 h 77"/>
                <a:gd name="T18" fmla="*/ 80 w 233"/>
                <a:gd name="T19" fmla="*/ 69 h 77"/>
                <a:gd name="T20" fmla="*/ 80 w 233"/>
                <a:gd name="T21" fmla="*/ 77 h 77"/>
                <a:gd name="T22" fmla="*/ 154 w 233"/>
                <a:gd name="T23" fmla="*/ 77 h 77"/>
                <a:gd name="T24" fmla="*/ 154 w 233"/>
                <a:gd name="T25" fmla="*/ 69 h 77"/>
                <a:gd name="T26" fmla="*/ 233 w 233"/>
                <a:gd name="T27" fmla="*/ 69 h 77"/>
                <a:gd name="T28" fmla="*/ 233 w 233"/>
                <a:gd name="T29" fmla="*/ 40 h 77"/>
                <a:gd name="T30" fmla="*/ 154 w 233"/>
                <a:gd name="T31" fmla="*/ 40 h 77"/>
                <a:gd name="T32" fmla="*/ 154 w 233"/>
                <a:gd name="T33" fmla="*/ 32 h 77"/>
                <a:gd name="T34" fmla="*/ 154 w 233"/>
                <a:gd name="T35" fmla="*/ 32 h 77"/>
                <a:gd name="T36" fmla="*/ 154 w 233"/>
                <a:gd name="T3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3" h="77">
                  <a:moveTo>
                    <a:pt x="154" y="32"/>
                  </a:moveTo>
                  <a:lnTo>
                    <a:pt x="131" y="32"/>
                  </a:lnTo>
                  <a:lnTo>
                    <a:pt x="131" y="0"/>
                  </a:lnTo>
                  <a:lnTo>
                    <a:pt x="102" y="0"/>
                  </a:lnTo>
                  <a:lnTo>
                    <a:pt x="102" y="32"/>
                  </a:lnTo>
                  <a:lnTo>
                    <a:pt x="80" y="32"/>
                  </a:lnTo>
                  <a:lnTo>
                    <a:pt x="80" y="40"/>
                  </a:lnTo>
                  <a:lnTo>
                    <a:pt x="0" y="40"/>
                  </a:lnTo>
                  <a:lnTo>
                    <a:pt x="0" y="69"/>
                  </a:lnTo>
                  <a:lnTo>
                    <a:pt x="80" y="69"/>
                  </a:lnTo>
                  <a:lnTo>
                    <a:pt x="80" y="77"/>
                  </a:lnTo>
                  <a:lnTo>
                    <a:pt x="154" y="77"/>
                  </a:lnTo>
                  <a:lnTo>
                    <a:pt x="154" y="69"/>
                  </a:lnTo>
                  <a:lnTo>
                    <a:pt x="233" y="69"/>
                  </a:lnTo>
                  <a:lnTo>
                    <a:pt x="233" y="40"/>
                  </a:lnTo>
                  <a:lnTo>
                    <a:pt x="154" y="40"/>
                  </a:lnTo>
                  <a:lnTo>
                    <a:pt x="154" y="32"/>
                  </a:lnTo>
                  <a:moveTo>
                    <a:pt x="154" y="32"/>
                  </a:moveTo>
                  <a:lnTo>
                    <a:pt x="154" y="32"/>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43" name="Freeform 35">
              <a:extLst>
                <a:ext uri="{FF2B5EF4-FFF2-40B4-BE49-F238E27FC236}">
                  <a16:creationId xmlns:a16="http://schemas.microsoft.com/office/drawing/2014/main" id="{CCB19A57-49E3-7635-BF02-A13D804DCFFE}"/>
                </a:ext>
              </a:extLst>
            </p:cNvPr>
            <p:cNvSpPr>
              <a:spLocks noEditPoints="1"/>
            </p:cNvSpPr>
            <p:nvPr/>
          </p:nvSpPr>
          <p:spPr bwMode="auto">
            <a:xfrm>
              <a:off x="-2844800" y="-1676400"/>
              <a:ext cx="665163" cy="388937"/>
            </a:xfrm>
            <a:custGeom>
              <a:avLst/>
              <a:gdLst>
                <a:gd name="T0" fmla="*/ 246 w 307"/>
                <a:gd name="T1" fmla="*/ 47 h 180"/>
                <a:gd name="T2" fmla="*/ 240 w 307"/>
                <a:gd name="T3" fmla="*/ 44 h 180"/>
                <a:gd name="T4" fmla="*/ 186 w 307"/>
                <a:gd name="T5" fmla="*/ 17 h 180"/>
                <a:gd name="T6" fmla="*/ 182 w 307"/>
                <a:gd name="T7" fmla="*/ 17 h 180"/>
                <a:gd name="T8" fmla="*/ 177 w 307"/>
                <a:gd name="T9" fmla="*/ 15 h 180"/>
                <a:gd name="T10" fmla="*/ 132 w 307"/>
                <a:gd name="T11" fmla="*/ 0 h 180"/>
                <a:gd name="T12" fmla="*/ 64 w 307"/>
                <a:gd name="T13" fmla="*/ 43 h 180"/>
                <a:gd name="T14" fmla="*/ 58 w 307"/>
                <a:gd name="T15" fmla="*/ 47 h 180"/>
                <a:gd name="T16" fmla="*/ 0 w 307"/>
                <a:gd name="T17" fmla="*/ 114 h 180"/>
                <a:gd name="T18" fmla="*/ 53 w 307"/>
                <a:gd name="T19" fmla="*/ 180 h 180"/>
                <a:gd name="T20" fmla="*/ 53 w 307"/>
                <a:gd name="T21" fmla="*/ 160 h 180"/>
                <a:gd name="T22" fmla="*/ 54 w 307"/>
                <a:gd name="T23" fmla="*/ 153 h 180"/>
                <a:gd name="T24" fmla="*/ 26 w 307"/>
                <a:gd name="T25" fmla="*/ 114 h 180"/>
                <a:gd name="T26" fmla="*/ 67 w 307"/>
                <a:gd name="T27" fmla="*/ 73 h 180"/>
                <a:gd name="T28" fmla="*/ 71 w 307"/>
                <a:gd name="T29" fmla="*/ 73 h 180"/>
                <a:gd name="T30" fmla="*/ 84 w 307"/>
                <a:gd name="T31" fmla="*/ 63 h 180"/>
                <a:gd name="T32" fmla="*/ 132 w 307"/>
                <a:gd name="T33" fmla="*/ 26 h 180"/>
                <a:gd name="T34" fmla="*/ 166 w 307"/>
                <a:gd name="T35" fmla="*/ 40 h 180"/>
                <a:gd name="T36" fmla="*/ 178 w 307"/>
                <a:gd name="T37" fmla="*/ 44 h 180"/>
                <a:gd name="T38" fmla="*/ 186 w 307"/>
                <a:gd name="T39" fmla="*/ 43 h 180"/>
                <a:gd name="T40" fmla="*/ 223 w 307"/>
                <a:gd name="T41" fmla="*/ 66 h 180"/>
                <a:gd name="T42" fmla="*/ 236 w 307"/>
                <a:gd name="T43" fmla="*/ 73 h 180"/>
                <a:gd name="T44" fmla="*/ 240 w 307"/>
                <a:gd name="T45" fmla="*/ 73 h 180"/>
                <a:gd name="T46" fmla="*/ 281 w 307"/>
                <a:gd name="T47" fmla="*/ 114 h 180"/>
                <a:gd name="T48" fmla="*/ 253 w 307"/>
                <a:gd name="T49" fmla="*/ 153 h 180"/>
                <a:gd name="T50" fmla="*/ 254 w 307"/>
                <a:gd name="T51" fmla="*/ 160 h 180"/>
                <a:gd name="T52" fmla="*/ 254 w 307"/>
                <a:gd name="T53" fmla="*/ 180 h 180"/>
                <a:gd name="T54" fmla="*/ 307 w 307"/>
                <a:gd name="T55" fmla="*/ 114 h 180"/>
                <a:gd name="T56" fmla="*/ 246 w 307"/>
                <a:gd name="T57" fmla="*/ 47 h 180"/>
                <a:gd name="T58" fmla="*/ 246 w 307"/>
                <a:gd name="T59" fmla="*/ 47 h 180"/>
                <a:gd name="T60" fmla="*/ 246 w 307"/>
                <a:gd name="T61" fmla="*/ 4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7" h="180">
                  <a:moveTo>
                    <a:pt x="246" y="47"/>
                  </a:moveTo>
                  <a:cubicBezTo>
                    <a:pt x="244" y="47"/>
                    <a:pt x="242" y="46"/>
                    <a:pt x="240" y="44"/>
                  </a:cubicBezTo>
                  <a:cubicBezTo>
                    <a:pt x="228" y="27"/>
                    <a:pt x="208" y="17"/>
                    <a:pt x="186" y="17"/>
                  </a:cubicBezTo>
                  <a:cubicBezTo>
                    <a:pt x="185" y="17"/>
                    <a:pt x="184" y="17"/>
                    <a:pt x="182" y="17"/>
                  </a:cubicBezTo>
                  <a:cubicBezTo>
                    <a:pt x="180" y="17"/>
                    <a:pt x="179" y="16"/>
                    <a:pt x="177" y="15"/>
                  </a:cubicBezTo>
                  <a:cubicBezTo>
                    <a:pt x="164" y="5"/>
                    <a:pt x="148" y="0"/>
                    <a:pt x="132" y="0"/>
                  </a:cubicBezTo>
                  <a:cubicBezTo>
                    <a:pt x="102" y="0"/>
                    <a:pt x="76" y="17"/>
                    <a:pt x="64" y="43"/>
                  </a:cubicBezTo>
                  <a:cubicBezTo>
                    <a:pt x="63" y="45"/>
                    <a:pt x="60" y="47"/>
                    <a:pt x="58" y="47"/>
                  </a:cubicBezTo>
                  <a:cubicBezTo>
                    <a:pt x="25" y="52"/>
                    <a:pt x="0" y="80"/>
                    <a:pt x="0" y="114"/>
                  </a:cubicBezTo>
                  <a:cubicBezTo>
                    <a:pt x="0" y="146"/>
                    <a:pt x="23" y="173"/>
                    <a:pt x="53" y="180"/>
                  </a:cubicBezTo>
                  <a:cubicBezTo>
                    <a:pt x="53" y="160"/>
                    <a:pt x="53" y="160"/>
                    <a:pt x="53" y="160"/>
                  </a:cubicBezTo>
                  <a:cubicBezTo>
                    <a:pt x="53" y="157"/>
                    <a:pt x="54" y="155"/>
                    <a:pt x="54" y="153"/>
                  </a:cubicBezTo>
                  <a:cubicBezTo>
                    <a:pt x="38" y="147"/>
                    <a:pt x="26" y="132"/>
                    <a:pt x="26" y="114"/>
                  </a:cubicBezTo>
                  <a:cubicBezTo>
                    <a:pt x="26" y="92"/>
                    <a:pt x="45" y="73"/>
                    <a:pt x="67" y="73"/>
                  </a:cubicBezTo>
                  <a:cubicBezTo>
                    <a:pt x="68" y="73"/>
                    <a:pt x="69" y="73"/>
                    <a:pt x="71" y="73"/>
                  </a:cubicBezTo>
                  <a:cubicBezTo>
                    <a:pt x="77" y="74"/>
                    <a:pt x="83" y="70"/>
                    <a:pt x="84" y="63"/>
                  </a:cubicBezTo>
                  <a:cubicBezTo>
                    <a:pt x="90" y="42"/>
                    <a:pt x="109" y="26"/>
                    <a:pt x="132" y="26"/>
                  </a:cubicBezTo>
                  <a:cubicBezTo>
                    <a:pt x="145" y="26"/>
                    <a:pt x="157" y="31"/>
                    <a:pt x="166" y="40"/>
                  </a:cubicBezTo>
                  <a:cubicBezTo>
                    <a:pt x="169" y="43"/>
                    <a:pt x="174" y="45"/>
                    <a:pt x="178" y="44"/>
                  </a:cubicBezTo>
                  <a:cubicBezTo>
                    <a:pt x="181" y="43"/>
                    <a:pt x="184" y="43"/>
                    <a:pt x="186" y="43"/>
                  </a:cubicBezTo>
                  <a:cubicBezTo>
                    <a:pt x="202" y="43"/>
                    <a:pt x="216" y="52"/>
                    <a:pt x="223" y="66"/>
                  </a:cubicBezTo>
                  <a:cubicBezTo>
                    <a:pt x="225" y="71"/>
                    <a:pt x="231" y="74"/>
                    <a:pt x="236" y="73"/>
                  </a:cubicBezTo>
                  <a:cubicBezTo>
                    <a:pt x="238" y="73"/>
                    <a:pt x="239" y="73"/>
                    <a:pt x="240" y="73"/>
                  </a:cubicBezTo>
                  <a:cubicBezTo>
                    <a:pt x="263" y="73"/>
                    <a:pt x="281" y="92"/>
                    <a:pt x="281" y="114"/>
                  </a:cubicBezTo>
                  <a:cubicBezTo>
                    <a:pt x="281" y="132"/>
                    <a:pt x="269" y="147"/>
                    <a:pt x="253" y="153"/>
                  </a:cubicBezTo>
                  <a:cubicBezTo>
                    <a:pt x="254" y="155"/>
                    <a:pt x="254" y="157"/>
                    <a:pt x="254" y="160"/>
                  </a:cubicBezTo>
                  <a:cubicBezTo>
                    <a:pt x="254" y="180"/>
                    <a:pt x="254" y="180"/>
                    <a:pt x="254" y="180"/>
                  </a:cubicBezTo>
                  <a:cubicBezTo>
                    <a:pt x="284" y="173"/>
                    <a:pt x="307" y="146"/>
                    <a:pt x="307" y="114"/>
                  </a:cubicBezTo>
                  <a:cubicBezTo>
                    <a:pt x="307" y="79"/>
                    <a:pt x="280" y="50"/>
                    <a:pt x="246" y="47"/>
                  </a:cubicBezTo>
                  <a:close/>
                  <a:moveTo>
                    <a:pt x="246" y="47"/>
                  </a:moveTo>
                  <a:cubicBezTo>
                    <a:pt x="246" y="47"/>
                    <a:pt x="246" y="47"/>
                    <a:pt x="246" y="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grpSp>
      <p:sp>
        <p:nvSpPr>
          <p:cNvPr id="45" name="TextBox 44">
            <a:extLst>
              <a:ext uri="{FF2B5EF4-FFF2-40B4-BE49-F238E27FC236}">
                <a16:creationId xmlns:a16="http://schemas.microsoft.com/office/drawing/2014/main" id="{29ACEEE7-0B9C-0705-C0AF-FBA3ADAE7235}"/>
              </a:ext>
            </a:extLst>
          </p:cNvPr>
          <p:cNvSpPr txBox="1"/>
          <p:nvPr/>
        </p:nvSpPr>
        <p:spPr>
          <a:xfrm>
            <a:off x="734160" y="2445597"/>
            <a:ext cx="1615511" cy="630942"/>
          </a:xfrm>
          <a:prstGeom prst="rect">
            <a:avLst/>
          </a:prstGeom>
          <a:noFill/>
        </p:spPr>
        <p:txBody>
          <a:bodyPr wrap="square" lIns="0" tIns="0" rIns="0" bIns="0" rtlCol="0">
            <a:spAutoFit/>
          </a:bodyPr>
          <a:lstStyle/>
          <a:p>
            <a:pPr algn="r" defTabSz="914264"/>
            <a:r>
              <a:rPr lang="en-US" sz="1100" b="1" dirty="0">
                <a:solidFill>
                  <a:srgbClr val="BED730"/>
                </a:solidFill>
                <a:latin typeface="+mj-lt"/>
              </a:rPr>
              <a:t>Ease of deployment </a:t>
            </a:r>
            <a:br>
              <a:rPr lang="en-US" sz="1000" b="1" dirty="0">
                <a:solidFill>
                  <a:schemeClr val="bg1"/>
                </a:solidFill>
                <a:latin typeface="+mj-lt"/>
              </a:rPr>
            </a:br>
            <a:r>
              <a:rPr lang="en-US" sz="1000" dirty="0">
                <a:solidFill>
                  <a:schemeClr val="bg1"/>
                </a:solidFill>
                <a:latin typeface="+mj-lt"/>
              </a:rPr>
              <a:t>- Customer only needs to specify the site </a:t>
            </a:r>
            <a:br>
              <a:rPr lang="en-US" sz="1000" dirty="0">
                <a:solidFill>
                  <a:schemeClr val="bg1"/>
                </a:solidFill>
                <a:latin typeface="+mj-lt"/>
              </a:rPr>
            </a:br>
            <a:r>
              <a:rPr lang="en-US" sz="1000" dirty="0">
                <a:solidFill>
                  <a:schemeClr val="bg1"/>
                </a:solidFill>
                <a:latin typeface="+mj-lt"/>
              </a:rPr>
              <a:t>to be covered.</a:t>
            </a:r>
          </a:p>
        </p:txBody>
      </p:sp>
      <p:sp>
        <p:nvSpPr>
          <p:cNvPr id="46" name="Oval 45">
            <a:extLst>
              <a:ext uri="{FF2B5EF4-FFF2-40B4-BE49-F238E27FC236}">
                <a16:creationId xmlns:a16="http://schemas.microsoft.com/office/drawing/2014/main" id="{BFD712BE-4174-E612-08D0-3CFD8695E549}"/>
              </a:ext>
            </a:extLst>
          </p:cNvPr>
          <p:cNvSpPr/>
          <p:nvPr/>
        </p:nvSpPr>
        <p:spPr>
          <a:xfrm>
            <a:off x="2454599" y="2420231"/>
            <a:ext cx="631367" cy="6313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id-ID">
              <a:solidFill>
                <a:schemeClr val="bg1"/>
              </a:solidFill>
              <a:latin typeface="+mj-lt"/>
            </a:endParaRPr>
          </a:p>
        </p:txBody>
      </p:sp>
      <p:grpSp>
        <p:nvGrpSpPr>
          <p:cNvPr id="47" name="Group 46">
            <a:extLst>
              <a:ext uri="{FF2B5EF4-FFF2-40B4-BE49-F238E27FC236}">
                <a16:creationId xmlns:a16="http://schemas.microsoft.com/office/drawing/2014/main" id="{E5BAB049-DDF9-8B33-A1D5-1DB3719747AE}"/>
              </a:ext>
            </a:extLst>
          </p:cNvPr>
          <p:cNvGrpSpPr/>
          <p:nvPr/>
        </p:nvGrpSpPr>
        <p:grpSpPr>
          <a:xfrm>
            <a:off x="2583658" y="2550328"/>
            <a:ext cx="373249" cy="371172"/>
            <a:chOff x="-1970088" y="-1149350"/>
            <a:chExt cx="1141413" cy="1135062"/>
          </a:xfrm>
          <a:solidFill>
            <a:schemeClr val="bg1"/>
          </a:solidFill>
        </p:grpSpPr>
        <p:sp>
          <p:nvSpPr>
            <p:cNvPr id="48" name="Freeform 39">
              <a:extLst>
                <a:ext uri="{FF2B5EF4-FFF2-40B4-BE49-F238E27FC236}">
                  <a16:creationId xmlns:a16="http://schemas.microsoft.com/office/drawing/2014/main" id="{D00D97EA-E98A-45D3-B2BB-839698778256}"/>
                </a:ext>
              </a:extLst>
            </p:cNvPr>
            <p:cNvSpPr>
              <a:spLocks noEditPoints="1"/>
            </p:cNvSpPr>
            <p:nvPr/>
          </p:nvSpPr>
          <p:spPr bwMode="auto">
            <a:xfrm>
              <a:off x="-1970088" y="-966788"/>
              <a:ext cx="1141413" cy="952500"/>
            </a:xfrm>
            <a:custGeom>
              <a:avLst/>
              <a:gdLst>
                <a:gd name="T0" fmla="*/ 1562 w 2560"/>
                <a:gd name="T1" fmla="*/ 797 h 2148"/>
                <a:gd name="T2" fmla="*/ 998 w 2560"/>
                <a:gd name="T3" fmla="*/ 797 h 2148"/>
                <a:gd name="T4" fmla="*/ 576 w 2560"/>
                <a:gd name="T5" fmla="*/ 418 h 2148"/>
                <a:gd name="T6" fmla="*/ 229 w 2560"/>
                <a:gd name="T7" fmla="*/ 1417 h 2148"/>
                <a:gd name="T8" fmla="*/ 2057 w 2560"/>
                <a:gd name="T9" fmla="*/ 328 h 2148"/>
                <a:gd name="T10" fmla="*/ 1792 w 2560"/>
                <a:gd name="T11" fmla="*/ 862 h 2148"/>
                <a:gd name="T12" fmla="*/ 1136 w 2560"/>
                <a:gd name="T13" fmla="*/ 978 h 2148"/>
                <a:gd name="T14" fmla="*/ 757 w 2560"/>
                <a:gd name="T15" fmla="*/ 556 h 2148"/>
                <a:gd name="T16" fmla="*/ 183 w 2560"/>
                <a:gd name="T17" fmla="*/ 228 h 2148"/>
                <a:gd name="T18" fmla="*/ 2049 w 2560"/>
                <a:gd name="T19" fmla="*/ 183 h 2148"/>
                <a:gd name="T20" fmla="*/ 1879 w 2560"/>
                <a:gd name="T21" fmla="*/ 670 h 2148"/>
                <a:gd name="T22" fmla="*/ 1334 w 2560"/>
                <a:gd name="T23" fmla="*/ 1051 h 2148"/>
                <a:gd name="T24" fmla="*/ 692 w 2560"/>
                <a:gd name="T25" fmla="*/ 786 h 2148"/>
                <a:gd name="T26" fmla="*/ 511 w 2560"/>
                <a:gd name="T27" fmla="*/ 183 h 2148"/>
                <a:gd name="T28" fmla="*/ 2377 w 2560"/>
                <a:gd name="T29" fmla="*/ 228 h 2148"/>
                <a:gd name="T30" fmla="*/ 1849 w 2560"/>
                <a:gd name="T31" fmla="*/ 445 h 2148"/>
                <a:gd name="T32" fmla="*/ 1451 w 2560"/>
                <a:gd name="T33" fmla="*/ 843 h 2148"/>
                <a:gd name="T34" fmla="*/ 884 w 2560"/>
                <a:gd name="T35" fmla="*/ 873 h 2148"/>
                <a:gd name="T36" fmla="*/ 503 w 2560"/>
                <a:gd name="T37" fmla="*/ 328 h 2148"/>
                <a:gd name="T38" fmla="*/ 2331 w 2560"/>
                <a:gd name="T39" fmla="*/ 1417 h 2148"/>
                <a:gd name="T40" fmla="*/ 1984 w 2560"/>
                <a:gd name="T41" fmla="*/ 418 h 2148"/>
                <a:gd name="T42" fmla="*/ 1676 w 2560"/>
                <a:gd name="T43" fmla="*/ 873 h 2148"/>
                <a:gd name="T44" fmla="*/ 1110 w 2560"/>
                <a:gd name="T45" fmla="*/ 843 h 2148"/>
                <a:gd name="T46" fmla="*/ 711 w 2560"/>
                <a:gd name="T47" fmla="*/ 445 h 2148"/>
                <a:gd name="T48" fmla="*/ 183 w 2560"/>
                <a:gd name="T49" fmla="*/ 1371 h 2148"/>
                <a:gd name="T50" fmla="*/ 2057 w 2560"/>
                <a:gd name="T51" fmla="*/ 220 h 2148"/>
                <a:gd name="T52" fmla="*/ 1868 w 2560"/>
                <a:gd name="T53" fmla="*/ 786 h 2148"/>
                <a:gd name="T54" fmla="*/ 1226 w 2560"/>
                <a:gd name="T55" fmla="*/ 1051 h 2148"/>
                <a:gd name="T56" fmla="*/ 681 w 2560"/>
                <a:gd name="T57" fmla="*/ 670 h 2148"/>
                <a:gd name="T58" fmla="*/ 229 w 2560"/>
                <a:gd name="T59" fmla="*/ 183 h 2148"/>
                <a:gd name="T60" fmla="*/ 2331 w 2560"/>
                <a:gd name="T61" fmla="*/ 183 h 2148"/>
                <a:gd name="T62" fmla="*/ 1807 w 2560"/>
                <a:gd name="T63" fmla="*/ 0 h 2148"/>
                <a:gd name="T64" fmla="*/ 91 w 2560"/>
                <a:gd name="T65" fmla="*/ 1371 h 2148"/>
                <a:gd name="T66" fmla="*/ 0 w 2560"/>
                <a:gd name="T67" fmla="*/ 1691 h 2148"/>
                <a:gd name="T68" fmla="*/ 1051 w 2560"/>
                <a:gd name="T69" fmla="*/ 1691 h 2148"/>
                <a:gd name="T70" fmla="*/ 1803 w 2560"/>
                <a:gd name="T71" fmla="*/ 556 h 2148"/>
                <a:gd name="T72" fmla="*/ 1424 w 2560"/>
                <a:gd name="T73" fmla="*/ 978 h 2148"/>
                <a:gd name="T74" fmla="*/ 768 w 2560"/>
                <a:gd name="T75" fmla="*/ 862 h 2148"/>
                <a:gd name="T76" fmla="*/ 503 w 2560"/>
                <a:gd name="T77" fmla="*/ 220 h 2148"/>
                <a:gd name="T78" fmla="*/ 2377 w 2560"/>
                <a:gd name="T79" fmla="*/ 1371 h 2148"/>
                <a:gd name="T80" fmla="*/ 1849 w 2560"/>
                <a:gd name="T81" fmla="*/ 445 h 2148"/>
                <a:gd name="T82" fmla="*/ 1562 w 2560"/>
                <a:gd name="T83" fmla="*/ 797 h 2148"/>
                <a:gd name="T84" fmla="*/ 998 w 2560"/>
                <a:gd name="T85" fmla="*/ 797 h 2148"/>
                <a:gd name="T86" fmla="*/ 576 w 2560"/>
                <a:gd name="T87" fmla="*/ 418 h 2148"/>
                <a:gd name="T88" fmla="*/ 229 w 2560"/>
                <a:gd name="T89" fmla="*/ 1417 h 2148"/>
                <a:gd name="T90" fmla="*/ 2057 w 2560"/>
                <a:gd name="T91" fmla="*/ 328 h 2148"/>
                <a:gd name="T92" fmla="*/ 1792 w 2560"/>
                <a:gd name="T93" fmla="*/ 862 h 2148"/>
                <a:gd name="T94" fmla="*/ 1136 w 2560"/>
                <a:gd name="T95" fmla="*/ 978 h 2148"/>
                <a:gd name="T96" fmla="*/ 757 w 2560"/>
                <a:gd name="T97" fmla="*/ 556 h 2148"/>
                <a:gd name="T98" fmla="*/ 183 w 2560"/>
                <a:gd name="T99" fmla="*/ 228 h 2148"/>
                <a:gd name="T100" fmla="*/ 2049 w 2560"/>
                <a:gd name="T101" fmla="*/ 183 h 2148"/>
                <a:gd name="T102" fmla="*/ 1879 w 2560"/>
                <a:gd name="T103" fmla="*/ 670 h 2148"/>
                <a:gd name="T104" fmla="*/ 1334 w 2560"/>
                <a:gd name="T105" fmla="*/ 1051 h 2148"/>
                <a:gd name="T106" fmla="*/ 692 w 2560"/>
                <a:gd name="T107" fmla="*/ 786 h 2148"/>
                <a:gd name="T108" fmla="*/ 511 w 2560"/>
                <a:gd name="T109" fmla="*/ 183 h 2148"/>
                <a:gd name="T110" fmla="*/ 2377 w 2560"/>
                <a:gd name="T111" fmla="*/ 228 h 2148"/>
                <a:gd name="T112" fmla="*/ 1849 w 2560"/>
                <a:gd name="T113" fmla="*/ 445 h 2148"/>
                <a:gd name="T114" fmla="*/ 1451 w 2560"/>
                <a:gd name="T115" fmla="*/ 843 h 2148"/>
                <a:gd name="T116" fmla="*/ 884 w 2560"/>
                <a:gd name="T117" fmla="*/ 873 h 2148"/>
                <a:gd name="T118" fmla="*/ 503 w 2560"/>
                <a:gd name="T119" fmla="*/ 328 h 2148"/>
                <a:gd name="T120" fmla="*/ 2331 w 2560"/>
                <a:gd name="T121" fmla="*/ 1417 h 2148"/>
                <a:gd name="T122" fmla="*/ 1984 w 2560"/>
                <a:gd name="T123" fmla="*/ 418 h 2148"/>
                <a:gd name="T124" fmla="*/ 1829 w 2560"/>
                <a:gd name="T125" fmla="*/ 2057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60" h="2148">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2469" y="0"/>
                  </a:moveTo>
                  <a:cubicBezTo>
                    <a:pt x="1807" y="0"/>
                    <a:pt x="1807" y="0"/>
                    <a:pt x="1807" y="0"/>
                  </a:cubicBezTo>
                  <a:cubicBezTo>
                    <a:pt x="1823" y="29"/>
                    <a:pt x="1835" y="60"/>
                    <a:pt x="1845" y="91"/>
                  </a:cubicBezTo>
                  <a:cubicBezTo>
                    <a:pt x="2331" y="91"/>
                    <a:pt x="2331" y="91"/>
                    <a:pt x="2331" y="91"/>
                  </a:cubicBezTo>
                  <a:cubicBezTo>
                    <a:pt x="2407" y="91"/>
                    <a:pt x="2468" y="153"/>
                    <a:pt x="2469" y="228"/>
                  </a:cubicBezTo>
                  <a:cubicBezTo>
                    <a:pt x="2469" y="1371"/>
                    <a:pt x="2469" y="1371"/>
                    <a:pt x="2469" y="1371"/>
                  </a:cubicBezTo>
                  <a:cubicBezTo>
                    <a:pt x="2468" y="1447"/>
                    <a:pt x="2407" y="1508"/>
                    <a:pt x="2331" y="1508"/>
                  </a:cubicBezTo>
                  <a:cubicBezTo>
                    <a:pt x="229" y="1508"/>
                    <a:pt x="229" y="1508"/>
                    <a:pt x="229" y="1508"/>
                  </a:cubicBezTo>
                  <a:cubicBezTo>
                    <a:pt x="153" y="1508"/>
                    <a:pt x="92" y="1447"/>
                    <a:pt x="91" y="1371"/>
                  </a:cubicBezTo>
                  <a:cubicBezTo>
                    <a:pt x="91" y="228"/>
                    <a:pt x="91" y="228"/>
                    <a:pt x="91" y="228"/>
                  </a:cubicBezTo>
                  <a:cubicBezTo>
                    <a:pt x="92" y="153"/>
                    <a:pt x="153" y="91"/>
                    <a:pt x="229" y="91"/>
                  </a:cubicBezTo>
                  <a:cubicBezTo>
                    <a:pt x="715" y="91"/>
                    <a:pt x="715" y="91"/>
                    <a:pt x="715" y="91"/>
                  </a:cubicBezTo>
                  <a:cubicBezTo>
                    <a:pt x="725" y="60"/>
                    <a:pt x="737" y="29"/>
                    <a:pt x="753" y="0"/>
                  </a:cubicBezTo>
                  <a:cubicBezTo>
                    <a:pt x="91" y="0"/>
                    <a:pt x="91" y="0"/>
                    <a:pt x="91" y="0"/>
                  </a:cubicBezTo>
                  <a:cubicBezTo>
                    <a:pt x="41" y="0"/>
                    <a:pt x="0" y="41"/>
                    <a:pt x="0" y="91"/>
                  </a:cubicBezTo>
                  <a:cubicBezTo>
                    <a:pt x="0" y="1691"/>
                    <a:pt x="0" y="1691"/>
                    <a:pt x="0" y="1691"/>
                  </a:cubicBezTo>
                  <a:cubicBezTo>
                    <a:pt x="0" y="1742"/>
                    <a:pt x="41" y="1782"/>
                    <a:pt x="91" y="1783"/>
                  </a:cubicBezTo>
                  <a:cubicBezTo>
                    <a:pt x="2469" y="1783"/>
                    <a:pt x="2469" y="1783"/>
                    <a:pt x="2469" y="1783"/>
                  </a:cubicBezTo>
                  <a:cubicBezTo>
                    <a:pt x="2519" y="1782"/>
                    <a:pt x="2560" y="1742"/>
                    <a:pt x="2560" y="1691"/>
                  </a:cubicBezTo>
                  <a:cubicBezTo>
                    <a:pt x="2560" y="91"/>
                    <a:pt x="2560" y="91"/>
                    <a:pt x="2560" y="91"/>
                  </a:cubicBezTo>
                  <a:cubicBezTo>
                    <a:pt x="2560" y="41"/>
                    <a:pt x="2519" y="0"/>
                    <a:pt x="2469" y="0"/>
                  </a:cubicBezTo>
                  <a:close/>
                  <a:moveTo>
                    <a:pt x="1509" y="1691"/>
                  </a:moveTo>
                  <a:cubicBezTo>
                    <a:pt x="1051" y="1691"/>
                    <a:pt x="1051" y="1691"/>
                    <a:pt x="1051" y="1691"/>
                  </a:cubicBezTo>
                  <a:cubicBezTo>
                    <a:pt x="1026" y="1691"/>
                    <a:pt x="1006" y="1671"/>
                    <a:pt x="1006" y="1645"/>
                  </a:cubicBezTo>
                  <a:cubicBezTo>
                    <a:pt x="1006" y="1620"/>
                    <a:pt x="1026" y="1600"/>
                    <a:pt x="1051" y="1600"/>
                  </a:cubicBezTo>
                  <a:cubicBezTo>
                    <a:pt x="1509" y="1600"/>
                    <a:pt x="1509" y="1600"/>
                    <a:pt x="1509" y="1600"/>
                  </a:cubicBezTo>
                  <a:cubicBezTo>
                    <a:pt x="1534" y="1600"/>
                    <a:pt x="1554" y="1620"/>
                    <a:pt x="1554" y="1645"/>
                  </a:cubicBezTo>
                  <a:cubicBezTo>
                    <a:pt x="1554" y="1671"/>
                    <a:pt x="1534" y="1691"/>
                    <a:pt x="1509" y="1691"/>
                  </a:cubicBezTo>
                  <a:close/>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1849" y="445"/>
                  </a:moveTo>
                  <a:cubicBezTo>
                    <a:pt x="1838" y="484"/>
                    <a:pt x="1822" y="521"/>
                    <a:pt x="1803" y="556"/>
                  </a:cubicBezTo>
                  <a:cubicBezTo>
                    <a:pt x="1879" y="670"/>
                    <a:pt x="1879" y="670"/>
                    <a:pt x="1879" y="670"/>
                  </a:cubicBezTo>
                  <a:cubicBezTo>
                    <a:pt x="1903" y="706"/>
                    <a:pt x="1898" y="755"/>
                    <a:pt x="1868" y="786"/>
                  </a:cubicBezTo>
                  <a:cubicBezTo>
                    <a:pt x="1792" y="862"/>
                    <a:pt x="1792" y="862"/>
                    <a:pt x="1792" y="862"/>
                  </a:cubicBezTo>
                  <a:cubicBezTo>
                    <a:pt x="1760" y="893"/>
                    <a:pt x="1712" y="897"/>
                    <a:pt x="1676" y="873"/>
                  </a:cubicBezTo>
                  <a:cubicBezTo>
                    <a:pt x="1562" y="797"/>
                    <a:pt x="1562" y="797"/>
                    <a:pt x="1562" y="797"/>
                  </a:cubicBezTo>
                  <a:cubicBezTo>
                    <a:pt x="1527" y="816"/>
                    <a:pt x="1490" y="832"/>
                    <a:pt x="1451" y="843"/>
                  </a:cubicBezTo>
                  <a:cubicBezTo>
                    <a:pt x="1424" y="978"/>
                    <a:pt x="1424" y="978"/>
                    <a:pt x="1424" y="978"/>
                  </a:cubicBezTo>
                  <a:cubicBezTo>
                    <a:pt x="1415" y="1020"/>
                    <a:pt x="1378" y="1051"/>
                    <a:pt x="1334" y="1051"/>
                  </a:cubicBezTo>
                  <a:cubicBezTo>
                    <a:pt x="1226" y="1051"/>
                    <a:pt x="1226" y="1051"/>
                    <a:pt x="1226" y="1051"/>
                  </a:cubicBezTo>
                  <a:cubicBezTo>
                    <a:pt x="1182" y="1051"/>
                    <a:pt x="1145" y="1020"/>
                    <a:pt x="1136" y="978"/>
                  </a:cubicBezTo>
                  <a:cubicBezTo>
                    <a:pt x="1110" y="843"/>
                    <a:pt x="1110" y="843"/>
                    <a:pt x="1110" y="843"/>
                  </a:cubicBezTo>
                  <a:cubicBezTo>
                    <a:pt x="1071" y="832"/>
                    <a:pt x="1034" y="817"/>
                    <a:pt x="998" y="797"/>
                  </a:cubicBezTo>
                  <a:cubicBezTo>
                    <a:pt x="884" y="873"/>
                    <a:pt x="884" y="873"/>
                    <a:pt x="884" y="873"/>
                  </a:cubicBezTo>
                  <a:cubicBezTo>
                    <a:pt x="848" y="897"/>
                    <a:pt x="800" y="893"/>
                    <a:pt x="768" y="862"/>
                  </a:cubicBezTo>
                  <a:cubicBezTo>
                    <a:pt x="692" y="786"/>
                    <a:pt x="692" y="786"/>
                    <a:pt x="692" y="786"/>
                  </a:cubicBezTo>
                  <a:cubicBezTo>
                    <a:pt x="661" y="755"/>
                    <a:pt x="657" y="706"/>
                    <a:pt x="681" y="670"/>
                  </a:cubicBezTo>
                  <a:cubicBezTo>
                    <a:pt x="757" y="556"/>
                    <a:pt x="757" y="556"/>
                    <a:pt x="757" y="556"/>
                  </a:cubicBezTo>
                  <a:cubicBezTo>
                    <a:pt x="738" y="521"/>
                    <a:pt x="722" y="484"/>
                    <a:pt x="711" y="445"/>
                  </a:cubicBezTo>
                  <a:cubicBezTo>
                    <a:pt x="576" y="418"/>
                    <a:pt x="576" y="418"/>
                    <a:pt x="576" y="418"/>
                  </a:cubicBezTo>
                  <a:cubicBezTo>
                    <a:pt x="534" y="409"/>
                    <a:pt x="503" y="372"/>
                    <a:pt x="503" y="328"/>
                  </a:cubicBezTo>
                  <a:cubicBezTo>
                    <a:pt x="503" y="220"/>
                    <a:pt x="503" y="220"/>
                    <a:pt x="503" y="220"/>
                  </a:cubicBezTo>
                  <a:cubicBezTo>
                    <a:pt x="503" y="207"/>
                    <a:pt x="506" y="194"/>
                    <a:pt x="511" y="183"/>
                  </a:cubicBezTo>
                  <a:cubicBezTo>
                    <a:pt x="229" y="183"/>
                    <a:pt x="229" y="183"/>
                    <a:pt x="229" y="183"/>
                  </a:cubicBezTo>
                  <a:cubicBezTo>
                    <a:pt x="203" y="183"/>
                    <a:pt x="183" y="203"/>
                    <a:pt x="183" y="228"/>
                  </a:cubicBezTo>
                  <a:cubicBezTo>
                    <a:pt x="183" y="1371"/>
                    <a:pt x="183" y="1371"/>
                    <a:pt x="183" y="1371"/>
                  </a:cubicBezTo>
                  <a:cubicBezTo>
                    <a:pt x="183" y="1396"/>
                    <a:pt x="203" y="1417"/>
                    <a:pt x="229" y="1417"/>
                  </a:cubicBezTo>
                  <a:cubicBezTo>
                    <a:pt x="2331" y="1417"/>
                    <a:pt x="2331" y="1417"/>
                    <a:pt x="2331" y="1417"/>
                  </a:cubicBezTo>
                  <a:cubicBezTo>
                    <a:pt x="2357" y="1417"/>
                    <a:pt x="2377" y="1396"/>
                    <a:pt x="2377" y="1371"/>
                  </a:cubicBezTo>
                  <a:cubicBezTo>
                    <a:pt x="2377" y="228"/>
                    <a:pt x="2377" y="228"/>
                    <a:pt x="2377" y="228"/>
                  </a:cubicBezTo>
                  <a:cubicBezTo>
                    <a:pt x="2377" y="203"/>
                    <a:pt x="2357" y="183"/>
                    <a:pt x="2331" y="183"/>
                  </a:cubicBezTo>
                  <a:cubicBezTo>
                    <a:pt x="2049" y="183"/>
                    <a:pt x="2049" y="183"/>
                    <a:pt x="2049" y="183"/>
                  </a:cubicBezTo>
                  <a:cubicBezTo>
                    <a:pt x="2054" y="194"/>
                    <a:pt x="2057" y="207"/>
                    <a:pt x="2057" y="220"/>
                  </a:cubicBezTo>
                  <a:cubicBezTo>
                    <a:pt x="2057" y="328"/>
                    <a:pt x="2057" y="328"/>
                    <a:pt x="2057" y="328"/>
                  </a:cubicBezTo>
                  <a:cubicBezTo>
                    <a:pt x="2057" y="372"/>
                    <a:pt x="2026" y="409"/>
                    <a:pt x="1984" y="418"/>
                  </a:cubicBezTo>
                  <a:cubicBezTo>
                    <a:pt x="1849" y="445"/>
                    <a:pt x="1849" y="445"/>
                    <a:pt x="1849" y="445"/>
                  </a:cubicBezTo>
                  <a:close/>
                  <a:moveTo>
                    <a:pt x="1663" y="1874"/>
                  </a:moveTo>
                  <a:cubicBezTo>
                    <a:pt x="897" y="1874"/>
                    <a:pt x="897" y="1874"/>
                    <a:pt x="897" y="1874"/>
                  </a:cubicBezTo>
                  <a:cubicBezTo>
                    <a:pt x="851" y="1965"/>
                    <a:pt x="851" y="1965"/>
                    <a:pt x="851" y="1965"/>
                  </a:cubicBezTo>
                  <a:cubicBezTo>
                    <a:pt x="1709" y="1965"/>
                    <a:pt x="1709" y="1965"/>
                    <a:pt x="1709" y="1965"/>
                  </a:cubicBezTo>
                  <a:lnTo>
                    <a:pt x="1663" y="1874"/>
                  </a:lnTo>
                  <a:close/>
                  <a:moveTo>
                    <a:pt x="1829" y="2057"/>
                  </a:moveTo>
                  <a:cubicBezTo>
                    <a:pt x="731" y="2057"/>
                    <a:pt x="731" y="2057"/>
                    <a:pt x="731" y="2057"/>
                  </a:cubicBezTo>
                  <a:cubicBezTo>
                    <a:pt x="594" y="2057"/>
                    <a:pt x="594" y="2125"/>
                    <a:pt x="594" y="2148"/>
                  </a:cubicBezTo>
                  <a:cubicBezTo>
                    <a:pt x="1966" y="2148"/>
                    <a:pt x="1966" y="2148"/>
                    <a:pt x="1966" y="2148"/>
                  </a:cubicBezTo>
                  <a:cubicBezTo>
                    <a:pt x="1966" y="2125"/>
                    <a:pt x="1966" y="2057"/>
                    <a:pt x="1829" y="2057"/>
                  </a:cubicBezTo>
                  <a:close/>
                  <a:moveTo>
                    <a:pt x="1829" y="2057"/>
                  </a:moveTo>
                  <a:cubicBezTo>
                    <a:pt x="1829" y="2057"/>
                    <a:pt x="1829" y="2057"/>
                    <a:pt x="1829" y="20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49" name="Freeform 40">
              <a:extLst>
                <a:ext uri="{FF2B5EF4-FFF2-40B4-BE49-F238E27FC236}">
                  <a16:creationId xmlns:a16="http://schemas.microsoft.com/office/drawing/2014/main" id="{52C5E6B9-44F5-8A48-7372-2A2304ABA202}"/>
                </a:ext>
              </a:extLst>
            </p:cNvPr>
            <p:cNvSpPr>
              <a:spLocks noEditPoints="1"/>
            </p:cNvSpPr>
            <p:nvPr/>
          </p:nvSpPr>
          <p:spPr bwMode="auto">
            <a:xfrm>
              <a:off x="-1704975" y="-1149350"/>
              <a:ext cx="611188" cy="608013"/>
            </a:xfrm>
            <a:custGeom>
              <a:avLst/>
              <a:gdLst>
                <a:gd name="T0" fmla="*/ 1210 w 1372"/>
                <a:gd name="T1" fmla="*/ 595 h 1372"/>
                <a:gd name="T2" fmla="*/ 1154 w 1372"/>
                <a:gd name="T3" fmla="*/ 503 h 1372"/>
                <a:gd name="T4" fmla="*/ 1133 w 1372"/>
                <a:gd name="T5" fmla="*/ 353 h 1372"/>
                <a:gd name="T6" fmla="*/ 1133 w 1372"/>
                <a:gd name="T7" fmla="*/ 163 h 1372"/>
                <a:gd name="T8" fmla="*/ 925 w 1372"/>
                <a:gd name="T9" fmla="*/ 243 h 1372"/>
                <a:gd name="T10" fmla="*/ 767 w 1372"/>
                <a:gd name="T11" fmla="*/ 135 h 1372"/>
                <a:gd name="T12" fmla="*/ 632 w 1372"/>
                <a:gd name="T13" fmla="*/ 0 h 1372"/>
                <a:gd name="T14" fmla="*/ 541 w 1372"/>
                <a:gd name="T15" fmla="*/ 205 h 1372"/>
                <a:gd name="T16" fmla="*/ 353 w 1372"/>
                <a:gd name="T17" fmla="*/ 239 h 1372"/>
                <a:gd name="T18" fmla="*/ 163 w 1372"/>
                <a:gd name="T19" fmla="*/ 239 h 1372"/>
                <a:gd name="T20" fmla="*/ 254 w 1372"/>
                <a:gd name="T21" fmla="*/ 412 h 1372"/>
                <a:gd name="T22" fmla="*/ 218 w 1372"/>
                <a:gd name="T23" fmla="*/ 503 h 1372"/>
                <a:gd name="T24" fmla="*/ 162 w 1372"/>
                <a:gd name="T25" fmla="*/ 595 h 1372"/>
                <a:gd name="T26" fmla="*/ 0 w 1372"/>
                <a:gd name="T27" fmla="*/ 632 h 1372"/>
                <a:gd name="T28" fmla="*/ 135 w 1372"/>
                <a:gd name="T29" fmla="*/ 767 h 1372"/>
                <a:gd name="T30" fmla="*/ 243 w 1372"/>
                <a:gd name="T31" fmla="*/ 925 h 1372"/>
                <a:gd name="T32" fmla="*/ 163 w 1372"/>
                <a:gd name="T33" fmla="*/ 1133 h 1372"/>
                <a:gd name="T34" fmla="*/ 353 w 1372"/>
                <a:gd name="T35" fmla="*/ 1133 h 1372"/>
                <a:gd name="T36" fmla="*/ 447 w 1372"/>
                <a:gd name="T37" fmla="*/ 1129 h 1372"/>
                <a:gd name="T38" fmla="*/ 605 w 1372"/>
                <a:gd name="T39" fmla="*/ 1237 h 1372"/>
                <a:gd name="T40" fmla="*/ 740 w 1372"/>
                <a:gd name="T41" fmla="*/ 1372 h 1372"/>
                <a:gd name="T42" fmla="*/ 831 w 1372"/>
                <a:gd name="T43" fmla="*/ 1167 h 1372"/>
                <a:gd name="T44" fmla="*/ 1019 w 1372"/>
                <a:gd name="T45" fmla="*/ 1133 h 1372"/>
                <a:gd name="T46" fmla="*/ 1209 w 1372"/>
                <a:gd name="T47" fmla="*/ 1133 h 1372"/>
                <a:gd name="T48" fmla="*/ 1129 w 1372"/>
                <a:gd name="T49" fmla="*/ 925 h 1372"/>
                <a:gd name="T50" fmla="*/ 1237 w 1372"/>
                <a:gd name="T51" fmla="*/ 767 h 1372"/>
                <a:gd name="T52" fmla="*/ 1372 w 1372"/>
                <a:gd name="T53" fmla="*/ 632 h 1372"/>
                <a:gd name="T54" fmla="*/ 686 w 1372"/>
                <a:gd name="T55" fmla="*/ 1052 h 1372"/>
                <a:gd name="T56" fmla="*/ 370 w 1372"/>
                <a:gd name="T57" fmla="*/ 503 h 1372"/>
                <a:gd name="T58" fmla="*/ 1002 w 1372"/>
                <a:gd name="T59" fmla="*/ 503 h 1372"/>
                <a:gd name="T60" fmla="*/ 686 w 1372"/>
                <a:gd name="T61" fmla="*/ 1052 h 1372"/>
                <a:gd name="T62" fmla="*/ 686 w 1372"/>
                <a:gd name="T63" fmla="*/ 1052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2" h="1372">
                  <a:moveTo>
                    <a:pt x="1237" y="605"/>
                  </a:moveTo>
                  <a:cubicBezTo>
                    <a:pt x="1227" y="603"/>
                    <a:pt x="1218" y="600"/>
                    <a:pt x="1210" y="595"/>
                  </a:cubicBezTo>
                  <a:cubicBezTo>
                    <a:pt x="1189" y="583"/>
                    <a:pt x="1174" y="564"/>
                    <a:pt x="1167" y="541"/>
                  </a:cubicBezTo>
                  <a:cubicBezTo>
                    <a:pt x="1164" y="528"/>
                    <a:pt x="1159" y="515"/>
                    <a:pt x="1154" y="503"/>
                  </a:cubicBezTo>
                  <a:cubicBezTo>
                    <a:pt x="1147" y="484"/>
                    <a:pt x="1139" y="465"/>
                    <a:pt x="1129" y="447"/>
                  </a:cubicBezTo>
                  <a:cubicBezTo>
                    <a:pt x="1113" y="418"/>
                    <a:pt x="1115" y="382"/>
                    <a:pt x="1133" y="353"/>
                  </a:cubicBezTo>
                  <a:cubicBezTo>
                    <a:pt x="1209" y="239"/>
                    <a:pt x="1209" y="239"/>
                    <a:pt x="1209" y="239"/>
                  </a:cubicBezTo>
                  <a:cubicBezTo>
                    <a:pt x="1133" y="163"/>
                    <a:pt x="1133" y="163"/>
                    <a:pt x="1133" y="163"/>
                  </a:cubicBezTo>
                  <a:cubicBezTo>
                    <a:pt x="1019" y="239"/>
                    <a:pt x="1019" y="239"/>
                    <a:pt x="1019" y="239"/>
                  </a:cubicBezTo>
                  <a:cubicBezTo>
                    <a:pt x="991" y="258"/>
                    <a:pt x="954" y="259"/>
                    <a:pt x="925" y="243"/>
                  </a:cubicBezTo>
                  <a:cubicBezTo>
                    <a:pt x="895" y="227"/>
                    <a:pt x="864" y="214"/>
                    <a:pt x="831" y="205"/>
                  </a:cubicBezTo>
                  <a:cubicBezTo>
                    <a:pt x="799" y="195"/>
                    <a:pt x="774" y="169"/>
                    <a:pt x="767" y="135"/>
                  </a:cubicBezTo>
                  <a:cubicBezTo>
                    <a:pt x="740" y="0"/>
                    <a:pt x="740" y="0"/>
                    <a:pt x="740" y="0"/>
                  </a:cubicBezTo>
                  <a:cubicBezTo>
                    <a:pt x="632" y="0"/>
                    <a:pt x="632" y="0"/>
                    <a:pt x="632" y="0"/>
                  </a:cubicBezTo>
                  <a:cubicBezTo>
                    <a:pt x="605" y="135"/>
                    <a:pt x="605" y="135"/>
                    <a:pt x="605" y="135"/>
                  </a:cubicBezTo>
                  <a:cubicBezTo>
                    <a:pt x="598" y="169"/>
                    <a:pt x="573" y="195"/>
                    <a:pt x="541" y="205"/>
                  </a:cubicBezTo>
                  <a:cubicBezTo>
                    <a:pt x="508" y="214"/>
                    <a:pt x="477" y="227"/>
                    <a:pt x="447" y="243"/>
                  </a:cubicBezTo>
                  <a:cubicBezTo>
                    <a:pt x="418" y="259"/>
                    <a:pt x="381" y="258"/>
                    <a:pt x="353" y="239"/>
                  </a:cubicBezTo>
                  <a:cubicBezTo>
                    <a:pt x="239" y="163"/>
                    <a:pt x="239" y="163"/>
                    <a:pt x="239" y="163"/>
                  </a:cubicBezTo>
                  <a:cubicBezTo>
                    <a:pt x="163" y="239"/>
                    <a:pt x="163" y="239"/>
                    <a:pt x="163" y="239"/>
                  </a:cubicBezTo>
                  <a:cubicBezTo>
                    <a:pt x="239" y="353"/>
                    <a:pt x="239" y="353"/>
                    <a:pt x="239" y="353"/>
                  </a:cubicBezTo>
                  <a:cubicBezTo>
                    <a:pt x="250" y="370"/>
                    <a:pt x="256" y="391"/>
                    <a:pt x="254" y="412"/>
                  </a:cubicBezTo>
                  <a:cubicBezTo>
                    <a:pt x="253" y="424"/>
                    <a:pt x="249" y="436"/>
                    <a:pt x="243" y="447"/>
                  </a:cubicBezTo>
                  <a:cubicBezTo>
                    <a:pt x="233" y="465"/>
                    <a:pt x="225" y="484"/>
                    <a:pt x="218" y="503"/>
                  </a:cubicBezTo>
                  <a:cubicBezTo>
                    <a:pt x="213" y="515"/>
                    <a:pt x="208" y="528"/>
                    <a:pt x="205" y="541"/>
                  </a:cubicBezTo>
                  <a:cubicBezTo>
                    <a:pt x="198" y="564"/>
                    <a:pt x="183" y="583"/>
                    <a:pt x="162" y="595"/>
                  </a:cubicBezTo>
                  <a:cubicBezTo>
                    <a:pt x="154" y="600"/>
                    <a:pt x="145" y="603"/>
                    <a:pt x="135" y="605"/>
                  </a:cubicBezTo>
                  <a:cubicBezTo>
                    <a:pt x="0" y="632"/>
                    <a:pt x="0" y="632"/>
                    <a:pt x="0" y="632"/>
                  </a:cubicBezTo>
                  <a:cubicBezTo>
                    <a:pt x="0" y="740"/>
                    <a:pt x="0" y="740"/>
                    <a:pt x="0" y="740"/>
                  </a:cubicBezTo>
                  <a:cubicBezTo>
                    <a:pt x="135" y="767"/>
                    <a:pt x="135" y="767"/>
                    <a:pt x="135" y="767"/>
                  </a:cubicBezTo>
                  <a:cubicBezTo>
                    <a:pt x="169" y="774"/>
                    <a:pt x="195" y="799"/>
                    <a:pt x="205" y="831"/>
                  </a:cubicBezTo>
                  <a:cubicBezTo>
                    <a:pt x="214" y="864"/>
                    <a:pt x="227" y="895"/>
                    <a:pt x="243" y="925"/>
                  </a:cubicBezTo>
                  <a:cubicBezTo>
                    <a:pt x="259" y="954"/>
                    <a:pt x="258" y="991"/>
                    <a:pt x="239" y="1019"/>
                  </a:cubicBezTo>
                  <a:cubicBezTo>
                    <a:pt x="163" y="1133"/>
                    <a:pt x="163" y="1133"/>
                    <a:pt x="163" y="1133"/>
                  </a:cubicBezTo>
                  <a:cubicBezTo>
                    <a:pt x="239" y="1209"/>
                    <a:pt x="239" y="1209"/>
                    <a:pt x="239" y="1209"/>
                  </a:cubicBezTo>
                  <a:cubicBezTo>
                    <a:pt x="353" y="1133"/>
                    <a:pt x="353" y="1133"/>
                    <a:pt x="353" y="1133"/>
                  </a:cubicBezTo>
                  <a:cubicBezTo>
                    <a:pt x="368" y="1123"/>
                    <a:pt x="386" y="1118"/>
                    <a:pt x="403" y="1118"/>
                  </a:cubicBezTo>
                  <a:cubicBezTo>
                    <a:pt x="419" y="1118"/>
                    <a:pt x="434" y="1122"/>
                    <a:pt x="447" y="1129"/>
                  </a:cubicBezTo>
                  <a:cubicBezTo>
                    <a:pt x="477" y="1145"/>
                    <a:pt x="508" y="1158"/>
                    <a:pt x="541" y="1167"/>
                  </a:cubicBezTo>
                  <a:cubicBezTo>
                    <a:pt x="573" y="1177"/>
                    <a:pt x="598" y="1204"/>
                    <a:pt x="605" y="1237"/>
                  </a:cubicBezTo>
                  <a:cubicBezTo>
                    <a:pt x="632" y="1372"/>
                    <a:pt x="632" y="1372"/>
                    <a:pt x="632" y="1372"/>
                  </a:cubicBezTo>
                  <a:cubicBezTo>
                    <a:pt x="740" y="1372"/>
                    <a:pt x="740" y="1372"/>
                    <a:pt x="740" y="1372"/>
                  </a:cubicBezTo>
                  <a:cubicBezTo>
                    <a:pt x="767" y="1237"/>
                    <a:pt x="767" y="1237"/>
                    <a:pt x="767" y="1237"/>
                  </a:cubicBezTo>
                  <a:cubicBezTo>
                    <a:pt x="774" y="1204"/>
                    <a:pt x="798" y="1177"/>
                    <a:pt x="831" y="1167"/>
                  </a:cubicBezTo>
                  <a:cubicBezTo>
                    <a:pt x="863" y="1158"/>
                    <a:pt x="895" y="1145"/>
                    <a:pt x="925" y="1129"/>
                  </a:cubicBezTo>
                  <a:cubicBezTo>
                    <a:pt x="954" y="1113"/>
                    <a:pt x="991" y="1114"/>
                    <a:pt x="1019" y="1133"/>
                  </a:cubicBezTo>
                  <a:cubicBezTo>
                    <a:pt x="1133" y="1209"/>
                    <a:pt x="1133" y="1209"/>
                    <a:pt x="1133" y="1209"/>
                  </a:cubicBezTo>
                  <a:cubicBezTo>
                    <a:pt x="1209" y="1133"/>
                    <a:pt x="1209" y="1133"/>
                    <a:pt x="1209" y="1133"/>
                  </a:cubicBezTo>
                  <a:cubicBezTo>
                    <a:pt x="1133" y="1019"/>
                    <a:pt x="1133" y="1019"/>
                    <a:pt x="1133" y="1019"/>
                  </a:cubicBezTo>
                  <a:cubicBezTo>
                    <a:pt x="1114" y="991"/>
                    <a:pt x="1113" y="954"/>
                    <a:pt x="1129" y="925"/>
                  </a:cubicBezTo>
                  <a:cubicBezTo>
                    <a:pt x="1145" y="895"/>
                    <a:pt x="1158" y="864"/>
                    <a:pt x="1167" y="831"/>
                  </a:cubicBezTo>
                  <a:cubicBezTo>
                    <a:pt x="1177" y="799"/>
                    <a:pt x="1204" y="774"/>
                    <a:pt x="1237" y="767"/>
                  </a:cubicBezTo>
                  <a:cubicBezTo>
                    <a:pt x="1372" y="740"/>
                    <a:pt x="1372" y="740"/>
                    <a:pt x="1372" y="740"/>
                  </a:cubicBezTo>
                  <a:cubicBezTo>
                    <a:pt x="1372" y="632"/>
                    <a:pt x="1372" y="632"/>
                    <a:pt x="1372" y="632"/>
                  </a:cubicBezTo>
                  <a:lnTo>
                    <a:pt x="1237" y="605"/>
                  </a:lnTo>
                  <a:close/>
                  <a:moveTo>
                    <a:pt x="686" y="1052"/>
                  </a:moveTo>
                  <a:cubicBezTo>
                    <a:pt x="484" y="1051"/>
                    <a:pt x="321" y="888"/>
                    <a:pt x="320" y="686"/>
                  </a:cubicBezTo>
                  <a:cubicBezTo>
                    <a:pt x="320" y="622"/>
                    <a:pt x="337" y="559"/>
                    <a:pt x="370" y="503"/>
                  </a:cubicBezTo>
                  <a:cubicBezTo>
                    <a:pt x="435" y="390"/>
                    <a:pt x="556" y="321"/>
                    <a:pt x="686" y="321"/>
                  </a:cubicBezTo>
                  <a:cubicBezTo>
                    <a:pt x="816" y="321"/>
                    <a:pt x="937" y="390"/>
                    <a:pt x="1002" y="503"/>
                  </a:cubicBezTo>
                  <a:cubicBezTo>
                    <a:pt x="1035" y="559"/>
                    <a:pt x="1052" y="622"/>
                    <a:pt x="1052" y="686"/>
                  </a:cubicBezTo>
                  <a:cubicBezTo>
                    <a:pt x="1051" y="888"/>
                    <a:pt x="888" y="1051"/>
                    <a:pt x="686" y="1052"/>
                  </a:cubicBezTo>
                  <a:close/>
                  <a:moveTo>
                    <a:pt x="686" y="1052"/>
                  </a:moveTo>
                  <a:cubicBezTo>
                    <a:pt x="686" y="1052"/>
                    <a:pt x="686" y="1052"/>
                    <a:pt x="686" y="10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50" name="Freeform 41">
              <a:extLst>
                <a:ext uri="{FF2B5EF4-FFF2-40B4-BE49-F238E27FC236}">
                  <a16:creationId xmlns:a16="http://schemas.microsoft.com/office/drawing/2014/main" id="{FADA1371-426F-5DCB-05CB-360EAC4AD27B}"/>
                </a:ext>
              </a:extLst>
            </p:cNvPr>
            <p:cNvSpPr>
              <a:spLocks noEditPoints="1"/>
            </p:cNvSpPr>
            <p:nvPr/>
          </p:nvSpPr>
          <p:spPr bwMode="auto">
            <a:xfrm>
              <a:off x="-1520825" y="-966788"/>
              <a:ext cx="242888" cy="242888"/>
            </a:xfrm>
            <a:custGeom>
              <a:avLst/>
              <a:gdLst>
                <a:gd name="T0" fmla="*/ 532 w 548"/>
                <a:gd name="T1" fmla="*/ 183 h 548"/>
                <a:gd name="T2" fmla="*/ 478 w 548"/>
                <a:gd name="T3" fmla="*/ 91 h 548"/>
                <a:gd name="T4" fmla="*/ 274 w 548"/>
                <a:gd name="T5" fmla="*/ 0 h 548"/>
                <a:gd name="T6" fmla="*/ 70 w 548"/>
                <a:gd name="T7" fmla="*/ 91 h 548"/>
                <a:gd name="T8" fmla="*/ 16 w 548"/>
                <a:gd name="T9" fmla="*/ 183 h 548"/>
                <a:gd name="T10" fmla="*/ 0 w 548"/>
                <a:gd name="T11" fmla="*/ 274 h 548"/>
                <a:gd name="T12" fmla="*/ 274 w 548"/>
                <a:gd name="T13" fmla="*/ 548 h 548"/>
                <a:gd name="T14" fmla="*/ 548 w 548"/>
                <a:gd name="T15" fmla="*/ 274 h 548"/>
                <a:gd name="T16" fmla="*/ 532 w 548"/>
                <a:gd name="T17" fmla="*/ 183 h 548"/>
                <a:gd name="T18" fmla="*/ 274 w 548"/>
                <a:gd name="T19" fmla="*/ 320 h 548"/>
                <a:gd name="T20" fmla="*/ 228 w 548"/>
                <a:gd name="T21" fmla="*/ 274 h 548"/>
                <a:gd name="T22" fmla="*/ 274 w 548"/>
                <a:gd name="T23" fmla="*/ 228 h 548"/>
                <a:gd name="T24" fmla="*/ 320 w 548"/>
                <a:gd name="T25" fmla="*/ 274 h 548"/>
                <a:gd name="T26" fmla="*/ 274 w 548"/>
                <a:gd name="T27" fmla="*/ 320 h 548"/>
                <a:gd name="T28" fmla="*/ 274 w 548"/>
                <a:gd name="T29" fmla="*/ 320 h 548"/>
                <a:gd name="T30" fmla="*/ 274 w 548"/>
                <a:gd name="T31" fmla="*/ 32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8" h="548">
                  <a:moveTo>
                    <a:pt x="532" y="183"/>
                  </a:moveTo>
                  <a:cubicBezTo>
                    <a:pt x="521" y="149"/>
                    <a:pt x="502" y="117"/>
                    <a:pt x="478" y="91"/>
                  </a:cubicBezTo>
                  <a:cubicBezTo>
                    <a:pt x="426" y="33"/>
                    <a:pt x="352" y="0"/>
                    <a:pt x="274" y="0"/>
                  </a:cubicBezTo>
                  <a:cubicBezTo>
                    <a:pt x="196" y="0"/>
                    <a:pt x="122" y="33"/>
                    <a:pt x="70" y="91"/>
                  </a:cubicBezTo>
                  <a:cubicBezTo>
                    <a:pt x="46" y="117"/>
                    <a:pt x="27" y="149"/>
                    <a:pt x="16" y="183"/>
                  </a:cubicBezTo>
                  <a:cubicBezTo>
                    <a:pt x="5" y="212"/>
                    <a:pt x="0" y="243"/>
                    <a:pt x="0" y="274"/>
                  </a:cubicBezTo>
                  <a:cubicBezTo>
                    <a:pt x="0" y="426"/>
                    <a:pt x="123" y="548"/>
                    <a:pt x="274" y="548"/>
                  </a:cubicBezTo>
                  <a:cubicBezTo>
                    <a:pt x="425" y="548"/>
                    <a:pt x="548" y="426"/>
                    <a:pt x="548" y="274"/>
                  </a:cubicBezTo>
                  <a:cubicBezTo>
                    <a:pt x="548" y="243"/>
                    <a:pt x="543" y="212"/>
                    <a:pt x="532" y="183"/>
                  </a:cubicBezTo>
                  <a:close/>
                  <a:moveTo>
                    <a:pt x="274" y="320"/>
                  </a:moveTo>
                  <a:cubicBezTo>
                    <a:pt x="249" y="320"/>
                    <a:pt x="228" y="299"/>
                    <a:pt x="228" y="274"/>
                  </a:cubicBezTo>
                  <a:cubicBezTo>
                    <a:pt x="228" y="249"/>
                    <a:pt x="249" y="228"/>
                    <a:pt x="274" y="228"/>
                  </a:cubicBezTo>
                  <a:cubicBezTo>
                    <a:pt x="299" y="228"/>
                    <a:pt x="320" y="249"/>
                    <a:pt x="320" y="274"/>
                  </a:cubicBezTo>
                  <a:cubicBezTo>
                    <a:pt x="320" y="299"/>
                    <a:pt x="299" y="320"/>
                    <a:pt x="274" y="320"/>
                  </a:cubicBezTo>
                  <a:close/>
                  <a:moveTo>
                    <a:pt x="274" y="320"/>
                  </a:moveTo>
                  <a:cubicBezTo>
                    <a:pt x="274" y="320"/>
                    <a:pt x="274" y="320"/>
                    <a:pt x="274" y="3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grpSp>
      <p:sp>
        <p:nvSpPr>
          <p:cNvPr id="52" name="TextBox 51">
            <a:extLst>
              <a:ext uri="{FF2B5EF4-FFF2-40B4-BE49-F238E27FC236}">
                <a16:creationId xmlns:a16="http://schemas.microsoft.com/office/drawing/2014/main" id="{A1766E75-A494-328E-6801-4D4D7176CC39}"/>
              </a:ext>
            </a:extLst>
          </p:cNvPr>
          <p:cNvSpPr txBox="1"/>
          <p:nvPr/>
        </p:nvSpPr>
        <p:spPr>
          <a:xfrm>
            <a:off x="942449" y="1184521"/>
            <a:ext cx="1986882" cy="792525"/>
          </a:xfrm>
          <a:prstGeom prst="rect">
            <a:avLst/>
          </a:prstGeom>
          <a:noFill/>
        </p:spPr>
        <p:txBody>
          <a:bodyPr wrap="square" lIns="0" tIns="0" rIns="0" bIns="0" rtlCol="0">
            <a:spAutoFit/>
          </a:bodyPr>
          <a:lstStyle/>
          <a:p>
            <a:pPr algn="r" defTabSz="914264"/>
            <a:r>
              <a:rPr lang="en-US" sz="1100" b="1" dirty="0">
                <a:solidFill>
                  <a:srgbClr val="BED730"/>
                </a:solidFill>
                <a:latin typeface="+mj-lt"/>
              </a:rPr>
              <a:t>Manpower tracking with GIS mapping</a:t>
            </a:r>
            <a:r>
              <a:rPr lang="en-US" sz="1000" b="1" dirty="0">
                <a:solidFill>
                  <a:schemeClr val="bg1"/>
                </a:solidFill>
                <a:latin typeface="+mj-lt"/>
              </a:rPr>
              <a:t> </a:t>
            </a:r>
            <a:r>
              <a:rPr lang="en-US" sz="1000" dirty="0">
                <a:solidFill>
                  <a:schemeClr val="bg1"/>
                </a:solidFill>
                <a:latin typeface="+mj-lt"/>
              </a:rPr>
              <a:t>– only authorized personnel are allowed in specific work-zones. Real-time information.</a:t>
            </a:r>
          </a:p>
        </p:txBody>
      </p:sp>
      <p:sp>
        <p:nvSpPr>
          <p:cNvPr id="53" name="Oval 52">
            <a:extLst>
              <a:ext uri="{FF2B5EF4-FFF2-40B4-BE49-F238E27FC236}">
                <a16:creationId xmlns:a16="http://schemas.microsoft.com/office/drawing/2014/main" id="{E959B8DF-2F9B-9BFA-7CBD-09957CB7E9ED}"/>
              </a:ext>
            </a:extLst>
          </p:cNvPr>
          <p:cNvSpPr/>
          <p:nvPr/>
        </p:nvSpPr>
        <p:spPr>
          <a:xfrm>
            <a:off x="3101106" y="1299609"/>
            <a:ext cx="631367" cy="63136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id-ID">
              <a:solidFill>
                <a:schemeClr val="bg1"/>
              </a:solidFill>
              <a:latin typeface="+mj-lt"/>
            </a:endParaRPr>
          </a:p>
        </p:txBody>
      </p:sp>
      <p:grpSp>
        <p:nvGrpSpPr>
          <p:cNvPr id="54" name="Group 53">
            <a:extLst>
              <a:ext uri="{FF2B5EF4-FFF2-40B4-BE49-F238E27FC236}">
                <a16:creationId xmlns:a16="http://schemas.microsoft.com/office/drawing/2014/main" id="{DCA1EA53-8B8A-048B-8F5D-47AC97744DA4}"/>
              </a:ext>
            </a:extLst>
          </p:cNvPr>
          <p:cNvGrpSpPr/>
          <p:nvPr/>
        </p:nvGrpSpPr>
        <p:grpSpPr>
          <a:xfrm>
            <a:off x="3184963" y="1439514"/>
            <a:ext cx="441965" cy="342344"/>
            <a:chOff x="-2392363" y="-1230313"/>
            <a:chExt cx="1774826" cy="1374775"/>
          </a:xfrm>
          <a:solidFill>
            <a:schemeClr val="bg1"/>
          </a:solidFill>
        </p:grpSpPr>
        <p:sp>
          <p:nvSpPr>
            <p:cNvPr id="55" name="Freeform 45">
              <a:extLst>
                <a:ext uri="{FF2B5EF4-FFF2-40B4-BE49-F238E27FC236}">
                  <a16:creationId xmlns:a16="http://schemas.microsoft.com/office/drawing/2014/main" id="{EAAF537B-A489-7815-64E2-7731B39CC41A}"/>
                </a:ext>
              </a:extLst>
            </p:cNvPr>
            <p:cNvSpPr>
              <a:spLocks noEditPoints="1"/>
            </p:cNvSpPr>
            <p:nvPr/>
          </p:nvSpPr>
          <p:spPr bwMode="auto">
            <a:xfrm>
              <a:off x="-1195388" y="-1230313"/>
              <a:ext cx="377825" cy="377825"/>
            </a:xfrm>
            <a:custGeom>
              <a:avLst/>
              <a:gdLst>
                <a:gd name="T0" fmla="*/ 297 w 351"/>
                <a:gd name="T1" fmla="*/ 0 h 351"/>
                <a:gd name="T2" fmla="*/ 54 w 351"/>
                <a:gd name="T3" fmla="*/ 0 h 351"/>
                <a:gd name="T4" fmla="*/ 0 w 351"/>
                <a:gd name="T5" fmla="*/ 54 h 351"/>
                <a:gd name="T6" fmla="*/ 54 w 351"/>
                <a:gd name="T7" fmla="*/ 108 h 351"/>
                <a:gd name="T8" fmla="*/ 243 w 351"/>
                <a:gd name="T9" fmla="*/ 108 h 351"/>
                <a:gd name="T10" fmla="*/ 243 w 351"/>
                <a:gd name="T11" fmla="*/ 297 h 351"/>
                <a:gd name="T12" fmla="*/ 297 w 351"/>
                <a:gd name="T13" fmla="*/ 351 h 351"/>
                <a:gd name="T14" fmla="*/ 351 w 351"/>
                <a:gd name="T15" fmla="*/ 297 h 351"/>
                <a:gd name="T16" fmla="*/ 351 w 351"/>
                <a:gd name="T17" fmla="*/ 54 h 351"/>
                <a:gd name="T18" fmla="*/ 297 w 351"/>
                <a:gd name="T19" fmla="*/ 0 h 351"/>
                <a:gd name="T20" fmla="*/ 297 w 351"/>
                <a:gd name="T21" fmla="*/ 0 h 351"/>
                <a:gd name="T22" fmla="*/ 297 w 351"/>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51">
                  <a:moveTo>
                    <a:pt x="297" y="0"/>
                  </a:moveTo>
                  <a:cubicBezTo>
                    <a:pt x="54" y="0"/>
                    <a:pt x="54" y="0"/>
                    <a:pt x="54" y="0"/>
                  </a:cubicBezTo>
                  <a:cubicBezTo>
                    <a:pt x="24" y="0"/>
                    <a:pt x="0" y="24"/>
                    <a:pt x="0" y="54"/>
                  </a:cubicBezTo>
                  <a:cubicBezTo>
                    <a:pt x="0" y="84"/>
                    <a:pt x="24" y="108"/>
                    <a:pt x="54" y="108"/>
                  </a:cubicBezTo>
                  <a:cubicBezTo>
                    <a:pt x="243" y="108"/>
                    <a:pt x="243" y="108"/>
                    <a:pt x="243" y="108"/>
                  </a:cubicBezTo>
                  <a:cubicBezTo>
                    <a:pt x="243" y="297"/>
                    <a:pt x="243" y="297"/>
                    <a:pt x="243" y="297"/>
                  </a:cubicBezTo>
                  <a:cubicBezTo>
                    <a:pt x="243" y="327"/>
                    <a:pt x="267" y="351"/>
                    <a:pt x="297" y="351"/>
                  </a:cubicBezTo>
                  <a:cubicBezTo>
                    <a:pt x="326" y="351"/>
                    <a:pt x="351" y="327"/>
                    <a:pt x="351" y="297"/>
                  </a:cubicBezTo>
                  <a:cubicBezTo>
                    <a:pt x="351" y="54"/>
                    <a:pt x="351" y="54"/>
                    <a:pt x="351" y="54"/>
                  </a:cubicBezTo>
                  <a:cubicBezTo>
                    <a:pt x="351" y="24"/>
                    <a:pt x="326" y="0"/>
                    <a:pt x="297" y="0"/>
                  </a:cubicBezTo>
                  <a:close/>
                  <a:moveTo>
                    <a:pt x="297" y="0"/>
                  </a:moveTo>
                  <a:cubicBezTo>
                    <a:pt x="297" y="0"/>
                    <a:pt x="297" y="0"/>
                    <a:pt x="29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56" name="Freeform 46">
              <a:extLst>
                <a:ext uri="{FF2B5EF4-FFF2-40B4-BE49-F238E27FC236}">
                  <a16:creationId xmlns:a16="http://schemas.microsoft.com/office/drawing/2014/main" id="{3FEA96E3-1C87-C4F8-8C4B-CADC52064C2D}"/>
                </a:ext>
              </a:extLst>
            </p:cNvPr>
            <p:cNvSpPr>
              <a:spLocks noEditPoints="1"/>
            </p:cNvSpPr>
            <p:nvPr/>
          </p:nvSpPr>
          <p:spPr bwMode="auto">
            <a:xfrm>
              <a:off x="-1195388" y="-233363"/>
              <a:ext cx="377825" cy="377825"/>
            </a:xfrm>
            <a:custGeom>
              <a:avLst/>
              <a:gdLst>
                <a:gd name="T0" fmla="*/ 297 w 351"/>
                <a:gd name="T1" fmla="*/ 0 h 351"/>
                <a:gd name="T2" fmla="*/ 243 w 351"/>
                <a:gd name="T3" fmla="*/ 54 h 351"/>
                <a:gd name="T4" fmla="*/ 243 w 351"/>
                <a:gd name="T5" fmla="*/ 243 h 351"/>
                <a:gd name="T6" fmla="*/ 54 w 351"/>
                <a:gd name="T7" fmla="*/ 243 h 351"/>
                <a:gd name="T8" fmla="*/ 0 w 351"/>
                <a:gd name="T9" fmla="*/ 297 h 351"/>
                <a:gd name="T10" fmla="*/ 54 w 351"/>
                <a:gd name="T11" fmla="*/ 351 h 351"/>
                <a:gd name="T12" fmla="*/ 297 w 351"/>
                <a:gd name="T13" fmla="*/ 351 h 351"/>
                <a:gd name="T14" fmla="*/ 351 w 351"/>
                <a:gd name="T15" fmla="*/ 297 h 351"/>
                <a:gd name="T16" fmla="*/ 351 w 351"/>
                <a:gd name="T17" fmla="*/ 54 h 351"/>
                <a:gd name="T18" fmla="*/ 297 w 351"/>
                <a:gd name="T19" fmla="*/ 0 h 351"/>
                <a:gd name="T20" fmla="*/ 297 w 351"/>
                <a:gd name="T21" fmla="*/ 0 h 351"/>
                <a:gd name="T22" fmla="*/ 297 w 351"/>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51">
                  <a:moveTo>
                    <a:pt x="297" y="0"/>
                  </a:moveTo>
                  <a:cubicBezTo>
                    <a:pt x="267" y="0"/>
                    <a:pt x="243" y="24"/>
                    <a:pt x="243" y="54"/>
                  </a:cubicBezTo>
                  <a:cubicBezTo>
                    <a:pt x="243" y="243"/>
                    <a:pt x="243" y="243"/>
                    <a:pt x="243" y="243"/>
                  </a:cubicBezTo>
                  <a:cubicBezTo>
                    <a:pt x="54" y="243"/>
                    <a:pt x="54" y="243"/>
                    <a:pt x="54" y="243"/>
                  </a:cubicBezTo>
                  <a:cubicBezTo>
                    <a:pt x="24" y="243"/>
                    <a:pt x="0" y="267"/>
                    <a:pt x="0" y="297"/>
                  </a:cubicBezTo>
                  <a:cubicBezTo>
                    <a:pt x="0" y="327"/>
                    <a:pt x="24" y="351"/>
                    <a:pt x="54" y="351"/>
                  </a:cubicBezTo>
                  <a:cubicBezTo>
                    <a:pt x="297" y="351"/>
                    <a:pt x="297" y="351"/>
                    <a:pt x="297" y="351"/>
                  </a:cubicBezTo>
                  <a:cubicBezTo>
                    <a:pt x="326" y="351"/>
                    <a:pt x="351" y="327"/>
                    <a:pt x="351" y="297"/>
                  </a:cubicBezTo>
                  <a:cubicBezTo>
                    <a:pt x="351" y="54"/>
                    <a:pt x="351" y="54"/>
                    <a:pt x="351" y="54"/>
                  </a:cubicBezTo>
                  <a:cubicBezTo>
                    <a:pt x="351" y="24"/>
                    <a:pt x="326" y="0"/>
                    <a:pt x="297" y="0"/>
                  </a:cubicBezTo>
                  <a:close/>
                  <a:moveTo>
                    <a:pt x="297" y="0"/>
                  </a:moveTo>
                  <a:cubicBezTo>
                    <a:pt x="297" y="0"/>
                    <a:pt x="297" y="0"/>
                    <a:pt x="29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57" name="Freeform 47">
              <a:extLst>
                <a:ext uri="{FF2B5EF4-FFF2-40B4-BE49-F238E27FC236}">
                  <a16:creationId xmlns:a16="http://schemas.microsoft.com/office/drawing/2014/main" id="{B0BC1C15-CEEC-DBA3-4F1F-C8DA477A35E6}"/>
                </a:ext>
              </a:extLst>
            </p:cNvPr>
            <p:cNvSpPr>
              <a:spLocks noEditPoints="1"/>
            </p:cNvSpPr>
            <p:nvPr/>
          </p:nvSpPr>
          <p:spPr bwMode="auto">
            <a:xfrm>
              <a:off x="-2193925" y="-1230313"/>
              <a:ext cx="377825" cy="377825"/>
            </a:xfrm>
            <a:custGeom>
              <a:avLst/>
              <a:gdLst>
                <a:gd name="T0" fmla="*/ 297 w 351"/>
                <a:gd name="T1" fmla="*/ 0 h 351"/>
                <a:gd name="T2" fmla="*/ 54 w 351"/>
                <a:gd name="T3" fmla="*/ 0 h 351"/>
                <a:gd name="T4" fmla="*/ 0 w 351"/>
                <a:gd name="T5" fmla="*/ 54 h 351"/>
                <a:gd name="T6" fmla="*/ 0 w 351"/>
                <a:gd name="T7" fmla="*/ 297 h 351"/>
                <a:gd name="T8" fmla="*/ 54 w 351"/>
                <a:gd name="T9" fmla="*/ 351 h 351"/>
                <a:gd name="T10" fmla="*/ 108 w 351"/>
                <a:gd name="T11" fmla="*/ 297 h 351"/>
                <a:gd name="T12" fmla="*/ 108 w 351"/>
                <a:gd name="T13" fmla="*/ 108 h 351"/>
                <a:gd name="T14" fmla="*/ 297 w 351"/>
                <a:gd name="T15" fmla="*/ 108 h 351"/>
                <a:gd name="T16" fmla="*/ 351 w 351"/>
                <a:gd name="T17" fmla="*/ 54 h 351"/>
                <a:gd name="T18" fmla="*/ 297 w 351"/>
                <a:gd name="T19" fmla="*/ 0 h 351"/>
                <a:gd name="T20" fmla="*/ 297 w 351"/>
                <a:gd name="T21" fmla="*/ 0 h 351"/>
                <a:gd name="T22" fmla="*/ 297 w 351"/>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51">
                  <a:moveTo>
                    <a:pt x="297" y="0"/>
                  </a:moveTo>
                  <a:cubicBezTo>
                    <a:pt x="54" y="0"/>
                    <a:pt x="54" y="0"/>
                    <a:pt x="54" y="0"/>
                  </a:cubicBezTo>
                  <a:cubicBezTo>
                    <a:pt x="24" y="0"/>
                    <a:pt x="0" y="24"/>
                    <a:pt x="0" y="54"/>
                  </a:cubicBezTo>
                  <a:cubicBezTo>
                    <a:pt x="0" y="297"/>
                    <a:pt x="0" y="297"/>
                    <a:pt x="0" y="297"/>
                  </a:cubicBezTo>
                  <a:cubicBezTo>
                    <a:pt x="0" y="327"/>
                    <a:pt x="24" y="351"/>
                    <a:pt x="54" y="351"/>
                  </a:cubicBezTo>
                  <a:cubicBezTo>
                    <a:pt x="83" y="351"/>
                    <a:pt x="108" y="327"/>
                    <a:pt x="108" y="297"/>
                  </a:cubicBezTo>
                  <a:cubicBezTo>
                    <a:pt x="108" y="108"/>
                    <a:pt x="108" y="108"/>
                    <a:pt x="108" y="108"/>
                  </a:cubicBezTo>
                  <a:cubicBezTo>
                    <a:pt x="297" y="108"/>
                    <a:pt x="297" y="108"/>
                    <a:pt x="297" y="108"/>
                  </a:cubicBezTo>
                  <a:cubicBezTo>
                    <a:pt x="326" y="108"/>
                    <a:pt x="351" y="84"/>
                    <a:pt x="351" y="54"/>
                  </a:cubicBezTo>
                  <a:cubicBezTo>
                    <a:pt x="351" y="24"/>
                    <a:pt x="326" y="0"/>
                    <a:pt x="297" y="0"/>
                  </a:cubicBezTo>
                  <a:close/>
                  <a:moveTo>
                    <a:pt x="297" y="0"/>
                  </a:moveTo>
                  <a:cubicBezTo>
                    <a:pt x="297" y="0"/>
                    <a:pt x="297" y="0"/>
                    <a:pt x="29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58" name="Freeform 48">
              <a:extLst>
                <a:ext uri="{FF2B5EF4-FFF2-40B4-BE49-F238E27FC236}">
                  <a16:creationId xmlns:a16="http://schemas.microsoft.com/office/drawing/2014/main" id="{E375F061-1D4A-D622-A0E9-EFBC0390AEF8}"/>
                </a:ext>
              </a:extLst>
            </p:cNvPr>
            <p:cNvSpPr>
              <a:spLocks noEditPoints="1"/>
            </p:cNvSpPr>
            <p:nvPr/>
          </p:nvSpPr>
          <p:spPr bwMode="auto">
            <a:xfrm>
              <a:off x="-2193925" y="-233363"/>
              <a:ext cx="377825" cy="377825"/>
            </a:xfrm>
            <a:custGeom>
              <a:avLst/>
              <a:gdLst>
                <a:gd name="T0" fmla="*/ 297 w 351"/>
                <a:gd name="T1" fmla="*/ 243 h 351"/>
                <a:gd name="T2" fmla="*/ 108 w 351"/>
                <a:gd name="T3" fmla="*/ 243 h 351"/>
                <a:gd name="T4" fmla="*/ 108 w 351"/>
                <a:gd name="T5" fmla="*/ 54 h 351"/>
                <a:gd name="T6" fmla="*/ 54 w 351"/>
                <a:gd name="T7" fmla="*/ 0 h 351"/>
                <a:gd name="T8" fmla="*/ 0 w 351"/>
                <a:gd name="T9" fmla="*/ 54 h 351"/>
                <a:gd name="T10" fmla="*/ 0 w 351"/>
                <a:gd name="T11" fmla="*/ 297 h 351"/>
                <a:gd name="T12" fmla="*/ 54 w 351"/>
                <a:gd name="T13" fmla="*/ 351 h 351"/>
                <a:gd name="T14" fmla="*/ 297 w 351"/>
                <a:gd name="T15" fmla="*/ 351 h 351"/>
                <a:gd name="T16" fmla="*/ 351 w 351"/>
                <a:gd name="T17" fmla="*/ 297 h 351"/>
                <a:gd name="T18" fmla="*/ 297 w 351"/>
                <a:gd name="T19" fmla="*/ 243 h 351"/>
                <a:gd name="T20" fmla="*/ 297 w 351"/>
                <a:gd name="T21" fmla="*/ 243 h 351"/>
                <a:gd name="T22" fmla="*/ 297 w 351"/>
                <a:gd name="T23" fmla="*/ 24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 h="351">
                  <a:moveTo>
                    <a:pt x="297" y="243"/>
                  </a:moveTo>
                  <a:cubicBezTo>
                    <a:pt x="108" y="243"/>
                    <a:pt x="108" y="243"/>
                    <a:pt x="108" y="243"/>
                  </a:cubicBezTo>
                  <a:cubicBezTo>
                    <a:pt x="108" y="54"/>
                    <a:pt x="108" y="54"/>
                    <a:pt x="108" y="54"/>
                  </a:cubicBezTo>
                  <a:cubicBezTo>
                    <a:pt x="108" y="24"/>
                    <a:pt x="83" y="0"/>
                    <a:pt x="54" y="0"/>
                  </a:cubicBezTo>
                  <a:cubicBezTo>
                    <a:pt x="24" y="0"/>
                    <a:pt x="0" y="24"/>
                    <a:pt x="0" y="54"/>
                  </a:cubicBezTo>
                  <a:cubicBezTo>
                    <a:pt x="0" y="297"/>
                    <a:pt x="0" y="297"/>
                    <a:pt x="0" y="297"/>
                  </a:cubicBezTo>
                  <a:cubicBezTo>
                    <a:pt x="0" y="327"/>
                    <a:pt x="24" y="351"/>
                    <a:pt x="54" y="351"/>
                  </a:cubicBezTo>
                  <a:cubicBezTo>
                    <a:pt x="297" y="351"/>
                    <a:pt x="297" y="351"/>
                    <a:pt x="297" y="351"/>
                  </a:cubicBezTo>
                  <a:cubicBezTo>
                    <a:pt x="326" y="351"/>
                    <a:pt x="351" y="327"/>
                    <a:pt x="351" y="297"/>
                  </a:cubicBezTo>
                  <a:cubicBezTo>
                    <a:pt x="351" y="267"/>
                    <a:pt x="326" y="243"/>
                    <a:pt x="297" y="243"/>
                  </a:cubicBezTo>
                  <a:close/>
                  <a:moveTo>
                    <a:pt x="297" y="243"/>
                  </a:moveTo>
                  <a:cubicBezTo>
                    <a:pt x="297" y="243"/>
                    <a:pt x="297" y="243"/>
                    <a:pt x="297" y="2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59" name="Freeform 49">
              <a:extLst>
                <a:ext uri="{FF2B5EF4-FFF2-40B4-BE49-F238E27FC236}">
                  <a16:creationId xmlns:a16="http://schemas.microsoft.com/office/drawing/2014/main" id="{0338FE94-A9E5-8FFE-FA1D-E9B30140075B}"/>
                </a:ext>
              </a:extLst>
            </p:cNvPr>
            <p:cNvSpPr>
              <a:spLocks noEditPoints="1"/>
            </p:cNvSpPr>
            <p:nvPr/>
          </p:nvSpPr>
          <p:spPr bwMode="auto">
            <a:xfrm>
              <a:off x="-1447800" y="-1060450"/>
              <a:ext cx="830263" cy="1035050"/>
            </a:xfrm>
            <a:custGeom>
              <a:avLst/>
              <a:gdLst>
                <a:gd name="T0" fmla="*/ 752 w 770"/>
                <a:gd name="T1" fmla="*/ 446 h 963"/>
                <a:gd name="T2" fmla="*/ 508 w 770"/>
                <a:gd name="T3" fmla="*/ 223 h 963"/>
                <a:gd name="T4" fmla="*/ 0 w 770"/>
                <a:gd name="T5" fmla="*/ 0 h 963"/>
                <a:gd name="T6" fmla="*/ 0 w 770"/>
                <a:gd name="T7" fmla="*/ 61 h 963"/>
                <a:gd name="T8" fmla="*/ 366 w 770"/>
                <a:gd name="T9" fmla="*/ 428 h 963"/>
                <a:gd name="T10" fmla="*/ 461 w 770"/>
                <a:gd name="T11" fmla="*/ 428 h 963"/>
                <a:gd name="T12" fmla="*/ 515 w 770"/>
                <a:gd name="T13" fmla="*/ 481 h 963"/>
                <a:gd name="T14" fmla="*/ 461 w 770"/>
                <a:gd name="T15" fmla="*/ 535 h 963"/>
                <a:gd name="T16" fmla="*/ 366 w 770"/>
                <a:gd name="T17" fmla="*/ 535 h 963"/>
                <a:gd name="T18" fmla="*/ 0 w 770"/>
                <a:gd name="T19" fmla="*/ 902 h 963"/>
                <a:gd name="T20" fmla="*/ 0 w 770"/>
                <a:gd name="T21" fmla="*/ 963 h 963"/>
                <a:gd name="T22" fmla="*/ 508 w 770"/>
                <a:gd name="T23" fmla="*/ 739 h 963"/>
                <a:gd name="T24" fmla="*/ 752 w 770"/>
                <a:gd name="T25" fmla="*/ 517 h 963"/>
                <a:gd name="T26" fmla="*/ 752 w 770"/>
                <a:gd name="T27" fmla="*/ 446 h 963"/>
                <a:gd name="T28" fmla="*/ 752 w 770"/>
                <a:gd name="T29" fmla="*/ 446 h 963"/>
                <a:gd name="T30" fmla="*/ 752 w 770"/>
                <a:gd name="T31" fmla="*/ 446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0" h="963">
                  <a:moveTo>
                    <a:pt x="752" y="446"/>
                  </a:moveTo>
                  <a:cubicBezTo>
                    <a:pt x="748" y="441"/>
                    <a:pt x="654" y="333"/>
                    <a:pt x="508" y="223"/>
                  </a:cubicBezTo>
                  <a:cubicBezTo>
                    <a:pt x="330" y="89"/>
                    <a:pt x="159" y="14"/>
                    <a:pt x="0" y="0"/>
                  </a:cubicBezTo>
                  <a:cubicBezTo>
                    <a:pt x="0" y="61"/>
                    <a:pt x="0" y="61"/>
                    <a:pt x="0" y="61"/>
                  </a:cubicBezTo>
                  <a:cubicBezTo>
                    <a:pt x="191" y="85"/>
                    <a:pt x="342" y="237"/>
                    <a:pt x="366" y="428"/>
                  </a:cubicBezTo>
                  <a:cubicBezTo>
                    <a:pt x="461" y="428"/>
                    <a:pt x="461" y="428"/>
                    <a:pt x="461" y="428"/>
                  </a:cubicBezTo>
                  <a:cubicBezTo>
                    <a:pt x="491" y="428"/>
                    <a:pt x="515" y="452"/>
                    <a:pt x="515" y="481"/>
                  </a:cubicBezTo>
                  <a:cubicBezTo>
                    <a:pt x="515" y="511"/>
                    <a:pt x="491" y="535"/>
                    <a:pt x="461" y="535"/>
                  </a:cubicBezTo>
                  <a:cubicBezTo>
                    <a:pt x="366" y="535"/>
                    <a:pt x="366" y="535"/>
                    <a:pt x="366" y="535"/>
                  </a:cubicBezTo>
                  <a:cubicBezTo>
                    <a:pt x="342" y="725"/>
                    <a:pt x="191" y="877"/>
                    <a:pt x="0" y="902"/>
                  </a:cubicBezTo>
                  <a:cubicBezTo>
                    <a:pt x="0" y="963"/>
                    <a:pt x="0" y="963"/>
                    <a:pt x="0" y="963"/>
                  </a:cubicBezTo>
                  <a:cubicBezTo>
                    <a:pt x="159" y="949"/>
                    <a:pt x="330" y="874"/>
                    <a:pt x="508" y="739"/>
                  </a:cubicBezTo>
                  <a:cubicBezTo>
                    <a:pt x="654" y="630"/>
                    <a:pt x="748" y="521"/>
                    <a:pt x="752" y="517"/>
                  </a:cubicBezTo>
                  <a:cubicBezTo>
                    <a:pt x="770" y="496"/>
                    <a:pt x="770" y="466"/>
                    <a:pt x="752" y="446"/>
                  </a:cubicBezTo>
                  <a:close/>
                  <a:moveTo>
                    <a:pt x="752" y="446"/>
                  </a:moveTo>
                  <a:cubicBezTo>
                    <a:pt x="752" y="446"/>
                    <a:pt x="752" y="446"/>
                    <a:pt x="752" y="4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60" name="Freeform 50">
              <a:extLst>
                <a:ext uri="{FF2B5EF4-FFF2-40B4-BE49-F238E27FC236}">
                  <a16:creationId xmlns:a16="http://schemas.microsoft.com/office/drawing/2014/main" id="{B62E58DB-6DAE-AE88-1C07-D460A8E6874D}"/>
                </a:ext>
              </a:extLst>
            </p:cNvPr>
            <p:cNvSpPr>
              <a:spLocks noEditPoints="1"/>
            </p:cNvSpPr>
            <p:nvPr/>
          </p:nvSpPr>
          <p:spPr bwMode="auto">
            <a:xfrm>
              <a:off x="-2392363" y="-1060450"/>
              <a:ext cx="828675" cy="1035050"/>
            </a:xfrm>
            <a:custGeom>
              <a:avLst/>
              <a:gdLst>
                <a:gd name="T0" fmla="*/ 308 w 769"/>
                <a:gd name="T1" fmla="*/ 428 h 963"/>
                <a:gd name="T2" fmla="*/ 403 w 769"/>
                <a:gd name="T3" fmla="*/ 428 h 963"/>
                <a:gd name="T4" fmla="*/ 769 w 769"/>
                <a:gd name="T5" fmla="*/ 61 h 963"/>
                <a:gd name="T6" fmla="*/ 769 w 769"/>
                <a:gd name="T7" fmla="*/ 0 h 963"/>
                <a:gd name="T8" fmla="*/ 261 w 769"/>
                <a:gd name="T9" fmla="*/ 223 h 963"/>
                <a:gd name="T10" fmla="*/ 17 w 769"/>
                <a:gd name="T11" fmla="*/ 446 h 963"/>
                <a:gd name="T12" fmla="*/ 17 w 769"/>
                <a:gd name="T13" fmla="*/ 517 h 963"/>
                <a:gd name="T14" fmla="*/ 261 w 769"/>
                <a:gd name="T15" fmla="*/ 739 h 963"/>
                <a:gd name="T16" fmla="*/ 769 w 769"/>
                <a:gd name="T17" fmla="*/ 963 h 963"/>
                <a:gd name="T18" fmla="*/ 769 w 769"/>
                <a:gd name="T19" fmla="*/ 902 h 963"/>
                <a:gd name="T20" fmla="*/ 403 w 769"/>
                <a:gd name="T21" fmla="*/ 535 h 963"/>
                <a:gd name="T22" fmla="*/ 308 w 769"/>
                <a:gd name="T23" fmla="*/ 535 h 963"/>
                <a:gd name="T24" fmla="*/ 254 w 769"/>
                <a:gd name="T25" fmla="*/ 481 h 963"/>
                <a:gd name="T26" fmla="*/ 308 w 769"/>
                <a:gd name="T27" fmla="*/ 428 h 963"/>
                <a:gd name="T28" fmla="*/ 308 w 769"/>
                <a:gd name="T29" fmla="*/ 428 h 963"/>
                <a:gd name="T30" fmla="*/ 308 w 769"/>
                <a:gd name="T31" fmla="*/ 428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9" h="963">
                  <a:moveTo>
                    <a:pt x="308" y="428"/>
                  </a:moveTo>
                  <a:cubicBezTo>
                    <a:pt x="403" y="428"/>
                    <a:pt x="403" y="428"/>
                    <a:pt x="403" y="428"/>
                  </a:cubicBezTo>
                  <a:cubicBezTo>
                    <a:pt x="427" y="237"/>
                    <a:pt x="578" y="85"/>
                    <a:pt x="769" y="61"/>
                  </a:cubicBezTo>
                  <a:cubicBezTo>
                    <a:pt x="769" y="0"/>
                    <a:pt x="769" y="0"/>
                    <a:pt x="769" y="0"/>
                  </a:cubicBezTo>
                  <a:cubicBezTo>
                    <a:pt x="610" y="14"/>
                    <a:pt x="439" y="89"/>
                    <a:pt x="261" y="223"/>
                  </a:cubicBezTo>
                  <a:cubicBezTo>
                    <a:pt x="116" y="333"/>
                    <a:pt x="21" y="441"/>
                    <a:pt x="17" y="446"/>
                  </a:cubicBezTo>
                  <a:cubicBezTo>
                    <a:pt x="0" y="466"/>
                    <a:pt x="0" y="496"/>
                    <a:pt x="17" y="517"/>
                  </a:cubicBezTo>
                  <a:cubicBezTo>
                    <a:pt x="21" y="521"/>
                    <a:pt x="116" y="630"/>
                    <a:pt x="261" y="739"/>
                  </a:cubicBezTo>
                  <a:cubicBezTo>
                    <a:pt x="439" y="874"/>
                    <a:pt x="610" y="949"/>
                    <a:pt x="769" y="963"/>
                  </a:cubicBezTo>
                  <a:cubicBezTo>
                    <a:pt x="769" y="902"/>
                    <a:pt x="769" y="902"/>
                    <a:pt x="769" y="902"/>
                  </a:cubicBezTo>
                  <a:cubicBezTo>
                    <a:pt x="579" y="877"/>
                    <a:pt x="427" y="726"/>
                    <a:pt x="403" y="535"/>
                  </a:cubicBezTo>
                  <a:cubicBezTo>
                    <a:pt x="308" y="535"/>
                    <a:pt x="308" y="535"/>
                    <a:pt x="308" y="535"/>
                  </a:cubicBezTo>
                  <a:cubicBezTo>
                    <a:pt x="278" y="535"/>
                    <a:pt x="254" y="511"/>
                    <a:pt x="254" y="481"/>
                  </a:cubicBezTo>
                  <a:cubicBezTo>
                    <a:pt x="254" y="452"/>
                    <a:pt x="278" y="428"/>
                    <a:pt x="308" y="428"/>
                  </a:cubicBezTo>
                  <a:close/>
                  <a:moveTo>
                    <a:pt x="308" y="428"/>
                  </a:moveTo>
                  <a:cubicBezTo>
                    <a:pt x="308" y="428"/>
                    <a:pt x="308" y="428"/>
                    <a:pt x="308" y="4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61" name="Freeform 51">
              <a:extLst>
                <a:ext uri="{FF2B5EF4-FFF2-40B4-BE49-F238E27FC236}">
                  <a16:creationId xmlns:a16="http://schemas.microsoft.com/office/drawing/2014/main" id="{AC28FA6D-E5D7-97D7-B483-390CD3033ABA}"/>
                </a:ext>
              </a:extLst>
            </p:cNvPr>
            <p:cNvSpPr>
              <a:spLocks noEditPoints="1"/>
            </p:cNvSpPr>
            <p:nvPr/>
          </p:nvSpPr>
          <p:spPr bwMode="auto">
            <a:xfrm>
              <a:off x="-1447800" y="-485775"/>
              <a:ext cx="277813" cy="277813"/>
            </a:xfrm>
            <a:custGeom>
              <a:avLst/>
              <a:gdLst>
                <a:gd name="T0" fmla="*/ 0 w 258"/>
                <a:gd name="T1" fmla="*/ 0 h 258"/>
                <a:gd name="T2" fmla="*/ 0 w 258"/>
                <a:gd name="T3" fmla="*/ 258 h 258"/>
                <a:gd name="T4" fmla="*/ 258 w 258"/>
                <a:gd name="T5" fmla="*/ 0 h 258"/>
                <a:gd name="T6" fmla="*/ 0 w 258"/>
                <a:gd name="T7" fmla="*/ 0 h 258"/>
                <a:gd name="T8" fmla="*/ 0 w 258"/>
                <a:gd name="T9" fmla="*/ 0 h 258"/>
                <a:gd name="T10" fmla="*/ 0 w 258"/>
                <a:gd name="T11" fmla="*/ 0 h 258"/>
              </a:gdLst>
              <a:ahLst/>
              <a:cxnLst>
                <a:cxn ang="0">
                  <a:pos x="T0" y="T1"/>
                </a:cxn>
                <a:cxn ang="0">
                  <a:pos x="T2" y="T3"/>
                </a:cxn>
                <a:cxn ang="0">
                  <a:pos x="T4" y="T5"/>
                </a:cxn>
                <a:cxn ang="0">
                  <a:pos x="T6" y="T7"/>
                </a:cxn>
                <a:cxn ang="0">
                  <a:pos x="T8" y="T9"/>
                </a:cxn>
                <a:cxn ang="0">
                  <a:pos x="T10" y="T11"/>
                </a:cxn>
              </a:cxnLst>
              <a:rect l="0" t="0" r="r" b="b"/>
              <a:pathLst>
                <a:path w="258" h="258">
                  <a:moveTo>
                    <a:pt x="0" y="0"/>
                  </a:moveTo>
                  <a:cubicBezTo>
                    <a:pt x="0" y="258"/>
                    <a:pt x="0" y="258"/>
                    <a:pt x="0" y="258"/>
                  </a:cubicBezTo>
                  <a:cubicBezTo>
                    <a:pt x="131" y="235"/>
                    <a:pt x="235" y="131"/>
                    <a:pt x="258" y="0"/>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62" name="Freeform 52">
              <a:extLst>
                <a:ext uri="{FF2B5EF4-FFF2-40B4-BE49-F238E27FC236}">
                  <a16:creationId xmlns:a16="http://schemas.microsoft.com/office/drawing/2014/main" id="{299CDDFD-B4EE-4082-315D-31390B43832D}"/>
                </a:ext>
              </a:extLst>
            </p:cNvPr>
            <p:cNvSpPr>
              <a:spLocks noEditPoints="1"/>
            </p:cNvSpPr>
            <p:nvPr/>
          </p:nvSpPr>
          <p:spPr bwMode="auto">
            <a:xfrm>
              <a:off x="-1841500" y="-485775"/>
              <a:ext cx="277813" cy="277813"/>
            </a:xfrm>
            <a:custGeom>
              <a:avLst/>
              <a:gdLst>
                <a:gd name="T0" fmla="*/ 0 w 257"/>
                <a:gd name="T1" fmla="*/ 0 h 258"/>
                <a:gd name="T2" fmla="*/ 257 w 257"/>
                <a:gd name="T3" fmla="*/ 258 h 258"/>
                <a:gd name="T4" fmla="*/ 257 w 257"/>
                <a:gd name="T5" fmla="*/ 0 h 258"/>
                <a:gd name="T6" fmla="*/ 0 w 257"/>
                <a:gd name="T7" fmla="*/ 0 h 258"/>
                <a:gd name="T8" fmla="*/ 0 w 257"/>
                <a:gd name="T9" fmla="*/ 0 h 258"/>
                <a:gd name="T10" fmla="*/ 0 w 257"/>
                <a:gd name="T11" fmla="*/ 0 h 258"/>
              </a:gdLst>
              <a:ahLst/>
              <a:cxnLst>
                <a:cxn ang="0">
                  <a:pos x="T0" y="T1"/>
                </a:cxn>
                <a:cxn ang="0">
                  <a:pos x="T2" y="T3"/>
                </a:cxn>
                <a:cxn ang="0">
                  <a:pos x="T4" y="T5"/>
                </a:cxn>
                <a:cxn ang="0">
                  <a:pos x="T6" y="T7"/>
                </a:cxn>
                <a:cxn ang="0">
                  <a:pos x="T8" y="T9"/>
                </a:cxn>
                <a:cxn ang="0">
                  <a:pos x="T10" y="T11"/>
                </a:cxn>
              </a:cxnLst>
              <a:rect l="0" t="0" r="r" b="b"/>
              <a:pathLst>
                <a:path w="257" h="258">
                  <a:moveTo>
                    <a:pt x="0" y="0"/>
                  </a:moveTo>
                  <a:cubicBezTo>
                    <a:pt x="22" y="131"/>
                    <a:pt x="126" y="235"/>
                    <a:pt x="257" y="258"/>
                  </a:cubicBezTo>
                  <a:cubicBezTo>
                    <a:pt x="257" y="0"/>
                    <a:pt x="257" y="0"/>
                    <a:pt x="257" y="0"/>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63" name="Freeform 53">
              <a:extLst>
                <a:ext uri="{FF2B5EF4-FFF2-40B4-BE49-F238E27FC236}">
                  <a16:creationId xmlns:a16="http://schemas.microsoft.com/office/drawing/2014/main" id="{FB0775AB-54D1-2810-9CEE-44FE7DC18E1D}"/>
                </a:ext>
              </a:extLst>
            </p:cNvPr>
            <p:cNvSpPr>
              <a:spLocks noEditPoints="1"/>
            </p:cNvSpPr>
            <p:nvPr/>
          </p:nvSpPr>
          <p:spPr bwMode="auto">
            <a:xfrm>
              <a:off x="-1841500" y="-877888"/>
              <a:ext cx="277813" cy="277813"/>
            </a:xfrm>
            <a:custGeom>
              <a:avLst/>
              <a:gdLst>
                <a:gd name="T0" fmla="*/ 0 w 257"/>
                <a:gd name="T1" fmla="*/ 258 h 258"/>
                <a:gd name="T2" fmla="*/ 257 w 257"/>
                <a:gd name="T3" fmla="*/ 258 h 258"/>
                <a:gd name="T4" fmla="*/ 257 w 257"/>
                <a:gd name="T5" fmla="*/ 0 h 258"/>
                <a:gd name="T6" fmla="*/ 0 w 257"/>
                <a:gd name="T7" fmla="*/ 258 h 258"/>
                <a:gd name="T8" fmla="*/ 0 w 257"/>
                <a:gd name="T9" fmla="*/ 258 h 258"/>
                <a:gd name="T10" fmla="*/ 0 w 257"/>
                <a:gd name="T11" fmla="*/ 258 h 258"/>
              </a:gdLst>
              <a:ahLst/>
              <a:cxnLst>
                <a:cxn ang="0">
                  <a:pos x="T0" y="T1"/>
                </a:cxn>
                <a:cxn ang="0">
                  <a:pos x="T2" y="T3"/>
                </a:cxn>
                <a:cxn ang="0">
                  <a:pos x="T4" y="T5"/>
                </a:cxn>
                <a:cxn ang="0">
                  <a:pos x="T6" y="T7"/>
                </a:cxn>
                <a:cxn ang="0">
                  <a:pos x="T8" y="T9"/>
                </a:cxn>
                <a:cxn ang="0">
                  <a:pos x="T10" y="T11"/>
                </a:cxn>
              </a:cxnLst>
              <a:rect l="0" t="0" r="r" b="b"/>
              <a:pathLst>
                <a:path w="257" h="258">
                  <a:moveTo>
                    <a:pt x="0" y="258"/>
                  </a:moveTo>
                  <a:cubicBezTo>
                    <a:pt x="257" y="258"/>
                    <a:pt x="257" y="258"/>
                    <a:pt x="257" y="258"/>
                  </a:cubicBezTo>
                  <a:cubicBezTo>
                    <a:pt x="257" y="0"/>
                    <a:pt x="257" y="0"/>
                    <a:pt x="257" y="0"/>
                  </a:cubicBezTo>
                  <a:cubicBezTo>
                    <a:pt x="126" y="23"/>
                    <a:pt x="22" y="126"/>
                    <a:pt x="0" y="258"/>
                  </a:cubicBezTo>
                  <a:close/>
                  <a:moveTo>
                    <a:pt x="0" y="258"/>
                  </a:moveTo>
                  <a:cubicBezTo>
                    <a:pt x="0" y="258"/>
                    <a:pt x="0" y="258"/>
                    <a:pt x="0" y="2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sp>
          <p:nvSpPr>
            <p:cNvPr id="64" name="Freeform 54">
              <a:extLst>
                <a:ext uri="{FF2B5EF4-FFF2-40B4-BE49-F238E27FC236}">
                  <a16:creationId xmlns:a16="http://schemas.microsoft.com/office/drawing/2014/main" id="{BC94B15E-9638-6E10-E2A9-DEFDC38A849D}"/>
                </a:ext>
              </a:extLst>
            </p:cNvPr>
            <p:cNvSpPr>
              <a:spLocks noEditPoints="1"/>
            </p:cNvSpPr>
            <p:nvPr/>
          </p:nvSpPr>
          <p:spPr bwMode="auto">
            <a:xfrm>
              <a:off x="-1447800" y="-877888"/>
              <a:ext cx="277813" cy="277813"/>
            </a:xfrm>
            <a:custGeom>
              <a:avLst/>
              <a:gdLst>
                <a:gd name="T0" fmla="*/ 0 w 258"/>
                <a:gd name="T1" fmla="*/ 0 h 258"/>
                <a:gd name="T2" fmla="*/ 0 w 258"/>
                <a:gd name="T3" fmla="*/ 258 h 258"/>
                <a:gd name="T4" fmla="*/ 258 w 258"/>
                <a:gd name="T5" fmla="*/ 258 h 258"/>
                <a:gd name="T6" fmla="*/ 0 w 258"/>
                <a:gd name="T7" fmla="*/ 0 h 258"/>
                <a:gd name="T8" fmla="*/ 0 w 258"/>
                <a:gd name="T9" fmla="*/ 0 h 258"/>
                <a:gd name="T10" fmla="*/ 0 w 258"/>
                <a:gd name="T11" fmla="*/ 0 h 258"/>
              </a:gdLst>
              <a:ahLst/>
              <a:cxnLst>
                <a:cxn ang="0">
                  <a:pos x="T0" y="T1"/>
                </a:cxn>
                <a:cxn ang="0">
                  <a:pos x="T2" y="T3"/>
                </a:cxn>
                <a:cxn ang="0">
                  <a:pos x="T4" y="T5"/>
                </a:cxn>
                <a:cxn ang="0">
                  <a:pos x="T6" y="T7"/>
                </a:cxn>
                <a:cxn ang="0">
                  <a:pos x="T8" y="T9"/>
                </a:cxn>
                <a:cxn ang="0">
                  <a:pos x="T10" y="T11"/>
                </a:cxn>
              </a:cxnLst>
              <a:rect l="0" t="0" r="r" b="b"/>
              <a:pathLst>
                <a:path w="258" h="258">
                  <a:moveTo>
                    <a:pt x="0" y="0"/>
                  </a:moveTo>
                  <a:cubicBezTo>
                    <a:pt x="0" y="258"/>
                    <a:pt x="0" y="258"/>
                    <a:pt x="0" y="258"/>
                  </a:cubicBezTo>
                  <a:cubicBezTo>
                    <a:pt x="258" y="258"/>
                    <a:pt x="258" y="258"/>
                    <a:pt x="258" y="258"/>
                  </a:cubicBezTo>
                  <a:cubicBezTo>
                    <a:pt x="235" y="126"/>
                    <a:pt x="131" y="23"/>
                    <a:pt x="0" y="0"/>
                  </a:cubicBez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264"/>
              <a:endParaRPr lang="en-IN" dirty="0">
                <a:solidFill>
                  <a:schemeClr val="bg1"/>
                </a:solidFill>
                <a:latin typeface="+mj-lt"/>
              </a:endParaRPr>
            </a:p>
          </p:txBody>
        </p:sp>
      </p:grpSp>
      <p:sp>
        <p:nvSpPr>
          <p:cNvPr id="65" name="Title 1">
            <a:extLst>
              <a:ext uri="{FF2B5EF4-FFF2-40B4-BE49-F238E27FC236}">
                <a16:creationId xmlns:a16="http://schemas.microsoft.com/office/drawing/2014/main" id="{DFA8DDFA-AD8E-3E8B-4F0B-060B8A61BB74}"/>
              </a:ext>
            </a:extLst>
          </p:cNvPr>
          <p:cNvSpPr>
            <a:spLocks noGrp="1"/>
          </p:cNvSpPr>
          <p:nvPr>
            <p:ph type="title"/>
          </p:nvPr>
        </p:nvSpPr>
        <p:spPr/>
        <p:txBody>
          <a:bodyPr/>
          <a:lstStyle/>
          <a:p>
            <a:r>
              <a:rPr lang="en-US" dirty="0"/>
              <a:t>KEY ATTRIBUTES OF SIFY’S EDGE CONNECT SERVICE</a:t>
            </a:r>
            <a:endParaRPr lang="en-IN" dirty="0"/>
          </a:p>
        </p:txBody>
      </p:sp>
    </p:spTree>
    <p:extLst>
      <p:ext uri="{BB962C8B-B14F-4D97-AF65-F5344CB8AC3E}">
        <p14:creationId xmlns:p14="http://schemas.microsoft.com/office/powerpoint/2010/main" val="22778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peech Bubble: Rectangle 14">
            <a:extLst>
              <a:ext uri="{FF2B5EF4-FFF2-40B4-BE49-F238E27FC236}">
                <a16:creationId xmlns:a16="http://schemas.microsoft.com/office/drawing/2014/main" id="{3D426133-9F2C-CFB9-4317-123BAB8CAE73}"/>
              </a:ext>
            </a:extLst>
          </p:cNvPr>
          <p:cNvSpPr/>
          <p:nvPr/>
        </p:nvSpPr>
        <p:spPr>
          <a:xfrm rot="16200000" flipH="1" flipV="1">
            <a:off x="7549011" y="1740840"/>
            <a:ext cx="742276" cy="720000"/>
          </a:xfrm>
          <a:prstGeom prst="wedgeRectCallou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17" name="Speech Bubble: Rectangle 16">
            <a:extLst>
              <a:ext uri="{FF2B5EF4-FFF2-40B4-BE49-F238E27FC236}">
                <a16:creationId xmlns:a16="http://schemas.microsoft.com/office/drawing/2014/main" id="{60AE5D7D-0A9F-C097-2554-53E57532FF50}"/>
              </a:ext>
            </a:extLst>
          </p:cNvPr>
          <p:cNvSpPr/>
          <p:nvPr/>
        </p:nvSpPr>
        <p:spPr>
          <a:xfrm rot="16200000" flipH="1" flipV="1">
            <a:off x="7549011" y="2497440"/>
            <a:ext cx="742276" cy="720000"/>
          </a:xfrm>
          <a:prstGeom prst="wedgeRectCallout">
            <a:avLst/>
          </a:prstGeom>
          <a:solidFill>
            <a:srgbClr val="0E2138">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19" name="Speech Bubble: Rectangle 18">
            <a:extLst>
              <a:ext uri="{FF2B5EF4-FFF2-40B4-BE49-F238E27FC236}">
                <a16:creationId xmlns:a16="http://schemas.microsoft.com/office/drawing/2014/main" id="{2BC7C279-73CD-0FD1-584F-72646A064078}"/>
              </a:ext>
            </a:extLst>
          </p:cNvPr>
          <p:cNvSpPr/>
          <p:nvPr/>
        </p:nvSpPr>
        <p:spPr>
          <a:xfrm rot="16200000" flipH="1" flipV="1">
            <a:off x="7549011" y="3249321"/>
            <a:ext cx="742276" cy="720000"/>
          </a:xfrm>
          <a:prstGeom prst="wedgeRectCallou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20" name="Speech Bubble: Rectangle 19">
            <a:extLst>
              <a:ext uri="{FF2B5EF4-FFF2-40B4-BE49-F238E27FC236}">
                <a16:creationId xmlns:a16="http://schemas.microsoft.com/office/drawing/2014/main" id="{9BB3EE3B-B365-2225-3F4D-2667255BEF4B}"/>
              </a:ext>
            </a:extLst>
          </p:cNvPr>
          <p:cNvSpPr/>
          <p:nvPr/>
        </p:nvSpPr>
        <p:spPr>
          <a:xfrm rot="16200000" flipH="1" flipV="1">
            <a:off x="7549011" y="4001202"/>
            <a:ext cx="742276" cy="720000"/>
          </a:xfrm>
          <a:prstGeom prst="wedgeRectCallout">
            <a:avLst/>
          </a:prstGeom>
          <a:solidFill>
            <a:srgbClr val="0E2138">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25" name="Speech Bubble: Rectangle 24">
            <a:extLst>
              <a:ext uri="{FF2B5EF4-FFF2-40B4-BE49-F238E27FC236}">
                <a16:creationId xmlns:a16="http://schemas.microsoft.com/office/drawing/2014/main" id="{1419BE7C-3DE1-2B1F-BEDA-B06CA17C43CA}"/>
              </a:ext>
            </a:extLst>
          </p:cNvPr>
          <p:cNvSpPr/>
          <p:nvPr/>
        </p:nvSpPr>
        <p:spPr>
          <a:xfrm rot="16200000" flipH="1" flipV="1">
            <a:off x="7549011" y="998563"/>
            <a:ext cx="742276" cy="720000"/>
          </a:xfrm>
          <a:prstGeom prst="wedgeRectCallout">
            <a:avLst/>
          </a:prstGeom>
          <a:solidFill>
            <a:srgbClr val="0E2138">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4" name="Rectangle: Top Corners Rounded 3">
            <a:extLst>
              <a:ext uri="{FF2B5EF4-FFF2-40B4-BE49-F238E27FC236}">
                <a16:creationId xmlns:a16="http://schemas.microsoft.com/office/drawing/2014/main" id="{4825DC53-B1FD-97ED-6CAA-E0B1EF3BB604}"/>
              </a:ext>
            </a:extLst>
          </p:cNvPr>
          <p:cNvSpPr/>
          <p:nvPr/>
        </p:nvSpPr>
        <p:spPr>
          <a:xfrm rot="5400000" flipV="1">
            <a:off x="-1287023" y="2589885"/>
            <a:ext cx="3744912" cy="540000"/>
          </a:xfrm>
          <a:prstGeom prst="round2SameRect">
            <a:avLst/>
          </a:prstGeom>
          <a:solidFill>
            <a:srgbClr val="BED730">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6" name="Speech Bubble: Rectangle 5">
            <a:extLst>
              <a:ext uri="{FF2B5EF4-FFF2-40B4-BE49-F238E27FC236}">
                <a16:creationId xmlns:a16="http://schemas.microsoft.com/office/drawing/2014/main" id="{93A5F8F7-4D64-384C-E289-D2C48757E153}"/>
              </a:ext>
            </a:extLst>
          </p:cNvPr>
          <p:cNvSpPr/>
          <p:nvPr/>
        </p:nvSpPr>
        <p:spPr>
          <a:xfrm rot="5400000" flipV="1">
            <a:off x="769521" y="1073341"/>
            <a:ext cx="891825" cy="720000"/>
          </a:xfrm>
          <a:prstGeom prst="wedgeRectCallout">
            <a:avLst/>
          </a:prstGeom>
          <a:solidFill>
            <a:srgbClr val="0E2138">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7" name="Speech Bubble: Rectangle 6">
            <a:extLst>
              <a:ext uri="{FF2B5EF4-FFF2-40B4-BE49-F238E27FC236}">
                <a16:creationId xmlns:a16="http://schemas.microsoft.com/office/drawing/2014/main" id="{ACDA5B23-0290-619C-C458-7990BE7C111C}"/>
              </a:ext>
            </a:extLst>
          </p:cNvPr>
          <p:cNvSpPr/>
          <p:nvPr/>
        </p:nvSpPr>
        <p:spPr>
          <a:xfrm rot="5400000" flipV="1">
            <a:off x="837134" y="1748004"/>
            <a:ext cx="756599" cy="720000"/>
          </a:xfrm>
          <a:prstGeom prst="wedgeRectCallou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8" name="Speech Bubble: Rectangle 7">
            <a:extLst>
              <a:ext uri="{FF2B5EF4-FFF2-40B4-BE49-F238E27FC236}">
                <a16:creationId xmlns:a16="http://schemas.microsoft.com/office/drawing/2014/main" id="{440C149E-FAE4-F064-C1B6-C2AEF231122A}"/>
              </a:ext>
            </a:extLst>
          </p:cNvPr>
          <p:cNvSpPr/>
          <p:nvPr/>
        </p:nvSpPr>
        <p:spPr>
          <a:xfrm rot="5400000" flipV="1">
            <a:off x="844295" y="2497442"/>
            <a:ext cx="742278" cy="720000"/>
          </a:xfrm>
          <a:prstGeom prst="wedgeRectCallout">
            <a:avLst/>
          </a:prstGeom>
          <a:solidFill>
            <a:srgbClr val="0E2138">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9" name="Speech Bubble: Rectangle 8">
            <a:extLst>
              <a:ext uri="{FF2B5EF4-FFF2-40B4-BE49-F238E27FC236}">
                <a16:creationId xmlns:a16="http://schemas.microsoft.com/office/drawing/2014/main" id="{733E3E88-C79F-0271-8C89-583000DD8F5B}"/>
              </a:ext>
            </a:extLst>
          </p:cNvPr>
          <p:cNvSpPr/>
          <p:nvPr/>
        </p:nvSpPr>
        <p:spPr>
          <a:xfrm rot="5400000" flipV="1">
            <a:off x="839493" y="3254125"/>
            <a:ext cx="751882" cy="720000"/>
          </a:xfrm>
          <a:prstGeom prst="wedgeRectCallout">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10" name="Speech Bubble: Rectangle 9">
            <a:extLst>
              <a:ext uri="{FF2B5EF4-FFF2-40B4-BE49-F238E27FC236}">
                <a16:creationId xmlns:a16="http://schemas.microsoft.com/office/drawing/2014/main" id="{5886F19A-BE7D-D285-D290-5F3FE21CDA1B}"/>
              </a:ext>
            </a:extLst>
          </p:cNvPr>
          <p:cNvSpPr/>
          <p:nvPr/>
        </p:nvSpPr>
        <p:spPr>
          <a:xfrm rot="5400000" flipV="1">
            <a:off x="844295" y="4001202"/>
            <a:ext cx="742277" cy="720000"/>
          </a:xfrm>
          <a:prstGeom prst="wedgeRectCallout">
            <a:avLst/>
          </a:prstGeom>
          <a:solidFill>
            <a:srgbClr val="0E2138">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2" name="Title 1">
            <a:extLst>
              <a:ext uri="{FF2B5EF4-FFF2-40B4-BE49-F238E27FC236}">
                <a16:creationId xmlns:a16="http://schemas.microsoft.com/office/drawing/2014/main" id="{038076E7-8D37-825D-51FA-E2213CAB66AE}"/>
              </a:ext>
            </a:extLst>
          </p:cNvPr>
          <p:cNvSpPr>
            <a:spLocks noGrp="1"/>
          </p:cNvSpPr>
          <p:nvPr>
            <p:ph type="title"/>
          </p:nvPr>
        </p:nvSpPr>
        <p:spPr/>
        <p:txBody>
          <a:bodyPr/>
          <a:lstStyle/>
          <a:p>
            <a:r>
              <a:rPr lang="en-US" dirty="0"/>
              <a:t>KEY HIGHLIGHTS</a:t>
            </a:r>
            <a:endParaRPr lang="en-IN" dirty="0"/>
          </a:p>
        </p:txBody>
      </p:sp>
      <p:sp>
        <p:nvSpPr>
          <p:cNvPr id="38" name="TextBox 37">
            <a:extLst>
              <a:ext uri="{FF2B5EF4-FFF2-40B4-BE49-F238E27FC236}">
                <a16:creationId xmlns:a16="http://schemas.microsoft.com/office/drawing/2014/main" id="{1CB26872-9E35-5451-3745-14785C86E797}"/>
              </a:ext>
            </a:extLst>
          </p:cNvPr>
          <p:cNvSpPr txBox="1"/>
          <p:nvPr/>
        </p:nvSpPr>
        <p:spPr>
          <a:xfrm>
            <a:off x="1685986" y="1164512"/>
            <a:ext cx="2055461" cy="461665"/>
          </a:xfrm>
          <a:prstGeom prst="rect">
            <a:avLst/>
          </a:prstGeom>
          <a:noFill/>
        </p:spPr>
        <p:txBody>
          <a:bodyPr wrap="square" rtlCol="0">
            <a:spAutoFit/>
          </a:bodyPr>
          <a:lstStyle/>
          <a:p>
            <a:r>
              <a:rPr lang="en-US" sz="1200" dirty="0">
                <a:solidFill>
                  <a:schemeClr val="bg1"/>
                </a:solidFill>
              </a:rPr>
              <a:t>Wide Area Networks spanning 1600 + cities</a:t>
            </a:r>
            <a:endParaRPr lang="en-IN" sz="1200" dirty="0">
              <a:solidFill>
                <a:schemeClr val="bg1"/>
              </a:solidFill>
            </a:endParaRPr>
          </a:p>
        </p:txBody>
      </p:sp>
      <p:sp>
        <p:nvSpPr>
          <p:cNvPr id="41" name="TextBox 40">
            <a:extLst>
              <a:ext uri="{FF2B5EF4-FFF2-40B4-BE49-F238E27FC236}">
                <a16:creationId xmlns:a16="http://schemas.microsoft.com/office/drawing/2014/main" id="{17690EAA-0F8F-5D56-685F-282E30199D86}"/>
              </a:ext>
            </a:extLst>
          </p:cNvPr>
          <p:cNvSpPr txBox="1"/>
          <p:nvPr/>
        </p:nvSpPr>
        <p:spPr>
          <a:xfrm>
            <a:off x="1664616" y="1889629"/>
            <a:ext cx="2711047" cy="461665"/>
          </a:xfrm>
          <a:prstGeom prst="rect">
            <a:avLst/>
          </a:prstGeom>
          <a:noFill/>
        </p:spPr>
        <p:txBody>
          <a:bodyPr wrap="square" rtlCol="0">
            <a:spAutoFit/>
          </a:bodyPr>
          <a:lstStyle/>
          <a:p>
            <a:r>
              <a:rPr lang="en-US" sz="1200" dirty="0">
                <a:solidFill>
                  <a:schemeClr val="bg1"/>
                </a:solidFill>
              </a:rPr>
              <a:t>Datacenter interconnect services across 52+ DCs  </a:t>
            </a:r>
            <a:endParaRPr lang="en-IN" sz="1200" dirty="0">
              <a:solidFill>
                <a:schemeClr val="bg1"/>
              </a:solidFill>
            </a:endParaRPr>
          </a:p>
        </p:txBody>
      </p:sp>
      <p:sp>
        <p:nvSpPr>
          <p:cNvPr id="43" name="TextBox 42">
            <a:extLst>
              <a:ext uri="{FF2B5EF4-FFF2-40B4-BE49-F238E27FC236}">
                <a16:creationId xmlns:a16="http://schemas.microsoft.com/office/drawing/2014/main" id="{0CA34D7E-26AA-F304-A92C-93F90F21EC4B}"/>
              </a:ext>
            </a:extLst>
          </p:cNvPr>
          <p:cNvSpPr txBox="1"/>
          <p:nvPr/>
        </p:nvSpPr>
        <p:spPr>
          <a:xfrm>
            <a:off x="1674493" y="2568310"/>
            <a:ext cx="2711047" cy="461665"/>
          </a:xfrm>
          <a:prstGeom prst="rect">
            <a:avLst/>
          </a:prstGeom>
          <a:noFill/>
        </p:spPr>
        <p:txBody>
          <a:bodyPr wrap="square" rtlCol="0">
            <a:spAutoFit/>
          </a:bodyPr>
          <a:lstStyle/>
          <a:p>
            <a:r>
              <a:rPr lang="en-US" sz="1200" dirty="0">
                <a:solidFill>
                  <a:schemeClr val="bg1"/>
                </a:solidFill>
              </a:rPr>
              <a:t>Sify </a:t>
            </a:r>
            <a:r>
              <a:rPr lang="en-US" sz="1200" dirty="0" err="1">
                <a:solidFill>
                  <a:schemeClr val="bg1"/>
                </a:solidFill>
              </a:rPr>
              <a:t>OnNet</a:t>
            </a:r>
            <a:r>
              <a:rPr lang="en-US" sz="1200" dirty="0">
                <a:solidFill>
                  <a:schemeClr val="bg1"/>
                </a:solidFill>
              </a:rPr>
              <a:t>: SDN networks in over 350 buildings </a:t>
            </a:r>
            <a:endParaRPr lang="en-IN" sz="1200" dirty="0">
              <a:solidFill>
                <a:schemeClr val="bg1"/>
              </a:solidFill>
            </a:endParaRPr>
          </a:p>
        </p:txBody>
      </p:sp>
      <p:sp>
        <p:nvSpPr>
          <p:cNvPr id="45" name="TextBox 44">
            <a:extLst>
              <a:ext uri="{FF2B5EF4-FFF2-40B4-BE49-F238E27FC236}">
                <a16:creationId xmlns:a16="http://schemas.microsoft.com/office/drawing/2014/main" id="{03DA66EB-1CCD-C68E-498F-2C9316818B17}"/>
              </a:ext>
            </a:extLst>
          </p:cNvPr>
          <p:cNvSpPr txBox="1"/>
          <p:nvPr/>
        </p:nvSpPr>
        <p:spPr>
          <a:xfrm>
            <a:off x="1664615" y="3346819"/>
            <a:ext cx="2711047" cy="461665"/>
          </a:xfrm>
          <a:prstGeom prst="rect">
            <a:avLst/>
          </a:prstGeom>
          <a:noFill/>
        </p:spPr>
        <p:txBody>
          <a:bodyPr wrap="square" rtlCol="0">
            <a:spAutoFit/>
          </a:bodyPr>
          <a:lstStyle/>
          <a:p>
            <a:r>
              <a:rPr lang="en-US" sz="1200" dirty="0">
                <a:solidFill>
                  <a:schemeClr val="bg1"/>
                </a:solidFill>
              </a:rPr>
              <a:t>Submarine capacities to Europe, Middle East, and Asia </a:t>
            </a:r>
            <a:endParaRPr lang="en-IN" sz="1200" dirty="0">
              <a:solidFill>
                <a:schemeClr val="bg1"/>
              </a:solidFill>
            </a:endParaRPr>
          </a:p>
        </p:txBody>
      </p:sp>
      <p:sp>
        <p:nvSpPr>
          <p:cNvPr id="47" name="TextBox 46">
            <a:extLst>
              <a:ext uri="{FF2B5EF4-FFF2-40B4-BE49-F238E27FC236}">
                <a16:creationId xmlns:a16="http://schemas.microsoft.com/office/drawing/2014/main" id="{E054B4A9-BE43-DFE3-32D4-FFBD5E1E6689}"/>
              </a:ext>
            </a:extLst>
          </p:cNvPr>
          <p:cNvSpPr txBox="1"/>
          <p:nvPr/>
        </p:nvSpPr>
        <p:spPr>
          <a:xfrm>
            <a:off x="1681566" y="4125329"/>
            <a:ext cx="2055461" cy="461665"/>
          </a:xfrm>
          <a:prstGeom prst="rect">
            <a:avLst/>
          </a:prstGeom>
          <a:noFill/>
        </p:spPr>
        <p:txBody>
          <a:bodyPr wrap="square" rtlCol="0">
            <a:spAutoFit/>
          </a:bodyPr>
          <a:lstStyle/>
          <a:p>
            <a:r>
              <a:rPr lang="en-IN" sz="1200" dirty="0">
                <a:solidFill>
                  <a:schemeClr val="bg1"/>
                </a:solidFill>
              </a:rPr>
              <a:t>Submarine capacity backhaul services </a:t>
            </a:r>
          </a:p>
        </p:txBody>
      </p:sp>
      <p:pic>
        <p:nvPicPr>
          <p:cNvPr id="58" name="Picture 57">
            <a:extLst>
              <a:ext uri="{FF2B5EF4-FFF2-40B4-BE49-F238E27FC236}">
                <a16:creationId xmlns:a16="http://schemas.microsoft.com/office/drawing/2014/main" id="{1B6A9886-8096-D450-863D-602AE27F325F}"/>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rcRect/>
          <a:stretch/>
        </p:blipFill>
        <p:spPr>
          <a:xfrm>
            <a:off x="1023301" y="4264340"/>
            <a:ext cx="288000" cy="288000"/>
          </a:xfrm>
          <a:prstGeom prst="rect">
            <a:avLst/>
          </a:prstGeom>
        </p:spPr>
      </p:pic>
      <p:pic>
        <p:nvPicPr>
          <p:cNvPr id="60" name="Picture 59">
            <a:extLst>
              <a:ext uri="{FF2B5EF4-FFF2-40B4-BE49-F238E27FC236}">
                <a16:creationId xmlns:a16="http://schemas.microsoft.com/office/drawing/2014/main" id="{4A69572D-0CA0-A44F-3B69-15CC8DAE076F}"/>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p:blipFill>
        <p:spPr>
          <a:xfrm>
            <a:off x="1016616" y="3479080"/>
            <a:ext cx="288000" cy="288000"/>
          </a:xfrm>
          <a:prstGeom prst="rect">
            <a:avLst/>
          </a:prstGeom>
        </p:spPr>
      </p:pic>
      <p:pic>
        <p:nvPicPr>
          <p:cNvPr id="62" name="Picture 61">
            <a:extLst>
              <a:ext uri="{FF2B5EF4-FFF2-40B4-BE49-F238E27FC236}">
                <a16:creationId xmlns:a16="http://schemas.microsoft.com/office/drawing/2014/main" id="{54E6C3AC-EBE9-ADD5-2B58-5FB98F06791F}"/>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rcRect/>
          <a:stretch/>
        </p:blipFill>
        <p:spPr>
          <a:xfrm>
            <a:off x="1042437" y="2727729"/>
            <a:ext cx="288000" cy="288000"/>
          </a:xfrm>
          <a:prstGeom prst="rect">
            <a:avLst/>
          </a:prstGeom>
        </p:spPr>
      </p:pic>
      <p:pic>
        <p:nvPicPr>
          <p:cNvPr id="1024" name="Picture 1023">
            <a:extLst>
              <a:ext uri="{FF2B5EF4-FFF2-40B4-BE49-F238E27FC236}">
                <a16:creationId xmlns:a16="http://schemas.microsoft.com/office/drawing/2014/main" id="{CAC40ACD-50F0-2C04-E351-0DE7C73CA384}"/>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p:blipFill>
        <p:spPr>
          <a:xfrm>
            <a:off x="1016616" y="1927344"/>
            <a:ext cx="288000" cy="288000"/>
          </a:xfrm>
          <a:prstGeom prst="rect">
            <a:avLst/>
          </a:prstGeom>
        </p:spPr>
      </p:pic>
      <p:pic>
        <p:nvPicPr>
          <p:cNvPr id="1027" name="Picture 1026">
            <a:extLst>
              <a:ext uri="{FF2B5EF4-FFF2-40B4-BE49-F238E27FC236}">
                <a16:creationId xmlns:a16="http://schemas.microsoft.com/office/drawing/2014/main" id="{BF7A8485-A1B5-A6AC-EB1B-B32878F6AEBA}"/>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rcRect/>
          <a:stretch/>
        </p:blipFill>
        <p:spPr>
          <a:xfrm>
            <a:off x="1023301" y="1147755"/>
            <a:ext cx="288000" cy="288000"/>
          </a:xfrm>
          <a:prstGeom prst="rect">
            <a:avLst/>
          </a:prstGeom>
        </p:spPr>
      </p:pic>
      <p:sp>
        <p:nvSpPr>
          <p:cNvPr id="3" name="TextBox 2">
            <a:extLst>
              <a:ext uri="{FF2B5EF4-FFF2-40B4-BE49-F238E27FC236}">
                <a16:creationId xmlns:a16="http://schemas.microsoft.com/office/drawing/2014/main" id="{9EC4EC4D-9C24-E207-76CC-3854EAF83A53}"/>
              </a:ext>
            </a:extLst>
          </p:cNvPr>
          <p:cNvSpPr txBox="1"/>
          <p:nvPr/>
        </p:nvSpPr>
        <p:spPr>
          <a:xfrm rot="16200000">
            <a:off x="-1198640" y="2705997"/>
            <a:ext cx="3541596" cy="307777"/>
          </a:xfrm>
          <a:prstGeom prst="rect">
            <a:avLst/>
          </a:prstGeom>
          <a:noFill/>
        </p:spPr>
        <p:txBody>
          <a:bodyPr wrap="square" rtlCol="0">
            <a:spAutoFit/>
          </a:bodyPr>
          <a:lstStyle/>
          <a:p>
            <a:pPr algn="ctr">
              <a:spcAft>
                <a:spcPts val="600"/>
              </a:spcAft>
            </a:pPr>
            <a:r>
              <a:rPr lang="en-US" sz="1400" b="1" dirty="0"/>
              <a:t>ENTERPRISE / WHOLESALE SERVICES </a:t>
            </a:r>
          </a:p>
        </p:txBody>
      </p:sp>
      <p:cxnSp>
        <p:nvCxnSpPr>
          <p:cNvPr id="5" name="Straight Connector 4">
            <a:extLst>
              <a:ext uri="{FF2B5EF4-FFF2-40B4-BE49-F238E27FC236}">
                <a16:creationId xmlns:a16="http://schemas.microsoft.com/office/drawing/2014/main" id="{E6D631F3-DBEE-5A2F-A5AC-EFDDACF631C1}"/>
              </a:ext>
            </a:extLst>
          </p:cNvPr>
          <p:cNvCxnSpPr>
            <a:cxnSpLocks/>
          </p:cNvCxnSpPr>
          <p:nvPr/>
        </p:nvCxnSpPr>
        <p:spPr>
          <a:xfrm flipV="1">
            <a:off x="4572000" y="987426"/>
            <a:ext cx="0" cy="3744913"/>
          </a:xfrm>
          <a:prstGeom prst="line">
            <a:avLst/>
          </a:prstGeom>
          <a:ln w="9525">
            <a:solidFill>
              <a:schemeClr val="bg1">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1" name="Rectangle: Top Corners Rounded 10">
            <a:extLst>
              <a:ext uri="{FF2B5EF4-FFF2-40B4-BE49-F238E27FC236}">
                <a16:creationId xmlns:a16="http://schemas.microsoft.com/office/drawing/2014/main" id="{C5B1C0DE-D581-9FE8-5B19-708E7453635F}"/>
              </a:ext>
            </a:extLst>
          </p:cNvPr>
          <p:cNvSpPr/>
          <p:nvPr/>
        </p:nvSpPr>
        <p:spPr>
          <a:xfrm rot="16200000" flipH="1" flipV="1">
            <a:off x="6677694" y="2589885"/>
            <a:ext cx="3744912" cy="540000"/>
          </a:xfrm>
          <a:prstGeom prst="round2SameRect">
            <a:avLst/>
          </a:prstGeom>
          <a:solidFill>
            <a:srgbClr val="BED730">
              <a:alpha val="80000"/>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64"/>
            <a:endParaRPr lang="en-IN" dirty="0">
              <a:solidFill>
                <a:prstClr val="white"/>
              </a:solidFill>
              <a:latin typeface="TheSansOffice" panose="020B0503040302060204" pitchFamily="34" charset="0"/>
            </a:endParaRPr>
          </a:p>
        </p:txBody>
      </p:sp>
      <p:sp>
        <p:nvSpPr>
          <p:cNvPr id="13" name="TextBox 12">
            <a:extLst>
              <a:ext uri="{FF2B5EF4-FFF2-40B4-BE49-F238E27FC236}">
                <a16:creationId xmlns:a16="http://schemas.microsoft.com/office/drawing/2014/main" id="{F8EFC67F-1A57-0C7B-81CA-E51F6F822EA0}"/>
              </a:ext>
            </a:extLst>
          </p:cNvPr>
          <p:cNvSpPr txBox="1"/>
          <p:nvPr/>
        </p:nvSpPr>
        <p:spPr>
          <a:xfrm rot="16200000">
            <a:off x="6766077" y="2705997"/>
            <a:ext cx="3541596" cy="307777"/>
          </a:xfrm>
          <a:prstGeom prst="rect">
            <a:avLst/>
          </a:prstGeom>
          <a:noFill/>
        </p:spPr>
        <p:txBody>
          <a:bodyPr wrap="square" rtlCol="0">
            <a:spAutoFit/>
          </a:bodyPr>
          <a:lstStyle/>
          <a:p>
            <a:pPr algn="ctr">
              <a:spcAft>
                <a:spcPts val="600"/>
              </a:spcAft>
            </a:pPr>
            <a:r>
              <a:rPr lang="en-US" sz="1400" b="1" dirty="0"/>
              <a:t>HYPERSCALE NETWORK SOLUTIONS</a:t>
            </a:r>
          </a:p>
        </p:txBody>
      </p:sp>
      <p:pic>
        <p:nvPicPr>
          <p:cNvPr id="21" name="Picture 20">
            <a:extLst>
              <a:ext uri="{FF2B5EF4-FFF2-40B4-BE49-F238E27FC236}">
                <a16:creationId xmlns:a16="http://schemas.microsoft.com/office/drawing/2014/main" id="{30E771FF-5F5F-5573-5331-7215AA3C0A64}"/>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rcRect/>
          <a:stretch/>
        </p:blipFill>
        <p:spPr>
          <a:xfrm>
            <a:off x="7715714" y="4230161"/>
            <a:ext cx="439767" cy="252000"/>
          </a:xfrm>
          <a:prstGeom prst="rect">
            <a:avLst/>
          </a:prstGeom>
        </p:spPr>
      </p:pic>
      <p:pic>
        <p:nvPicPr>
          <p:cNvPr id="22" name="Picture 21">
            <a:extLst>
              <a:ext uri="{FF2B5EF4-FFF2-40B4-BE49-F238E27FC236}">
                <a16:creationId xmlns:a16="http://schemas.microsoft.com/office/drawing/2014/main" id="{023289B8-0A1F-C9FE-937B-CF45710B71A6}"/>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Lst>
          </a:blip>
          <a:srcRect/>
          <a:stretch/>
        </p:blipFill>
        <p:spPr>
          <a:xfrm>
            <a:off x="7791598" y="3463955"/>
            <a:ext cx="288000" cy="288000"/>
          </a:xfrm>
          <a:prstGeom prst="rect">
            <a:avLst/>
          </a:prstGeom>
        </p:spPr>
      </p:pic>
      <p:pic>
        <p:nvPicPr>
          <p:cNvPr id="23" name="Picture 22">
            <a:extLst>
              <a:ext uri="{FF2B5EF4-FFF2-40B4-BE49-F238E27FC236}">
                <a16:creationId xmlns:a16="http://schemas.microsoft.com/office/drawing/2014/main" id="{00E33C25-2EFE-EAB9-B84D-C75037A29981}"/>
              </a:ext>
            </a:extLst>
          </p:cNvPr>
          <p:cNvPicPr>
            <a:picLocks noChangeAspect="1"/>
          </p:cNvPicPr>
          <p:nvPr/>
        </p:nvPicPr>
        <p:blipFill>
          <a:blip r:embed="rId10" cstate="print">
            <a:lum bright="70000" contrast="-70000"/>
            <a:extLst>
              <a:ext uri="{28A0092B-C50C-407E-A947-70E740481C1C}">
                <a14:useLocalDpi xmlns:a14="http://schemas.microsoft.com/office/drawing/2010/main" val="0"/>
              </a:ext>
            </a:extLst>
          </a:blip>
          <a:srcRect/>
          <a:stretch/>
        </p:blipFill>
        <p:spPr>
          <a:xfrm>
            <a:off x="7791598" y="2743420"/>
            <a:ext cx="288000" cy="288000"/>
          </a:xfrm>
          <a:prstGeom prst="rect">
            <a:avLst/>
          </a:prstGeom>
        </p:spPr>
      </p:pic>
      <p:pic>
        <p:nvPicPr>
          <p:cNvPr id="24" name="Picture 23">
            <a:extLst>
              <a:ext uri="{FF2B5EF4-FFF2-40B4-BE49-F238E27FC236}">
                <a16:creationId xmlns:a16="http://schemas.microsoft.com/office/drawing/2014/main" id="{2F777CD6-BFFF-BFC1-9BB0-FD515FBEFD51}"/>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rcRect/>
          <a:stretch/>
        </p:blipFill>
        <p:spPr>
          <a:xfrm>
            <a:off x="7791598" y="1220093"/>
            <a:ext cx="288000" cy="288000"/>
          </a:xfrm>
          <a:prstGeom prst="rect">
            <a:avLst/>
          </a:prstGeom>
        </p:spPr>
      </p:pic>
      <p:pic>
        <p:nvPicPr>
          <p:cNvPr id="27" name="Picture 26">
            <a:extLst>
              <a:ext uri="{FF2B5EF4-FFF2-40B4-BE49-F238E27FC236}">
                <a16:creationId xmlns:a16="http://schemas.microsoft.com/office/drawing/2014/main" id="{AB3CF34C-7E63-8534-1C92-A64C9883EB75}"/>
              </a:ext>
            </a:extLst>
          </p:cNvPr>
          <p:cNvPicPr>
            <a:picLocks noChangeAspect="1"/>
          </p:cNvPicPr>
          <p:nvPr/>
        </p:nvPicPr>
        <p:blipFill>
          <a:blip r:embed="rId12" cstate="print">
            <a:lum bright="70000" contrast="-70000"/>
            <a:extLst>
              <a:ext uri="{28A0092B-C50C-407E-A947-70E740481C1C}">
                <a14:useLocalDpi xmlns:a14="http://schemas.microsoft.com/office/drawing/2010/main" val="0"/>
              </a:ext>
            </a:extLst>
          </a:blip>
          <a:srcRect/>
          <a:stretch/>
        </p:blipFill>
        <p:spPr>
          <a:xfrm>
            <a:off x="7791598" y="1965558"/>
            <a:ext cx="288000" cy="288000"/>
          </a:xfrm>
          <a:prstGeom prst="rect">
            <a:avLst/>
          </a:prstGeom>
        </p:spPr>
      </p:pic>
      <p:sp>
        <p:nvSpPr>
          <p:cNvPr id="28" name="TextBox 27">
            <a:extLst>
              <a:ext uri="{FF2B5EF4-FFF2-40B4-BE49-F238E27FC236}">
                <a16:creationId xmlns:a16="http://schemas.microsoft.com/office/drawing/2014/main" id="{912A43F1-680B-D490-6D4D-F034A01D958B}"/>
              </a:ext>
            </a:extLst>
          </p:cNvPr>
          <p:cNvSpPr txBox="1"/>
          <p:nvPr/>
        </p:nvSpPr>
        <p:spPr>
          <a:xfrm>
            <a:off x="4916057" y="1060922"/>
            <a:ext cx="2522214" cy="461665"/>
          </a:xfrm>
          <a:prstGeom prst="rect">
            <a:avLst/>
          </a:prstGeom>
          <a:noFill/>
        </p:spPr>
        <p:txBody>
          <a:bodyPr wrap="square" rtlCol="0">
            <a:spAutoFit/>
          </a:bodyPr>
          <a:lstStyle/>
          <a:p>
            <a:pPr algn="r"/>
            <a:r>
              <a:rPr lang="en-US" sz="1200" dirty="0">
                <a:solidFill>
                  <a:schemeClr val="bg1"/>
                </a:solidFill>
              </a:rPr>
              <a:t>Bespoke Network designs for &gt;99.99% </a:t>
            </a:r>
            <a:r>
              <a:rPr lang="en-US" sz="1200" dirty="0" err="1">
                <a:solidFill>
                  <a:schemeClr val="bg1"/>
                </a:solidFill>
              </a:rPr>
              <a:t>hyperscale</a:t>
            </a:r>
            <a:r>
              <a:rPr lang="en-US" sz="1200" dirty="0">
                <a:solidFill>
                  <a:schemeClr val="bg1"/>
                </a:solidFill>
              </a:rPr>
              <a:t> resiliency</a:t>
            </a:r>
            <a:endParaRPr lang="en-IN" sz="1200" dirty="0">
              <a:solidFill>
                <a:schemeClr val="bg1"/>
              </a:solidFill>
            </a:endParaRPr>
          </a:p>
        </p:txBody>
      </p:sp>
      <p:sp>
        <p:nvSpPr>
          <p:cNvPr id="29" name="TextBox 28">
            <a:extLst>
              <a:ext uri="{FF2B5EF4-FFF2-40B4-BE49-F238E27FC236}">
                <a16:creationId xmlns:a16="http://schemas.microsoft.com/office/drawing/2014/main" id="{927F4E9A-D55B-32AC-8C43-90D75BEF58F2}"/>
              </a:ext>
            </a:extLst>
          </p:cNvPr>
          <p:cNvSpPr txBox="1"/>
          <p:nvPr/>
        </p:nvSpPr>
        <p:spPr>
          <a:xfrm>
            <a:off x="4916057" y="1822036"/>
            <a:ext cx="2522214" cy="461665"/>
          </a:xfrm>
          <a:prstGeom prst="rect">
            <a:avLst/>
          </a:prstGeom>
          <a:noFill/>
        </p:spPr>
        <p:txBody>
          <a:bodyPr wrap="square" rtlCol="0">
            <a:spAutoFit/>
          </a:bodyPr>
          <a:lstStyle/>
          <a:p>
            <a:pPr algn="r"/>
            <a:r>
              <a:rPr lang="en-US" sz="1200" dirty="0">
                <a:solidFill>
                  <a:schemeClr val="bg1"/>
                </a:solidFill>
              </a:rPr>
              <a:t>Cloud Integrated Network for On-Ramp Connectivity</a:t>
            </a:r>
            <a:endParaRPr lang="en-IN" sz="1200" dirty="0">
              <a:solidFill>
                <a:schemeClr val="bg1"/>
              </a:solidFill>
            </a:endParaRPr>
          </a:p>
        </p:txBody>
      </p:sp>
      <p:sp>
        <p:nvSpPr>
          <p:cNvPr id="30" name="TextBox 29">
            <a:extLst>
              <a:ext uri="{FF2B5EF4-FFF2-40B4-BE49-F238E27FC236}">
                <a16:creationId xmlns:a16="http://schemas.microsoft.com/office/drawing/2014/main" id="{28503D2A-6ED0-76B2-25AD-010761B482A3}"/>
              </a:ext>
            </a:extLst>
          </p:cNvPr>
          <p:cNvSpPr txBox="1"/>
          <p:nvPr/>
        </p:nvSpPr>
        <p:spPr>
          <a:xfrm>
            <a:off x="4916057" y="2568310"/>
            <a:ext cx="2522214" cy="461665"/>
          </a:xfrm>
          <a:prstGeom prst="rect">
            <a:avLst/>
          </a:prstGeom>
          <a:noFill/>
        </p:spPr>
        <p:txBody>
          <a:bodyPr wrap="square" rtlCol="0">
            <a:spAutoFit/>
          </a:bodyPr>
          <a:lstStyle/>
          <a:p>
            <a:pPr algn="r"/>
            <a:r>
              <a:rPr lang="en-US" sz="1200" dirty="0">
                <a:solidFill>
                  <a:schemeClr val="bg1"/>
                </a:solidFill>
              </a:rPr>
              <a:t>Over 16,000 km of diverse metro fiber in 10 major cities</a:t>
            </a:r>
            <a:endParaRPr lang="en-IN" sz="1200" dirty="0">
              <a:solidFill>
                <a:schemeClr val="bg1"/>
              </a:solidFill>
            </a:endParaRPr>
          </a:p>
        </p:txBody>
      </p:sp>
      <p:sp>
        <p:nvSpPr>
          <p:cNvPr id="31" name="TextBox 30">
            <a:extLst>
              <a:ext uri="{FF2B5EF4-FFF2-40B4-BE49-F238E27FC236}">
                <a16:creationId xmlns:a16="http://schemas.microsoft.com/office/drawing/2014/main" id="{90DB0B1C-B3F1-EAA7-A34A-6E9C1CA06C10}"/>
              </a:ext>
            </a:extLst>
          </p:cNvPr>
          <p:cNvSpPr txBox="1"/>
          <p:nvPr/>
        </p:nvSpPr>
        <p:spPr>
          <a:xfrm>
            <a:off x="4916057" y="3299915"/>
            <a:ext cx="2522214" cy="461665"/>
          </a:xfrm>
          <a:prstGeom prst="rect">
            <a:avLst/>
          </a:prstGeom>
          <a:noFill/>
        </p:spPr>
        <p:txBody>
          <a:bodyPr wrap="square" rtlCol="0">
            <a:spAutoFit/>
          </a:bodyPr>
          <a:lstStyle/>
          <a:p>
            <a:pPr algn="r"/>
            <a:r>
              <a:rPr lang="en-US" sz="1200" dirty="0">
                <a:solidFill>
                  <a:schemeClr val="bg1"/>
                </a:solidFill>
              </a:rPr>
              <a:t>National Long-Distance nX100G network across Top 7 cities</a:t>
            </a:r>
            <a:endParaRPr lang="en-IN" sz="1200" dirty="0">
              <a:solidFill>
                <a:schemeClr val="bg1"/>
              </a:solidFill>
            </a:endParaRPr>
          </a:p>
        </p:txBody>
      </p:sp>
      <p:sp>
        <p:nvSpPr>
          <p:cNvPr id="32" name="TextBox 31">
            <a:extLst>
              <a:ext uri="{FF2B5EF4-FFF2-40B4-BE49-F238E27FC236}">
                <a16:creationId xmlns:a16="http://schemas.microsoft.com/office/drawing/2014/main" id="{6D078AEB-4B39-CF49-FC54-A22CE63620B8}"/>
              </a:ext>
            </a:extLst>
          </p:cNvPr>
          <p:cNvSpPr txBox="1"/>
          <p:nvPr/>
        </p:nvSpPr>
        <p:spPr>
          <a:xfrm>
            <a:off x="4916057" y="4075955"/>
            <a:ext cx="2522214" cy="461665"/>
          </a:xfrm>
          <a:prstGeom prst="rect">
            <a:avLst/>
          </a:prstGeom>
          <a:noFill/>
        </p:spPr>
        <p:txBody>
          <a:bodyPr wrap="square" rtlCol="0">
            <a:spAutoFit/>
          </a:bodyPr>
          <a:lstStyle/>
          <a:p>
            <a:pPr algn="r"/>
            <a:r>
              <a:rPr lang="en-US" sz="1200" dirty="0">
                <a:solidFill>
                  <a:schemeClr val="bg1"/>
                </a:solidFill>
              </a:rPr>
              <a:t>Open Submarine landing stations in Mumbai and Chennai</a:t>
            </a:r>
            <a:endParaRPr lang="en-IN" sz="1200" dirty="0">
              <a:solidFill>
                <a:schemeClr val="bg1"/>
              </a:solidFill>
            </a:endParaRPr>
          </a:p>
        </p:txBody>
      </p:sp>
    </p:spTree>
    <p:extLst>
      <p:ext uri="{BB962C8B-B14F-4D97-AF65-F5344CB8AC3E}">
        <p14:creationId xmlns:p14="http://schemas.microsoft.com/office/powerpoint/2010/main" val="168632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54049685-6300-41DE-87FD-EAD9BEB18A98}"/>
              </a:ext>
            </a:extLst>
          </p:cNvPr>
          <p:cNvSpPr/>
          <p:nvPr/>
        </p:nvSpPr>
        <p:spPr>
          <a:xfrm rot="5400000">
            <a:off x="150237" y="1428937"/>
            <a:ext cx="2591060" cy="1971511"/>
          </a:xfrm>
          <a:prstGeom prst="homePlate">
            <a:avLst>
              <a:gd name="adj" fmla="val 18852"/>
            </a:avLst>
          </a:prstGeom>
          <a:solidFill>
            <a:srgbClr val="10253F">
              <a:alpha val="80000"/>
            </a:srgb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dirty="0">
              <a:solidFill>
                <a:prstClr val="white"/>
              </a:solidFill>
              <a:latin typeface="+mj-lt"/>
            </a:endParaRPr>
          </a:p>
        </p:txBody>
      </p:sp>
      <p:sp>
        <p:nvSpPr>
          <p:cNvPr id="13" name="TextBox 12">
            <a:extLst>
              <a:ext uri="{FF2B5EF4-FFF2-40B4-BE49-F238E27FC236}">
                <a16:creationId xmlns:a16="http://schemas.microsoft.com/office/drawing/2014/main" id="{B32FAB69-32A6-4F96-8788-23D3AA86FF9B}"/>
              </a:ext>
            </a:extLst>
          </p:cNvPr>
          <p:cNvSpPr txBox="1"/>
          <p:nvPr/>
        </p:nvSpPr>
        <p:spPr>
          <a:xfrm>
            <a:off x="537962" y="2011123"/>
            <a:ext cx="1815610" cy="307777"/>
          </a:xfrm>
          <a:prstGeom prst="rect">
            <a:avLst/>
          </a:prstGeom>
          <a:noFill/>
        </p:spPr>
        <p:txBody>
          <a:bodyPr wrap="square" rtlCol="0">
            <a:spAutoFit/>
          </a:bodyPr>
          <a:lstStyle/>
          <a:p>
            <a:pPr algn="ctr" defTabSz="685800"/>
            <a:r>
              <a:rPr lang="en-IN" sz="1400" b="1" dirty="0">
                <a:solidFill>
                  <a:srgbClr val="BED730"/>
                </a:solidFill>
                <a:latin typeface="+mj-lt"/>
              </a:rPr>
              <a:t>User Training</a:t>
            </a:r>
          </a:p>
        </p:txBody>
      </p:sp>
      <p:sp>
        <p:nvSpPr>
          <p:cNvPr id="14" name="TextBox 13">
            <a:extLst>
              <a:ext uri="{FF2B5EF4-FFF2-40B4-BE49-F238E27FC236}">
                <a16:creationId xmlns:a16="http://schemas.microsoft.com/office/drawing/2014/main" id="{7510104E-F191-4431-BB4B-5539B38CD8DC}"/>
              </a:ext>
            </a:extLst>
          </p:cNvPr>
          <p:cNvSpPr txBox="1"/>
          <p:nvPr/>
        </p:nvSpPr>
        <p:spPr>
          <a:xfrm>
            <a:off x="596735" y="2327079"/>
            <a:ext cx="1698066" cy="830997"/>
          </a:xfrm>
          <a:prstGeom prst="rect">
            <a:avLst/>
          </a:prstGeom>
          <a:noFill/>
        </p:spPr>
        <p:txBody>
          <a:bodyPr wrap="square" rtlCol="0">
            <a:spAutoFit/>
          </a:bodyPr>
          <a:lstStyle/>
          <a:p>
            <a:pPr algn="ctr" defTabSz="685800">
              <a:spcAft>
                <a:spcPts val="800"/>
              </a:spcAft>
            </a:pPr>
            <a:r>
              <a:rPr lang="en-US" sz="1200" dirty="0">
                <a:solidFill>
                  <a:schemeClr val="bg1">
                    <a:lumMod val="75000"/>
                  </a:schemeClr>
                </a:solidFill>
                <a:latin typeface="+mj-lt"/>
              </a:rPr>
              <a:t>Intended for NOC and Command Center users &amp; other users of platform</a:t>
            </a:r>
          </a:p>
        </p:txBody>
      </p:sp>
      <p:pic>
        <p:nvPicPr>
          <p:cNvPr id="18" name="Picture 17">
            <a:extLst>
              <a:ext uri="{FF2B5EF4-FFF2-40B4-BE49-F238E27FC236}">
                <a16:creationId xmlns:a16="http://schemas.microsoft.com/office/drawing/2014/main" id="{D7F4F827-5926-4D31-8817-3DBA08AF8CDC}"/>
              </a:ext>
            </a:extLst>
          </p:cNvPr>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175768" y="1309349"/>
            <a:ext cx="540000" cy="535706"/>
          </a:xfrm>
          <a:prstGeom prst="rect">
            <a:avLst/>
          </a:prstGeom>
        </p:spPr>
      </p:pic>
      <p:sp>
        <p:nvSpPr>
          <p:cNvPr id="15" name="Arrow: Pentagon 14">
            <a:extLst>
              <a:ext uri="{FF2B5EF4-FFF2-40B4-BE49-F238E27FC236}">
                <a16:creationId xmlns:a16="http://schemas.microsoft.com/office/drawing/2014/main" id="{D38D5D23-1E00-4108-9952-E236134AFC77}"/>
              </a:ext>
            </a:extLst>
          </p:cNvPr>
          <p:cNvSpPr/>
          <p:nvPr/>
        </p:nvSpPr>
        <p:spPr>
          <a:xfrm rot="5400000">
            <a:off x="2246904" y="1428938"/>
            <a:ext cx="2591060" cy="1971511"/>
          </a:xfrm>
          <a:prstGeom prst="homePlate">
            <a:avLst>
              <a:gd name="adj" fmla="val 18852"/>
            </a:avLst>
          </a:prstGeom>
          <a:solidFill>
            <a:schemeClr val="tx2">
              <a:lumMod val="75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dirty="0">
              <a:solidFill>
                <a:prstClr val="white"/>
              </a:solidFill>
              <a:latin typeface="+mj-lt"/>
            </a:endParaRPr>
          </a:p>
        </p:txBody>
      </p:sp>
      <p:sp>
        <p:nvSpPr>
          <p:cNvPr id="16" name="TextBox 15">
            <a:extLst>
              <a:ext uri="{FF2B5EF4-FFF2-40B4-BE49-F238E27FC236}">
                <a16:creationId xmlns:a16="http://schemas.microsoft.com/office/drawing/2014/main" id="{71044BBD-DD05-49D1-8000-F857F167F2D4}"/>
              </a:ext>
            </a:extLst>
          </p:cNvPr>
          <p:cNvSpPr txBox="1"/>
          <p:nvPr/>
        </p:nvSpPr>
        <p:spPr>
          <a:xfrm>
            <a:off x="2634629" y="2011122"/>
            <a:ext cx="1815610" cy="307777"/>
          </a:xfrm>
          <a:prstGeom prst="rect">
            <a:avLst/>
          </a:prstGeom>
          <a:noFill/>
        </p:spPr>
        <p:txBody>
          <a:bodyPr wrap="square" rtlCol="0">
            <a:spAutoFit/>
          </a:bodyPr>
          <a:lstStyle/>
          <a:p>
            <a:pPr algn="ctr" defTabSz="685800"/>
            <a:r>
              <a:rPr lang="en-IN" sz="1400" b="1" dirty="0">
                <a:solidFill>
                  <a:srgbClr val="BED730"/>
                </a:solidFill>
                <a:latin typeface="+mj-lt"/>
              </a:rPr>
              <a:t>Admin Training</a:t>
            </a:r>
          </a:p>
        </p:txBody>
      </p:sp>
      <p:sp>
        <p:nvSpPr>
          <p:cNvPr id="17" name="TextBox 16">
            <a:extLst>
              <a:ext uri="{FF2B5EF4-FFF2-40B4-BE49-F238E27FC236}">
                <a16:creationId xmlns:a16="http://schemas.microsoft.com/office/drawing/2014/main" id="{B7B35CD7-3E16-49AA-93EA-1E75D7BE866D}"/>
              </a:ext>
            </a:extLst>
          </p:cNvPr>
          <p:cNvSpPr txBox="1"/>
          <p:nvPr/>
        </p:nvSpPr>
        <p:spPr>
          <a:xfrm>
            <a:off x="2693401" y="2389074"/>
            <a:ext cx="1698066" cy="646331"/>
          </a:xfrm>
          <a:prstGeom prst="rect">
            <a:avLst/>
          </a:prstGeom>
          <a:noFill/>
        </p:spPr>
        <p:txBody>
          <a:bodyPr wrap="square" rtlCol="0">
            <a:spAutoFit/>
          </a:bodyPr>
          <a:lstStyle/>
          <a:p>
            <a:pPr algn="ctr" defTabSz="685800">
              <a:spcAft>
                <a:spcPts val="800"/>
              </a:spcAft>
            </a:pPr>
            <a:r>
              <a:rPr lang="en-US" sz="1200" dirty="0">
                <a:solidFill>
                  <a:schemeClr val="bg1">
                    <a:lumMod val="75000"/>
                  </a:schemeClr>
                </a:solidFill>
                <a:latin typeface="+mj-lt"/>
              </a:rPr>
              <a:t>Intended to enable L2 / L3 activities execution </a:t>
            </a:r>
          </a:p>
        </p:txBody>
      </p:sp>
      <p:pic>
        <p:nvPicPr>
          <p:cNvPr id="19" name="Picture 18">
            <a:extLst>
              <a:ext uri="{FF2B5EF4-FFF2-40B4-BE49-F238E27FC236}">
                <a16:creationId xmlns:a16="http://schemas.microsoft.com/office/drawing/2014/main" id="{30C58384-0D13-4756-AFAD-F405FF883E20}"/>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3272435" y="1309348"/>
            <a:ext cx="540000" cy="535706"/>
          </a:xfrm>
          <a:prstGeom prst="rect">
            <a:avLst/>
          </a:prstGeom>
        </p:spPr>
      </p:pic>
      <p:sp>
        <p:nvSpPr>
          <p:cNvPr id="32" name="Arrow: Pentagon 31">
            <a:extLst>
              <a:ext uri="{FF2B5EF4-FFF2-40B4-BE49-F238E27FC236}">
                <a16:creationId xmlns:a16="http://schemas.microsoft.com/office/drawing/2014/main" id="{2F89F603-B4AF-47A3-A7B8-4CDA861BB251}"/>
              </a:ext>
            </a:extLst>
          </p:cNvPr>
          <p:cNvSpPr/>
          <p:nvPr/>
        </p:nvSpPr>
        <p:spPr>
          <a:xfrm rot="5400000">
            <a:off x="4355136" y="1428936"/>
            <a:ext cx="2591061" cy="1971511"/>
          </a:xfrm>
          <a:prstGeom prst="homePlate">
            <a:avLst>
              <a:gd name="adj" fmla="val 18852"/>
            </a:avLst>
          </a:prstGeom>
          <a:solidFill>
            <a:srgbClr val="10253F">
              <a:alpha val="80000"/>
            </a:srgbClr>
          </a:solidFill>
          <a:ln w="6350">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en-IN" dirty="0">
              <a:solidFill>
                <a:prstClr val="black"/>
              </a:solidFill>
              <a:latin typeface="+mj-lt"/>
            </a:endParaRPr>
          </a:p>
        </p:txBody>
      </p:sp>
      <p:sp>
        <p:nvSpPr>
          <p:cNvPr id="33" name="TextBox 32">
            <a:extLst>
              <a:ext uri="{FF2B5EF4-FFF2-40B4-BE49-F238E27FC236}">
                <a16:creationId xmlns:a16="http://schemas.microsoft.com/office/drawing/2014/main" id="{91A6A3BA-ECF8-4692-A85D-55CAEF7E7E2E}"/>
              </a:ext>
            </a:extLst>
          </p:cNvPr>
          <p:cNvSpPr txBox="1"/>
          <p:nvPr/>
        </p:nvSpPr>
        <p:spPr>
          <a:xfrm>
            <a:off x="4742863" y="2011121"/>
            <a:ext cx="1815610" cy="307777"/>
          </a:xfrm>
          <a:prstGeom prst="rect">
            <a:avLst/>
          </a:prstGeom>
          <a:noFill/>
        </p:spPr>
        <p:txBody>
          <a:bodyPr wrap="square" rtlCol="0">
            <a:spAutoFit/>
          </a:bodyPr>
          <a:lstStyle/>
          <a:p>
            <a:pPr algn="ctr" defTabSz="685800"/>
            <a:r>
              <a:rPr lang="en-IN" sz="1400" b="1" dirty="0">
                <a:solidFill>
                  <a:srgbClr val="BED730"/>
                </a:solidFill>
                <a:latin typeface="+mj-lt"/>
              </a:rPr>
              <a:t>Advanced</a:t>
            </a:r>
          </a:p>
        </p:txBody>
      </p:sp>
      <p:sp>
        <p:nvSpPr>
          <p:cNvPr id="34" name="TextBox 33">
            <a:extLst>
              <a:ext uri="{FF2B5EF4-FFF2-40B4-BE49-F238E27FC236}">
                <a16:creationId xmlns:a16="http://schemas.microsoft.com/office/drawing/2014/main" id="{FF458E8C-EB76-4599-B332-AA7820EB9BA9}"/>
              </a:ext>
            </a:extLst>
          </p:cNvPr>
          <p:cNvSpPr txBox="1"/>
          <p:nvPr/>
        </p:nvSpPr>
        <p:spPr>
          <a:xfrm>
            <a:off x="4801635" y="2389076"/>
            <a:ext cx="1698066" cy="830997"/>
          </a:xfrm>
          <a:prstGeom prst="rect">
            <a:avLst/>
          </a:prstGeom>
          <a:noFill/>
        </p:spPr>
        <p:txBody>
          <a:bodyPr wrap="square" rtlCol="0">
            <a:spAutoFit/>
          </a:bodyPr>
          <a:lstStyle/>
          <a:p>
            <a:pPr algn="ctr" defTabSz="685800">
              <a:spcAft>
                <a:spcPts val="800"/>
              </a:spcAft>
            </a:pPr>
            <a:r>
              <a:rPr lang="en-US" sz="1200" dirty="0">
                <a:solidFill>
                  <a:schemeClr val="bg1">
                    <a:lumMod val="75000"/>
                  </a:schemeClr>
                </a:solidFill>
                <a:latin typeface="+mj-lt"/>
              </a:rPr>
              <a:t>Enables customization and configuration of platform</a:t>
            </a:r>
          </a:p>
        </p:txBody>
      </p:sp>
      <p:pic>
        <p:nvPicPr>
          <p:cNvPr id="42" name="Picture 41">
            <a:extLst>
              <a:ext uri="{FF2B5EF4-FFF2-40B4-BE49-F238E27FC236}">
                <a16:creationId xmlns:a16="http://schemas.microsoft.com/office/drawing/2014/main" id="{07CFEA62-C91C-4346-B1ED-F493C4C3FEAC}"/>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5380667" y="1398926"/>
            <a:ext cx="540000" cy="469467"/>
          </a:xfrm>
          <a:prstGeom prst="rect">
            <a:avLst/>
          </a:prstGeom>
        </p:spPr>
      </p:pic>
      <p:sp>
        <p:nvSpPr>
          <p:cNvPr id="47" name="Arrow: Pentagon 46">
            <a:extLst>
              <a:ext uri="{FF2B5EF4-FFF2-40B4-BE49-F238E27FC236}">
                <a16:creationId xmlns:a16="http://schemas.microsoft.com/office/drawing/2014/main" id="{22170FA3-BCE0-4775-976A-FE6579A3C8D4}"/>
              </a:ext>
            </a:extLst>
          </p:cNvPr>
          <p:cNvSpPr/>
          <p:nvPr/>
        </p:nvSpPr>
        <p:spPr>
          <a:xfrm rot="5400000">
            <a:off x="6463370" y="1428936"/>
            <a:ext cx="2591061" cy="1971511"/>
          </a:xfrm>
          <a:prstGeom prst="homePlate">
            <a:avLst>
              <a:gd name="adj" fmla="val 18852"/>
            </a:avLst>
          </a:prstGeom>
          <a:solidFill>
            <a:schemeClr val="tx2">
              <a:lumMod val="75000"/>
              <a:alpha val="80000"/>
            </a:schemeClr>
          </a:solidFill>
          <a:ln w="6350">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defTabSz="685800"/>
            <a:endParaRPr lang="en-IN" dirty="0">
              <a:solidFill>
                <a:prstClr val="black"/>
              </a:solidFill>
              <a:latin typeface="+mj-lt"/>
            </a:endParaRPr>
          </a:p>
        </p:txBody>
      </p:sp>
      <p:sp>
        <p:nvSpPr>
          <p:cNvPr id="48" name="TextBox 47">
            <a:extLst>
              <a:ext uri="{FF2B5EF4-FFF2-40B4-BE49-F238E27FC236}">
                <a16:creationId xmlns:a16="http://schemas.microsoft.com/office/drawing/2014/main" id="{4D38A287-10B4-4892-9CEF-8748142C0A6D}"/>
              </a:ext>
            </a:extLst>
          </p:cNvPr>
          <p:cNvSpPr txBox="1"/>
          <p:nvPr/>
        </p:nvSpPr>
        <p:spPr>
          <a:xfrm>
            <a:off x="6851096" y="2011120"/>
            <a:ext cx="1815610" cy="307777"/>
          </a:xfrm>
          <a:prstGeom prst="rect">
            <a:avLst/>
          </a:prstGeom>
          <a:noFill/>
        </p:spPr>
        <p:txBody>
          <a:bodyPr wrap="square" rtlCol="0">
            <a:spAutoFit/>
          </a:bodyPr>
          <a:lstStyle/>
          <a:p>
            <a:pPr algn="ctr" defTabSz="685800"/>
            <a:r>
              <a:rPr lang="en-US" sz="1400" b="1" dirty="0">
                <a:solidFill>
                  <a:srgbClr val="BED730"/>
                </a:solidFill>
                <a:latin typeface="+mj-lt"/>
              </a:rPr>
              <a:t>Support Group</a:t>
            </a:r>
            <a:endParaRPr lang="en-IN" sz="1400" b="1" dirty="0">
              <a:solidFill>
                <a:srgbClr val="BED730"/>
              </a:solidFill>
              <a:latin typeface="+mj-lt"/>
            </a:endParaRPr>
          </a:p>
        </p:txBody>
      </p:sp>
      <p:sp>
        <p:nvSpPr>
          <p:cNvPr id="49" name="TextBox 48">
            <a:extLst>
              <a:ext uri="{FF2B5EF4-FFF2-40B4-BE49-F238E27FC236}">
                <a16:creationId xmlns:a16="http://schemas.microsoft.com/office/drawing/2014/main" id="{14B035CE-0B3A-45AE-A8F6-DBA1B30D2A0B}"/>
              </a:ext>
            </a:extLst>
          </p:cNvPr>
          <p:cNvSpPr txBox="1"/>
          <p:nvPr/>
        </p:nvSpPr>
        <p:spPr>
          <a:xfrm>
            <a:off x="6761578" y="2338792"/>
            <a:ext cx="1983077" cy="830997"/>
          </a:xfrm>
          <a:prstGeom prst="rect">
            <a:avLst/>
          </a:prstGeom>
          <a:noFill/>
        </p:spPr>
        <p:txBody>
          <a:bodyPr wrap="square" rtlCol="0">
            <a:spAutoFit/>
          </a:bodyPr>
          <a:lstStyle/>
          <a:p>
            <a:pPr marL="0" lvl="1" algn="ctr" defTabSz="914241">
              <a:spcAft>
                <a:spcPts val="300"/>
              </a:spcAft>
            </a:pPr>
            <a:r>
              <a:rPr lang="en-US" sz="1200" dirty="0">
                <a:solidFill>
                  <a:schemeClr val="bg1">
                    <a:lumMod val="75000"/>
                  </a:schemeClr>
                </a:solidFill>
                <a:latin typeface="+mj-lt"/>
              </a:rPr>
              <a:t>Solution Design for complex challenges, Implementation &amp; Support Services</a:t>
            </a:r>
            <a:endParaRPr lang="en-IN" sz="1200" dirty="0">
              <a:solidFill>
                <a:schemeClr val="bg1">
                  <a:lumMod val="75000"/>
                </a:schemeClr>
              </a:solidFill>
              <a:latin typeface="+mj-lt"/>
            </a:endParaRPr>
          </a:p>
        </p:txBody>
      </p:sp>
      <p:sp>
        <p:nvSpPr>
          <p:cNvPr id="50" name="Rectangle: Rounded Corners 49">
            <a:extLst>
              <a:ext uri="{FF2B5EF4-FFF2-40B4-BE49-F238E27FC236}">
                <a16:creationId xmlns:a16="http://schemas.microsoft.com/office/drawing/2014/main" id="{4E30D0CF-3B38-48E1-96B5-E15201D1CBD3}"/>
              </a:ext>
            </a:extLst>
          </p:cNvPr>
          <p:cNvSpPr/>
          <p:nvPr/>
        </p:nvSpPr>
        <p:spPr>
          <a:xfrm>
            <a:off x="324001" y="3921900"/>
            <a:ext cx="8512702" cy="540000"/>
          </a:xfrm>
          <a:prstGeom prst="roundRect">
            <a:avLst>
              <a:gd name="adj" fmla="val 50000"/>
            </a:avLst>
          </a:prstGeom>
          <a:solidFill>
            <a:srgbClr val="BED730"/>
          </a:solidFill>
          <a:ln w="6350">
            <a:solidFill>
              <a:schemeClr val="bg1">
                <a:lumMod val="75000"/>
              </a:schemeClr>
            </a:solid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3915" tIns="38200" rIns="43915" bIns="38200" numCol="1" spcCol="1270" anchor="ctr" anchorCtr="0">
            <a:noAutofit/>
          </a:bodyPr>
          <a:lstStyle/>
          <a:p>
            <a:pPr algn="ctr" defTabSz="685784"/>
            <a:r>
              <a:rPr lang="en-US" sz="1400" b="1" dirty="0">
                <a:solidFill>
                  <a:prstClr val="black"/>
                </a:solidFill>
                <a:latin typeface="+mj-lt"/>
                <a:cs typeface="Arial" panose="020B0604020202020204" pitchFamily="34" charset="0"/>
              </a:rPr>
              <a:t>On-demand Professional Services can be availed for network audit &amp; re-design for WAN &amp; DC</a:t>
            </a:r>
          </a:p>
        </p:txBody>
      </p:sp>
      <p:pic>
        <p:nvPicPr>
          <p:cNvPr id="52" name="Graphic 51" descr="Social network outline">
            <a:extLst>
              <a:ext uri="{FF2B5EF4-FFF2-40B4-BE49-F238E27FC236}">
                <a16:creationId xmlns:a16="http://schemas.microsoft.com/office/drawing/2014/main" id="{4A02891E-63C7-47B8-BC75-EEC7DC5A8372}"/>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8257" y="1294685"/>
            <a:ext cx="685800" cy="596224"/>
          </a:xfrm>
          <a:prstGeom prst="rect">
            <a:avLst/>
          </a:prstGeom>
        </p:spPr>
      </p:pic>
      <p:sp>
        <p:nvSpPr>
          <p:cNvPr id="5" name="Title 1">
            <a:extLst>
              <a:ext uri="{FF2B5EF4-FFF2-40B4-BE49-F238E27FC236}">
                <a16:creationId xmlns:a16="http://schemas.microsoft.com/office/drawing/2014/main" id="{603F6376-AE18-09CB-1D0B-7F2874FD46DF}"/>
              </a:ext>
            </a:extLst>
          </p:cNvPr>
          <p:cNvSpPr>
            <a:spLocks noGrp="1"/>
          </p:cNvSpPr>
          <p:nvPr>
            <p:ph type="title"/>
          </p:nvPr>
        </p:nvSpPr>
        <p:spPr/>
        <p:txBody>
          <a:bodyPr/>
          <a:lstStyle/>
          <a:p>
            <a:r>
              <a:rPr lang="en-IN" dirty="0"/>
              <a:t>PROFESSIONAL SERVICES</a:t>
            </a:r>
          </a:p>
        </p:txBody>
      </p:sp>
    </p:spTree>
    <p:extLst>
      <p:ext uri="{BB962C8B-B14F-4D97-AF65-F5344CB8AC3E}">
        <p14:creationId xmlns:p14="http://schemas.microsoft.com/office/powerpoint/2010/main" val="261542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063932EE-EBED-38D2-A7F5-400BEC9B7FB5}"/>
              </a:ext>
            </a:extLst>
          </p:cNvPr>
          <p:cNvSpPr/>
          <p:nvPr/>
        </p:nvSpPr>
        <p:spPr>
          <a:xfrm>
            <a:off x="323850" y="987425"/>
            <a:ext cx="8496300" cy="3702596"/>
          </a:xfrm>
          <a:prstGeom prst="roundRect">
            <a:avLst>
              <a:gd name="adj" fmla="val 9342"/>
            </a:avLst>
          </a:prstGeom>
          <a:solidFill>
            <a:schemeClr val="bg1"/>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7" name="Picture 116" descr="Text&#10;&#10;Description automatically generated">
            <a:extLst>
              <a:ext uri="{FF2B5EF4-FFF2-40B4-BE49-F238E27FC236}">
                <a16:creationId xmlns:a16="http://schemas.microsoft.com/office/drawing/2014/main" id="{DEBCCE7D-4A92-4A26-9D29-D7100F7F3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75" y="2040842"/>
            <a:ext cx="1637399" cy="459239"/>
          </a:xfrm>
          <a:prstGeom prst="rect">
            <a:avLst/>
          </a:prstGeom>
        </p:spPr>
      </p:pic>
      <p:pic>
        <p:nvPicPr>
          <p:cNvPr id="5" name="Picture 4" descr="Icon&#10;&#10;Description automatically generated">
            <a:extLst>
              <a:ext uri="{FF2B5EF4-FFF2-40B4-BE49-F238E27FC236}">
                <a16:creationId xmlns:a16="http://schemas.microsoft.com/office/drawing/2014/main" id="{71FD39E2-03A6-42EC-91B7-41794D185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4968" y="2004755"/>
            <a:ext cx="720901" cy="250063"/>
          </a:xfrm>
          <a:prstGeom prst="rect">
            <a:avLst/>
          </a:prstGeom>
        </p:spPr>
      </p:pic>
      <p:pic>
        <p:nvPicPr>
          <p:cNvPr id="3" name="Picture 2" descr="Shape&#10;&#10;Description automatically generated">
            <a:extLst>
              <a:ext uri="{FF2B5EF4-FFF2-40B4-BE49-F238E27FC236}">
                <a16:creationId xmlns:a16="http://schemas.microsoft.com/office/drawing/2014/main" id="{53520285-6B8F-4219-9C20-2E4D193CD1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2607" y="2891079"/>
            <a:ext cx="738531" cy="738531"/>
          </a:xfrm>
          <a:prstGeom prst="rect">
            <a:avLst/>
          </a:prstGeom>
        </p:spPr>
      </p:pic>
      <p:pic>
        <p:nvPicPr>
          <p:cNvPr id="10" name="Picture 9" descr="Logo, company name&#10;&#10;Description automatically generated">
            <a:extLst>
              <a:ext uri="{FF2B5EF4-FFF2-40B4-BE49-F238E27FC236}">
                <a16:creationId xmlns:a16="http://schemas.microsoft.com/office/drawing/2014/main" id="{BF0F0DD4-D125-43F7-AF1C-505FFF32F848}"/>
              </a:ext>
            </a:extLst>
          </p:cNvPr>
          <p:cNvPicPr>
            <a:picLocks noChangeAspect="1"/>
          </p:cNvPicPr>
          <p:nvPr/>
        </p:nvPicPr>
        <p:blipFill rotWithShape="1">
          <a:blip r:embed="rId6">
            <a:extLst>
              <a:ext uri="{28A0092B-C50C-407E-A947-70E740481C1C}">
                <a14:useLocalDpi xmlns:a14="http://schemas.microsoft.com/office/drawing/2010/main" val="0"/>
              </a:ext>
            </a:extLst>
          </a:blip>
          <a:srcRect t="16089" b="16022"/>
          <a:stretch/>
        </p:blipFill>
        <p:spPr>
          <a:xfrm>
            <a:off x="4029958" y="3730794"/>
            <a:ext cx="1211185" cy="432464"/>
          </a:xfrm>
          <a:prstGeom prst="rect">
            <a:avLst/>
          </a:prstGeom>
        </p:spPr>
      </p:pic>
      <p:pic>
        <p:nvPicPr>
          <p:cNvPr id="14" name="Picture 13" descr="Logo, company name&#10;&#10;Description automatically generated">
            <a:extLst>
              <a:ext uri="{FF2B5EF4-FFF2-40B4-BE49-F238E27FC236}">
                <a16:creationId xmlns:a16="http://schemas.microsoft.com/office/drawing/2014/main" id="{735A4EAA-D2E9-4A20-934E-2043C7F119BC}"/>
              </a:ext>
            </a:extLst>
          </p:cNvPr>
          <p:cNvPicPr>
            <a:picLocks noChangeAspect="1"/>
          </p:cNvPicPr>
          <p:nvPr/>
        </p:nvPicPr>
        <p:blipFill rotWithShape="1">
          <a:blip r:embed="rId7">
            <a:extLst>
              <a:ext uri="{28A0092B-C50C-407E-A947-70E740481C1C}">
                <a14:useLocalDpi xmlns:a14="http://schemas.microsoft.com/office/drawing/2010/main" val="0"/>
              </a:ext>
            </a:extLst>
          </a:blip>
          <a:srcRect l="16808" t="17937" r="16498" b="15579"/>
          <a:stretch/>
        </p:blipFill>
        <p:spPr>
          <a:xfrm>
            <a:off x="6336806" y="1054196"/>
            <a:ext cx="769056" cy="903664"/>
          </a:xfrm>
          <a:prstGeom prst="rect">
            <a:avLst/>
          </a:prstGeom>
        </p:spPr>
      </p:pic>
      <p:pic>
        <p:nvPicPr>
          <p:cNvPr id="19" name="Picture 18" descr="Icon&#10;&#10;Description automatically generated">
            <a:extLst>
              <a:ext uri="{FF2B5EF4-FFF2-40B4-BE49-F238E27FC236}">
                <a16:creationId xmlns:a16="http://schemas.microsoft.com/office/drawing/2014/main" id="{7DBC1474-3B80-4C55-9135-AD10F865C5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470" y="3828714"/>
            <a:ext cx="935958" cy="459239"/>
          </a:xfrm>
          <a:prstGeom prst="rect">
            <a:avLst/>
          </a:prstGeom>
        </p:spPr>
      </p:pic>
      <p:pic>
        <p:nvPicPr>
          <p:cNvPr id="22" name="Graphic 21">
            <a:extLst>
              <a:ext uri="{FF2B5EF4-FFF2-40B4-BE49-F238E27FC236}">
                <a16:creationId xmlns:a16="http://schemas.microsoft.com/office/drawing/2014/main" id="{BBF82E4B-F920-4786-B66C-246A15AA82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99405" y="3130602"/>
            <a:ext cx="1078015" cy="367634"/>
          </a:xfrm>
          <a:prstGeom prst="rect">
            <a:avLst/>
          </a:prstGeom>
        </p:spPr>
      </p:pic>
      <p:pic>
        <p:nvPicPr>
          <p:cNvPr id="2" name="Picture 2" descr="Industry Visits 2017-18 - Rukmini Devi Institute if Advanced Studies, Rohini">
            <a:extLst>
              <a:ext uri="{FF2B5EF4-FFF2-40B4-BE49-F238E27FC236}">
                <a16:creationId xmlns:a16="http://schemas.microsoft.com/office/drawing/2014/main" id="{8F4764BB-44B0-4831-92B8-EB5AFE13B4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4315" y="1422106"/>
            <a:ext cx="1037968" cy="3931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B36FD217-FAC4-4AF0-B631-989D7D7CB4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1762" y="3660840"/>
            <a:ext cx="1078015" cy="53271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ited India Insurance Logo Vector | PNG - FREE Vector Design - Cdr, Ai,  EPS, PNG, SVG">
            <a:extLst>
              <a:ext uri="{FF2B5EF4-FFF2-40B4-BE49-F238E27FC236}">
                <a16:creationId xmlns:a16="http://schemas.microsoft.com/office/drawing/2014/main" id="{BF7A1092-D9B1-49FC-96E2-8F33EECB22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28525" y="1275019"/>
            <a:ext cx="873890" cy="6537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incare Small Finance Bank | Smart Banking | Digital Banking">
            <a:extLst>
              <a:ext uri="{FF2B5EF4-FFF2-40B4-BE49-F238E27FC236}">
                <a16:creationId xmlns:a16="http://schemas.microsoft.com/office/drawing/2014/main" id="{39643098-2772-4EEC-9CC8-22B6613CB20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26863"/>
          <a:stretch/>
        </p:blipFill>
        <p:spPr bwMode="auto">
          <a:xfrm>
            <a:off x="1116002" y="2650319"/>
            <a:ext cx="1564664" cy="51405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UPPCL - Photos | Facebook">
            <a:extLst>
              <a:ext uri="{FF2B5EF4-FFF2-40B4-BE49-F238E27FC236}">
                <a16:creationId xmlns:a16="http://schemas.microsoft.com/office/drawing/2014/main" id="{E75BB9D9-1BA6-4CB3-BC1B-9830F808A42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03082" y="3730794"/>
            <a:ext cx="768626" cy="76862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aditya birla clothing online - Hot Sale">
            <a:extLst>
              <a:ext uri="{FF2B5EF4-FFF2-40B4-BE49-F238E27FC236}">
                <a16:creationId xmlns:a16="http://schemas.microsoft.com/office/drawing/2014/main" id="{24F3B869-AFA3-4D3C-8575-78E897A23D5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8003" y="1066361"/>
            <a:ext cx="923746" cy="90366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National Insurance Company Limited | National Insurance Online">
            <a:extLst>
              <a:ext uri="{FF2B5EF4-FFF2-40B4-BE49-F238E27FC236}">
                <a16:creationId xmlns:a16="http://schemas.microsoft.com/office/drawing/2014/main" id="{7FFAD4FF-35AE-4E2E-80B5-94CC3702FBA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24273" y="2146921"/>
            <a:ext cx="1586596" cy="59750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3F84E07-C179-2200-2AEA-0AB02E5521B7}"/>
              </a:ext>
            </a:extLst>
          </p:cNvPr>
          <p:cNvSpPr txBox="1">
            <a:spLocks/>
          </p:cNvSpPr>
          <p:nvPr/>
        </p:nvSpPr>
        <p:spPr>
          <a:xfrm>
            <a:off x="324000" y="292360"/>
            <a:ext cx="8496150" cy="3000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endParaRPr lang="en-US" sz="1500" spc="225" dirty="0">
              <a:solidFill>
                <a:prstClr val="black">
                  <a:lumMod val="75000"/>
                  <a:lumOff val="25000"/>
                </a:prstClr>
              </a:solidFill>
              <a:latin typeface="Montserrat SemiBold" panose="00000700000000000000" pitchFamily="2" charset="0"/>
            </a:endParaRPr>
          </a:p>
        </p:txBody>
      </p:sp>
      <p:pic>
        <p:nvPicPr>
          <p:cNvPr id="8" name="Picture 7" descr="Britannia Industries - Wikipedia">
            <a:extLst>
              <a:ext uri="{FF2B5EF4-FFF2-40B4-BE49-F238E27FC236}">
                <a16:creationId xmlns:a16="http://schemas.microsoft.com/office/drawing/2014/main" id="{9EBCA268-4866-A7F3-1CD1-5815DFE0653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00418" y="1421262"/>
            <a:ext cx="1259402" cy="4558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rawing, food&#10;&#10;Description automatically generated">
            <a:extLst>
              <a:ext uri="{FF2B5EF4-FFF2-40B4-BE49-F238E27FC236}">
                <a16:creationId xmlns:a16="http://schemas.microsoft.com/office/drawing/2014/main" id="{FB3419E4-103F-3685-BBEB-4887AEB694E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85596" y="2413984"/>
            <a:ext cx="840546" cy="472670"/>
          </a:xfrm>
          <a:prstGeom prst="rect">
            <a:avLst/>
          </a:prstGeom>
        </p:spPr>
      </p:pic>
      <p:pic>
        <p:nvPicPr>
          <p:cNvPr id="11" name="Picture 10">
            <a:extLst>
              <a:ext uri="{FF2B5EF4-FFF2-40B4-BE49-F238E27FC236}">
                <a16:creationId xmlns:a16="http://schemas.microsoft.com/office/drawing/2014/main" id="{9D09E397-7C0A-AA76-360B-CEB5B2C84F26}"/>
              </a:ext>
            </a:extLst>
          </p:cNvPr>
          <p:cNvPicPr>
            <a:picLocks noChangeAspect="1"/>
          </p:cNvPicPr>
          <p:nvPr/>
        </p:nvPicPr>
        <p:blipFill>
          <a:blip r:embed="rId20"/>
          <a:stretch>
            <a:fillRect/>
          </a:stretch>
        </p:blipFill>
        <p:spPr>
          <a:xfrm>
            <a:off x="2785462" y="3288824"/>
            <a:ext cx="1817989" cy="445523"/>
          </a:xfrm>
          <a:prstGeom prst="rect">
            <a:avLst/>
          </a:prstGeom>
        </p:spPr>
      </p:pic>
      <p:pic>
        <p:nvPicPr>
          <p:cNvPr id="12" name="Picture 11">
            <a:extLst>
              <a:ext uri="{FF2B5EF4-FFF2-40B4-BE49-F238E27FC236}">
                <a16:creationId xmlns:a16="http://schemas.microsoft.com/office/drawing/2014/main" id="{50BB57E0-E460-4B43-44CB-5BB3012AB053}"/>
              </a:ext>
            </a:extLst>
          </p:cNvPr>
          <p:cNvPicPr>
            <a:picLocks noChangeAspect="1"/>
          </p:cNvPicPr>
          <p:nvPr/>
        </p:nvPicPr>
        <p:blipFill>
          <a:blip r:embed="rId21"/>
          <a:stretch>
            <a:fillRect/>
          </a:stretch>
        </p:blipFill>
        <p:spPr>
          <a:xfrm>
            <a:off x="1309717" y="3314419"/>
            <a:ext cx="1234287" cy="416375"/>
          </a:xfrm>
          <a:prstGeom prst="rect">
            <a:avLst/>
          </a:prstGeom>
        </p:spPr>
      </p:pic>
      <p:pic>
        <p:nvPicPr>
          <p:cNvPr id="13" name="Picture 12">
            <a:extLst>
              <a:ext uri="{FF2B5EF4-FFF2-40B4-BE49-F238E27FC236}">
                <a16:creationId xmlns:a16="http://schemas.microsoft.com/office/drawing/2014/main" id="{7DCD83DD-48B3-6705-361B-E87A8DD64ABF}"/>
              </a:ext>
            </a:extLst>
          </p:cNvPr>
          <p:cNvPicPr>
            <a:picLocks noChangeAspect="1"/>
          </p:cNvPicPr>
          <p:nvPr/>
        </p:nvPicPr>
        <p:blipFill>
          <a:blip r:embed="rId22"/>
          <a:stretch>
            <a:fillRect/>
          </a:stretch>
        </p:blipFill>
        <p:spPr>
          <a:xfrm>
            <a:off x="4671291" y="3023642"/>
            <a:ext cx="1435345" cy="423050"/>
          </a:xfrm>
          <a:prstGeom prst="rect">
            <a:avLst/>
          </a:prstGeom>
        </p:spPr>
      </p:pic>
      <p:pic>
        <p:nvPicPr>
          <p:cNvPr id="15" name="Picture 14" descr="Logo, company name&#10;&#10;Description automatically generated">
            <a:extLst>
              <a:ext uri="{FF2B5EF4-FFF2-40B4-BE49-F238E27FC236}">
                <a16:creationId xmlns:a16="http://schemas.microsoft.com/office/drawing/2014/main" id="{77357C20-5B6A-F326-DA62-8D8B69738278}"/>
              </a:ext>
            </a:extLst>
          </p:cNvPr>
          <p:cNvPicPr>
            <a:picLocks noChangeAspect="1"/>
          </p:cNvPicPr>
          <p:nvPr/>
        </p:nvPicPr>
        <p:blipFill rotWithShape="1">
          <a:blip r:embed="rId23">
            <a:extLst>
              <a:ext uri="{28A0092B-C50C-407E-A947-70E740481C1C}">
                <a14:useLocalDpi xmlns:a14="http://schemas.microsoft.com/office/drawing/2010/main" val="0"/>
              </a:ext>
              <a:ext uri="{837473B0-CC2E-450A-ABE3-18F120FF3D39}">
                <a1611:picAttrSrcUrl xmlns:a1611="http://schemas.microsoft.com/office/drawing/2016/11/main" r:id="rId24"/>
              </a:ext>
            </a:extLst>
          </a:blip>
          <a:srcRect b="20650"/>
          <a:stretch/>
        </p:blipFill>
        <p:spPr>
          <a:xfrm>
            <a:off x="5197985" y="1179383"/>
            <a:ext cx="962645" cy="763864"/>
          </a:xfrm>
          <a:prstGeom prst="rect">
            <a:avLst/>
          </a:prstGeom>
        </p:spPr>
      </p:pic>
      <p:pic>
        <p:nvPicPr>
          <p:cNvPr id="16" name="Picture 15">
            <a:extLst>
              <a:ext uri="{FF2B5EF4-FFF2-40B4-BE49-F238E27FC236}">
                <a16:creationId xmlns:a16="http://schemas.microsoft.com/office/drawing/2014/main" id="{AD6231D7-90B8-4A14-04C6-08A55A00985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02749" y="3722607"/>
            <a:ext cx="1033002" cy="335726"/>
          </a:xfrm>
          <a:prstGeom prst="rect">
            <a:avLst/>
          </a:prstGeom>
        </p:spPr>
      </p:pic>
      <p:pic>
        <p:nvPicPr>
          <p:cNvPr id="18" name="Picture 2" descr="Image result for sbi logo">
            <a:extLst>
              <a:ext uri="{FF2B5EF4-FFF2-40B4-BE49-F238E27FC236}">
                <a16:creationId xmlns:a16="http://schemas.microsoft.com/office/drawing/2014/main" id="{12BFACB5-D39C-7D73-69A5-8315E1831A3B}"/>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2927951" y="2672620"/>
            <a:ext cx="1037968" cy="5838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Related image">
            <a:extLst>
              <a:ext uri="{FF2B5EF4-FFF2-40B4-BE49-F238E27FC236}">
                <a16:creationId xmlns:a16="http://schemas.microsoft.com/office/drawing/2014/main" id="{FC778150-DA08-5615-CFC6-F9AACC6B3454}"/>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4240955" y="1158125"/>
            <a:ext cx="759512" cy="8048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82C48D9-F7FC-3BAE-AE8E-2AAD54521D0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86928" y="2038190"/>
            <a:ext cx="1519391" cy="804803"/>
          </a:xfrm>
          <a:prstGeom prst="rect">
            <a:avLst/>
          </a:prstGeom>
        </p:spPr>
      </p:pic>
      <p:pic>
        <p:nvPicPr>
          <p:cNvPr id="23" name="Picture 22">
            <a:extLst>
              <a:ext uri="{FF2B5EF4-FFF2-40B4-BE49-F238E27FC236}">
                <a16:creationId xmlns:a16="http://schemas.microsoft.com/office/drawing/2014/main" id="{AE42FFB2-58DB-7812-B49F-46B36EB62790}"/>
              </a:ext>
            </a:extLst>
          </p:cNvPr>
          <p:cNvPicPr>
            <a:picLocks noChangeAspect="1"/>
          </p:cNvPicPr>
          <p:nvPr/>
        </p:nvPicPr>
        <p:blipFill>
          <a:blip r:embed="rId29"/>
          <a:stretch>
            <a:fillRect/>
          </a:stretch>
        </p:blipFill>
        <p:spPr>
          <a:xfrm>
            <a:off x="2377373" y="1924749"/>
            <a:ext cx="1345675" cy="758336"/>
          </a:xfrm>
          <a:prstGeom prst="rect">
            <a:avLst/>
          </a:prstGeom>
        </p:spPr>
      </p:pic>
      <p:pic>
        <p:nvPicPr>
          <p:cNvPr id="24" name="Picture 2" descr="Redington (India) Limited">
            <a:extLst>
              <a:ext uri="{FF2B5EF4-FFF2-40B4-BE49-F238E27FC236}">
                <a16:creationId xmlns:a16="http://schemas.microsoft.com/office/drawing/2014/main" id="{0FB680C2-C1EB-99B9-1711-CE0F7A04F02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513457" y="4181441"/>
            <a:ext cx="1521619" cy="4214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Yes Bank - Wikipedia">
            <a:extLst>
              <a:ext uri="{FF2B5EF4-FFF2-40B4-BE49-F238E27FC236}">
                <a16:creationId xmlns:a16="http://schemas.microsoft.com/office/drawing/2014/main" id="{3DDA6C56-9225-63B6-974C-CE40B052D59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673699" y="4088478"/>
            <a:ext cx="1211185" cy="5046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7F46C09-8CC4-4483-C445-C147524E5CA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121708" y="3714960"/>
            <a:ext cx="1366822" cy="7583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DEC1D0FC-311A-0831-0E30-F378F174062D}"/>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4652" b="26680"/>
          <a:stretch/>
        </p:blipFill>
        <p:spPr bwMode="auto">
          <a:xfrm>
            <a:off x="4086875" y="4212264"/>
            <a:ext cx="1260121" cy="380874"/>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a:extLst>
              <a:ext uri="{FF2B5EF4-FFF2-40B4-BE49-F238E27FC236}">
                <a16:creationId xmlns:a16="http://schemas.microsoft.com/office/drawing/2014/main" id="{834E1941-9D88-FB61-0432-E6DC1C2E56EA}"/>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59920" y="2670337"/>
            <a:ext cx="503552" cy="923946"/>
          </a:xfrm>
          <a:prstGeom prst="rect">
            <a:avLst/>
          </a:prstGeom>
        </p:spPr>
      </p:pic>
      <p:sp>
        <p:nvSpPr>
          <p:cNvPr id="6" name="Title 5">
            <a:extLst>
              <a:ext uri="{FF2B5EF4-FFF2-40B4-BE49-F238E27FC236}">
                <a16:creationId xmlns:a16="http://schemas.microsoft.com/office/drawing/2014/main" id="{725BC4F9-7FF3-8AA7-3B45-E3C51590234D}"/>
              </a:ext>
            </a:extLst>
          </p:cNvPr>
          <p:cNvSpPr>
            <a:spLocks noGrp="1"/>
          </p:cNvSpPr>
          <p:nvPr>
            <p:ph type="title"/>
          </p:nvPr>
        </p:nvSpPr>
        <p:spPr/>
        <p:txBody>
          <a:bodyPr/>
          <a:lstStyle/>
          <a:p>
            <a:r>
              <a:rPr lang="en-US" dirty="0"/>
              <a:t>SIFY’s MANAGED NETWORK SERVICES CUSTOMERS</a:t>
            </a:r>
            <a:endParaRPr lang="en-IN" dirty="0"/>
          </a:p>
        </p:txBody>
      </p:sp>
    </p:spTree>
    <p:extLst>
      <p:ext uri="{BB962C8B-B14F-4D97-AF65-F5344CB8AC3E}">
        <p14:creationId xmlns:p14="http://schemas.microsoft.com/office/powerpoint/2010/main" val="327727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0051FE-4E55-F5EE-9A27-B632C03740B9}"/>
              </a:ext>
            </a:extLst>
          </p:cNvPr>
          <p:cNvSpPr txBox="1"/>
          <p:nvPr/>
        </p:nvSpPr>
        <p:spPr>
          <a:xfrm>
            <a:off x="323850" y="2571750"/>
            <a:ext cx="8496300" cy="707886"/>
          </a:xfrm>
          <a:prstGeom prst="rect">
            <a:avLst/>
          </a:prstGeom>
          <a:noFill/>
        </p:spPr>
        <p:txBody>
          <a:bodyPr wrap="square" rtlCol="0">
            <a:spAutoFit/>
          </a:bodyPr>
          <a:lstStyle/>
          <a:p>
            <a:pPr algn="ctr"/>
            <a:r>
              <a:rPr lang="en-US" sz="4000" dirty="0">
                <a:solidFill>
                  <a:schemeClr val="bg1"/>
                </a:solidFill>
              </a:rPr>
              <a:t>Thank You</a:t>
            </a:r>
            <a:endParaRPr lang="en-IN" sz="4000" dirty="0">
              <a:solidFill>
                <a:schemeClr val="bg1"/>
              </a:solidFill>
            </a:endParaRPr>
          </a:p>
        </p:txBody>
      </p:sp>
      <p:pic>
        <p:nvPicPr>
          <p:cNvPr id="3" name="Picture 2" descr="A red book cover&#10;&#10;Description automatically generated with medium confidence">
            <a:extLst>
              <a:ext uri="{FF2B5EF4-FFF2-40B4-BE49-F238E27FC236}">
                <a16:creationId xmlns:a16="http://schemas.microsoft.com/office/drawing/2014/main" id="{99380414-8344-8769-C146-A520DE918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636" y="1241623"/>
            <a:ext cx="780727" cy="1330127"/>
          </a:xfrm>
          <a:prstGeom prst="rect">
            <a:avLst/>
          </a:prstGeom>
        </p:spPr>
      </p:pic>
    </p:spTree>
    <p:extLst>
      <p:ext uri="{BB962C8B-B14F-4D97-AF65-F5344CB8AC3E}">
        <p14:creationId xmlns:p14="http://schemas.microsoft.com/office/powerpoint/2010/main" val="343285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EAE9-AA9C-4C64-9EF5-30E9E36DD9B6}"/>
              </a:ext>
            </a:extLst>
          </p:cNvPr>
          <p:cNvSpPr>
            <a:spLocks noGrp="1"/>
          </p:cNvSpPr>
          <p:nvPr>
            <p:ph type="title"/>
          </p:nvPr>
        </p:nvSpPr>
        <p:spPr/>
        <p:txBody>
          <a:bodyPr/>
          <a:lstStyle/>
          <a:p>
            <a:r>
              <a:rPr lang="en-US" dirty="0"/>
              <a:t>SIFY NETWORK STRATEGY</a:t>
            </a:r>
          </a:p>
        </p:txBody>
      </p:sp>
      <p:sp>
        <p:nvSpPr>
          <p:cNvPr id="3" name="Rectangle: Rounded Corners 2">
            <a:extLst>
              <a:ext uri="{FF2B5EF4-FFF2-40B4-BE49-F238E27FC236}">
                <a16:creationId xmlns:a16="http://schemas.microsoft.com/office/drawing/2014/main" id="{1DEB30C7-A6F2-7D95-F0FB-E5E54F342B21}"/>
              </a:ext>
            </a:extLst>
          </p:cNvPr>
          <p:cNvSpPr/>
          <p:nvPr/>
        </p:nvSpPr>
        <p:spPr>
          <a:xfrm>
            <a:off x="6335768" y="987426"/>
            <a:ext cx="900000" cy="900000"/>
          </a:xfrm>
          <a:prstGeom prst="roundRect">
            <a:avLst/>
          </a:prstGeom>
          <a:noFill/>
          <a:ln w="9525" cap="flat" cmpd="sng" algn="ctr">
            <a:solidFill>
              <a:srgbClr val="BED730"/>
            </a:solidFill>
            <a:prstDash val="sysDot"/>
          </a:ln>
          <a:effectLst/>
        </p:spPr>
        <p:txBody>
          <a:bodyPr spcFirstLastPara="0" vert="horz" wrap="square" lIns="41910" tIns="41910" rIns="41910" bIns="41910" numCol="1" spcCol="1270" anchor="ctr" anchorCtr="0">
            <a:noAutofit/>
          </a:bodyPr>
          <a:lstStyle/>
          <a:p>
            <a:endParaRPr lang="en-IN" sz="1050" dirty="0">
              <a:solidFill>
                <a:schemeClr val="tx1"/>
              </a:solidFill>
            </a:endParaRPr>
          </a:p>
        </p:txBody>
      </p:sp>
      <p:sp>
        <p:nvSpPr>
          <p:cNvPr id="8" name="TextBox 7">
            <a:extLst>
              <a:ext uri="{FF2B5EF4-FFF2-40B4-BE49-F238E27FC236}">
                <a16:creationId xmlns:a16="http://schemas.microsoft.com/office/drawing/2014/main" id="{C3811D46-DE72-0D40-5307-83A4082C9923}"/>
              </a:ext>
            </a:extLst>
          </p:cNvPr>
          <p:cNvSpPr txBox="1"/>
          <p:nvPr/>
        </p:nvSpPr>
        <p:spPr>
          <a:xfrm>
            <a:off x="323999" y="2050005"/>
            <a:ext cx="4068614" cy="338554"/>
          </a:xfrm>
          <a:prstGeom prst="rect">
            <a:avLst/>
          </a:prstGeom>
          <a:noFill/>
        </p:spPr>
        <p:txBody>
          <a:bodyPr wrap="square" rtlCol="0">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BED730"/>
                </a:solidFill>
                <a:effectLst/>
                <a:uLnTx/>
                <a:uFillTx/>
                <a:latin typeface="Trebuchet MS"/>
                <a:ea typeface="+mn-ea"/>
                <a:cs typeface="+mn-cs"/>
              </a:rPr>
              <a:t>WIRELESS NETWORK INFRASTRUCTURE</a:t>
            </a:r>
          </a:p>
        </p:txBody>
      </p:sp>
      <p:graphicFrame>
        <p:nvGraphicFramePr>
          <p:cNvPr id="19" name="Diagram 18">
            <a:extLst>
              <a:ext uri="{FF2B5EF4-FFF2-40B4-BE49-F238E27FC236}">
                <a16:creationId xmlns:a16="http://schemas.microsoft.com/office/drawing/2014/main" id="{9B8E1D0B-4CDF-212C-6919-FFF4D2293A9B}"/>
              </a:ext>
            </a:extLst>
          </p:cNvPr>
          <p:cNvGraphicFramePr/>
          <p:nvPr>
            <p:extLst>
              <p:ext uri="{D42A27DB-BD31-4B8C-83A1-F6EECF244321}">
                <p14:modId xmlns:p14="http://schemas.microsoft.com/office/powerpoint/2010/main" val="4171596472"/>
              </p:ext>
            </p:extLst>
          </p:nvPr>
        </p:nvGraphicFramePr>
        <p:xfrm>
          <a:off x="324000" y="2571750"/>
          <a:ext cx="4068613" cy="2160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F9DD1F68-C856-7BDC-A559-6F2950B7DDB9}"/>
              </a:ext>
            </a:extLst>
          </p:cNvPr>
          <p:cNvSpPr txBox="1"/>
          <p:nvPr/>
        </p:nvSpPr>
        <p:spPr>
          <a:xfrm>
            <a:off x="4751462" y="2047902"/>
            <a:ext cx="4068613" cy="338554"/>
          </a:xfrm>
          <a:prstGeom prst="rect">
            <a:avLst/>
          </a:prstGeom>
          <a:noFill/>
        </p:spPr>
        <p:txBody>
          <a:bodyPr wrap="square" rtlCol="0">
            <a:spAutoFit/>
          </a:bodyPr>
          <a:lstStyle/>
          <a:p>
            <a:pPr marL="0" marR="0" lvl="0" indent="0" algn="ctr" defTabSz="914264"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BED730"/>
                </a:solidFill>
                <a:effectLst/>
                <a:uLnTx/>
                <a:uFillTx/>
                <a:latin typeface="Trebuchet MS"/>
                <a:ea typeface="+mn-ea"/>
                <a:cs typeface="+mn-cs"/>
              </a:rPr>
              <a:t>METRO NETWORK INFRASTRUCTURE</a:t>
            </a:r>
          </a:p>
        </p:txBody>
      </p:sp>
      <p:graphicFrame>
        <p:nvGraphicFramePr>
          <p:cNvPr id="20" name="Diagram 19">
            <a:extLst>
              <a:ext uri="{FF2B5EF4-FFF2-40B4-BE49-F238E27FC236}">
                <a16:creationId xmlns:a16="http://schemas.microsoft.com/office/drawing/2014/main" id="{B2A3D8B9-4208-8DEA-DC5C-57131F75914C}"/>
              </a:ext>
            </a:extLst>
          </p:cNvPr>
          <p:cNvGraphicFramePr/>
          <p:nvPr>
            <p:extLst>
              <p:ext uri="{D42A27DB-BD31-4B8C-83A1-F6EECF244321}">
                <p14:modId xmlns:p14="http://schemas.microsoft.com/office/powerpoint/2010/main" val="365600718"/>
              </p:ext>
            </p:extLst>
          </p:nvPr>
        </p:nvGraphicFramePr>
        <p:xfrm>
          <a:off x="4751387" y="2571750"/>
          <a:ext cx="4068762" cy="2160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5" name="Straight Connector 14">
            <a:extLst>
              <a:ext uri="{FF2B5EF4-FFF2-40B4-BE49-F238E27FC236}">
                <a16:creationId xmlns:a16="http://schemas.microsoft.com/office/drawing/2014/main" id="{EA97C940-4ECD-32D5-88A3-738781F2E9DB}"/>
              </a:ext>
            </a:extLst>
          </p:cNvPr>
          <p:cNvCxnSpPr>
            <a:cxnSpLocks/>
          </p:cNvCxnSpPr>
          <p:nvPr/>
        </p:nvCxnSpPr>
        <p:spPr>
          <a:xfrm flipV="1">
            <a:off x="4572000" y="987425"/>
            <a:ext cx="0" cy="3744913"/>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6382EC5-7EA5-3671-BAF7-735B75275099}"/>
              </a:ext>
            </a:extLst>
          </p:cNvPr>
          <p:cNvPicPr>
            <a:picLocks noChangeAspect="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tretch/>
        </p:blipFill>
        <p:spPr>
          <a:xfrm>
            <a:off x="6426225" y="1077883"/>
            <a:ext cx="719086" cy="719086"/>
          </a:xfrm>
          <a:prstGeom prst="rect">
            <a:avLst/>
          </a:prstGeom>
        </p:spPr>
      </p:pic>
      <p:sp>
        <p:nvSpPr>
          <p:cNvPr id="17" name="Rectangle: Rounded Corners 16">
            <a:extLst>
              <a:ext uri="{FF2B5EF4-FFF2-40B4-BE49-F238E27FC236}">
                <a16:creationId xmlns:a16="http://schemas.microsoft.com/office/drawing/2014/main" id="{34652890-4615-A4FE-740A-1737D7073CC5}"/>
              </a:ext>
            </a:extLst>
          </p:cNvPr>
          <p:cNvSpPr/>
          <p:nvPr/>
        </p:nvSpPr>
        <p:spPr>
          <a:xfrm>
            <a:off x="1908306" y="987426"/>
            <a:ext cx="900000" cy="900000"/>
          </a:xfrm>
          <a:prstGeom prst="roundRect">
            <a:avLst/>
          </a:prstGeom>
          <a:noFill/>
          <a:ln w="9525" cap="flat" cmpd="sng" algn="ctr">
            <a:solidFill>
              <a:srgbClr val="BED730"/>
            </a:solidFill>
            <a:prstDash val="sysDot"/>
          </a:ln>
          <a:effectLst/>
        </p:spPr>
        <p:txBody>
          <a:bodyPr spcFirstLastPara="0" vert="horz" wrap="square" lIns="41910" tIns="41910" rIns="41910" bIns="41910" numCol="1" spcCol="1270" anchor="ctr" anchorCtr="0">
            <a:noAutofit/>
          </a:bodyPr>
          <a:lstStyle/>
          <a:p>
            <a:endParaRPr lang="en-IN" sz="1050" dirty="0">
              <a:solidFill>
                <a:schemeClr val="tx1"/>
              </a:solidFill>
            </a:endParaRPr>
          </a:p>
        </p:txBody>
      </p:sp>
      <p:pic>
        <p:nvPicPr>
          <p:cNvPr id="18" name="Picture 17">
            <a:extLst>
              <a:ext uri="{FF2B5EF4-FFF2-40B4-BE49-F238E27FC236}">
                <a16:creationId xmlns:a16="http://schemas.microsoft.com/office/drawing/2014/main" id="{D5887DF3-F766-1D47-5973-F4826BEDD7C0}"/>
              </a:ext>
            </a:extLst>
          </p:cNvPr>
          <p:cNvPicPr>
            <a:picLocks noChangeAspect="1"/>
          </p:cNvPicPr>
          <p:nvPr/>
        </p:nvPicPr>
        <p:blipFill>
          <a:blip r:embed="rId14"/>
          <a:stretch>
            <a:fillRect/>
          </a:stretch>
        </p:blipFill>
        <p:spPr>
          <a:xfrm>
            <a:off x="2040518" y="1125267"/>
            <a:ext cx="635577" cy="612787"/>
          </a:xfrm>
          <a:prstGeom prst="roundRect">
            <a:avLst/>
          </a:prstGeom>
        </p:spPr>
      </p:pic>
    </p:spTree>
    <p:extLst>
      <p:ext uri="{BB962C8B-B14F-4D97-AF65-F5344CB8AC3E}">
        <p14:creationId xmlns:p14="http://schemas.microsoft.com/office/powerpoint/2010/main" val="163667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886E-AA29-B7AD-B590-1BA2AF73219C}"/>
              </a:ext>
            </a:extLst>
          </p:cNvPr>
          <p:cNvSpPr>
            <a:spLocks noGrp="1"/>
          </p:cNvSpPr>
          <p:nvPr>
            <p:ph type="title"/>
          </p:nvPr>
        </p:nvSpPr>
        <p:spPr>
          <a:xfrm>
            <a:off x="324000" y="119237"/>
            <a:ext cx="7537450" cy="646321"/>
          </a:xfrm>
        </p:spPr>
        <p:txBody>
          <a:bodyPr/>
          <a:lstStyle/>
          <a:p>
            <a:r>
              <a:rPr lang="en-IN" b="1" cap="all" dirty="0">
                <a:solidFill>
                  <a:schemeClr val="bg1"/>
                </a:solidFill>
                <a:latin typeface="Trebuchet MS" pitchFamily="34" charset="0"/>
                <a:ea typeface="+mj-ea"/>
                <a:cs typeface="+mj-cs"/>
              </a:rPr>
              <a:t>Sify’s Hyper reach </a:t>
            </a:r>
            <a:r>
              <a:rPr lang="en-IN" dirty="0">
                <a:latin typeface="Trebuchet MS" pitchFamily="34" charset="0"/>
              </a:rPr>
              <a:t>wireless</a:t>
            </a:r>
            <a:r>
              <a:rPr lang="en-IN" b="1" cap="all" dirty="0">
                <a:solidFill>
                  <a:schemeClr val="bg1"/>
                </a:solidFill>
                <a:latin typeface="Trebuchet MS" pitchFamily="34" charset="0"/>
                <a:ea typeface="+mj-ea"/>
                <a:cs typeface="+mj-cs"/>
              </a:rPr>
              <a:t> network</a:t>
            </a:r>
            <a:br>
              <a:rPr lang="en-IN" b="1" cap="all" dirty="0">
                <a:solidFill>
                  <a:schemeClr val="bg1"/>
                </a:solidFill>
                <a:latin typeface="Trebuchet MS" pitchFamily="34" charset="0"/>
                <a:ea typeface="+mj-ea"/>
                <a:cs typeface="+mj-cs"/>
              </a:rPr>
            </a:br>
            <a:endParaRPr lang="en-IN" dirty="0"/>
          </a:p>
        </p:txBody>
      </p:sp>
      <p:pic>
        <p:nvPicPr>
          <p:cNvPr id="4" name="Picture 3">
            <a:extLst>
              <a:ext uri="{FF2B5EF4-FFF2-40B4-BE49-F238E27FC236}">
                <a16:creationId xmlns:a16="http://schemas.microsoft.com/office/drawing/2014/main" id="{8CFFA262-16ED-3016-FD61-B08BF832D7BA}"/>
              </a:ext>
            </a:extLst>
          </p:cNvPr>
          <p:cNvPicPr>
            <a:picLocks noChangeAspect="1"/>
          </p:cNvPicPr>
          <p:nvPr/>
        </p:nvPicPr>
        <p:blipFill>
          <a:blip r:embed="rId3" cstate="print"/>
          <a:stretch>
            <a:fillRect/>
          </a:stretch>
        </p:blipFill>
        <p:spPr>
          <a:xfrm>
            <a:off x="2975612" y="1242817"/>
            <a:ext cx="3182388" cy="3225064"/>
          </a:xfrm>
          <a:prstGeom prst="rect">
            <a:avLst/>
          </a:prstGeom>
        </p:spPr>
      </p:pic>
      <p:grpSp>
        <p:nvGrpSpPr>
          <p:cNvPr id="5" name="Group 116">
            <a:extLst>
              <a:ext uri="{FF2B5EF4-FFF2-40B4-BE49-F238E27FC236}">
                <a16:creationId xmlns:a16="http://schemas.microsoft.com/office/drawing/2014/main" id="{7C9EC969-1835-DF81-457A-4D877E175C8C}"/>
              </a:ext>
            </a:extLst>
          </p:cNvPr>
          <p:cNvGrpSpPr/>
          <p:nvPr/>
        </p:nvGrpSpPr>
        <p:grpSpPr>
          <a:xfrm>
            <a:off x="2985801" y="845546"/>
            <a:ext cx="3496690" cy="3708579"/>
            <a:chOff x="3067847" y="1190842"/>
            <a:chExt cx="3496690" cy="3708579"/>
          </a:xfrm>
        </p:grpSpPr>
        <p:sp>
          <p:nvSpPr>
            <p:cNvPr id="6" name="Freeform 55">
              <a:extLst>
                <a:ext uri="{FF2B5EF4-FFF2-40B4-BE49-F238E27FC236}">
                  <a16:creationId xmlns:a16="http://schemas.microsoft.com/office/drawing/2014/main" id="{DF41B2CC-71FF-0D4D-8ECA-FBD4AE2D7023}"/>
                </a:ext>
              </a:extLst>
            </p:cNvPr>
            <p:cNvSpPr>
              <a:spLocks/>
            </p:cNvSpPr>
            <p:nvPr/>
          </p:nvSpPr>
          <p:spPr bwMode="auto">
            <a:xfrm>
              <a:off x="4184978" y="2062879"/>
              <a:ext cx="884963" cy="800448"/>
            </a:xfrm>
            <a:custGeom>
              <a:avLst/>
              <a:gdLst/>
              <a:ahLst/>
              <a:cxnLst>
                <a:cxn ang="0">
                  <a:pos x="315" y="162"/>
                </a:cxn>
                <a:cxn ang="0">
                  <a:pos x="285" y="148"/>
                </a:cxn>
                <a:cxn ang="0">
                  <a:pos x="246" y="135"/>
                </a:cxn>
                <a:cxn ang="0">
                  <a:pos x="211" y="120"/>
                </a:cxn>
                <a:cxn ang="0">
                  <a:pos x="174" y="97"/>
                </a:cxn>
                <a:cxn ang="0">
                  <a:pos x="147" y="90"/>
                </a:cxn>
                <a:cxn ang="0">
                  <a:pos x="124" y="83"/>
                </a:cxn>
                <a:cxn ang="0">
                  <a:pos x="106" y="75"/>
                </a:cxn>
                <a:cxn ang="0">
                  <a:pos x="90" y="68"/>
                </a:cxn>
                <a:cxn ang="0">
                  <a:pos x="88" y="57"/>
                </a:cxn>
                <a:cxn ang="0">
                  <a:pos x="77" y="47"/>
                </a:cxn>
                <a:cxn ang="0">
                  <a:pos x="63" y="35"/>
                </a:cxn>
                <a:cxn ang="0">
                  <a:pos x="54" y="33"/>
                </a:cxn>
                <a:cxn ang="0">
                  <a:pos x="43" y="37"/>
                </a:cxn>
                <a:cxn ang="0">
                  <a:pos x="32" y="29"/>
                </a:cxn>
                <a:cxn ang="0">
                  <a:pos x="40" y="11"/>
                </a:cxn>
                <a:cxn ang="0">
                  <a:pos x="30" y="1"/>
                </a:cxn>
                <a:cxn ang="0">
                  <a:pos x="17" y="13"/>
                </a:cxn>
                <a:cxn ang="0">
                  <a:pos x="2" y="56"/>
                </a:cxn>
                <a:cxn ang="0">
                  <a:pos x="9" y="93"/>
                </a:cxn>
                <a:cxn ang="0">
                  <a:pos x="19" y="118"/>
                </a:cxn>
                <a:cxn ang="0">
                  <a:pos x="6" y="140"/>
                </a:cxn>
                <a:cxn ang="0">
                  <a:pos x="21" y="166"/>
                </a:cxn>
                <a:cxn ang="0">
                  <a:pos x="17" y="189"/>
                </a:cxn>
                <a:cxn ang="0">
                  <a:pos x="40" y="189"/>
                </a:cxn>
                <a:cxn ang="0">
                  <a:pos x="65" y="199"/>
                </a:cxn>
                <a:cxn ang="0">
                  <a:pos x="95" y="212"/>
                </a:cxn>
                <a:cxn ang="0">
                  <a:pos x="86" y="243"/>
                </a:cxn>
                <a:cxn ang="0">
                  <a:pos x="60" y="265"/>
                </a:cxn>
                <a:cxn ang="0">
                  <a:pos x="51" y="305"/>
                </a:cxn>
                <a:cxn ang="0">
                  <a:pos x="72" y="329"/>
                </a:cxn>
                <a:cxn ang="0">
                  <a:pos x="86" y="316"/>
                </a:cxn>
                <a:cxn ang="0">
                  <a:pos x="69" y="278"/>
                </a:cxn>
                <a:cxn ang="0">
                  <a:pos x="90" y="273"/>
                </a:cxn>
                <a:cxn ang="0">
                  <a:pos x="101" y="286"/>
                </a:cxn>
                <a:cxn ang="0">
                  <a:pos x="116" y="279"/>
                </a:cxn>
                <a:cxn ang="0">
                  <a:pos x="136" y="285"/>
                </a:cxn>
                <a:cxn ang="0">
                  <a:pos x="160" y="272"/>
                </a:cxn>
                <a:cxn ang="0">
                  <a:pos x="162" y="292"/>
                </a:cxn>
                <a:cxn ang="0">
                  <a:pos x="186" y="284"/>
                </a:cxn>
                <a:cxn ang="0">
                  <a:pos x="196" y="294"/>
                </a:cxn>
                <a:cxn ang="0">
                  <a:pos x="222" y="284"/>
                </a:cxn>
                <a:cxn ang="0">
                  <a:pos x="255" y="300"/>
                </a:cxn>
                <a:cxn ang="0">
                  <a:pos x="286" y="306"/>
                </a:cxn>
                <a:cxn ang="0">
                  <a:pos x="292" y="328"/>
                </a:cxn>
                <a:cxn ang="0">
                  <a:pos x="315" y="346"/>
                </a:cxn>
                <a:cxn ang="0">
                  <a:pos x="324" y="322"/>
                </a:cxn>
                <a:cxn ang="0">
                  <a:pos x="324" y="299"/>
                </a:cxn>
                <a:cxn ang="0">
                  <a:pos x="339" y="268"/>
                </a:cxn>
                <a:cxn ang="0">
                  <a:pos x="371" y="250"/>
                </a:cxn>
                <a:cxn ang="0">
                  <a:pos x="377" y="238"/>
                </a:cxn>
                <a:cxn ang="0">
                  <a:pos x="362" y="216"/>
                </a:cxn>
                <a:cxn ang="0">
                  <a:pos x="362" y="198"/>
                </a:cxn>
                <a:cxn ang="0">
                  <a:pos x="359" y="181"/>
                </a:cxn>
                <a:cxn ang="0">
                  <a:pos x="341" y="159"/>
                </a:cxn>
              </a:cxnLst>
              <a:rect l="0" t="0" r="r" b="b"/>
              <a:pathLst>
                <a:path w="386" h="348">
                  <a:moveTo>
                    <a:pt x="336" y="158"/>
                  </a:moveTo>
                  <a:cubicBezTo>
                    <a:pt x="333" y="157"/>
                    <a:pt x="331" y="156"/>
                    <a:pt x="329" y="156"/>
                  </a:cubicBezTo>
                  <a:cubicBezTo>
                    <a:pt x="327" y="156"/>
                    <a:pt x="324" y="156"/>
                    <a:pt x="324" y="157"/>
                  </a:cubicBezTo>
                  <a:cubicBezTo>
                    <a:pt x="322" y="157"/>
                    <a:pt x="320" y="158"/>
                    <a:pt x="320" y="159"/>
                  </a:cubicBezTo>
                  <a:cubicBezTo>
                    <a:pt x="320" y="160"/>
                    <a:pt x="319" y="161"/>
                    <a:pt x="318" y="162"/>
                  </a:cubicBezTo>
                  <a:cubicBezTo>
                    <a:pt x="317" y="163"/>
                    <a:pt x="316" y="163"/>
                    <a:pt x="315" y="162"/>
                  </a:cubicBezTo>
                  <a:cubicBezTo>
                    <a:pt x="315" y="161"/>
                    <a:pt x="313" y="160"/>
                    <a:pt x="311" y="159"/>
                  </a:cubicBezTo>
                  <a:cubicBezTo>
                    <a:pt x="310" y="158"/>
                    <a:pt x="308" y="157"/>
                    <a:pt x="306" y="157"/>
                  </a:cubicBezTo>
                  <a:cubicBezTo>
                    <a:pt x="304" y="157"/>
                    <a:pt x="301" y="158"/>
                    <a:pt x="299" y="157"/>
                  </a:cubicBezTo>
                  <a:cubicBezTo>
                    <a:pt x="298" y="157"/>
                    <a:pt x="294" y="156"/>
                    <a:pt x="293" y="156"/>
                  </a:cubicBezTo>
                  <a:cubicBezTo>
                    <a:pt x="291" y="156"/>
                    <a:pt x="290" y="155"/>
                    <a:pt x="289" y="154"/>
                  </a:cubicBezTo>
                  <a:cubicBezTo>
                    <a:pt x="287" y="152"/>
                    <a:pt x="286" y="149"/>
                    <a:pt x="285" y="148"/>
                  </a:cubicBezTo>
                  <a:cubicBezTo>
                    <a:pt x="285" y="146"/>
                    <a:pt x="284" y="144"/>
                    <a:pt x="283" y="144"/>
                  </a:cubicBezTo>
                  <a:cubicBezTo>
                    <a:pt x="282" y="145"/>
                    <a:pt x="280" y="145"/>
                    <a:pt x="277" y="145"/>
                  </a:cubicBezTo>
                  <a:cubicBezTo>
                    <a:pt x="274" y="146"/>
                    <a:pt x="271" y="146"/>
                    <a:pt x="269" y="144"/>
                  </a:cubicBezTo>
                  <a:cubicBezTo>
                    <a:pt x="267" y="143"/>
                    <a:pt x="264" y="141"/>
                    <a:pt x="261" y="139"/>
                  </a:cubicBezTo>
                  <a:cubicBezTo>
                    <a:pt x="258" y="138"/>
                    <a:pt x="255" y="136"/>
                    <a:pt x="253" y="135"/>
                  </a:cubicBezTo>
                  <a:cubicBezTo>
                    <a:pt x="251" y="134"/>
                    <a:pt x="247" y="134"/>
                    <a:pt x="246" y="135"/>
                  </a:cubicBezTo>
                  <a:cubicBezTo>
                    <a:pt x="244" y="136"/>
                    <a:pt x="241" y="136"/>
                    <a:pt x="240" y="135"/>
                  </a:cubicBezTo>
                  <a:cubicBezTo>
                    <a:pt x="239" y="135"/>
                    <a:pt x="237" y="134"/>
                    <a:pt x="235" y="132"/>
                  </a:cubicBezTo>
                  <a:cubicBezTo>
                    <a:pt x="233" y="131"/>
                    <a:pt x="230" y="130"/>
                    <a:pt x="228" y="128"/>
                  </a:cubicBezTo>
                  <a:cubicBezTo>
                    <a:pt x="225" y="127"/>
                    <a:pt x="222" y="126"/>
                    <a:pt x="221" y="124"/>
                  </a:cubicBezTo>
                  <a:cubicBezTo>
                    <a:pt x="219" y="122"/>
                    <a:pt x="216" y="122"/>
                    <a:pt x="215" y="122"/>
                  </a:cubicBezTo>
                  <a:cubicBezTo>
                    <a:pt x="213" y="122"/>
                    <a:pt x="212" y="121"/>
                    <a:pt x="211" y="120"/>
                  </a:cubicBezTo>
                  <a:cubicBezTo>
                    <a:pt x="210" y="119"/>
                    <a:pt x="208" y="117"/>
                    <a:pt x="207" y="114"/>
                  </a:cubicBezTo>
                  <a:cubicBezTo>
                    <a:pt x="206" y="113"/>
                    <a:pt x="204" y="110"/>
                    <a:pt x="203" y="110"/>
                  </a:cubicBezTo>
                  <a:cubicBezTo>
                    <a:pt x="203" y="109"/>
                    <a:pt x="200" y="109"/>
                    <a:pt x="197" y="107"/>
                  </a:cubicBezTo>
                  <a:cubicBezTo>
                    <a:pt x="194" y="106"/>
                    <a:pt x="190" y="105"/>
                    <a:pt x="188" y="103"/>
                  </a:cubicBezTo>
                  <a:cubicBezTo>
                    <a:pt x="186" y="102"/>
                    <a:pt x="184" y="100"/>
                    <a:pt x="181" y="98"/>
                  </a:cubicBezTo>
                  <a:cubicBezTo>
                    <a:pt x="178" y="96"/>
                    <a:pt x="176" y="96"/>
                    <a:pt x="174" y="97"/>
                  </a:cubicBezTo>
                  <a:cubicBezTo>
                    <a:pt x="172" y="97"/>
                    <a:pt x="169" y="98"/>
                    <a:pt x="168" y="96"/>
                  </a:cubicBezTo>
                  <a:cubicBezTo>
                    <a:pt x="165" y="95"/>
                    <a:pt x="162" y="93"/>
                    <a:pt x="161" y="93"/>
                  </a:cubicBezTo>
                  <a:cubicBezTo>
                    <a:pt x="160" y="92"/>
                    <a:pt x="157" y="89"/>
                    <a:pt x="155" y="89"/>
                  </a:cubicBezTo>
                  <a:cubicBezTo>
                    <a:pt x="154" y="88"/>
                    <a:pt x="153" y="87"/>
                    <a:pt x="152" y="86"/>
                  </a:cubicBezTo>
                  <a:cubicBezTo>
                    <a:pt x="152" y="86"/>
                    <a:pt x="151" y="87"/>
                    <a:pt x="151" y="88"/>
                  </a:cubicBezTo>
                  <a:cubicBezTo>
                    <a:pt x="150" y="89"/>
                    <a:pt x="148" y="90"/>
                    <a:pt x="147" y="90"/>
                  </a:cubicBezTo>
                  <a:cubicBezTo>
                    <a:pt x="146" y="91"/>
                    <a:pt x="144" y="91"/>
                    <a:pt x="143" y="90"/>
                  </a:cubicBezTo>
                  <a:cubicBezTo>
                    <a:pt x="142" y="90"/>
                    <a:pt x="141" y="88"/>
                    <a:pt x="140" y="88"/>
                  </a:cubicBezTo>
                  <a:cubicBezTo>
                    <a:pt x="140" y="87"/>
                    <a:pt x="138" y="86"/>
                    <a:pt x="137" y="86"/>
                  </a:cubicBezTo>
                  <a:cubicBezTo>
                    <a:pt x="136" y="85"/>
                    <a:pt x="134" y="84"/>
                    <a:pt x="134" y="84"/>
                  </a:cubicBezTo>
                  <a:cubicBezTo>
                    <a:pt x="133" y="84"/>
                    <a:pt x="130" y="83"/>
                    <a:pt x="128" y="83"/>
                  </a:cubicBezTo>
                  <a:cubicBezTo>
                    <a:pt x="127" y="83"/>
                    <a:pt x="125" y="83"/>
                    <a:pt x="124" y="83"/>
                  </a:cubicBezTo>
                  <a:cubicBezTo>
                    <a:pt x="123" y="84"/>
                    <a:pt x="121" y="84"/>
                    <a:pt x="120" y="84"/>
                  </a:cubicBezTo>
                  <a:cubicBezTo>
                    <a:pt x="119" y="84"/>
                    <a:pt x="117" y="84"/>
                    <a:pt x="117" y="83"/>
                  </a:cubicBezTo>
                  <a:cubicBezTo>
                    <a:pt x="117" y="82"/>
                    <a:pt x="116" y="81"/>
                    <a:pt x="115" y="80"/>
                  </a:cubicBezTo>
                  <a:cubicBezTo>
                    <a:pt x="115" y="79"/>
                    <a:pt x="113" y="79"/>
                    <a:pt x="112" y="79"/>
                  </a:cubicBezTo>
                  <a:cubicBezTo>
                    <a:pt x="111" y="78"/>
                    <a:pt x="109" y="78"/>
                    <a:pt x="109" y="77"/>
                  </a:cubicBezTo>
                  <a:cubicBezTo>
                    <a:pt x="108" y="77"/>
                    <a:pt x="107" y="76"/>
                    <a:pt x="106" y="75"/>
                  </a:cubicBezTo>
                  <a:cubicBezTo>
                    <a:pt x="105" y="75"/>
                    <a:pt x="104" y="74"/>
                    <a:pt x="104" y="74"/>
                  </a:cubicBezTo>
                  <a:cubicBezTo>
                    <a:pt x="103" y="73"/>
                    <a:pt x="102" y="72"/>
                    <a:pt x="102" y="71"/>
                  </a:cubicBezTo>
                  <a:cubicBezTo>
                    <a:pt x="101" y="71"/>
                    <a:pt x="100" y="70"/>
                    <a:pt x="99" y="70"/>
                  </a:cubicBezTo>
                  <a:cubicBezTo>
                    <a:pt x="98" y="70"/>
                    <a:pt x="96" y="69"/>
                    <a:pt x="95" y="69"/>
                  </a:cubicBezTo>
                  <a:cubicBezTo>
                    <a:pt x="94" y="69"/>
                    <a:pt x="92" y="69"/>
                    <a:pt x="91" y="69"/>
                  </a:cubicBezTo>
                  <a:cubicBezTo>
                    <a:pt x="91" y="69"/>
                    <a:pt x="91" y="69"/>
                    <a:pt x="90" y="68"/>
                  </a:cubicBezTo>
                  <a:cubicBezTo>
                    <a:pt x="90" y="67"/>
                    <a:pt x="89" y="67"/>
                    <a:pt x="89" y="66"/>
                  </a:cubicBezTo>
                  <a:cubicBezTo>
                    <a:pt x="88" y="65"/>
                    <a:pt x="87" y="65"/>
                    <a:pt x="86" y="64"/>
                  </a:cubicBezTo>
                  <a:cubicBezTo>
                    <a:pt x="85" y="63"/>
                    <a:pt x="84" y="63"/>
                    <a:pt x="84" y="62"/>
                  </a:cubicBezTo>
                  <a:cubicBezTo>
                    <a:pt x="84" y="61"/>
                    <a:pt x="84" y="60"/>
                    <a:pt x="84" y="60"/>
                  </a:cubicBezTo>
                  <a:cubicBezTo>
                    <a:pt x="84" y="59"/>
                    <a:pt x="84" y="58"/>
                    <a:pt x="85" y="58"/>
                  </a:cubicBezTo>
                  <a:cubicBezTo>
                    <a:pt x="86" y="58"/>
                    <a:pt x="88" y="57"/>
                    <a:pt x="88" y="57"/>
                  </a:cubicBezTo>
                  <a:cubicBezTo>
                    <a:pt x="89" y="57"/>
                    <a:pt x="89" y="56"/>
                    <a:pt x="89" y="56"/>
                  </a:cubicBezTo>
                  <a:cubicBezTo>
                    <a:pt x="89" y="55"/>
                    <a:pt x="89" y="54"/>
                    <a:pt x="89" y="53"/>
                  </a:cubicBezTo>
                  <a:cubicBezTo>
                    <a:pt x="89" y="53"/>
                    <a:pt x="88" y="52"/>
                    <a:pt x="86" y="52"/>
                  </a:cubicBezTo>
                  <a:cubicBezTo>
                    <a:pt x="85" y="52"/>
                    <a:pt x="84" y="52"/>
                    <a:pt x="83" y="51"/>
                  </a:cubicBezTo>
                  <a:cubicBezTo>
                    <a:pt x="82" y="50"/>
                    <a:pt x="80" y="49"/>
                    <a:pt x="80" y="48"/>
                  </a:cubicBezTo>
                  <a:cubicBezTo>
                    <a:pt x="80" y="47"/>
                    <a:pt x="78" y="47"/>
                    <a:pt x="77" y="47"/>
                  </a:cubicBezTo>
                  <a:cubicBezTo>
                    <a:pt x="76" y="47"/>
                    <a:pt x="75" y="46"/>
                    <a:pt x="75" y="45"/>
                  </a:cubicBezTo>
                  <a:cubicBezTo>
                    <a:pt x="74" y="45"/>
                    <a:pt x="73" y="44"/>
                    <a:pt x="73" y="43"/>
                  </a:cubicBezTo>
                  <a:cubicBezTo>
                    <a:pt x="72" y="43"/>
                    <a:pt x="71" y="41"/>
                    <a:pt x="71" y="40"/>
                  </a:cubicBezTo>
                  <a:cubicBezTo>
                    <a:pt x="71" y="39"/>
                    <a:pt x="70" y="38"/>
                    <a:pt x="69" y="38"/>
                  </a:cubicBezTo>
                  <a:cubicBezTo>
                    <a:pt x="68" y="37"/>
                    <a:pt x="67" y="37"/>
                    <a:pt x="66" y="36"/>
                  </a:cubicBezTo>
                  <a:cubicBezTo>
                    <a:pt x="65" y="36"/>
                    <a:pt x="64" y="35"/>
                    <a:pt x="63" y="35"/>
                  </a:cubicBezTo>
                  <a:cubicBezTo>
                    <a:pt x="63" y="34"/>
                    <a:pt x="62" y="34"/>
                    <a:pt x="62" y="33"/>
                  </a:cubicBezTo>
                  <a:cubicBezTo>
                    <a:pt x="61" y="32"/>
                    <a:pt x="60" y="30"/>
                    <a:pt x="60" y="29"/>
                  </a:cubicBezTo>
                  <a:cubicBezTo>
                    <a:pt x="59" y="28"/>
                    <a:pt x="58" y="27"/>
                    <a:pt x="56" y="26"/>
                  </a:cubicBezTo>
                  <a:cubicBezTo>
                    <a:pt x="55" y="26"/>
                    <a:pt x="54" y="26"/>
                    <a:pt x="53" y="26"/>
                  </a:cubicBezTo>
                  <a:cubicBezTo>
                    <a:pt x="53" y="27"/>
                    <a:pt x="53" y="28"/>
                    <a:pt x="53" y="29"/>
                  </a:cubicBezTo>
                  <a:cubicBezTo>
                    <a:pt x="53" y="30"/>
                    <a:pt x="54" y="32"/>
                    <a:pt x="54" y="33"/>
                  </a:cubicBezTo>
                  <a:cubicBezTo>
                    <a:pt x="55" y="35"/>
                    <a:pt x="55" y="36"/>
                    <a:pt x="55" y="37"/>
                  </a:cubicBezTo>
                  <a:cubicBezTo>
                    <a:pt x="55" y="38"/>
                    <a:pt x="54" y="40"/>
                    <a:pt x="54" y="40"/>
                  </a:cubicBezTo>
                  <a:cubicBezTo>
                    <a:pt x="53" y="41"/>
                    <a:pt x="51" y="41"/>
                    <a:pt x="50" y="41"/>
                  </a:cubicBezTo>
                  <a:cubicBezTo>
                    <a:pt x="49" y="41"/>
                    <a:pt x="47" y="40"/>
                    <a:pt x="47" y="39"/>
                  </a:cubicBezTo>
                  <a:cubicBezTo>
                    <a:pt x="46" y="39"/>
                    <a:pt x="46" y="38"/>
                    <a:pt x="45" y="37"/>
                  </a:cubicBezTo>
                  <a:cubicBezTo>
                    <a:pt x="44" y="37"/>
                    <a:pt x="43" y="37"/>
                    <a:pt x="43" y="37"/>
                  </a:cubicBezTo>
                  <a:cubicBezTo>
                    <a:pt x="42" y="37"/>
                    <a:pt x="40" y="37"/>
                    <a:pt x="39" y="38"/>
                  </a:cubicBezTo>
                  <a:cubicBezTo>
                    <a:pt x="38" y="39"/>
                    <a:pt x="37" y="39"/>
                    <a:pt x="37" y="39"/>
                  </a:cubicBezTo>
                  <a:cubicBezTo>
                    <a:pt x="36" y="39"/>
                    <a:pt x="36" y="39"/>
                    <a:pt x="35" y="38"/>
                  </a:cubicBezTo>
                  <a:cubicBezTo>
                    <a:pt x="35" y="38"/>
                    <a:pt x="35" y="37"/>
                    <a:pt x="34" y="36"/>
                  </a:cubicBezTo>
                  <a:cubicBezTo>
                    <a:pt x="34" y="35"/>
                    <a:pt x="34" y="33"/>
                    <a:pt x="33" y="33"/>
                  </a:cubicBezTo>
                  <a:cubicBezTo>
                    <a:pt x="33" y="32"/>
                    <a:pt x="32" y="30"/>
                    <a:pt x="32" y="29"/>
                  </a:cubicBezTo>
                  <a:cubicBezTo>
                    <a:pt x="32" y="28"/>
                    <a:pt x="32" y="27"/>
                    <a:pt x="32" y="26"/>
                  </a:cubicBezTo>
                  <a:cubicBezTo>
                    <a:pt x="32" y="25"/>
                    <a:pt x="32" y="23"/>
                    <a:pt x="32" y="22"/>
                  </a:cubicBezTo>
                  <a:cubicBezTo>
                    <a:pt x="33" y="22"/>
                    <a:pt x="34" y="21"/>
                    <a:pt x="35" y="19"/>
                  </a:cubicBezTo>
                  <a:cubicBezTo>
                    <a:pt x="35" y="18"/>
                    <a:pt x="35" y="17"/>
                    <a:pt x="36" y="16"/>
                  </a:cubicBezTo>
                  <a:cubicBezTo>
                    <a:pt x="36" y="16"/>
                    <a:pt x="37" y="15"/>
                    <a:pt x="38" y="14"/>
                  </a:cubicBezTo>
                  <a:cubicBezTo>
                    <a:pt x="39" y="13"/>
                    <a:pt x="40" y="12"/>
                    <a:pt x="40" y="11"/>
                  </a:cubicBezTo>
                  <a:cubicBezTo>
                    <a:pt x="41" y="10"/>
                    <a:pt x="41" y="10"/>
                    <a:pt x="41" y="9"/>
                  </a:cubicBezTo>
                  <a:cubicBezTo>
                    <a:pt x="41" y="8"/>
                    <a:pt x="41" y="7"/>
                    <a:pt x="40" y="7"/>
                  </a:cubicBezTo>
                  <a:cubicBezTo>
                    <a:pt x="39" y="6"/>
                    <a:pt x="37" y="5"/>
                    <a:pt x="37" y="5"/>
                  </a:cubicBezTo>
                  <a:cubicBezTo>
                    <a:pt x="36" y="5"/>
                    <a:pt x="34" y="5"/>
                    <a:pt x="34" y="5"/>
                  </a:cubicBezTo>
                  <a:cubicBezTo>
                    <a:pt x="33" y="4"/>
                    <a:pt x="32" y="3"/>
                    <a:pt x="32" y="2"/>
                  </a:cubicBezTo>
                  <a:cubicBezTo>
                    <a:pt x="31" y="2"/>
                    <a:pt x="30" y="1"/>
                    <a:pt x="30" y="1"/>
                  </a:cubicBezTo>
                  <a:cubicBezTo>
                    <a:pt x="29" y="1"/>
                    <a:pt x="28" y="0"/>
                    <a:pt x="27" y="0"/>
                  </a:cubicBezTo>
                  <a:cubicBezTo>
                    <a:pt x="27" y="0"/>
                    <a:pt x="26" y="0"/>
                    <a:pt x="25" y="0"/>
                  </a:cubicBezTo>
                  <a:cubicBezTo>
                    <a:pt x="25" y="0"/>
                    <a:pt x="24" y="0"/>
                    <a:pt x="24" y="0"/>
                  </a:cubicBezTo>
                  <a:cubicBezTo>
                    <a:pt x="25" y="1"/>
                    <a:pt x="25" y="2"/>
                    <a:pt x="25" y="3"/>
                  </a:cubicBezTo>
                  <a:cubicBezTo>
                    <a:pt x="24" y="4"/>
                    <a:pt x="22" y="7"/>
                    <a:pt x="21" y="8"/>
                  </a:cubicBezTo>
                  <a:cubicBezTo>
                    <a:pt x="20" y="9"/>
                    <a:pt x="18" y="12"/>
                    <a:pt x="17" y="13"/>
                  </a:cubicBezTo>
                  <a:cubicBezTo>
                    <a:pt x="16" y="14"/>
                    <a:pt x="13" y="15"/>
                    <a:pt x="12" y="17"/>
                  </a:cubicBezTo>
                  <a:cubicBezTo>
                    <a:pt x="11" y="18"/>
                    <a:pt x="9" y="21"/>
                    <a:pt x="7" y="23"/>
                  </a:cubicBezTo>
                  <a:cubicBezTo>
                    <a:pt x="5" y="25"/>
                    <a:pt x="3" y="28"/>
                    <a:pt x="2" y="32"/>
                  </a:cubicBezTo>
                  <a:cubicBezTo>
                    <a:pt x="1" y="34"/>
                    <a:pt x="0" y="38"/>
                    <a:pt x="0" y="41"/>
                  </a:cubicBezTo>
                  <a:cubicBezTo>
                    <a:pt x="1" y="44"/>
                    <a:pt x="1" y="48"/>
                    <a:pt x="1" y="49"/>
                  </a:cubicBezTo>
                  <a:cubicBezTo>
                    <a:pt x="2" y="50"/>
                    <a:pt x="2" y="54"/>
                    <a:pt x="2" y="56"/>
                  </a:cubicBezTo>
                  <a:cubicBezTo>
                    <a:pt x="2" y="59"/>
                    <a:pt x="1" y="62"/>
                    <a:pt x="1" y="65"/>
                  </a:cubicBezTo>
                  <a:cubicBezTo>
                    <a:pt x="0" y="66"/>
                    <a:pt x="1" y="70"/>
                    <a:pt x="1" y="72"/>
                  </a:cubicBezTo>
                  <a:cubicBezTo>
                    <a:pt x="2" y="74"/>
                    <a:pt x="4" y="77"/>
                    <a:pt x="4" y="79"/>
                  </a:cubicBezTo>
                  <a:cubicBezTo>
                    <a:pt x="5" y="81"/>
                    <a:pt x="6" y="82"/>
                    <a:pt x="6" y="82"/>
                  </a:cubicBezTo>
                  <a:cubicBezTo>
                    <a:pt x="6" y="82"/>
                    <a:pt x="7" y="84"/>
                    <a:pt x="8" y="85"/>
                  </a:cubicBezTo>
                  <a:cubicBezTo>
                    <a:pt x="9" y="86"/>
                    <a:pt x="9" y="90"/>
                    <a:pt x="9" y="93"/>
                  </a:cubicBezTo>
                  <a:cubicBezTo>
                    <a:pt x="9" y="96"/>
                    <a:pt x="9" y="98"/>
                    <a:pt x="9" y="98"/>
                  </a:cubicBezTo>
                  <a:cubicBezTo>
                    <a:pt x="9" y="98"/>
                    <a:pt x="10" y="99"/>
                    <a:pt x="12" y="101"/>
                  </a:cubicBezTo>
                  <a:cubicBezTo>
                    <a:pt x="14" y="102"/>
                    <a:pt x="16" y="106"/>
                    <a:pt x="17" y="106"/>
                  </a:cubicBezTo>
                  <a:cubicBezTo>
                    <a:pt x="17" y="108"/>
                    <a:pt x="18" y="111"/>
                    <a:pt x="18" y="111"/>
                  </a:cubicBezTo>
                  <a:cubicBezTo>
                    <a:pt x="18" y="112"/>
                    <a:pt x="19" y="114"/>
                    <a:pt x="19" y="115"/>
                  </a:cubicBezTo>
                  <a:cubicBezTo>
                    <a:pt x="20" y="116"/>
                    <a:pt x="20" y="117"/>
                    <a:pt x="19" y="118"/>
                  </a:cubicBezTo>
                  <a:cubicBezTo>
                    <a:pt x="19" y="120"/>
                    <a:pt x="18" y="122"/>
                    <a:pt x="17" y="123"/>
                  </a:cubicBezTo>
                  <a:cubicBezTo>
                    <a:pt x="17" y="125"/>
                    <a:pt x="17" y="128"/>
                    <a:pt x="17" y="130"/>
                  </a:cubicBezTo>
                  <a:cubicBezTo>
                    <a:pt x="17" y="132"/>
                    <a:pt x="16" y="134"/>
                    <a:pt x="16" y="135"/>
                  </a:cubicBezTo>
                  <a:cubicBezTo>
                    <a:pt x="16" y="137"/>
                    <a:pt x="14" y="138"/>
                    <a:pt x="14" y="139"/>
                  </a:cubicBezTo>
                  <a:cubicBezTo>
                    <a:pt x="13" y="139"/>
                    <a:pt x="11" y="139"/>
                    <a:pt x="9" y="140"/>
                  </a:cubicBezTo>
                  <a:cubicBezTo>
                    <a:pt x="7" y="140"/>
                    <a:pt x="6" y="140"/>
                    <a:pt x="6" y="140"/>
                  </a:cubicBezTo>
                  <a:cubicBezTo>
                    <a:pt x="6" y="140"/>
                    <a:pt x="6" y="140"/>
                    <a:pt x="7" y="142"/>
                  </a:cubicBezTo>
                  <a:cubicBezTo>
                    <a:pt x="7" y="144"/>
                    <a:pt x="8" y="146"/>
                    <a:pt x="8" y="148"/>
                  </a:cubicBezTo>
                  <a:cubicBezTo>
                    <a:pt x="8" y="150"/>
                    <a:pt x="8" y="151"/>
                    <a:pt x="9" y="152"/>
                  </a:cubicBezTo>
                  <a:cubicBezTo>
                    <a:pt x="9" y="154"/>
                    <a:pt x="10" y="156"/>
                    <a:pt x="11" y="157"/>
                  </a:cubicBezTo>
                  <a:cubicBezTo>
                    <a:pt x="12" y="159"/>
                    <a:pt x="14" y="161"/>
                    <a:pt x="16" y="162"/>
                  </a:cubicBezTo>
                  <a:cubicBezTo>
                    <a:pt x="18" y="164"/>
                    <a:pt x="20" y="165"/>
                    <a:pt x="21" y="166"/>
                  </a:cubicBezTo>
                  <a:cubicBezTo>
                    <a:pt x="23" y="167"/>
                    <a:pt x="24" y="169"/>
                    <a:pt x="24" y="170"/>
                  </a:cubicBezTo>
                  <a:cubicBezTo>
                    <a:pt x="24" y="172"/>
                    <a:pt x="23" y="175"/>
                    <a:pt x="22" y="175"/>
                  </a:cubicBezTo>
                  <a:cubicBezTo>
                    <a:pt x="22" y="175"/>
                    <a:pt x="20" y="177"/>
                    <a:pt x="19" y="178"/>
                  </a:cubicBezTo>
                  <a:cubicBezTo>
                    <a:pt x="18" y="179"/>
                    <a:pt x="19" y="180"/>
                    <a:pt x="20" y="181"/>
                  </a:cubicBezTo>
                  <a:cubicBezTo>
                    <a:pt x="22" y="181"/>
                    <a:pt x="22" y="183"/>
                    <a:pt x="21" y="185"/>
                  </a:cubicBezTo>
                  <a:cubicBezTo>
                    <a:pt x="19" y="186"/>
                    <a:pt x="18" y="188"/>
                    <a:pt x="17" y="189"/>
                  </a:cubicBezTo>
                  <a:cubicBezTo>
                    <a:pt x="15" y="190"/>
                    <a:pt x="13" y="193"/>
                    <a:pt x="12" y="193"/>
                  </a:cubicBezTo>
                  <a:cubicBezTo>
                    <a:pt x="11" y="195"/>
                    <a:pt x="13" y="196"/>
                    <a:pt x="15" y="195"/>
                  </a:cubicBezTo>
                  <a:cubicBezTo>
                    <a:pt x="18" y="194"/>
                    <a:pt x="21" y="192"/>
                    <a:pt x="22" y="192"/>
                  </a:cubicBezTo>
                  <a:cubicBezTo>
                    <a:pt x="24" y="190"/>
                    <a:pt x="26" y="189"/>
                    <a:pt x="27" y="189"/>
                  </a:cubicBezTo>
                  <a:cubicBezTo>
                    <a:pt x="28" y="188"/>
                    <a:pt x="31" y="188"/>
                    <a:pt x="33" y="188"/>
                  </a:cubicBezTo>
                  <a:cubicBezTo>
                    <a:pt x="36" y="188"/>
                    <a:pt x="39" y="188"/>
                    <a:pt x="40" y="189"/>
                  </a:cubicBezTo>
                  <a:cubicBezTo>
                    <a:pt x="42" y="189"/>
                    <a:pt x="44" y="189"/>
                    <a:pt x="45" y="188"/>
                  </a:cubicBezTo>
                  <a:cubicBezTo>
                    <a:pt x="47" y="188"/>
                    <a:pt x="49" y="187"/>
                    <a:pt x="50" y="187"/>
                  </a:cubicBezTo>
                  <a:cubicBezTo>
                    <a:pt x="52" y="187"/>
                    <a:pt x="52" y="189"/>
                    <a:pt x="53" y="192"/>
                  </a:cubicBezTo>
                  <a:cubicBezTo>
                    <a:pt x="53" y="193"/>
                    <a:pt x="53" y="195"/>
                    <a:pt x="53" y="195"/>
                  </a:cubicBezTo>
                  <a:cubicBezTo>
                    <a:pt x="53" y="195"/>
                    <a:pt x="55" y="196"/>
                    <a:pt x="58" y="197"/>
                  </a:cubicBezTo>
                  <a:cubicBezTo>
                    <a:pt x="61" y="197"/>
                    <a:pt x="64" y="198"/>
                    <a:pt x="65" y="199"/>
                  </a:cubicBezTo>
                  <a:cubicBezTo>
                    <a:pt x="66" y="200"/>
                    <a:pt x="69" y="200"/>
                    <a:pt x="71" y="200"/>
                  </a:cubicBezTo>
                  <a:cubicBezTo>
                    <a:pt x="73" y="199"/>
                    <a:pt x="77" y="199"/>
                    <a:pt x="78" y="199"/>
                  </a:cubicBezTo>
                  <a:cubicBezTo>
                    <a:pt x="80" y="200"/>
                    <a:pt x="83" y="201"/>
                    <a:pt x="84" y="202"/>
                  </a:cubicBezTo>
                  <a:cubicBezTo>
                    <a:pt x="86" y="203"/>
                    <a:pt x="88" y="204"/>
                    <a:pt x="89" y="205"/>
                  </a:cubicBezTo>
                  <a:cubicBezTo>
                    <a:pt x="91" y="206"/>
                    <a:pt x="92" y="208"/>
                    <a:pt x="93" y="210"/>
                  </a:cubicBezTo>
                  <a:cubicBezTo>
                    <a:pt x="94" y="211"/>
                    <a:pt x="95" y="212"/>
                    <a:pt x="95" y="212"/>
                  </a:cubicBezTo>
                  <a:cubicBezTo>
                    <a:pt x="95" y="212"/>
                    <a:pt x="95" y="214"/>
                    <a:pt x="95" y="216"/>
                  </a:cubicBezTo>
                  <a:cubicBezTo>
                    <a:pt x="95" y="218"/>
                    <a:pt x="95" y="220"/>
                    <a:pt x="95" y="222"/>
                  </a:cubicBezTo>
                  <a:cubicBezTo>
                    <a:pt x="96" y="223"/>
                    <a:pt x="94" y="225"/>
                    <a:pt x="93" y="226"/>
                  </a:cubicBezTo>
                  <a:cubicBezTo>
                    <a:pt x="91" y="228"/>
                    <a:pt x="90" y="229"/>
                    <a:pt x="91" y="230"/>
                  </a:cubicBezTo>
                  <a:cubicBezTo>
                    <a:pt x="91" y="232"/>
                    <a:pt x="91" y="235"/>
                    <a:pt x="90" y="236"/>
                  </a:cubicBezTo>
                  <a:cubicBezTo>
                    <a:pt x="89" y="239"/>
                    <a:pt x="87" y="241"/>
                    <a:pt x="86" y="243"/>
                  </a:cubicBezTo>
                  <a:cubicBezTo>
                    <a:pt x="85" y="245"/>
                    <a:pt x="83" y="247"/>
                    <a:pt x="82" y="249"/>
                  </a:cubicBezTo>
                  <a:cubicBezTo>
                    <a:pt x="81" y="251"/>
                    <a:pt x="80" y="253"/>
                    <a:pt x="80" y="255"/>
                  </a:cubicBezTo>
                  <a:cubicBezTo>
                    <a:pt x="81" y="256"/>
                    <a:pt x="80" y="258"/>
                    <a:pt x="77" y="260"/>
                  </a:cubicBezTo>
                  <a:cubicBezTo>
                    <a:pt x="76" y="261"/>
                    <a:pt x="73" y="263"/>
                    <a:pt x="72" y="263"/>
                  </a:cubicBezTo>
                  <a:cubicBezTo>
                    <a:pt x="71" y="263"/>
                    <a:pt x="68" y="263"/>
                    <a:pt x="65" y="263"/>
                  </a:cubicBezTo>
                  <a:cubicBezTo>
                    <a:pt x="62" y="263"/>
                    <a:pt x="60" y="264"/>
                    <a:pt x="60" y="265"/>
                  </a:cubicBezTo>
                  <a:cubicBezTo>
                    <a:pt x="60" y="267"/>
                    <a:pt x="59" y="268"/>
                    <a:pt x="57" y="268"/>
                  </a:cubicBezTo>
                  <a:cubicBezTo>
                    <a:pt x="55" y="269"/>
                    <a:pt x="54" y="271"/>
                    <a:pt x="55" y="273"/>
                  </a:cubicBezTo>
                  <a:cubicBezTo>
                    <a:pt x="55" y="275"/>
                    <a:pt x="57" y="278"/>
                    <a:pt x="58" y="281"/>
                  </a:cubicBezTo>
                  <a:cubicBezTo>
                    <a:pt x="58" y="283"/>
                    <a:pt x="58" y="288"/>
                    <a:pt x="56" y="289"/>
                  </a:cubicBezTo>
                  <a:cubicBezTo>
                    <a:pt x="54" y="292"/>
                    <a:pt x="53" y="295"/>
                    <a:pt x="52" y="298"/>
                  </a:cubicBezTo>
                  <a:cubicBezTo>
                    <a:pt x="51" y="300"/>
                    <a:pt x="51" y="303"/>
                    <a:pt x="51" y="305"/>
                  </a:cubicBezTo>
                  <a:cubicBezTo>
                    <a:pt x="52" y="306"/>
                    <a:pt x="52" y="310"/>
                    <a:pt x="53" y="312"/>
                  </a:cubicBezTo>
                  <a:cubicBezTo>
                    <a:pt x="53" y="314"/>
                    <a:pt x="53" y="317"/>
                    <a:pt x="53" y="319"/>
                  </a:cubicBezTo>
                  <a:cubicBezTo>
                    <a:pt x="52" y="321"/>
                    <a:pt x="53" y="322"/>
                    <a:pt x="55" y="323"/>
                  </a:cubicBezTo>
                  <a:cubicBezTo>
                    <a:pt x="56" y="323"/>
                    <a:pt x="57" y="326"/>
                    <a:pt x="58" y="328"/>
                  </a:cubicBezTo>
                  <a:cubicBezTo>
                    <a:pt x="58" y="330"/>
                    <a:pt x="60" y="331"/>
                    <a:pt x="63" y="330"/>
                  </a:cubicBezTo>
                  <a:cubicBezTo>
                    <a:pt x="66" y="329"/>
                    <a:pt x="69" y="329"/>
                    <a:pt x="72" y="329"/>
                  </a:cubicBezTo>
                  <a:cubicBezTo>
                    <a:pt x="74" y="330"/>
                    <a:pt x="77" y="331"/>
                    <a:pt x="78" y="333"/>
                  </a:cubicBezTo>
                  <a:cubicBezTo>
                    <a:pt x="79" y="334"/>
                    <a:pt x="81" y="334"/>
                    <a:pt x="83" y="334"/>
                  </a:cubicBezTo>
                  <a:cubicBezTo>
                    <a:pt x="84" y="333"/>
                    <a:pt x="86" y="332"/>
                    <a:pt x="87" y="330"/>
                  </a:cubicBezTo>
                  <a:cubicBezTo>
                    <a:pt x="88" y="329"/>
                    <a:pt x="89" y="327"/>
                    <a:pt x="90" y="326"/>
                  </a:cubicBezTo>
                  <a:cubicBezTo>
                    <a:pt x="91" y="324"/>
                    <a:pt x="90" y="321"/>
                    <a:pt x="90" y="321"/>
                  </a:cubicBezTo>
                  <a:cubicBezTo>
                    <a:pt x="89" y="319"/>
                    <a:pt x="88" y="316"/>
                    <a:pt x="86" y="316"/>
                  </a:cubicBezTo>
                  <a:cubicBezTo>
                    <a:pt x="85" y="314"/>
                    <a:pt x="82" y="313"/>
                    <a:pt x="81" y="313"/>
                  </a:cubicBezTo>
                  <a:cubicBezTo>
                    <a:pt x="80" y="312"/>
                    <a:pt x="78" y="311"/>
                    <a:pt x="78" y="309"/>
                  </a:cubicBezTo>
                  <a:cubicBezTo>
                    <a:pt x="78" y="307"/>
                    <a:pt x="78" y="304"/>
                    <a:pt x="78" y="303"/>
                  </a:cubicBezTo>
                  <a:cubicBezTo>
                    <a:pt x="77" y="302"/>
                    <a:pt x="76" y="299"/>
                    <a:pt x="76" y="297"/>
                  </a:cubicBezTo>
                  <a:cubicBezTo>
                    <a:pt x="75" y="294"/>
                    <a:pt x="73" y="290"/>
                    <a:pt x="72" y="287"/>
                  </a:cubicBezTo>
                  <a:cubicBezTo>
                    <a:pt x="70" y="285"/>
                    <a:pt x="70" y="281"/>
                    <a:pt x="69" y="278"/>
                  </a:cubicBezTo>
                  <a:cubicBezTo>
                    <a:pt x="69" y="276"/>
                    <a:pt x="70" y="274"/>
                    <a:pt x="72" y="273"/>
                  </a:cubicBezTo>
                  <a:cubicBezTo>
                    <a:pt x="74" y="272"/>
                    <a:pt x="76" y="272"/>
                    <a:pt x="77" y="273"/>
                  </a:cubicBezTo>
                  <a:cubicBezTo>
                    <a:pt x="78" y="274"/>
                    <a:pt x="80" y="273"/>
                    <a:pt x="80" y="270"/>
                  </a:cubicBezTo>
                  <a:cubicBezTo>
                    <a:pt x="80" y="268"/>
                    <a:pt x="82" y="266"/>
                    <a:pt x="84" y="266"/>
                  </a:cubicBezTo>
                  <a:cubicBezTo>
                    <a:pt x="86" y="267"/>
                    <a:pt x="88" y="268"/>
                    <a:pt x="89" y="269"/>
                  </a:cubicBezTo>
                  <a:cubicBezTo>
                    <a:pt x="90" y="270"/>
                    <a:pt x="90" y="272"/>
                    <a:pt x="90" y="273"/>
                  </a:cubicBezTo>
                  <a:cubicBezTo>
                    <a:pt x="90" y="274"/>
                    <a:pt x="88" y="277"/>
                    <a:pt x="87" y="278"/>
                  </a:cubicBezTo>
                  <a:cubicBezTo>
                    <a:pt x="86" y="279"/>
                    <a:pt x="86" y="281"/>
                    <a:pt x="87" y="283"/>
                  </a:cubicBezTo>
                  <a:cubicBezTo>
                    <a:pt x="87" y="284"/>
                    <a:pt x="88" y="284"/>
                    <a:pt x="90" y="283"/>
                  </a:cubicBezTo>
                  <a:cubicBezTo>
                    <a:pt x="91" y="282"/>
                    <a:pt x="94" y="281"/>
                    <a:pt x="95" y="281"/>
                  </a:cubicBezTo>
                  <a:cubicBezTo>
                    <a:pt x="96" y="282"/>
                    <a:pt x="98" y="282"/>
                    <a:pt x="98" y="284"/>
                  </a:cubicBezTo>
                  <a:cubicBezTo>
                    <a:pt x="99" y="286"/>
                    <a:pt x="100" y="287"/>
                    <a:pt x="101" y="286"/>
                  </a:cubicBezTo>
                  <a:cubicBezTo>
                    <a:pt x="102" y="286"/>
                    <a:pt x="104" y="286"/>
                    <a:pt x="105" y="286"/>
                  </a:cubicBezTo>
                  <a:cubicBezTo>
                    <a:pt x="106" y="286"/>
                    <a:pt x="108" y="285"/>
                    <a:pt x="109" y="283"/>
                  </a:cubicBezTo>
                  <a:cubicBezTo>
                    <a:pt x="109" y="282"/>
                    <a:pt x="109" y="280"/>
                    <a:pt x="108" y="279"/>
                  </a:cubicBezTo>
                  <a:cubicBezTo>
                    <a:pt x="108" y="278"/>
                    <a:pt x="109" y="276"/>
                    <a:pt x="111" y="275"/>
                  </a:cubicBezTo>
                  <a:cubicBezTo>
                    <a:pt x="112" y="275"/>
                    <a:pt x="113" y="275"/>
                    <a:pt x="113" y="276"/>
                  </a:cubicBezTo>
                  <a:cubicBezTo>
                    <a:pt x="113" y="278"/>
                    <a:pt x="115" y="280"/>
                    <a:pt x="116" y="279"/>
                  </a:cubicBezTo>
                  <a:cubicBezTo>
                    <a:pt x="118" y="279"/>
                    <a:pt x="118" y="281"/>
                    <a:pt x="116" y="283"/>
                  </a:cubicBezTo>
                  <a:cubicBezTo>
                    <a:pt x="115" y="285"/>
                    <a:pt x="115" y="285"/>
                    <a:pt x="116" y="285"/>
                  </a:cubicBezTo>
                  <a:cubicBezTo>
                    <a:pt x="118" y="285"/>
                    <a:pt x="120" y="285"/>
                    <a:pt x="121" y="284"/>
                  </a:cubicBezTo>
                  <a:cubicBezTo>
                    <a:pt x="122" y="284"/>
                    <a:pt x="123" y="284"/>
                    <a:pt x="124" y="284"/>
                  </a:cubicBezTo>
                  <a:cubicBezTo>
                    <a:pt x="125" y="284"/>
                    <a:pt x="128" y="284"/>
                    <a:pt x="128" y="284"/>
                  </a:cubicBezTo>
                  <a:cubicBezTo>
                    <a:pt x="130" y="285"/>
                    <a:pt x="133" y="285"/>
                    <a:pt x="136" y="285"/>
                  </a:cubicBezTo>
                  <a:cubicBezTo>
                    <a:pt x="137" y="285"/>
                    <a:pt x="138" y="283"/>
                    <a:pt x="138" y="282"/>
                  </a:cubicBezTo>
                  <a:cubicBezTo>
                    <a:pt x="138" y="281"/>
                    <a:pt x="139" y="279"/>
                    <a:pt x="140" y="278"/>
                  </a:cubicBezTo>
                  <a:cubicBezTo>
                    <a:pt x="142" y="278"/>
                    <a:pt x="144" y="276"/>
                    <a:pt x="145" y="275"/>
                  </a:cubicBezTo>
                  <a:cubicBezTo>
                    <a:pt x="146" y="275"/>
                    <a:pt x="149" y="273"/>
                    <a:pt x="150" y="273"/>
                  </a:cubicBezTo>
                  <a:cubicBezTo>
                    <a:pt x="152" y="272"/>
                    <a:pt x="154" y="271"/>
                    <a:pt x="156" y="271"/>
                  </a:cubicBezTo>
                  <a:cubicBezTo>
                    <a:pt x="158" y="270"/>
                    <a:pt x="160" y="271"/>
                    <a:pt x="160" y="272"/>
                  </a:cubicBezTo>
                  <a:cubicBezTo>
                    <a:pt x="161" y="272"/>
                    <a:pt x="162" y="274"/>
                    <a:pt x="162" y="275"/>
                  </a:cubicBezTo>
                  <a:cubicBezTo>
                    <a:pt x="162" y="276"/>
                    <a:pt x="163" y="277"/>
                    <a:pt x="164" y="279"/>
                  </a:cubicBezTo>
                  <a:cubicBezTo>
                    <a:pt x="165" y="281"/>
                    <a:pt x="166" y="282"/>
                    <a:pt x="166" y="283"/>
                  </a:cubicBezTo>
                  <a:cubicBezTo>
                    <a:pt x="166" y="284"/>
                    <a:pt x="164" y="286"/>
                    <a:pt x="162" y="287"/>
                  </a:cubicBezTo>
                  <a:cubicBezTo>
                    <a:pt x="162" y="288"/>
                    <a:pt x="161" y="290"/>
                    <a:pt x="161" y="290"/>
                  </a:cubicBezTo>
                  <a:cubicBezTo>
                    <a:pt x="161" y="291"/>
                    <a:pt x="162" y="292"/>
                    <a:pt x="162" y="292"/>
                  </a:cubicBezTo>
                  <a:cubicBezTo>
                    <a:pt x="163" y="292"/>
                    <a:pt x="166" y="292"/>
                    <a:pt x="168" y="291"/>
                  </a:cubicBezTo>
                  <a:cubicBezTo>
                    <a:pt x="170" y="291"/>
                    <a:pt x="171" y="290"/>
                    <a:pt x="172" y="290"/>
                  </a:cubicBezTo>
                  <a:cubicBezTo>
                    <a:pt x="173" y="291"/>
                    <a:pt x="174" y="291"/>
                    <a:pt x="175" y="290"/>
                  </a:cubicBezTo>
                  <a:cubicBezTo>
                    <a:pt x="176" y="290"/>
                    <a:pt x="177" y="289"/>
                    <a:pt x="178" y="288"/>
                  </a:cubicBezTo>
                  <a:cubicBezTo>
                    <a:pt x="178" y="286"/>
                    <a:pt x="179" y="285"/>
                    <a:pt x="181" y="285"/>
                  </a:cubicBezTo>
                  <a:cubicBezTo>
                    <a:pt x="182" y="285"/>
                    <a:pt x="185" y="285"/>
                    <a:pt x="186" y="284"/>
                  </a:cubicBezTo>
                  <a:cubicBezTo>
                    <a:pt x="187" y="284"/>
                    <a:pt x="187" y="283"/>
                    <a:pt x="188" y="282"/>
                  </a:cubicBezTo>
                  <a:cubicBezTo>
                    <a:pt x="189" y="282"/>
                    <a:pt x="189" y="282"/>
                    <a:pt x="189" y="283"/>
                  </a:cubicBezTo>
                  <a:cubicBezTo>
                    <a:pt x="189" y="284"/>
                    <a:pt x="189" y="284"/>
                    <a:pt x="189" y="285"/>
                  </a:cubicBezTo>
                  <a:cubicBezTo>
                    <a:pt x="189" y="287"/>
                    <a:pt x="189" y="289"/>
                    <a:pt x="188" y="290"/>
                  </a:cubicBezTo>
                  <a:cubicBezTo>
                    <a:pt x="188" y="292"/>
                    <a:pt x="189" y="293"/>
                    <a:pt x="190" y="293"/>
                  </a:cubicBezTo>
                  <a:cubicBezTo>
                    <a:pt x="192" y="293"/>
                    <a:pt x="195" y="294"/>
                    <a:pt x="196" y="294"/>
                  </a:cubicBezTo>
                  <a:cubicBezTo>
                    <a:pt x="197" y="295"/>
                    <a:pt x="200" y="296"/>
                    <a:pt x="202" y="296"/>
                  </a:cubicBezTo>
                  <a:cubicBezTo>
                    <a:pt x="204" y="296"/>
                    <a:pt x="206" y="295"/>
                    <a:pt x="207" y="294"/>
                  </a:cubicBezTo>
                  <a:cubicBezTo>
                    <a:pt x="209" y="294"/>
                    <a:pt x="210" y="291"/>
                    <a:pt x="210" y="290"/>
                  </a:cubicBezTo>
                  <a:cubicBezTo>
                    <a:pt x="210" y="288"/>
                    <a:pt x="212" y="286"/>
                    <a:pt x="212" y="285"/>
                  </a:cubicBezTo>
                  <a:cubicBezTo>
                    <a:pt x="214" y="283"/>
                    <a:pt x="216" y="283"/>
                    <a:pt x="218" y="284"/>
                  </a:cubicBezTo>
                  <a:cubicBezTo>
                    <a:pt x="220" y="284"/>
                    <a:pt x="221" y="284"/>
                    <a:pt x="222" y="284"/>
                  </a:cubicBezTo>
                  <a:cubicBezTo>
                    <a:pt x="224" y="282"/>
                    <a:pt x="226" y="282"/>
                    <a:pt x="227" y="283"/>
                  </a:cubicBezTo>
                  <a:cubicBezTo>
                    <a:pt x="228" y="283"/>
                    <a:pt x="229" y="284"/>
                    <a:pt x="229" y="286"/>
                  </a:cubicBezTo>
                  <a:cubicBezTo>
                    <a:pt x="230" y="287"/>
                    <a:pt x="232" y="288"/>
                    <a:pt x="235" y="289"/>
                  </a:cubicBezTo>
                  <a:cubicBezTo>
                    <a:pt x="237" y="291"/>
                    <a:pt x="241" y="292"/>
                    <a:pt x="244" y="294"/>
                  </a:cubicBezTo>
                  <a:cubicBezTo>
                    <a:pt x="246" y="296"/>
                    <a:pt x="247" y="298"/>
                    <a:pt x="249" y="298"/>
                  </a:cubicBezTo>
                  <a:cubicBezTo>
                    <a:pt x="250" y="299"/>
                    <a:pt x="253" y="300"/>
                    <a:pt x="255" y="300"/>
                  </a:cubicBezTo>
                  <a:cubicBezTo>
                    <a:pt x="256" y="300"/>
                    <a:pt x="260" y="301"/>
                    <a:pt x="261" y="302"/>
                  </a:cubicBezTo>
                  <a:cubicBezTo>
                    <a:pt x="263" y="302"/>
                    <a:pt x="264" y="304"/>
                    <a:pt x="265" y="304"/>
                  </a:cubicBezTo>
                  <a:cubicBezTo>
                    <a:pt x="265" y="305"/>
                    <a:pt x="266" y="307"/>
                    <a:pt x="267" y="309"/>
                  </a:cubicBezTo>
                  <a:cubicBezTo>
                    <a:pt x="268" y="309"/>
                    <a:pt x="270" y="309"/>
                    <a:pt x="272" y="308"/>
                  </a:cubicBezTo>
                  <a:cubicBezTo>
                    <a:pt x="274" y="307"/>
                    <a:pt x="278" y="306"/>
                    <a:pt x="280" y="306"/>
                  </a:cubicBezTo>
                  <a:cubicBezTo>
                    <a:pt x="281" y="306"/>
                    <a:pt x="284" y="306"/>
                    <a:pt x="286" y="306"/>
                  </a:cubicBezTo>
                  <a:cubicBezTo>
                    <a:pt x="287" y="306"/>
                    <a:pt x="289" y="307"/>
                    <a:pt x="290" y="308"/>
                  </a:cubicBezTo>
                  <a:cubicBezTo>
                    <a:pt x="291" y="308"/>
                    <a:pt x="293" y="310"/>
                    <a:pt x="294" y="311"/>
                  </a:cubicBezTo>
                  <a:cubicBezTo>
                    <a:pt x="294" y="312"/>
                    <a:pt x="294" y="314"/>
                    <a:pt x="292" y="315"/>
                  </a:cubicBezTo>
                  <a:cubicBezTo>
                    <a:pt x="291" y="315"/>
                    <a:pt x="290" y="317"/>
                    <a:pt x="290" y="319"/>
                  </a:cubicBezTo>
                  <a:cubicBezTo>
                    <a:pt x="290" y="320"/>
                    <a:pt x="291" y="322"/>
                    <a:pt x="291" y="323"/>
                  </a:cubicBezTo>
                  <a:cubicBezTo>
                    <a:pt x="292" y="325"/>
                    <a:pt x="292" y="327"/>
                    <a:pt x="292" y="328"/>
                  </a:cubicBezTo>
                  <a:cubicBezTo>
                    <a:pt x="291" y="329"/>
                    <a:pt x="291" y="332"/>
                    <a:pt x="290" y="334"/>
                  </a:cubicBezTo>
                  <a:cubicBezTo>
                    <a:pt x="289" y="336"/>
                    <a:pt x="290" y="338"/>
                    <a:pt x="292" y="340"/>
                  </a:cubicBezTo>
                  <a:cubicBezTo>
                    <a:pt x="292" y="342"/>
                    <a:pt x="295" y="344"/>
                    <a:pt x="296" y="346"/>
                  </a:cubicBezTo>
                  <a:cubicBezTo>
                    <a:pt x="297" y="347"/>
                    <a:pt x="301" y="348"/>
                    <a:pt x="302" y="348"/>
                  </a:cubicBezTo>
                  <a:cubicBezTo>
                    <a:pt x="305" y="348"/>
                    <a:pt x="309" y="348"/>
                    <a:pt x="310" y="348"/>
                  </a:cubicBezTo>
                  <a:cubicBezTo>
                    <a:pt x="312" y="348"/>
                    <a:pt x="314" y="347"/>
                    <a:pt x="315" y="346"/>
                  </a:cubicBezTo>
                  <a:cubicBezTo>
                    <a:pt x="317" y="345"/>
                    <a:pt x="318" y="344"/>
                    <a:pt x="318" y="342"/>
                  </a:cubicBezTo>
                  <a:cubicBezTo>
                    <a:pt x="319" y="340"/>
                    <a:pt x="321" y="339"/>
                    <a:pt x="323" y="338"/>
                  </a:cubicBezTo>
                  <a:cubicBezTo>
                    <a:pt x="324" y="337"/>
                    <a:pt x="325" y="337"/>
                    <a:pt x="325" y="337"/>
                  </a:cubicBezTo>
                  <a:cubicBezTo>
                    <a:pt x="325" y="337"/>
                    <a:pt x="325" y="335"/>
                    <a:pt x="325" y="332"/>
                  </a:cubicBezTo>
                  <a:cubicBezTo>
                    <a:pt x="325" y="331"/>
                    <a:pt x="325" y="328"/>
                    <a:pt x="325" y="327"/>
                  </a:cubicBezTo>
                  <a:cubicBezTo>
                    <a:pt x="325" y="325"/>
                    <a:pt x="324" y="322"/>
                    <a:pt x="324" y="322"/>
                  </a:cubicBezTo>
                  <a:cubicBezTo>
                    <a:pt x="324" y="320"/>
                    <a:pt x="326" y="317"/>
                    <a:pt x="328" y="316"/>
                  </a:cubicBezTo>
                  <a:cubicBezTo>
                    <a:pt x="328" y="316"/>
                    <a:pt x="328" y="316"/>
                    <a:pt x="329" y="316"/>
                  </a:cubicBezTo>
                  <a:cubicBezTo>
                    <a:pt x="330" y="315"/>
                    <a:pt x="331" y="314"/>
                    <a:pt x="331" y="313"/>
                  </a:cubicBezTo>
                  <a:cubicBezTo>
                    <a:pt x="331" y="311"/>
                    <a:pt x="331" y="310"/>
                    <a:pt x="331" y="307"/>
                  </a:cubicBezTo>
                  <a:cubicBezTo>
                    <a:pt x="331" y="305"/>
                    <a:pt x="330" y="303"/>
                    <a:pt x="329" y="302"/>
                  </a:cubicBezTo>
                  <a:cubicBezTo>
                    <a:pt x="328" y="300"/>
                    <a:pt x="325" y="300"/>
                    <a:pt x="324" y="299"/>
                  </a:cubicBezTo>
                  <a:cubicBezTo>
                    <a:pt x="323" y="298"/>
                    <a:pt x="321" y="296"/>
                    <a:pt x="321" y="295"/>
                  </a:cubicBezTo>
                  <a:cubicBezTo>
                    <a:pt x="321" y="294"/>
                    <a:pt x="321" y="291"/>
                    <a:pt x="321" y="289"/>
                  </a:cubicBezTo>
                  <a:cubicBezTo>
                    <a:pt x="321" y="287"/>
                    <a:pt x="321" y="284"/>
                    <a:pt x="322" y="281"/>
                  </a:cubicBezTo>
                  <a:cubicBezTo>
                    <a:pt x="323" y="279"/>
                    <a:pt x="325" y="276"/>
                    <a:pt x="326" y="275"/>
                  </a:cubicBezTo>
                  <a:cubicBezTo>
                    <a:pt x="327" y="274"/>
                    <a:pt x="329" y="272"/>
                    <a:pt x="331" y="272"/>
                  </a:cubicBezTo>
                  <a:cubicBezTo>
                    <a:pt x="333" y="271"/>
                    <a:pt x="336" y="269"/>
                    <a:pt x="339" y="268"/>
                  </a:cubicBezTo>
                  <a:cubicBezTo>
                    <a:pt x="341" y="266"/>
                    <a:pt x="344" y="264"/>
                    <a:pt x="345" y="264"/>
                  </a:cubicBezTo>
                  <a:cubicBezTo>
                    <a:pt x="347" y="262"/>
                    <a:pt x="349" y="260"/>
                    <a:pt x="351" y="259"/>
                  </a:cubicBezTo>
                  <a:cubicBezTo>
                    <a:pt x="353" y="258"/>
                    <a:pt x="355" y="255"/>
                    <a:pt x="357" y="254"/>
                  </a:cubicBezTo>
                  <a:cubicBezTo>
                    <a:pt x="358" y="252"/>
                    <a:pt x="361" y="251"/>
                    <a:pt x="363" y="251"/>
                  </a:cubicBezTo>
                  <a:cubicBezTo>
                    <a:pt x="365" y="250"/>
                    <a:pt x="367" y="251"/>
                    <a:pt x="368" y="252"/>
                  </a:cubicBezTo>
                  <a:cubicBezTo>
                    <a:pt x="369" y="252"/>
                    <a:pt x="370" y="252"/>
                    <a:pt x="371" y="250"/>
                  </a:cubicBezTo>
                  <a:cubicBezTo>
                    <a:pt x="372" y="249"/>
                    <a:pt x="373" y="248"/>
                    <a:pt x="374" y="248"/>
                  </a:cubicBezTo>
                  <a:cubicBezTo>
                    <a:pt x="375" y="248"/>
                    <a:pt x="377" y="248"/>
                    <a:pt x="378" y="248"/>
                  </a:cubicBezTo>
                  <a:cubicBezTo>
                    <a:pt x="379" y="248"/>
                    <a:pt x="382" y="248"/>
                    <a:pt x="383" y="247"/>
                  </a:cubicBezTo>
                  <a:cubicBezTo>
                    <a:pt x="384" y="247"/>
                    <a:pt x="386" y="245"/>
                    <a:pt x="386" y="244"/>
                  </a:cubicBezTo>
                  <a:cubicBezTo>
                    <a:pt x="386" y="242"/>
                    <a:pt x="384" y="241"/>
                    <a:pt x="383" y="241"/>
                  </a:cubicBezTo>
                  <a:cubicBezTo>
                    <a:pt x="382" y="240"/>
                    <a:pt x="379" y="238"/>
                    <a:pt x="377" y="238"/>
                  </a:cubicBezTo>
                  <a:cubicBezTo>
                    <a:pt x="375" y="238"/>
                    <a:pt x="372" y="236"/>
                    <a:pt x="370" y="235"/>
                  </a:cubicBezTo>
                  <a:cubicBezTo>
                    <a:pt x="367" y="234"/>
                    <a:pt x="365" y="233"/>
                    <a:pt x="364" y="231"/>
                  </a:cubicBezTo>
                  <a:cubicBezTo>
                    <a:pt x="363" y="229"/>
                    <a:pt x="361" y="228"/>
                    <a:pt x="360" y="228"/>
                  </a:cubicBezTo>
                  <a:cubicBezTo>
                    <a:pt x="359" y="228"/>
                    <a:pt x="357" y="226"/>
                    <a:pt x="356" y="224"/>
                  </a:cubicBezTo>
                  <a:cubicBezTo>
                    <a:pt x="356" y="222"/>
                    <a:pt x="356" y="219"/>
                    <a:pt x="358" y="219"/>
                  </a:cubicBezTo>
                  <a:cubicBezTo>
                    <a:pt x="360" y="219"/>
                    <a:pt x="362" y="217"/>
                    <a:pt x="362" y="216"/>
                  </a:cubicBezTo>
                  <a:cubicBezTo>
                    <a:pt x="363" y="214"/>
                    <a:pt x="363" y="213"/>
                    <a:pt x="361" y="212"/>
                  </a:cubicBezTo>
                  <a:cubicBezTo>
                    <a:pt x="360" y="210"/>
                    <a:pt x="358" y="209"/>
                    <a:pt x="356" y="209"/>
                  </a:cubicBezTo>
                  <a:cubicBezTo>
                    <a:pt x="354" y="209"/>
                    <a:pt x="353" y="208"/>
                    <a:pt x="353" y="207"/>
                  </a:cubicBezTo>
                  <a:cubicBezTo>
                    <a:pt x="353" y="205"/>
                    <a:pt x="353" y="204"/>
                    <a:pt x="354" y="204"/>
                  </a:cubicBezTo>
                  <a:cubicBezTo>
                    <a:pt x="354" y="204"/>
                    <a:pt x="356" y="203"/>
                    <a:pt x="357" y="202"/>
                  </a:cubicBezTo>
                  <a:cubicBezTo>
                    <a:pt x="358" y="200"/>
                    <a:pt x="361" y="198"/>
                    <a:pt x="362" y="198"/>
                  </a:cubicBezTo>
                  <a:cubicBezTo>
                    <a:pt x="363" y="197"/>
                    <a:pt x="365" y="197"/>
                    <a:pt x="367" y="197"/>
                  </a:cubicBezTo>
                  <a:cubicBezTo>
                    <a:pt x="369" y="198"/>
                    <a:pt x="370" y="198"/>
                    <a:pt x="372" y="197"/>
                  </a:cubicBezTo>
                  <a:cubicBezTo>
                    <a:pt x="374" y="197"/>
                    <a:pt x="374" y="195"/>
                    <a:pt x="372" y="194"/>
                  </a:cubicBezTo>
                  <a:cubicBezTo>
                    <a:pt x="370" y="192"/>
                    <a:pt x="369" y="190"/>
                    <a:pt x="368" y="190"/>
                  </a:cubicBezTo>
                  <a:cubicBezTo>
                    <a:pt x="368" y="190"/>
                    <a:pt x="366" y="188"/>
                    <a:pt x="364" y="186"/>
                  </a:cubicBezTo>
                  <a:cubicBezTo>
                    <a:pt x="362" y="185"/>
                    <a:pt x="360" y="182"/>
                    <a:pt x="359" y="181"/>
                  </a:cubicBezTo>
                  <a:cubicBezTo>
                    <a:pt x="357" y="180"/>
                    <a:pt x="354" y="178"/>
                    <a:pt x="353" y="176"/>
                  </a:cubicBezTo>
                  <a:cubicBezTo>
                    <a:pt x="351" y="175"/>
                    <a:pt x="350" y="172"/>
                    <a:pt x="350" y="171"/>
                  </a:cubicBezTo>
                  <a:cubicBezTo>
                    <a:pt x="350" y="170"/>
                    <a:pt x="350" y="167"/>
                    <a:pt x="349" y="166"/>
                  </a:cubicBezTo>
                  <a:cubicBezTo>
                    <a:pt x="349" y="166"/>
                    <a:pt x="347" y="163"/>
                    <a:pt x="346" y="161"/>
                  </a:cubicBezTo>
                  <a:cubicBezTo>
                    <a:pt x="345" y="160"/>
                    <a:pt x="344" y="158"/>
                    <a:pt x="344" y="158"/>
                  </a:cubicBezTo>
                  <a:cubicBezTo>
                    <a:pt x="344" y="158"/>
                    <a:pt x="343" y="159"/>
                    <a:pt x="341" y="159"/>
                  </a:cubicBezTo>
                  <a:cubicBezTo>
                    <a:pt x="341" y="159"/>
                    <a:pt x="338" y="159"/>
                    <a:pt x="336" y="158"/>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grpSp>
          <p:nvGrpSpPr>
            <p:cNvPr id="7" name="Group 118">
              <a:extLst>
                <a:ext uri="{FF2B5EF4-FFF2-40B4-BE49-F238E27FC236}">
                  <a16:creationId xmlns:a16="http://schemas.microsoft.com/office/drawing/2014/main" id="{593C2EA4-DC97-D8F7-FF0B-04986F7489A9}"/>
                </a:ext>
              </a:extLst>
            </p:cNvPr>
            <p:cNvGrpSpPr/>
            <p:nvPr/>
          </p:nvGrpSpPr>
          <p:grpSpPr>
            <a:xfrm>
              <a:off x="3067847" y="1190842"/>
              <a:ext cx="3496690" cy="3708579"/>
              <a:chOff x="3067847" y="1190842"/>
              <a:chExt cx="3496690" cy="3708579"/>
            </a:xfrm>
          </p:grpSpPr>
          <p:grpSp>
            <p:nvGrpSpPr>
              <p:cNvPr id="8" name="Group 119">
                <a:extLst>
                  <a:ext uri="{FF2B5EF4-FFF2-40B4-BE49-F238E27FC236}">
                    <a16:creationId xmlns:a16="http://schemas.microsoft.com/office/drawing/2014/main" id="{81529189-9950-DEF5-B426-15B7A68ED096}"/>
                  </a:ext>
                </a:extLst>
              </p:cNvPr>
              <p:cNvGrpSpPr/>
              <p:nvPr/>
            </p:nvGrpSpPr>
            <p:grpSpPr>
              <a:xfrm>
                <a:off x="3067847" y="1190842"/>
                <a:ext cx="3496690" cy="3708579"/>
                <a:chOff x="3067847" y="1190842"/>
                <a:chExt cx="3496690" cy="3708579"/>
              </a:xfrm>
            </p:grpSpPr>
            <p:sp>
              <p:nvSpPr>
                <p:cNvPr id="10" name="Freeform 22">
                  <a:extLst>
                    <a:ext uri="{FF2B5EF4-FFF2-40B4-BE49-F238E27FC236}">
                      <a16:creationId xmlns:a16="http://schemas.microsoft.com/office/drawing/2014/main" id="{E48AD606-D763-5569-0496-49BDAACAF882}"/>
                    </a:ext>
                  </a:extLst>
                </p:cNvPr>
                <p:cNvSpPr>
                  <a:spLocks/>
                </p:cNvSpPr>
                <p:nvPr/>
              </p:nvSpPr>
              <p:spPr bwMode="auto">
                <a:xfrm>
                  <a:off x="3070347" y="1194278"/>
                  <a:ext cx="3494190" cy="3703048"/>
                </a:xfrm>
                <a:custGeom>
                  <a:avLst/>
                  <a:gdLst/>
                  <a:ahLst/>
                  <a:cxnLst>
                    <a:cxn ang="0">
                      <a:pos x="408" y="1524"/>
                    </a:cxn>
                    <a:cxn ang="0">
                      <a:pos x="387" y="1463"/>
                    </a:cxn>
                    <a:cxn ang="0">
                      <a:pos x="319" y="1311"/>
                    </a:cxn>
                    <a:cxn ang="0">
                      <a:pos x="285" y="1222"/>
                    </a:cxn>
                    <a:cxn ang="0">
                      <a:pos x="252" y="1137"/>
                    </a:cxn>
                    <a:cxn ang="0">
                      <a:pos x="239" y="1039"/>
                    </a:cxn>
                    <a:cxn ang="0">
                      <a:pos x="232" y="976"/>
                    </a:cxn>
                    <a:cxn ang="0">
                      <a:pos x="238" y="883"/>
                    </a:cxn>
                    <a:cxn ang="0">
                      <a:pos x="228" y="838"/>
                    </a:cxn>
                    <a:cxn ang="0">
                      <a:pos x="213" y="815"/>
                    </a:cxn>
                    <a:cxn ang="0">
                      <a:pos x="165" y="888"/>
                    </a:cxn>
                    <a:cxn ang="0">
                      <a:pos x="41" y="796"/>
                    </a:cxn>
                    <a:cxn ang="0">
                      <a:pos x="104" y="791"/>
                    </a:cxn>
                    <a:cxn ang="0">
                      <a:pos x="42" y="770"/>
                    </a:cxn>
                    <a:cxn ang="0">
                      <a:pos x="9" y="731"/>
                    </a:cxn>
                    <a:cxn ang="0">
                      <a:pos x="78" y="698"/>
                    </a:cxn>
                    <a:cxn ang="0">
                      <a:pos x="154" y="667"/>
                    </a:cxn>
                    <a:cxn ang="0">
                      <a:pos x="109" y="527"/>
                    </a:cxn>
                    <a:cxn ang="0">
                      <a:pos x="249" y="458"/>
                    </a:cxn>
                    <a:cxn ang="0">
                      <a:pos x="354" y="347"/>
                    </a:cxn>
                    <a:cxn ang="0">
                      <a:pos x="403" y="274"/>
                    </a:cxn>
                    <a:cxn ang="0">
                      <a:pos x="280" y="67"/>
                    </a:cxn>
                    <a:cxn ang="0">
                      <a:pos x="570" y="159"/>
                    </a:cxn>
                    <a:cxn ang="0">
                      <a:pos x="610" y="247"/>
                    </a:cxn>
                    <a:cxn ang="0">
                      <a:pos x="573" y="313"/>
                    </a:cxn>
                    <a:cxn ang="0">
                      <a:pos x="644" y="357"/>
                    </a:cxn>
                    <a:cxn ang="0">
                      <a:pos x="647" y="428"/>
                    </a:cxn>
                    <a:cxn ang="0">
                      <a:pos x="756" y="522"/>
                    </a:cxn>
                    <a:cxn ang="0">
                      <a:pos x="855" y="536"/>
                    </a:cxn>
                    <a:cxn ang="0">
                      <a:pos x="976" y="581"/>
                    </a:cxn>
                    <a:cxn ang="0">
                      <a:pos x="1047" y="543"/>
                    </a:cxn>
                    <a:cxn ang="0">
                      <a:pos x="1085" y="533"/>
                    </a:cxn>
                    <a:cxn ang="0">
                      <a:pos x="1221" y="544"/>
                    </a:cxn>
                    <a:cxn ang="0">
                      <a:pos x="1261" y="484"/>
                    </a:cxn>
                    <a:cxn ang="0">
                      <a:pos x="1371" y="394"/>
                    </a:cxn>
                    <a:cxn ang="0">
                      <a:pos x="1453" y="393"/>
                    </a:cxn>
                    <a:cxn ang="0">
                      <a:pos x="1495" y="429"/>
                    </a:cxn>
                    <a:cxn ang="0">
                      <a:pos x="1475" y="491"/>
                    </a:cxn>
                    <a:cxn ang="0">
                      <a:pos x="1404" y="597"/>
                    </a:cxn>
                    <a:cxn ang="0">
                      <a:pos x="1335" y="686"/>
                    </a:cxn>
                    <a:cxn ang="0">
                      <a:pos x="1309" y="799"/>
                    </a:cxn>
                    <a:cxn ang="0">
                      <a:pos x="1271" y="712"/>
                    </a:cxn>
                    <a:cxn ang="0">
                      <a:pos x="1230" y="698"/>
                    </a:cxn>
                    <a:cxn ang="0">
                      <a:pos x="1280" y="634"/>
                    </a:cxn>
                    <a:cxn ang="0">
                      <a:pos x="1145" y="629"/>
                    </a:cxn>
                    <a:cxn ang="0">
                      <a:pos x="1106" y="588"/>
                    </a:cxn>
                    <a:cxn ang="0">
                      <a:pos x="1060" y="593"/>
                    </a:cxn>
                    <a:cxn ang="0">
                      <a:pos x="1061" y="663"/>
                    </a:cxn>
                    <a:cxn ang="0">
                      <a:pos x="1096" y="744"/>
                    </a:cxn>
                    <a:cxn ang="0">
                      <a:pos x="1113" y="838"/>
                    </a:cxn>
                    <a:cxn ang="0">
                      <a:pos x="1076" y="839"/>
                    </a:cxn>
                    <a:cxn ang="0">
                      <a:pos x="1044" y="838"/>
                    </a:cxn>
                    <a:cxn ang="0">
                      <a:pos x="998" y="915"/>
                    </a:cxn>
                    <a:cxn ang="0">
                      <a:pos x="932" y="956"/>
                    </a:cxn>
                    <a:cxn ang="0">
                      <a:pos x="912" y="969"/>
                    </a:cxn>
                    <a:cxn ang="0">
                      <a:pos x="784" y="1089"/>
                    </a:cxn>
                    <a:cxn ang="0">
                      <a:pos x="698" y="1151"/>
                    </a:cxn>
                    <a:cxn ang="0">
                      <a:pos x="633" y="1240"/>
                    </a:cxn>
                    <a:cxn ang="0">
                      <a:pos x="638" y="1300"/>
                    </a:cxn>
                    <a:cxn ang="0">
                      <a:pos x="614" y="1396"/>
                    </a:cxn>
                    <a:cxn ang="0">
                      <a:pos x="601" y="1487"/>
                    </a:cxn>
                    <a:cxn ang="0">
                      <a:pos x="590" y="1552"/>
                    </a:cxn>
                  </a:cxnLst>
                  <a:rect l="0" t="0" r="r" b="b"/>
                  <a:pathLst>
                    <a:path w="1521" h="1612">
                      <a:moveTo>
                        <a:pt x="472" y="1612"/>
                      </a:moveTo>
                      <a:cubicBezTo>
                        <a:pt x="469" y="1612"/>
                        <a:pt x="465" y="1612"/>
                        <a:pt x="463" y="1611"/>
                      </a:cubicBezTo>
                      <a:cubicBezTo>
                        <a:pt x="461" y="1610"/>
                        <a:pt x="458" y="1609"/>
                        <a:pt x="456" y="1607"/>
                      </a:cubicBezTo>
                      <a:cubicBezTo>
                        <a:pt x="454" y="1606"/>
                        <a:pt x="454" y="1606"/>
                        <a:pt x="454" y="1606"/>
                      </a:cubicBezTo>
                      <a:cubicBezTo>
                        <a:pt x="453" y="1604"/>
                        <a:pt x="453" y="1603"/>
                        <a:pt x="451" y="1603"/>
                      </a:cubicBezTo>
                      <a:cubicBezTo>
                        <a:pt x="451" y="1602"/>
                        <a:pt x="451" y="1602"/>
                        <a:pt x="451" y="1602"/>
                      </a:cubicBezTo>
                      <a:cubicBezTo>
                        <a:pt x="450" y="1602"/>
                        <a:pt x="450" y="1602"/>
                        <a:pt x="450" y="1602"/>
                      </a:cubicBezTo>
                      <a:cubicBezTo>
                        <a:pt x="449" y="1600"/>
                        <a:pt x="448" y="1600"/>
                        <a:pt x="446" y="1599"/>
                      </a:cubicBezTo>
                      <a:cubicBezTo>
                        <a:pt x="444" y="1597"/>
                        <a:pt x="442" y="1595"/>
                        <a:pt x="440" y="1592"/>
                      </a:cubicBezTo>
                      <a:cubicBezTo>
                        <a:pt x="440" y="1591"/>
                        <a:pt x="438" y="1589"/>
                        <a:pt x="437" y="1587"/>
                      </a:cubicBezTo>
                      <a:cubicBezTo>
                        <a:pt x="436" y="1587"/>
                        <a:pt x="435" y="1586"/>
                        <a:pt x="435" y="1585"/>
                      </a:cubicBezTo>
                      <a:cubicBezTo>
                        <a:pt x="434" y="1584"/>
                        <a:pt x="433" y="1582"/>
                        <a:pt x="432" y="1581"/>
                      </a:cubicBezTo>
                      <a:cubicBezTo>
                        <a:pt x="430" y="1579"/>
                        <a:pt x="429" y="1578"/>
                        <a:pt x="428" y="1577"/>
                      </a:cubicBezTo>
                      <a:cubicBezTo>
                        <a:pt x="427" y="1574"/>
                        <a:pt x="424" y="1572"/>
                        <a:pt x="423" y="1572"/>
                      </a:cubicBezTo>
                      <a:cubicBezTo>
                        <a:pt x="423" y="1572"/>
                        <a:pt x="423" y="1572"/>
                        <a:pt x="423" y="1572"/>
                      </a:cubicBezTo>
                      <a:cubicBezTo>
                        <a:pt x="423" y="1572"/>
                        <a:pt x="423" y="1572"/>
                        <a:pt x="423" y="1572"/>
                      </a:cubicBezTo>
                      <a:cubicBezTo>
                        <a:pt x="422" y="1571"/>
                        <a:pt x="420" y="1569"/>
                        <a:pt x="419" y="1567"/>
                      </a:cubicBezTo>
                      <a:cubicBezTo>
                        <a:pt x="419" y="1566"/>
                        <a:pt x="418" y="1563"/>
                        <a:pt x="420" y="1562"/>
                      </a:cubicBezTo>
                      <a:cubicBezTo>
                        <a:pt x="421" y="1561"/>
                        <a:pt x="421" y="1561"/>
                        <a:pt x="421" y="1560"/>
                      </a:cubicBezTo>
                      <a:cubicBezTo>
                        <a:pt x="423" y="1556"/>
                        <a:pt x="423" y="1556"/>
                        <a:pt x="423" y="1556"/>
                      </a:cubicBezTo>
                      <a:cubicBezTo>
                        <a:pt x="419" y="1559"/>
                        <a:pt x="419" y="1559"/>
                        <a:pt x="419" y="1559"/>
                      </a:cubicBezTo>
                      <a:cubicBezTo>
                        <a:pt x="417" y="1559"/>
                        <a:pt x="416" y="1558"/>
                        <a:pt x="415" y="1556"/>
                      </a:cubicBezTo>
                      <a:cubicBezTo>
                        <a:pt x="415" y="1556"/>
                        <a:pt x="415" y="1556"/>
                        <a:pt x="415" y="1556"/>
                      </a:cubicBezTo>
                      <a:cubicBezTo>
                        <a:pt x="414" y="1555"/>
                        <a:pt x="414" y="1555"/>
                        <a:pt x="414" y="1555"/>
                      </a:cubicBezTo>
                      <a:cubicBezTo>
                        <a:pt x="413" y="1554"/>
                        <a:pt x="413" y="1552"/>
                        <a:pt x="414" y="1550"/>
                      </a:cubicBezTo>
                      <a:cubicBezTo>
                        <a:pt x="414" y="1550"/>
                        <a:pt x="414" y="1550"/>
                        <a:pt x="414" y="1550"/>
                      </a:cubicBezTo>
                      <a:cubicBezTo>
                        <a:pt x="415" y="1548"/>
                        <a:pt x="415" y="1548"/>
                        <a:pt x="415" y="1548"/>
                      </a:cubicBezTo>
                      <a:cubicBezTo>
                        <a:pt x="413" y="1548"/>
                        <a:pt x="413" y="1548"/>
                        <a:pt x="413" y="1548"/>
                      </a:cubicBezTo>
                      <a:cubicBezTo>
                        <a:pt x="413" y="1548"/>
                        <a:pt x="413" y="1547"/>
                        <a:pt x="413" y="1547"/>
                      </a:cubicBezTo>
                      <a:cubicBezTo>
                        <a:pt x="412" y="1547"/>
                        <a:pt x="412" y="1547"/>
                        <a:pt x="412" y="1547"/>
                      </a:cubicBezTo>
                      <a:cubicBezTo>
                        <a:pt x="411" y="1547"/>
                        <a:pt x="409" y="1546"/>
                        <a:pt x="409" y="1544"/>
                      </a:cubicBezTo>
                      <a:cubicBezTo>
                        <a:pt x="409" y="1544"/>
                        <a:pt x="409" y="1544"/>
                        <a:pt x="409" y="1544"/>
                      </a:cubicBezTo>
                      <a:cubicBezTo>
                        <a:pt x="409" y="1544"/>
                        <a:pt x="409" y="1544"/>
                        <a:pt x="409" y="1544"/>
                      </a:cubicBezTo>
                      <a:cubicBezTo>
                        <a:pt x="409" y="1543"/>
                        <a:pt x="408" y="1542"/>
                        <a:pt x="408" y="1541"/>
                      </a:cubicBezTo>
                      <a:cubicBezTo>
                        <a:pt x="407" y="1540"/>
                        <a:pt x="407" y="1539"/>
                        <a:pt x="406" y="1538"/>
                      </a:cubicBezTo>
                      <a:cubicBezTo>
                        <a:pt x="406" y="1537"/>
                        <a:pt x="406" y="1536"/>
                        <a:pt x="405" y="1533"/>
                      </a:cubicBezTo>
                      <a:cubicBezTo>
                        <a:pt x="404" y="1532"/>
                        <a:pt x="404" y="1531"/>
                        <a:pt x="404" y="1531"/>
                      </a:cubicBezTo>
                      <a:cubicBezTo>
                        <a:pt x="403" y="1528"/>
                        <a:pt x="403" y="1524"/>
                        <a:pt x="403" y="1522"/>
                      </a:cubicBezTo>
                      <a:cubicBezTo>
                        <a:pt x="403" y="1515"/>
                        <a:pt x="403" y="1515"/>
                        <a:pt x="403" y="1515"/>
                      </a:cubicBezTo>
                      <a:cubicBezTo>
                        <a:pt x="404" y="1514"/>
                        <a:pt x="404" y="1513"/>
                        <a:pt x="405" y="1513"/>
                      </a:cubicBezTo>
                      <a:cubicBezTo>
                        <a:pt x="406" y="1513"/>
                        <a:pt x="407" y="1514"/>
                        <a:pt x="407" y="1514"/>
                      </a:cubicBezTo>
                      <a:cubicBezTo>
                        <a:pt x="407" y="1515"/>
                        <a:pt x="407" y="1516"/>
                        <a:pt x="408" y="1517"/>
                      </a:cubicBezTo>
                      <a:cubicBezTo>
                        <a:pt x="408" y="1518"/>
                        <a:pt x="408" y="1518"/>
                        <a:pt x="408" y="1519"/>
                      </a:cubicBezTo>
                      <a:cubicBezTo>
                        <a:pt x="408" y="1519"/>
                        <a:pt x="408" y="1519"/>
                        <a:pt x="408" y="1519"/>
                      </a:cubicBezTo>
                      <a:cubicBezTo>
                        <a:pt x="408" y="1520"/>
                        <a:pt x="408" y="1520"/>
                        <a:pt x="408" y="1520"/>
                      </a:cubicBezTo>
                      <a:cubicBezTo>
                        <a:pt x="409" y="1521"/>
                        <a:pt x="409" y="1523"/>
                        <a:pt x="408" y="1524"/>
                      </a:cubicBezTo>
                      <a:cubicBezTo>
                        <a:pt x="408" y="1525"/>
                        <a:pt x="408" y="1525"/>
                        <a:pt x="408" y="1525"/>
                      </a:cubicBezTo>
                      <a:cubicBezTo>
                        <a:pt x="408" y="1525"/>
                        <a:pt x="408" y="1525"/>
                        <a:pt x="408" y="1525"/>
                      </a:cubicBezTo>
                      <a:cubicBezTo>
                        <a:pt x="408" y="1526"/>
                        <a:pt x="408" y="1526"/>
                        <a:pt x="408" y="1527"/>
                      </a:cubicBezTo>
                      <a:cubicBezTo>
                        <a:pt x="408" y="1528"/>
                        <a:pt x="408" y="1528"/>
                        <a:pt x="408" y="1528"/>
                      </a:cubicBezTo>
                      <a:cubicBezTo>
                        <a:pt x="409" y="1528"/>
                        <a:pt x="409" y="1528"/>
                        <a:pt x="409" y="1528"/>
                      </a:cubicBezTo>
                      <a:cubicBezTo>
                        <a:pt x="409" y="1528"/>
                        <a:pt x="409" y="1528"/>
                        <a:pt x="409" y="1528"/>
                      </a:cubicBezTo>
                      <a:cubicBezTo>
                        <a:pt x="410" y="1529"/>
                        <a:pt x="410" y="1529"/>
                        <a:pt x="411" y="1529"/>
                      </a:cubicBezTo>
                      <a:cubicBezTo>
                        <a:pt x="411" y="1529"/>
                        <a:pt x="412" y="1529"/>
                        <a:pt x="412" y="1529"/>
                      </a:cubicBezTo>
                      <a:cubicBezTo>
                        <a:pt x="414" y="1528"/>
                        <a:pt x="414" y="1528"/>
                        <a:pt x="414" y="1528"/>
                      </a:cubicBezTo>
                      <a:cubicBezTo>
                        <a:pt x="413" y="1527"/>
                        <a:pt x="413" y="1527"/>
                        <a:pt x="413" y="1527"/>
                      </a:cubicBezTo>
                      <a:cubicBezTo>
                        <a:pt x="412" y="1526"/>
                        <a:pt x="412" y="1524"/>
                        <a:pt x="412" y="1523"/>
                      </a:cubicBezTo>
                      <a:cubicBezTo>
                        <a:pt x="412" y="1513"/>
                        <a:pt x="412" y="1513"/>
                        <a:pt x="412" y="1513"/>
                      </a:cubicBezTo>
                      <a:cubicBezTo>
                        <a:pt x="411" y="1512"/>
                        <a:pt x="411" y="1512"/>
                        <a:pt x="411" y="1512"/>
                      </a:cubicBezTo>
                      <a:cubicBezTo>
                        <a:pt x="411" y="1512"/>
                        <a:pt x="411" y="1511"/>
                        <a:pt x="411" y="1510"/>
                      </a:cubicBezTo>
                      <a:cubicBezTo>
                        <a:pt x="410" y="1509"/>
                        <a:pt x="410" y="1508"/>
                        <a:pt x="410" y="1508"/>
                      </a:cubicBezTo>
                      <a:cubicBezTo>
                        <a:pt x="409" y="1507"/>
                        <a:pt x="408" y="1507"/>
                        <a:pt x="406" y="1507"/>
                      </a:cubicBezTo>
                      <a:cubicBezTo>
                        <a:pt x="404" y="1507"/>
                        <a:pt x="404" y="1507"/>
                        <a:pt x="404" y="1507"/>
                      </a:cubicBezTo>
                      <a:cubicBezTo>
                        <a:pt x="403" y="1507"/>
                        <a:pt x="403" y="1506"/>
                        <a:pt x="403" y="1506"/>
                      </a:cubicBezTo>
                      <a:cubicBezTo>
                        <a:pt x="406" y="1503"/>
                        <a:pt x="406" y="1503"/>
                        <a:pt x="406" y="1503"/>
                      </a:cubicBezTo>
                      <a:cubicBezTo>
                        <a:pt x="407" y="1502"/>
                        <a:pt x="407" y="1502"/>
                        <a:pt x="407" y="1501"/>
                      </a:cubicBezTo>
                      <a:cubicBezTo>
                        <a:pt x="407" y="1500"/>
                        <a:pt x="407" y="1500"/>
                        <a:pt x="406" y="1499"/>
                      </a:cubicBezTo>
                      <a:cubicBezTo>
                        <a:pt x="405" y="1499"/>
                        <a:pt x="404" y="1499"/>
                        <a:pt x="402" y="1499"/>
                      </a:cubicBezTo>
                      <a:cubicBezTo>
                        <a:pt x="402" y="1499"/>
                        <a:pt x="402" y="1499"/>
                        <a:pt x="402" y="1499"/>
                      </a:cubicBezTo>
                      <a:cubicBezTo>
                        <a:pt x="401" y="1499"/>
                        <a:pt x="401" y="1499"/>
                        <a:pt x="401" y="1499"/>
                      </a:cubicBezTo>
                      <a:cubicBezTo>
                        <a:pt x="401" y="1499"/>
                        <a:pt x="401" y="1499"/>
                        <a:pt x="401" y="1499"/>
                      </a:cubicBezTo>
                      <a:cubicBezTo>
                        <a:pt x="400" y="1499"/>
                        <a:pt x="400" y="1498"/>
                        <a:pt x="400" y="1497"/>
                      </a:cubicBezTo>
                      <a:cubicBezTo>
                        <a:pt x="400" y="1497"/>
                        <a:pt x="400" y="1497"/>
                        <a:pt x="400" y="1497"/>
                      </a:cubicBezTo>
                      <a:cubicBezTo>
                        <a:pt x="400" y="1497"/>
                        <a:pt x="400" y="1497"/>
                        <a:pt x="400" y="1497"/>
                      </a:cubicBezTo>
                      <a:cubicBezTo>
                        <a:pt x="399" y="1496"/>
                        <a:pt x="399" y="1494"/>
                        <a:pt x="399" y="1493"/>
                      </a:cubicBezTo>
                      <a:cubicBezTo>
                        <a:pt x="401" y="1491"/>
                        <a:pt x="401" y="1491"/>
                        <a:pt x="401" y="1491"/>
                      </a:cubicBezTo>
                      <a:cubicBezTo>
                        <a:pt x="401" y="1490"/>
                        <a:pt x="401" y="1490"/>
                        <a:pt x="401" y="1490"/>
                      </a:cubicBezTo>
                      <a:cubicBezTo>
                        <a:pt x="401" y="1489"/>
                        <a:pt x="401" y="1489"/>
                        <a:pt x="401" y="1488"/>
                      </a:cubicBezTo>
                      <a:cubicBezTo>
                        <a:pt x="400" y="1488"/>
                        <a:pt x="400" y="1488"/>
                        <a:pt x="399" y="1488"/>
                      </a:cubicBezTo>
                      <a:cubicBezTo>
                        <a:pt x="399" y="1488"/>
                        <a:pt x="399" y="1488"/>
                        <a:pt x="399" y="1488"/>
                      </a:cubicBezTo>
                      <a:cubicBezTo>
                        <a:pt x="398" y="1488"/>
                        <a:pt x="398" y="1488"/>
                        <a:pt x="398" y="1488"/>
                      </a:cubicBezTo>
                      <a:cubicBezTo>
                        <a:pt x="398" y="1489"/>
                        <a:pt x="397" y="1489"/>
                        <a:pt x="397" y="1489"/>
                      </a:cubicBezTo>
                      <a:cubicBezTo>
                        <a:pt x="397" y="1489"/>
                        <a:pt x="396" y="1488"/>
                        <a:pt x="396" y="1488"/>
                      </a:cubicBezTo>
                      <a:cubicBezTo>
                        <a:pt x="395" y="1486"/>
                        <a:pt x="395" y="1483"/>
                        <a:pt x="395" y="1482"/>
                      </a:cubicBezTo>
                      <a:cubicBezTo>
                        <a:pt x="395" y="1482"/>
                        <a:pt x="395" y="1482"/>
                        <a:pt x="395" y="1482"/>
                      </a:cubicBezTo>
                      <a:cubicBezTo>
                        <a:pt x="395" y="1482"/>
                        <a:pt x="395" y="1482"/>
                        <a:pt x="395" y="1482"/>
                      </a:cubicBezTo>
                      <a:cubicBezTo>
                        <a:pt x="394" y="1480"/>
                        <a:pt x="393" y="1478"/>
                        <a:pt x="393" y="1476"/>
                      </a:cubicBezTo>
                      <a:cubicBezTo>
                        <a:pt x="393" y="1476"/>
                        <a:pt x="393" y="1476"/>
                        <a:pt x="393" y="1476"/>
                      </a:cubicBezTo>
                      <a:cubicBezTo>
                        <a:pt x="393" y="1476"/>
                        <a:pt x="393" y="1476"/>
                        <a:pt x="393" y="1476"/>
                      </a:cubicBezTo>
                      <a:cubicBezTo>
                        <a:pt x="393" y="1475"/>
                        <a:pt x="392" y="1474"/>
                        <a:pt x="391" y="1473"/>
                      </a:cubicBezTo>
                      <a:cubicBezTo>
                        <a:pt x="391" y="1472"/>
                        <a:pt x="391" y="1471"/>
                        <a:pt x="391" y="1471"/>
                      </a:cubicBezTo>
                      <a:cubicBezTo>
                        <a:pt x="391" y="1469"/>
                        <a:pt x="389" y="1466"/>
                        <a:pt x="387" y="1463"/>
                      </a:cubicBezTo>
                      <a:cubicBezTo>
                        <a:pt x="386" y="1461"/>
                        <a:pt x="384" y="1456"/>
                        <a:pt x="383" y="1452"/>
                      </a:cubicBezTo>
                      <a:cubicBezTo>
                        <a:pt x="381" y="1449"/>
                        <a:pt x="381" y="1445"/>
                        <a:pt x="380" y="1443"/>
                      </a:cubicBezTo>
                      <a:cubicBezTo>
                        <a:pt x="380" y="1441"/>
                        <a:pt x="380" y="1441"/>
                        <a:pt x="380" y="1440"/>
                      </a:cubicBezTo>
                      <a:cubicBezTo>
                        <a:pt x="379" y="1438"/>
                        <a:pt x="378" y="1436"/>
                        <a:pt x="378" y="1435"/>
                      </a:cubicBezTo>
                      <a:cubicBezTo>
                        <a:pt x="377" y="1432"/>
                        <a:pt x="375" y="1428"/>
                        <a:pt x="373" y="1425"/>
                      </a:cubicBezTo>
                      <a:cubicBezTo>
                        <a:pt x="372" y="1422"/>
                        <a:pt x="371" y="1419"/>
                        <a:pt x="370" y="1418"/>
                      </a:cubicBezTo>
                      <a:cubicBezTo>
                        <a:pt x="370" y="1418"/>
                        <a:pt x="370" y="1418"/>
                        <a:pt x="370" y="1418"/>
                      </a:cubicBezTo>
                      <a:cubicBezTo>
                        <a:pt x="369" y="1418"/>
                        <a:pt x="369" y="1418"/>
                        <a:pt x="369" y="1418"/>
                      </a:cubicBezTo>
                      <a:cubicBezTo>
                        <a:pt x="369" y="1417"/>
                        <a:pt x="368" y="1416"/>
                        <a:pt x="367" y="1414"/>
                      </a:cubicBezTo>
                      <a:cubicBezTo>
                        <a:pt x="367" y="1414"/>
                        <a:pt x="367" y="1413"/>
                        <a:pt x="366" y="1412"/>
                      </a:cubicBezTo>
                      <a:cubicBezTo>
                        <a:pt x="366" y="1412"/>
                        <a:pt x="366" y="1411"/>
                        <a:pt x="366" y="1411"/>
                      </a:cubicBezTo>
                      <a:cubicBezTo>
                        <a:pt x="366" y="1411"/>
                        <a:pt x="366" y="1411"/>
                        <a:pt x="366" y="1411"/>
                      </a:cubicBezTo>
                      <a:cubicBezTo>
                        <a:pt x="366" y="1411"/>
                        <a:pt x="366" y="1410"/>
                        <a:pt x="365" y="1410"/>
                      </a:cubicBezTo>
                      <a:cubicBezTo>
                        <a:pt x="365" y="1409"/>
                        <a:pt x="365" y="1409"/>
                        <a:pt x="365" y="1409"/>
                      </a:cubicBezTo>
                      <a:cubicBezTo>
                        <a:pt x="364" y="1408"/>
                        <a:pt x="363" y="1406"/>
                        <a:pt x="363" y="1405"/>
                      </a:cubicBezTo>
                      <a:cubicBezTo>
                        <a:pt x="363" y="1404"/>
                        <a:pt x="363" y="1404"/>
                        <a:pt x="363" y="1404"/>
                      </a:cubicBezTo>
                      <a:cubicBezTo>
                        <a:pt x="362" y="1404"/>
                        <a:pt x="362" y="1404"/>
                        <a:pt x="362" y="1404"/>
                      </a:cubicBezTo>
                      <a:cubicBezTo>
                        <a:pt x="362" y="1404"/>
                        <a:pt x="361" y="1404"/>
                        <a:pt x="361" y="1403"/>
                      </a:cubicBezTo>
                      <a:cubicBezTo>
                        <a:pt x="361" y="1403"/>
                        <a:pt x="361" y="1403"/>
                        <a:pt x="360" y="1402"/>
                      </a:cubicBezTo>
                      <a:cubicBezTo>
                        <a:pt x="359" y="1401"/>
                        <a:pt x="358" y="1399"/>
                        <a:pt x="356" y="1396"/>
                      </a:cubicBezTo>
                      <a:cubicBezTo>
                        <a:pt x="352" y="1393"/>
                        <a:pt x="352" y="1393"/>
                        <a:pt x="352" y="1393"/>
                      </a:cubicBezTo>
                      <a:cubicBezTo>
                        <a:pt x="352" y="1392"/>
                        <a:pt x="352" y="1392"/>
                        <a:pt x="350" y="1391"/>
                      </a:cubicBezTo>
                      <a:cubicBezTo>
                        <a:pt x="346" y="1386"/>
                        <a:pt x="346" y="1386"/>
                        <a:pt x="346" y="1386"/>
                      </a:cubicBezTo>
                      <a:cubicBezTo>
                        <a:pt x="345" y="1386"/>
                        <a:pt x="344" y="1384"/>
                        <a:pt x="344" y="1383"/>
                      </a:cubicBezTo>
                      <a:cubicBezTo>
                        <a:pt x="344" y="1383"/>
                        <a:pt x="344" y="1383"/>
                        <a:pt x="344" y="1383"/>
                      </a:cubicBezTo>
                      <a:cubicBezTo>
                        <a:pt x="344" y="1383"/>
                        <a:pt x="344" y="1383"/>
                        <a:pt x="344" y="1383"/>
                      </a:cubicBezTo>
                      <a:cubicBezTo>
                        <a:pt x="343" y="1382"/>
                        <a:pt x="343" y="1382"/>
                        <a:pt x="343" y="1381"/>
                      </a:cubicBezTo>
                      <a:cubicBezTo>
                        <a:pt x="343" y="1380"/>
                        <a:pt x="343" y="1379"/>
                        <a:pt x="342" y="1378"/>
                      </a:cubicBezTo>
                      <a:cubicBezTo>
                        <a:pt x="342" y="1376"/>
                        <a:pt x="340" y="1373"/>
                        <a:pt x="339" y="1371"/>
                      </a:cubicBezTo>
                      <a:cubicBezTo>
                        <a:pt x="338" y="1369"/>
                        <a:pt x="337" y="1367"/>
                        <a:pt x="336" y="1366"/>
                      </a:cubicBezTo>
                      <a:cubicBezTo>
                        <a:pt x="335" y="1364"/>
                        <a:pt x="334" y="1362"/>
                        <a:pt x="334" y="1361"/>
                      </a:cubicBezTo>
                      <a:cubicBezTo>
                        <a:pt x="332" y="1357"/>
                        <a:pt x="330" y="1353"/>
                        <a:pt x="329" y="1351"/>
                      </a:cubicBezTo>
                      <a:cubicBezTo>
                        <a:pt x="328" y="1348"/>
                        <a:pt x="326" y="1344"/>
                        <a:pt x="325" y="1341"/>
                      </a:cubicBezTo>
                      <a:cubicBezTo>
                        <a:pt x="328" y="1341"/>
                        <a:pt x="328" y="1341"/>
                        <a:pt x="328" y="1341"/>
                      </a:cubicBezTo>
                      <a:cubicBezTo>
                        <a:pt x="326" y="1339"/>
                        <a:pt x="326" y="1339"/>
                        <a:pt x="326" y="1339"/>
                      </a:cubicBezTo>
                      <a:cubicBezTo>
                        <a:pt x="325" y="1338"/>
                        <a:pt x="324" y="1337"/>
                        <a:pt x="323" y="1335"/>
                      </a:cubicBezTo>
                      <a:cubicBezTo>
                        <a:pt x="323" y="1334"/>
                        <a:pt x="323" y="1334"/>
                        <a:pt x="323" y="1334"/>
                      </a:cubicBezTo>
                      <a:cubicBezTo>
                        <a:pt x="322" y="1331"/>
                        <a:pt x="322" y="1328"/>
                        <a:pt x="322" y="1326"/>
                      </a:cubicBezTo>
                      <a:cubicBezTo>
                        <a:pt x="322" y="1326"/>
                        <a:pt x="322" y="1326"/>
                        <a:pt x="322" y="1326"/>
                      </a:cubicBezTo>
                      <a:cubicBezTo>
                        <a:pt x="322" y="1326"/>
                        <a:pt x="322" y="1326"/>
                        <a:pt x="322" y="1326"/>
                      </a:cubicBezTo>
                      <a:cubicBezTo>
                        <a:pt x="321" y="1324"/>
                        <a:pt x="321" y="1321"/>
                        <a:pt x="321" y="1319"/>
                      </a:cubicBezTo>
                      <a:cubicBezTo>
                        <a:pt x="321" y="1318"/>
                        <a:pt x="321" y="1318"/>
                        <a:pt x="321" y="1318"/>
                      </a:cubicBezTo>
                      <a:cubicBezTo>
                        <a:pt x="321" y="1318"/>
                        <a:pt x="321" y="1318"/>
                        <a:pt x="321" y="1318"/>
                      </a:cubicBezTo>
                      <a:cubicBezTo>
                        <a:pt x="320" y="1316"/>
                        <a:pt x="320" y="1313"/>
                        <a:pt x="319" y="1311"/>
                      </a:cubicBezTo>
                      <a:cubicBezTo>
                        <a:pt x="319" y="1311"/>
                        <a:pt x="319" y="1311"/>
                        <a:pt x="319" y="1311"/>
                      </a:cubicBezTo>
                      <a:cubicBezTo>
                        <a:pt x="319" y="1311"/>
                        <a:pt x="319" y="1311"/>
                        <a:pt x="319" y="1311"/>
                      </a:cubicBezTo>
                      <a:cubicBezTo>
                        <a:pt x="319" y="1309"/>
                        <a:pt x="319" y="1307"/>
                        <a:pt x="319" y="1306"/>
                      </a:cubicBezTo>
                      <a:cubicBezTo>
                        <a:pt x="319" y="1306"/>
                        <a:pt x="319" y="1306"/>
                        <a:pt x="319" y="1306"/>
                      </a:cubicBezTo>
                      <a:cubicBezTo>
                        <a:pt x="319" y="1304"/>
                        <a:pt x="319" y="1304"/>
                        <a:pt x="319" y="1304"/>
                      </a:cubicBezTo>
                      <a:cubicBezTo>
                        <a:pt x="319" y="1304"/>
                        <a:pt x="319" y="1304"/>
                        <a:pt x="319" y="1304"/>
                      </a:cubicBezTo>
                      <a:cubicBezTo>
                        <a:pt x="319" y="1303"/>
                        <a:pt x="319" y="1303"/>
                        <a:pt x="319" y="1302"/>
                      </a:cubicBezTo>
                      <a:cubicBezTo>
                        <a:pt x="318" y="1302"/>
                        <a:pt x="318" y="1302"/>
                        <a:pt x="318" y="1302"/>
                      </a:cubicBezTo>
                      <a:cubicBezTo>
                        <a:pt x="318" y="1301"/>
                        <a:pt x="318" y="1301"/>
                        <a:pt x="318" y="1301"/>
                      </a:cubicBezTo>
                      <a:cubicBezTo>
                        <a:pt x="318" y="1301"/>
                        <a:pt x="318" y="1299"/>
                        <a:pt x="318" y="1298"/>
                      </a:cubicBezTo>
                      <a:cubicBezTo>
                        <a:pt x="318" y="1294"/>
                        <a:pt x="318" y="1294"/>
                        <a:pt x="318" y="1294"/>
                      </a:cubicBezTo>
                      <a:cubicBezTo>
                        <a:pt x="318" y="1293"/>
                        <a:pt x="317" y="1293"/>
                        <a:pt x="317" y="1292"/>
                      </a:cubicBezTo>
                      <a:cubicBezTo>
                        <a:pt x="317" y="1292"/>
                        <a:pt x="317" y="1291"/>
                        <a:pt x="317" y="1291"/>
                      </a:cubicBezTo>
                      <a:cubicBezTo>
                        <a:pt x="317" y="1290"/>
                        <a:pt x="317" y="1290"/>
                        <a:pt x="317" y="1290"/>
                      </a:cubicBezTo>
                      <a:cubicBezTo>
                        <a:pt x="316" y="1290"/>
                        <a:pt x="316" y="1290"/>
                        <a:pt x="316" y="1290"/>
                      </a:cubicBezTo>
                      <a:cubicBezTo>
                        <a:pt x="316" y="1289"/>
                        <a:pt x="316" y="1287"/>
                        <a:pt x="316" y="1286"/>
                      </a:cubicBezTo>
                      <a:cubicBezTo>
                        <a:pt x="316" y="1285"/>
                        <a:pt x="316" y="1283"/>
                        <a:pt x="315" y="1281"/>
                      </a:cubicBezTo>
                      <a:cubicBezTo>
                        <a:pt x="315" y="1280"/>
                        <a:pt x="313" y="1278"/>
                        <a:pt x="312" y="1277"/>
                      </a:cubicBezTo>
                      <a:cubicBezTo>
                        <a:pt x="311" y="1276"/>
                        <a:pt x="310" y="1275"/>
                        <a:pt x="310" y="1273"/>
                      </a:cubicBezTo>
                      <a:cubicBezTo>
                        <a:pt x="310" y="1271"/>
                        <a:pt x="310" y="1269"/>
                        <a:pt x="309" y="1268"/>
                      </a:cubicBezTo>
                      <a:cubicBezTo>
                        <a:pt x="309" y="1267"/>
                        <a:pt x="308" y="1266"/>
                        <a:pt x="308" y="1264"/>
                      </a:cubicBezTo>
                      <a:cubicBezTo>
                        <a:pt x="307" y="1263"/>
                        <a:pt x="307" y="1262"/>
                        <a:pt x="306" y="1261"/>
                      </a:cubicBezTo>
                      <a:cubicBezTo>
                        <a:pt x="306" y="1259"/>
                        <a:pt x="306" y="1257"/>
                        <a:pt x="306" y="1255"/>
                      </a:cubicBezTo>
                      <a:cubicBezTo>
                        <a:pt x="305" y="1249"/>
                        <a:pt x="305" y="1249"/>
                        <a:pt x="305" y="1249"/>
                      </a:cubicBezTo>
                      <a:cubicBezTo>
                        <a:pt x="305" y="1248"/>
                        <a:pt x="305" y="1247"/>
                        <a:pt x="304" y="1246"/>
                      </a:cubicBezTo>
                      <a:cubicBezTo>
                        <a:pt x="304" y="1246"/>
                        <a:pt x="304" y="1246"/>
                        <a:pt x="304" y="1246"/>
                      </a:cubicBezTo>
                      <a:cubicBezTo>
                        <a:pt x="303" y="1246"/>
                        <a:pt x="303" y="1246"/>
                        <a:pt x="303" y="1246"/>
                      </a:cubicBezTo>
                      <a:cubicBezTo>
                        <a:pt x="303" y="1246"/>
                        <a:pt x="302" y="1246"/>
                        <a:pt x="302" y="1243"/>
                      </a:cubicBezTo>
                      <a:cubicBezTo>
                        <a:pt x="302" y="1243"/>
                        <a:pt x="302" y="1243"/>
                        <a:pt x="302" y="1243"/>
                      </a:cubicBezTo>
                      <a:cubicBezTo>
                        <a:pt x="302" y="1242"/>
                        <a:pt x="302" y="1242"/>
                        <a:pt x="302" y="1242"/>
                      </a:cubicBezTo>
                      <a:cubicBezTo>
                        <a:pt x="301" y="1242"/>
                        <a:pt x="301" y="1242"/>
                        <a:pt x="301" y="1242"/>
                      </a:cubicBezTo>
                      <a:cubicBezTo>
                        <a:pt x="300" y="1242"/>
                        <a:pt x="300" y="1242"/>
                        <a:pt x="300" y="1240"/>
                      </a:cubicBezTo>
                      <a:cubicBezTo>
                        <a:pt x="300" y="1239"/>
                        <a:pt x="299" y="1238"/>
                        <a:pt x="298" y="1237"/>
                      </a:cubicBezTo>
                      <a:cubicBezTo>
                        <a:pt x="297" y="1235"/>
                        <a:pt x="295" y="1234"/>
                        <a:pt x="294" y="1234"/>
                      </a:cubicBezTo>
                      <a:cubicBezTo>
                        <a:pt x="292" y="1233"/>
                        <a:pt x="291" y="1233"/>
                        <a:pt x="291" y="1232"/>
                      </a:cubicBezTo>
                      <a:cubicBezTo>
                        <a:pt x="291" y="1231"/>
                        <a:pt x="292" y="1230"/>
                        <a:pt x="293" y="1229"/>
                      </a:cubicBezTo>
                      <a:cubicBezTo>
                        <a:pt x="293" y="1229"/>
                        <a:pt x="293" y="1229"/>
                        <a:pt x="293" y="1229"/>
                      </a:cubicBezTo>
                      <a:cubicBezTo>
                        <a:pt x="295" y="1228"/>
                        <a:pt x="295" y="1228"/>
                        <a:pt x="295" y="1228"/>
                      </a:cubicBezTo>
                      <a:cubicBezTo>
                        <a:pt x="293" y="1227"/>
                        <a:pt x="293" y="1227"/>
                        <a:pt x="293" y="1227"/>
                      </a:cubicBezTo>
                      <a:cubicBezTo>
                        <a:pt x="292" y="1227"/>
                        <a:pt x="292" y="1227"/>
                        <a:pt x="292" y="1227"/>
                      </a:cubicBezTo>
                      <a:cubicBezTo>
                        <a:pt x="292" y="1227"/>
                        <a:pt x="292" y="1227"/>
                        <a:pt x="292" y="1227"/>
                      </a:cubicBezTo>
                      <a:cubicBezTo>
                        <a:pt x="292" y="1227"/>
                        <a:pt x="291" y="1226"/>
                        <a:pt x="292" y="1226"/>
                      </a:cubicBezTo>
                      <a:cubicBezTo>
                        <a:pt x="292" y="1224"/>
                        <a:pt x="292" y="1224"/>
                        <a:pt x="292" y="1224"/>
                      </a:cubicBezTo>
                      <a:cubicBezTo>
                        <a:pt x="290" y="1225"/>
                        <a:pt x="290" y="1225"/>
                        <a:pt x="290" y="1225"/>
                      </a:cubicBezTo>
                      <a:cubicBezTo>
                        <a:pt x="289" y="1225"/>
                        <a:pt x="288" y="1225"/>
                        <a:pt x="287" y="1225"/>
                      </a:cubicBezTo>
                      <a:cubicBezTo>
                        <a:pt x="286" y="1225"/>
                        <a:pt x="286" y="1225"/>
                        <a:pt x="286" y="1225"/>
                      </a:cubicBezTo>
                      <a:cubicBezTo>
                        <a:pt x="286" y="1224"/>
                        <a:pt x="286" y="1224"/>
                        <a:pt x="286" y="1224"/>
                      </a:cubicBezTo>
                      <a:cubicBezTo>
                        <a:pt x="286" y="1224"/>
                        <a:pt x="285" y="1224"/>
                        <a:pt x="285" y="1222"/>
                      </a:cubicBezTo>
                      <a:cubicBezTo>
                        <a:pt x="285" y="1221"/>
                        <a:pt x="285" y="1220"/>
                        <a:pt x="285" y="1220"/>
                      </a:cubicBezTo>
                      <a:cubicBezTo>
                        <a:pt x="285" y="1219"/>
                        <a:pt x="285" y="1219"/>
                        <a:pt x="285" y="1219"/>
                      </a:cubicBezTo>
                      <a:cubicBezTo>
                        <a:pt x="284" y="1219"/>
                        <a:pt x="284" y="1219"/>
                        <a:pt x="284" y="1219"/>
                      </a:cubicBezTo>
                      <a:cubicBezTo>
                        <a:pt x="284" y="1217"/>
                        <a:pt x="284" y="1217"/>
                        <a:pt x="284" y="1217"/>
                      </a:cubicBezTo>
                      <a:cubicBezTo>
                        <a:pt x="284" y="1217"/>
                        <a:pt x="284" y="1217"/>
                        <a:pt x="284" y="1217"/>
                      </a:cubicBezTo>
                      <a:cubicBezTo>
                        <a:pt x="283" y="1217"/>
                        <a:pt x="283" y="1217"/>
                        <a:pt x="283" y="1217"/>
                      </a:cubicBezTo>
                      <a:cubicBezTo>
                        <a:pt x="282" y="1217"/>
                        <a:pt x="282" y="1216"/>
                        <a:pt x="282" y="1216"/>
                      </a:cubicBezTo>
                      <a:cubicBezTo>
                        <a:pt x="281" y="1215"/>
                        <a:pt x="280" y="1215"/>
                        <a:pt x="280" y="1214"/>
                      </a:cubicBezTo>
                      <a:cubicBezTo>
                        <a:pt x="280" y="1214"/>
                        <a:pt x="280" y="1214"/>
                        <a:pt x="280" y="1214"/>
                      </a:cubicBezTo>
                      <a:cubicBezTo>
                        <a:pt x="280" y="1213"/>
                        <a:pt x="281" y="1212"/>
                        <a:pt x="281" y="1209"/>
                      </a:cubicBezTo>
                      <a:cubicBezTo>
                        <a:pt x="281" y="1207"/>
                        <a:pt x="280" y="1204"/>
                        <a:pt x="279" y="1203"/>
                      </a:cubicBezTo>
                      <a:cubicBezTo>
                        <a:pt x="279" y="1203"/>
                        <a:pt x="279" y="1203"/>
                        <a:pt x="279" y="1203"/>
                      </a:cubicBezTo>
                      <a:cubicBezTo>
                        <a:pt x="279" y="1202"/>
                        <a:pt x="279" y="1202"/>
                        <a:pt x="279" y="1202"/>
                      </a:cubicBezTo>
                      <a:cubicBezTo>
                        <a:pt x="278" y="1202"/>
                        <a:pt x="278" y="1201"/>
                        <a:pt x="277" y="1200"/>
                      </a:cubicBezTo>
                      <a:cubicBezTo>
                        <a:pt x="277" y="1199"/>
                        <a:pt x="277" y="1198"/>
                        <a:pt x="276" y="1198"/>
                      </a:cubicBezTo>
                      <a:cubicBezTo>
                        <a:pt x="276" y="1198"/>
                        <a:pt x="276" y="1198"/>
                        <a:pt x="276" y="1198"/>
                      </a:cubicBezTo>
                      <a:cubicBezTo>
                        <a:pt x="276" y="1197"/>
                        <a:pt x="276" y="1197"/>
                        <a:pt x="276" y="1197"/>
                      </a:cubicBezTo>
                      <a:cubicBezTo>
                        <a:pt x="276" y="1197"/>
                        <a:pt x="275" y="1196"/>
                        <a:pt x="275" y="1196"/>
                      </a:cubicBezTo>
                      <a:cubicBezTo>
                        <a:pt x="274" y="1195"/>
                        <a:pt x="274" y="1194"/>
                        <a:pt x="273" y="1194"/>
                      </a:cubicBezTo>
                      <a:cubicBezTo>
                        <a:pt x="273" y="1192"/>
                        <a:pt x="272" y="1190"/>
                        <a:pt x="272" y="1188"/>
                      </a:cubicBezTo>
                      <a:cubicBezTo>
                        <a:pt x="272" y="1188"/>
                        <a:pt x="272" y="1188"/>
                        <a:pt x="272" y="1188"/>
                      </a:cubicBezTo>
                      <a:cubicBezTo>
                        <a:pt x="272" y="1188"/>
                        <a:pt x="272" y="1188"/>
                        <a:pt x="272" y="1188"/>
                      </a:cubicBezTo>
                      <a:cubicBezTo>
                        <a:pt x="271" y="1187"/>
                        <a:pt x="271" y="1187"/>
                        <a:pt x="271" y="1186"/>
                      </a:cubicBezTo>
                      <a:cubicBezTo>
                        <a:pt x="270" y="1184"/>
                        <a:pt x="269" y="1183"/>
                        <a:pt x="269" y="1183"/>
                      </a:cubicBezTo>
                      <a:cubicBezTo>
                        <a:pt x="269" y="1182"/>
                        <a:pt x="268" y="1181"/>
                        <a:pt x="268" y="1181"/>
                      </a:cubicBezTo>
                      <a:cubicBezTo>
                        <a:pt x="268" y="1180"/>
                        <a:pt x="268" y="1179"/>
                        <a:pt x="267" y="1179"/>
                      </a:cubicBezTo>
                      <a:cubicBezTo>
                        <a:pt x="267" y="1178"/>
                        <a:pt x="267" y="1178"/>
                        <a:pt x="267" y="1178"/>
                      </a:cubicBezTo>
                      <a:cubicBezTo>
                        <a:pt x="268" y="1176"/>
                        <a:pt x="268" y="1176"/>
                        <a:pt x="268" y="1176"/>
                      </a:cubicBezTo>
                      <a:cubicBezTo>
                        <a:pt x="266" y="1176"/>
                        <a:pt x="266" y="1176"/>
                        <a:pt x="266" y="1176"/>
                      </a:cubicBezTo>
                      <a:cubicBezTo>
                        <a:pt x="266" y="1174"/>
                        <a:pt x="266" y="1174"/>
                        <a:pt x="266" y="1174"/>
                      </a:cubicBezTo>
                      <a:cubicBezTo>
                        <a:pt x="266" y="1172"/>
                        <a:pt x="265" y="1171"/>
                        <a:pt x="264" y="1170"/>
                      </a:cubicBezTo>
                      <a:cubicBezTo>
                        <a:pt x="264" y="1169"/>
                        <a:pt x="263" y="1168"/>
                        <a:pt x="263" y="1167"/>
                      </a:cubicBezTo>
                      <a:cubicBezTo>
                        <a:pt x="262" y="1167"/>
                        <a:pt x="261" y="1166"/>
                        <a:pt x="261" y="1165"/>
                      </a:cubicBezTo>
                      <a:cubicBezTo>
                        <a:pt x="261" y="1165"/>
                        <a:pt x="261" y="1165"/>
                        <a:pt x="261" y="1165"/>
                      </a:cubicBezTo>
                      <a:cubicBezTo>
                        <a:pt x="261" y="1165"/>
                        <a:pt x="261" y="1165"/>
                        <a:pt x="261" y="1165"/>
                      </a:cubicBezTo>
                      <a:cubicBezTo>
                        <a:pt x="259" y="1164"/>
                        <a:pt x="258" y="1162"/>
                        <a:pt x="258" y="1161"/>
                      </a:cubicBezTo>
                      <a:cubicBezTo>
                        <a:pt x="258" y="1161"/>
                        <a:pt x="257" y="1160"/>
                        <a:pt x="257" y="1160"/>
                      </a:cubicBezTo>
                      <a:cubicBezTo>
                        <a:pt x="257" y="1158"/>
                        <a:pt x="257" y="1157"/>
                        <a:pt x="258" y="1156"/>
                      </a:cubicBezTo>
                      <a:cubicBezTo>
                        <a:pt x="259" y="1155"/>
                        <a:pt x="259" y="1155"/>
                        <a:pt x="259" y="1155"/>
                      </a:cubicBezTo>
                      <a:cubicBezTo>
                        <a:pt x="257" y="1154"/>
                        <a:pt x="257" y="1154"/>
                        <a:pt x="257" y="1154"/>
                      </a:cubicBezTo>
                      <a:cubicBezTo>
                        <a:pt x="257" y="1154"/>
                        <a:pt x="256" y="1154"/>
                        <a:pt x="256" y="1153"/>
                      </a:cubicBezTo>
                      <a:cubicBezTo>
                        <a:pt x="256" y="1152"/>
                        <a:pt x="256" y="1152"/>
                        <a:pt x="256" y="1152"/>
                      </a:cubicBezTo>
                      <a:cubicBezTo>
                        <a:pt x="256" y="1152"/>
                        <a:pt x="256" y="1152"/>
                        <a:pt x="256" y="1152"/>
                      </a:cubicBezTo>
                      <a:cubicBezTo>
                        <a:pt x="255" y="1151"/>
                        <a:pt x="254" y="1148"/>
                        <a:pt x="254" y="1147"/>
                      </a:cubicBezTo>
                      <a:cubicBezTo>
                        <a:pt x="254" y="1145"/>
                        <a:pt x="254" y="1145"/>
                        <a:pt x="254" y="1145"/>
                      </a:cubicBezTo>
                      <a:cubicBezTo>
                        <a:pt x="253" y="1142"/>
                        <a:pt x="252" y="1140"/>
                        <a:pt x="252" y="1137"/>
                      </a:cubicBezTo>
                      <a:cubicBezTo>
                        <a:pt x="252" y="1137"/>
                        <a:pt x="252" y="1137"/>
                        <a:pt x="252" y="1137"/>
                      </a:cubicBezTo>
                      <a:cubicBezTo>
                        <a:pt x="251" y="1137"/>
                        <a:pt x="251" y="1137"/>
                        <a:pt x="251" y="1137"/>
                      </a:cubicBezTo>
                      <a:cubicBezTo>
                        <a:pt x="251" y="1136"/>
                        <a:pt x="251" y="1134"/>
                        <a:pt x="251" y="1133"/>
                      </a:cubicBezTo>
                      <a:cubicBezTo>
                        <a:pt x="251" y="1133"/>
                        <a:pt x="251" y="1133"/>
                        <a:pt x="251" y="1133"/>
                      </a:cubicBezTo>
                      <a:cubicBezTo>
                        <a:pt x="252" y="1133"/>
                        <a:pt x="252" y="1133"/>
                        <a:pt x="252" y="1133"/>
                      </a:cubicBezTo>
                      <a:cubicBezTo>
                        <a:pt x="252" y="1131"/>
                        <a:pt x="252" y="1131"/>
                        <a:pt x="252" y="1131"/>
                      </a:cubicBezTo>
                      <a:cubicBezTo>
                        <a:pt x="252" y="1131"/>
                        <a:pt x="252" y="1131"/>
                        <a:pt x="252" y="1130"/>
                      </a:cubicBezTo>
                      <a:cubicBezTo>
                        <a:pt x="252" y="1129"/>
                        <a:pt x="252" y="1128"/>
                        <a:pt x="252" y="1127"/>
                      </a:cubicBezTo>
                      <a:cubicBezTo>
                        <a:pt x="251" y="1127"/>
                        <a:pt x="251" y="1127"/>
                        <a:pt x="251" y="1127"/>
                      </a:cubicBezTo>
                      <a:cubicBezTo>
                        <a:pt x="251" y="1127"/>
                        <a:pt x="251" y="1127"/>
                        <a:pt x="251" y="1127"/>
                      </a:cubicBezTo>
                      <a:cubicBezTo>
                        <a:pt x="251" y="1126"/>
                        <a:pt x="251" y="1125"/>
                        <a:pt x="251" y="1124"/>
                      </a:cubicBezTo>
                      <a:cubicBezTo>
                        <a:pt x="250" y="1123"/>
                        <a:pt x="250" y="1121"/>
                        <a:pt x="250" y="1120"/>
                      </a:cubicBezTo>
                      <a:cubicBezTo>
                        <a:pt x="250" y="1118"/>
                        <a:pt x="250" y="1114"/>
                        <a:pt x="249" y="1112"/>
                      </a:cubicBezTo>
                      <a:cubicBezTo>
                        <a:pt x="249" y="1109"/>
                        <a:pt x="249" y="1106"/>
                        <a:pt x="249" y="1105"/>
                      </a:cubicBezTo>
                      <a:cubicBezTo>
                        <a:pt x="249" y="1105"/>
                        <a:pt x="249" y="1105"/>
                        <a:pt x="249" y="1105"/>
                      </a:cubicBezTo>
                      <a:cubicBezTo>
                        <a:pt x="249" y="1105"/>
                        <a:pt x="249" y="1105"/>
                        <a:pt x="249" y="1105"/>
                      </a:cubicBezTo>
                      <a:cubicBezTo>
                        <a:pt x="249" y="1103"/>
                        <a:pt x="249" y="1101"/>
                        <a:pt x="248" y="1098"/>
                      </a:cubicBezTo>
                      <a:cubicBezTo>
                        <a:pt x="248" y="1096"/>
                        <a:pt x="248" y="1095"/>
                        <a:pt x="248" y="1093"/>
                      </a:cubicBezTo>
                      <a:cubicBezTo>
                        <a:pt x="248" y="1092"/>
                        <a:pt x="248" y="1091"/>
                        <a:pt x="248" y="1090"/>
                      </a:cubicBezTo>
                      <a:cubicBezTo>
                        <a:pt x="248" y="1090"/>
                        <a:pt x="248" y="1090"/>
                        <a:pt x="248" y="1090"/>
                      </a:cubicBezTo>
                      <a:cubicBezTo>
                        <a:pt x="248" y="1090"/>
                        <a:pt x="248" y="1090"/>
                        <a:pt x="248" y="1090"/>
                      </a:cubicBezTo>
                      <a:cubicBezTo>
                        <a:pt x="248" y="1089"/>
                        <a:pt x="247" y="1087"/>
                        <a:pt x="247" y="1086"/>
                      </a:cubicBezTo>
                      <a:cubicBezTo>
                        <a:pt x="246" y="1085"/>
                        <a:pt x="245" y="1084"/>
                        <a:pt x="245" y="1083"/>
                      </a:cubicBezTo>
                      <a:cubicBezTo>
                        <a:pt x="245" y="1083"/>
                        <a:pt x="245" y="1082"/>
                        <a:pt x="245" y="1081"/>
                      </a:cubicBezTo>
                      <a:cubicBezTo>
                        <a:pt x="245" y="1081"/>
                        <a:pt x="245" y="1080"/>
                        <a:pt x="245" y="1079"/>
                      </a:cubicBezTo>
                      <a:cubicBezTo>
                        <a:pt x="245" y="1079"/>
                        <a:pt x="245" y="1079"/>
                        <a:pt x="245" y="1079"/>
                      </a:cubicBezTo>
                      <a:cubicBezTo>
                        <a:pt x="245" y="1078"/>
                        <a:pt x="245" y="1076"/>
                        <a:pt x="245" y="1075"/>
                      </a:cubicBezTo>
                      <a:cubicBezTo>
                        <a:pt x="246" y="1075"/>
                        <a:pt x="246" y="1075"/>
                        <a:pt x="246" y="1075"/>
                      </a:cubicBezTo>
                      <a:cubicBezTo>
                        <a:pt x="245" y="1074"/>
                        <a:pt x="245" y="1074"/>
                        <a:pt x="245" y="1074"/>
                      </a:cubicBezTo>
                      <a:cubicBezTo>
                        <a:pt x="245" y="1074"/>
                        <a:pt x="245" y="1073"/>
                        <a:pt x="245" y="1073"/>
                      </a:cubicBezTo>
                      <a:cubicBezTo>
                        <a:pt x="243" y="1072"/>
                        <a:pt x="243" y="1072"/>
                        <a:pt x="243" y="1072"/>
                      </a:cubicBezTo>
                      <a:cubicBezTo>
                        <a:pt x="243" y="1068"/>
                        <a:pt x="243" y="1068"/>
                        <a:pt x="243" y="1068"/>
                      </a:cubicBezTo>
                      <a:cubicBezTo>
                        <a:pt x="243" y="1067"/>
                        <a:pt x="243" y="1065"/>
                        <a:pt x="242" y="1063"/>
                      </a:cubicBezTo>
                      <a:cubicBezTo>
                        <a:pt x="242" y="1061"/>
                        <a:pt x="241" y="1059"/>
                        <a:pt x="240" y="1057"/>
                      </a:cubicBezTo>
                      <a:cubicBezTo>
                        <a:pt x="239" y="1056"/>
                        <a:pt x="238" y="1054"/>
                        <a:pt x="238" y="1053"/>
                      </a:cubicBezTo>
                      <a:cubicBezTo>
                        <a:pt x="238" y="1050"/>
                        <a:pt x="238" y="1050"/>
                        <a:pt x="238" y="1050"/>
                      </a:cubicBezTo>
                      <a:cubicBezTo>
                        <a:pt x="238" y="1049"/>
                        <a:pt x="238" y="1049"/>
                        <a:pt x="238" y="1048"/>
                      </a:cubicBezTo>
                      <a:cubicBezTo>
                        <a:pt x="238" y="1048"/>
                        <a:pt x="237" y="1047"/>
                        <a:pt x="237" y="1046"/>
                      </a:cubicBezTo>
                      <a:cubicBezTo>
                        <a:pt x="237" y="1046"/>
                        <a:pt x="237" y="1046"/>
                        <a:pt x="237" y="1046"/>
                      </a:cubicBezTo>
                      <a:cubicBezTo>
                        <a:pt x="237" y="1045"/>
                        <a:pt x="237" y="1045"/>
                        <a:pt x="237" y="1045"/>
                      </a:cubicBezTo>
                      <a:cubicBezTo>
                        <a:pt x="236" y="1044"/>
                        <a:pt x="236" y="1041"/>
                        <a:pt x="236" y="1040"/>
                      </a:cubicBezTo>
                      <a:cubicBezTo>
                        <a:pt x="236" y="1039"/>
                        <a:pt x="236" y="1039"/>
                        <a:pt x="237" y="1038"/>
                      </a:cubicBezTo>
                      <a:cubicBezTo>
                        <a:pt x="237" y="1038"/>
                        <a:pt x="237" y="1038"/>
                        <a:pt x="237" y="1038"/>
                      </a:cubicBezTo>
                      <a:cubicBezTo>
                        <a:pt x="237" y="1038"/>
                        <a:pt x="238" y="1039"/>
                        <a:pt x="238" y="1039"/>
                      </a:cubicBezTo>
                      <a:cubicBezTo>
                        <a:pt x="238" y="1039"/>
                        <a:pt x="238" y="1039"/>
                        <a:pt x="238" y="1039"/>
                      </a:cubicBezTo>
                      <a:cubicBezTo>
                        <a:pt x="239" y="1039"/>
                        <a:pt x="239" y="1039"/>
                        <a:pt x="239" y="1039"/>
                      </a:cubicBezTo>
                      <a:cubicBezTo>
                        <a:pt x="239" y="1039"/>
                        <a:pt x="240" y="1039"/>
                        <a:pt x="240" y="1039"/>
                      </a:cubicBezTo>
                      <a:cubicBezTo>
                        <a:pt x="241" y="1039"/>
                        <a:pt x="241" y="1039"/>
                        <a:pt x="242" y="1039"/>
                      </a:cubicBezTo>
                      <a:cubicBezTo>
                        <a:pt x="242" y="1038"/>
                        <a:pt x="242" y="1038"/>
                        <a:pt x="242" y="1037"/>
                      </a:cubicBezTo>
                      <a:cubicBezTo>
                        <a:pt x="242" y="1036"/>
                        <a:pt x="242" y="1036"/>
                        <a:pt x="242" y="1035"/>
                      </a:cubicBezTo>
                      <a:cubicBezTo>
                        <a:pt x="241" y="1035"/>
                        <a:pt x="239" y="1034"/>
                        <a:pt x="239" y="1034"/>
                      </a:cubicBezTo>
                      <a:cubicBezTo>
                        <a:pt x="238" y="1034"/>
                        <a:pt x="237" y="1033"/>
                        <a:pt x="236" y="1032"/>
                      </a:cubicBezTo>
                      <a:cubicBezTo>
                        <a:pt x="236" y="1032"/>
                        <a:pt x="236" y="1032"/>
                        <a:pt x="236" y="1032"/>
                      </a:cubicBezTo>
                      <a:cubicBezTo>
                        <a:pt x="236" y="1032"/>
                        <a:pt x="235" y="1032"/>
                        <a:pt x="235" y="1031"/>
                      </a:cubicBezTo>
                      <a:cubicBezTo>
                        <a:pt x="234" y="1031"/>
                        <a:pt x="234" y="1030"/>
                        <a:pt x="234" y="1030"/>
                      </a:cubicBezTo>
                      <a:cubicBezTo>
                        <a:pt x="233" y="1030"/>
                        <a:pt x="233" y="1030"/>
                        <a:pt x="233" y="1030"/>
                      </a:cubicBezTo>
                      <a:cubicBezTo>
                        <a:pt x="233" y="1030"/>
                        <a:pt x="233" y="1030"/>
                        <a:pt x="233" y="1030"/>
                      </a:cubicBezTo>
                      <a:cubicBezTo>
                        <a:pt x="233" y="1029"/>
                        <a:pt x="233" y="1027"/>
                        <a:pt x="233" y="1026"/>
                      </a:cubicBezTo>
                      <a:cubicBezTo>
                        <a:pt x="233" y="1025"/>
                        <a:pt x="234" y="1024"/>
                        <a:pt x="235" y="1024"/>
                      </a:cubicBezTo>
                      <a:cubicBezTo>
                        <a:pt x="237" y="1023"/>
                        <a:pt x="237" y="1023"/>
                        <a:pt x="237" y="1023"/>
                      </a:cubicBezTo>
                      <a:cubicBezTo>
                        <a:pt x="236" y="1021"/>
                        <a:pt x="236" y="1021"/>
                        <a:pt x="236" y="1021"/>
                      </a:cubicBezTo>
                      <a:cubicBezTo>
                        <a:pt x="235" y="1020"/>
                        <a:pt x="235" y="1020"/>
                        <a:pt x="234" y="1019"/>
                      </a:cubicBezTo>
                      <a:cubicBezTo>
                        <a:pt x="233" y="1019"/>
                        <a:pt x="232" y="1017"/>
                        <a:pt x="232" y="1015"/>
                      </a:cubicBezTo>
                      <a:cubicBezTo>
                        <a:pt x="232" y="1014"/>
                        <a:pt x="232" y="1013"/>
                        <a:pt x="232" y="1011"/>
                      </a:cubicBezTo>
                      <a:cubicBezTo>
                        <a:pt x="233" y="1011"/>
                        <a:pt x="233" y="1010"/>
                        <a:pt x="233" y="1009"/>
                      </a:cubicBezTo>
                      <a:cubicBezTo>
                        <a:pt x="233" y="1009"/>
                        <a:pt x="234" y="1008"/>
                        <a:pt x="234" y="1008"/>
                      </a:cubicBezTo>
                      <a:cubicBezTo>
                        <a:pt x="234" y="1008"/>
                        <a:pt x="234" y="1008"/>
                        <a:pt x="234" y="1008"/>
                      </a:cubicBezTo>
                      <a:cubicBezTo>
                        <a:pt x="234" y="1007"/>
                        <a:pt x="234" y="1007"/>
                        <a:pt x="234" y="1007"/>
                      </a:cubicBezTo>
                      <a:cubicBezTo>
                        <a:pt x="234" y="1007"/>
                        <a:pt x="235" y="1007"/>
                        <a:pt x="236" y="1007"/>
                      </a:cubicBezTo>
                      <a:cubicBezTo>
                        <a:pt x="236" y="1007"/>
                        <a:pt x="237" y="1007"/>
                        <a:pt x="237" y="1008"/>
                      </a:cubicBezTo>
                      <a:cubicBezTo>
                        <a:pt x="240" y="1010"/>
                        <a:pt x="240" y="1010"/>
                        <a:pt x="240" y="1010"/>
                      </a:cubicBezTo>
                      <a:cubicBezTo>
                        <a:pt x="239" y="1004"/>
                        <a:pt x="239" y="1004"/>
                        <a:pt x="239" y="1004"/>
                      </a:cubicBezTo>
                      <a:cubicBezTo>
                        <a:pt x="238" y="1003"/>
                        <a:pt x="238" y="1003"/>
                        <a:pt x="238" y="1003"/>
                      </a:cubicBezTo>
                      <a:cubicBezTo>
                        <a:pt x="237" y="1002"/>
                        <a:pt x="237" y="1001"/>
                        <a:pt x="237" y="1001"/>
                      </a:cubicBezTo>
                      <a:cubicBezTo>
                        <a:pt x="237" y="1001"/>
                        <a:pt x="237" y="1001"/>
                        <a:pt x="237" y="1001"/>
                      </a:cubicBezTo>
                      <a:cubicBezTo>
                        <a:pt x="238" y="1000"/>
                        <a:pt x="239" y="999"/>
                        <a:pt x="239" y="999"/>
                      </a:cubicBezTo>
                      <a:cubicBezTo>
                        <a:pt x="241" y="999"/>
                        <a:pt x="242" y="997"/>
                        <a:pt x="242" y="997"/>
                      </a:cubicBezTo>
                      <a:cubicBezTo>
                        <a:pt x="242" y="994"/>
                        <a:pt x="242" y="994"/>
                        <a:pt x="242" y="994"/>
                      </a:cubicBezTo>
                      <a:cubicBezTo>
                        <a:pt x="241" y="995"/>
                        <a:pt x="241" y="995"/>
                        <a:pt x="241" y="995"/>
                      </a:cubicBezTo>
                      <a:cubicBezTo>
                        <a:pt x="240" y="995"/>
                        <a:pt x="239" y="995"/>
                        <a:pt x="239" y="995"/>
                      </a:cubicBezTo>
                      <a:cubicBezTo>
                        <a:pt x="237" y="995"/>
                        <a:pt x="234" y="996"/>
                        <a:pt x="233" y="997"/>
                      </a:cubicBezTo>
                      <a:cubicBezTo>
                        <a:pt x="232" y="997"/>
                        <a:pt x="231" y="998"/>
                        <a:pt x="230" y="998"/>
                      </a:cubicBezTo>
                      <a:cubicBezTo>
                        <a:pt x="230" y="998"/>
                        <a:pt x="230" y="997"/>
                        <a:pt x="230" y="997"/>
                      </a:cubicBezTo>
                      <a:cubicBezTo>
                        <a:pt x="230" y="993"/>
                        <a:pt x="230" y="993"/>
                        <a:pt x="230" y="993"/>
                      </a:cubicBezTo>
                      <a:cubicBezTo>
                        <a:pt x="230" y="992"/>
                        <a:pt x="230" y="990"/>
                        <a:pt x="230" y="989"/>
                      </a:cubicBezTo>
                      <a:cubicBezTo>
                        <a:pt x="230" y="982"/>
                        <a:pt x="230" y="982"/>
                        <a:pt x="230" y="982"/>
                      </a:cubicBezTo>
                      <a:cubicBezTo>
                        <a:pt x="230" y="980"/>
                        <a:pt x="231" y="979"/>
                        <a:pt x="232" y="979"/>
                      </a:cubicBezTo>
                      <a:cubicBezTo>
                        <a:pt x="240" y="979"/>
                        <a:pt x="240" y="979"/>
                        <a:pt x="240" y="979"/>
                      </a:cubicBezTo>
                      <a:cubicBezTo>
                        <a:pt x="237" y="977"/>
                        <a:pt x="237" y="977"/>
                        <a:pt x="237" y="977"/>
                      </a:cubicBezTo>
                      <a:cubicBezTo>
                        <a:pt x="236" y="976"/>
                        <a:pt x="236" y="976"/>
                        <a:pt x="236" y="976"/>
                      </a:cubicBezTo>
                      <a:cubicBezTo>
                        <a:pt x="235" y="976"/>
                        <a:pt x="234" y="976"/>
                        <a:pt x="234" y="976"/>
                      </a:cubicBezTo>
                      <a:cubicBezTo>
                        <a:pt x="233" y="976"/>
                        <a:pt x="232" y="976"/>
                        <a:pt x="232" y="976"/>
                      </a:cubicBezTo>
                      <a:cubicBezTo>
                        <a:pt x="232" y="976"/>
                        <a:pt x="232" y="976"/>
                        <a:pt x="232" y="976"/>
                      </a:cubicBezTo>
                      <a:cubicBezTo>
                        <a:pt x="229" y="973"/>
                        <a:pt x="229" y="973"/>
                        <a:pt x="229" y="973"/>
                      </a:cubicBezTo>
                      <a:cubicBezTo>
                        <a:pt x="229" y="970"/>
                        <a:pt x="229" y="970"/>
                        <a:pt x="229" y="970"/>
                      </a:cubicBezTo>
                      <a:cubicBezTo>
                        <a:pt x="229" y="969"/>
                        <a:pt x="230" y="968"/>
                        <a:pt x="231" y="968"/>
                      </a:cubicBezTo>
                      <a:cubicBezTo>
                        <a:pt x="234" y="966"/>
                        <a:pt x="234" y="966"/>
                        <a:pt x="234" y="966"/>
                      </a:cubicBezTo>
                      <a:cubicBezTo>
                        <a:pt x="230" y="966"/>
                        <a:pt x="230" y="966"/>
                        <a:pt x="230" y="966"/>
                      </a:cubicBezTo>
                      <a:cubicBezTo>
                        <a:pt x="230" y="966"/>
                        <a:pt x="230" y="966"/>
                        <a:pt x="230" y="966"/>
                      </a:cubicBezTo>
                      <a:cubicBezTo>
                        <a:pt x="230" y="966"/>
                        <a:pt x="230" y="966"/>
                        <a:pt x="230" y="966"/>
                      </a:cubicBezTo>
                      <a:cubicBezTo>
                        <a:pt x="230" y="966"/>
                        <a:pt x="229" y="965"/>
                        <a:pt x="229" y="963"/>
                      </a:cubicBezTo>
                      <a:cubicBezTo>
                        <a:pt x="229" y="962"/>
                        <a:pt x="229" y="960"/>
                        <a:pt x="228" y="960"/>
                      </a:cubicBezTo>
                      <a:cubicBezTo>
                        <a:pt x="228" y="959"/>
                        <a:pt x="228" y="958"/>
                        <a:pt x="228" y="957"/>
                      </a:cubicBezTo>
                      <a:cubicBezTo>
                        <a:pt x="228" y="957"/>
                        <a:pt x="228" y="957"/>
                        <a:pt x="228" y="956"/>
                      </a:cubicBezTo>
                      <a:cubicBezTo>
                        <a:pt x="229" y="955"/>
                        <a:pt x="229" y="955"/>
                        <a:pt x="229" y="955"/>
                      </a:cubicBezTo>
                      <a:cubicBezTo>
                        <a:pt x="226" y="953"/>
                        <a:pt x="226" y="953"/>
                        <a:pt x="226" y="953"/>
                      </a:cubicBezTo>
                      <a:cubicBezTo>
                        <a:pt x="226" y="946"/>
                        <a:pt x="226" y="946"/>
                        <a:pt x="226" y="946"/>
                      </a:cubicBezTo>
                      <a:cubicBezTo>
                        <a:pt x="226" y="946"/>
                        <a:pt x="227" y="945"/>
                        <a:pt x="227" y="945"/>
                      </a:cubicBezTo>
                      <a:cubicBezTo>
                        <a:pt x="227" y="944"/>
                        <a:pt x="227" y="943"/>
                        <a:pt x="227" y="943"/>
                      </a:cubicBezTo>
                      <a:cubicBezTo>
                        <a:pt x="227" y="943"/>
                        <a:pt x="227" y="943"/>
                        <a:pt x="227" y="943"/>
                      </a:cubicBezTo>
                      <a:cubicBezTo>
                        <a:pt x="228" y="942"/>
                        <a:pt x="229" y="941"/>
                        <a:pt x="230" y="940"/>
                      </a:cubicBezTo>
                      <a:cubicBezTo>
                        <a:pt x="230" y="939"/>
                        <a:pt x="230" y="939"/>
                        <a:pt x="230" y="939"/>
                      </a:cubicBezTo>
                      <a:cubicBezTo>
                        <a:pt x="230" y="939"/>
                        <a:pt x="230" y="939"/>
                        <a:pt x="230" y="939"/>
                      </a:cubicBezTo>
                      <a:cubicBezTo>
                        <a:pt x="230" y="938"/>
                        <a:pt x="230" y="937"/>
                        <a:pt x="231" y="935"/>
                      </a:cubicBezTo>
                      <a:cubicBezTo>
                        <a:pt x="231" y="935"/>
                        <a:pt x="231" y="935"/>
                        <a:pt x="231" y="935"/>
                      </a:cubicBezTo>
                      <a:cubicBezTo>
                        <a:pt x="231" y="929"/>
                        <a:pt x="231" y="929"/>
                        <a:pt x="231" y="929"/>
                      </a:cubicBezTo>
                      <a:cubicBezTo>
                        <a:pt x="231" y="928"/>
                        <a:pt x="231" y="925"/>
                        <a:pt x="232" y="923"/>
                      </a:cubicBezTo>
                      <a:cubicBezTo>
                        <a:pt x="232" y="923"/>
                        <a:pt x="232" y="923"/>
                        <a:pt x="232" y="923"/>
                      </a:cubicBezTo>
                      <a:cubicBezTo>
                        <a:pt x="238" y="915"/>
                        <a:pt x="238" y="915"/>
                        <a:pt x="238" y="915"/>
                      </a:cubicBezTo>
                      <a:cubicBezTo>
                        <a:pt x="238" y="915"/>
                        <a:pt x="238" y="915"/>
                        <a:pt x="238" y="915"/>
                      </a:cubicBezTo>
                      <a:cubicBezTo>
                        <a:pt x="238" y="914"/>
                        <a:pt x="239" y="913"/>
                        <a:pt x="239" y="913"/>
                      </a:cubicBezTo>
                      <a:cubicBezTo>
                        <a:pt x="239" y="913"/>
                        <a:pt x="239" y="913"/>
                        <a:pt x="239" y="913"/>
                      </a:cubicBezTo>
                      <a:cubicBezTo>
                        <a:pt x="239" y="913"/>
                        <a:pt x="239" y="913"/>
                        <a:pt x="239" y="913"/>
                      </a:cubicBezTo>
                      <a:cubicBezTo>
                        <a:pt x="240" y="911"/>
                        <a:pt x="240" y="910"/>
                        <a:pt x="240" y="909"/>
                      </a:cubicBezTo>
                      <a:cubicBezTo>
                        <a:pt x="240" y="908"/>
                        <a:pt x="240" y="907"/>
                        <a:pt x="241" y="906"/>
                      </a:cubicBezTo>
                      <a:cubicBezTo>
                        <a:pt x="241" y="905"/>
                        <a:pt x="241" y="904"/>
                        <a:pt x="241" y="903"/>
                      </a:cubicBezTo>
                      <a:cubicBezTo>
                        <a:pt x="242" y="903"/>
                        <a:pt x="242" y="903"/>
                        <a:pt x="242" y="903"/>
                      </a:cubicBezTo>
                      <a:cubicBezTo>
                        <a:pt x="242" y="903"/>
                        <a:pt x="242" y="903"/>
                        <a:pt x="242" y="903"/>
                      </a:cubicBezTo>
                      <a:cubicBezTo>
                        <a:pt x="242" y="902"/>
                        <a:pt x="242" y="900"/>
                        <a:pt x="242" y="899"/>
                      </a:cubicBezTo>
                      <a:cubicBezTo>
                        <a:pt x="242" y="898"/>
                        <a:pt x="242" y="898"/>
                        <a:pt x="242" y="898"/>
                      </a:cubicBezTo>
                      <a:cubicBezTo>
                        <a:pt x="242" y="896"/>
                        <a:pt x="241" y="895"/>
                        <a:pt x="241" y="895"/>
                      </a:cubicBezTo>
                      <a:cubicBezTo>
                        <a:pt x="241" y="895"/>
                        <a:pt x="241" y="895"/>
                        <a:pt x="241" y="895"/>
                      </a:cubicBezTo>
                      <a:cubicBezTo>
                        <a:pt x="241" y="895"/>
                        <a:pt x="241" y="895"/>
                        <a:pt x="241" y="895"/>
                      </a:cubicBezTo>
                      <a:cubicBezTo>
                        <a:pt x="240" y="894"/>
                        <a:pt x="240" y="893"/>
                        <a:pt x="240" y="892"/>
                      </a:cubicBezTo>
                      <a:cubicBezTo>
                        <a:pt x="240" y="888"/>
                        <a:pt x="239" y="887"/>
                        <a:pt x="239" y="887"/>
                      </a:cubicBezTo>
                      <a:cubicBezTo>
                        <a:pt x="238" y="886"/>
                        <a:pt x="237" y="885"/>
                        <a:pt x="237" y="884"/>
                      </a:cubicBezTo>
                      <a:cubicBezTo>
                        <a:pt x="237" y="884"/>
                        <a:pt x="237" y="884"/>
                        <a:pt x="238" y="884"/>
                      </a:cubicBezTo>
                      <a:cubicBezTo>
                        <a:pt x="238" y="883"/>
                        <a:pt x="238" y="883"/>
                        <a:pt x="238" y="883"/>
                      </a:cubicBezTo>
                      <a:cubicBezTo>
                        <a:pt x="238" y="881"/>
                        <a:pt x="238" y="881"/>
                        <a:pt x="238" y="881"/>
                      </a:cubicBezTo>
                      <a:cubicBezTo>
                        <a:pt x="235" y="881"/>
                        <a:pt x="235" y="881"/>
                        <a:pt x="235" y="881"/>
                      </a:cubicBezTo>
                      <a:cubicBezTo>
                        <a:pt x="235" y="881"/>
                        <a:pt x="235" y="881"/>
                        <a:pt x="235" y="881"/>
                      </a:cubicBezTo>
                      <a:cubicBezTo>
                        <a:pt x="234" y="881"/>
                        <a:pt x="233" y="882"/>
                        <a:pt x="232" y="882"/>
                      </a:cubicBezTo>
                      <a:cubicBezTo>
                        <a:pt x="232" y="882"/>
                        <a:pt x="231" y="881"/>
                        <a:pt x="231" y="881"/>
                      </a:cubicBezTo>
                      <a:cubicBezTo>
                        <a:pt x="231" y="881"/>
                        <a:pt x="231" y="881"/>
                        <a:pt x="231" y="881"/>
                      </a:cubicBezTo>
                      <a:cubicBezTo>
                        <a:pt x="230" y="881"/>
                        <a:pt x="230" y="881"/>
                        <a:pt x="230" y="881"/>
                      </a:cubicBezTo>
                      <a:cubicBezTo>
                        <a:pt x="230" y="881"/>
                        <a:pt x="229" y="880"/>
                        <a:pt x="229" y="879"/>
                      </a:cubicBezTo>
                      <a:cubicBezTo>
                        <a:pt x="231" y="877"/>
                        <a:pt x="231" y="877"/>
                        <a:pt x="231" y="877"/>
                      </a:cubicBezTo>
                      <a:cubicBezTo>
                        <a:pt x="232" y="876"/>
                        <a:pt x="232" y="876"/>
                        <a:pt x="232" y="876"/>
                      </a:cubicBezTo>
                      <a:cubicBezTo>
                        <a:pt x="232" y="875"/>
                        <a:pt x="232" y="875"/>
                        <a:pt x="231" y="874"/>
                      </a:cubicBezTo>
                      <a:cubicBezTo>
                        <a:pt x="231" y="874"/>
                        <a:pt x="231" y="874"/>
                        <a:pt x="231" y="874"/>
                      </a:cubicBezTo>
                      <a:cubicBezTo>
                        <a:pt x="231" y="873"/>
                        <a:pt x="231" y="873"/>
                        <a:pt x="229" y="873"/>
                      </a:cubicBezTo>
                      <a:cubicBezTo>
                        <a:pt x="229" y="873"/>
                        <a:pt x="229" y="873"/>
                        <a:pt x="229" y="873"/>
                      </a:cubicBezTo>
                      <a:cubicBezTo>
                        <a:pt x="229" y="873"/>
                        <a:pt x="229" y="873"/>
                        <a:pt x="229" y="873"/>
                      </a:cubicBezTo>
                      <a:cubicBezTo>
                        <a:pt x="228" y="872"/>
                        <a:pt x="227" y="871"/>
                        <a:pt x="227" y="870"/>
                      </a:cubicBezTo>
                      <a:cubicBezTo>
                        <a:pt x="227" y="870"/>
                        <a:pt x="227" y="870"/>
                        <a:pt x="227" y="870"/>
                      </a:cubicBezTo>
                      <a:cubicBezTo>
                        <a:pt x="227" y="870"/>
                        <a:pt x="227" y="870"/>
                        <a:pt x="227" y="870"/>
                      </a:cubicBezTo>
                      <a:cubicBezTo>
                        <a:pt x="226" y="870"/>
                        <a:pt x="227" y="869"/>
                        <a:pt x="227" y="868"/>
                      </a:cubicBezTo>
                      <a:cubicBezTo>
                        <a:pt x="227" y="868"/>
                        <a:pt x="227" y="868"/>
                        <a:pt x="227" y="868"/>
                      </a:cubicBezTo>
                      <a:cubicBezTo>
                        <a:pt x="227" y="868"/>
                        <a:pt x="227" y="868"/>
                        <a:pt x="227" y="868"/>
                      </a:cubicBezTo>
                      <a:cubicBezTo>
                        <a:pt x="227" y="867"/>
                        <a:pt x="227" y="867"/>
                        <a:pt x="228" y="867"/>
                      </a:cubicBezTo>
                      <a:cubicBezTo>
                        <a:pt x="228" y="866"/>
                        <a:pt x="228" y="866"/>
                        <a:pt x="228" y="866"/>
                      </a:cubicBezTo>
                      <a:cubicBezTo>
                        <a:pt x="228" y="865"/>
                        <a:pt x="228" y="865"/>
                        <a:pt x="228" y="865"/>
                      </a:cubicBezTo>
                      <a:cubicBezTo>
                        <a:pt x="228" y="864"/>
                        <a:pt x="228" y="863"/>
                        <a:pt x="229" y="862"/>
                      </a:cubicBezTo>
                      <a:cubicBezTo>
                        <a:pt x="231" y="861"/>
                        <a:pt x="231" y="861"/>
                        <a:pt x="231" y="861"/>
                      </a:cubicBezTo>
                      <a:cubicBezTo>
                        <a:pt x="229" y="860"/>
                        <a:pt x="229" y="860"/>
                        <a:pt x="229" y="860"/>
                      </a:cubicBezTo>
                      <a:cubicBezTo>
                        <a:pt x="229" y="860"/>
                        <a:pt x="229" y="860"/>
                        <a:pt x="229" y="860"/>
                      </a:cubicBezTo>
                      <a:cubicBezTo>
                        <a:pt x="229" y="859"/>
                        <a:pt x="229" y="858"/>
                        <a:pt x="231" y="857"/>
                      </a:cubicBezTo>
                      <a:cubicBezTo>
                        <a:pt x="232" y="857"/>
                        <a:pt x="232" y="857"/>
                        <a:pt x="232" y="857"/>
                      </a:cubicBezTo>
                      <a:cubicBezTo>
                        <a:pt x="232" y="857"/>
                        <a:pt x="232" y="857"/>
                        <a:pt x="232" y="857"/>
                      </a:cubicBezTo>
                      <a:cubicBezTo>
                        <a:pt x="232" y="857"/>
                        <a:pt x="233" y="856"/>
                        <a:pt x="233" y="856"/>
                      </a:cubicBezTo>
                      <a:cubicBezTo>
                        <a:pt x="234" y="856"/>
                        <a:pt x="236" y="855"/>
                        <a:pt x="237" y="854"/>
                      </a:cubicBezTo>
                      <a:cubicBezTo>
                        <a:pt x="238" y="853"/>
                        <a:pt x="240" y="852"/>
                        <a:pt x="242" y="852"/>
                      </a:cubicBezTo>
                      <a:cubicBezTo>
                        <a:pt x="242" y="852"/>
                        <a:pt x="242" y="852"/>
                        <a:pt x="242" y="852"/>
                      </a:cubicBezTo>
                      <a:cubicBezTo>
                        <a:pt x="242" y="852"/>
                        <a:pt x="242" y="852"/>
                        <a:pt x="242" y="852"/>
                      </a:cubicBezTo>
                      <a:cubicBezTo>
                        <a:pt x="243" y="852"/>
                        <a:pt x="243" y="851"/>
                        <a:pt x="244" y="851"/>
                      </a:cubicBezTo>
                      <a:cubicBezTo>
                        <a:pt x="244" y="849"/>
                        <a:pt x="244" y="849"/>
                        <a:pt x="244" y="849"/>
                      </a:cubicBezTo>
                      <a:cubicBezTo>
                        <a:pt x="243" y="849"/>
                        <a:pt x="229" y="849"/>
                        <a:pt x="227" y="849"/>
                      </a:cubicBezTo>
                      <a:cubicBezTo>
                        <a:pt x="226" y="849"/>
                        <a:pt x="225" y="848"/>
                        <a:pt x="225" y="848"/>
                      </a:cubicBezTo>
                      <a:cubicBezTo>
                        <a:pt x="225" y="848"/>
                        <a:pt x="225" y="847"/>
                        <a:pt x="226" y="847"/>
                      </a:cubicBezTo>
                      <a:cubicBezTo>
                        <a:pt x="226" y="846"/>
                        <a:pt x="226" y="846"/>
                        <a:pt x="226" y="846"/>
                      </a:cubicBezTo>
                      <a:cubicBezTo>
                        <a:pt x="226" y="846"/>
                        <a:pt x="226" y="846"/>
                        <a:pt x="226" y="846"/>
                      </a:cubicBezTo>
                      <a:cubicBezTo>
                        <a:pt x="227" y="845"/>
                        <a:pt x="227" y="843"/>
                        <a:pt x="227" y="842"/>
                      </a:cubicBezTo>
                      <a:cubicBezTo>
                        <a:pt x="227" y="841"/>
                        <a:pt x="227" y="839"/>
                        <a:pt x="228" y="838"/>
                      </a:cubicBezTo>
                      <a:cubicBezTo>
                        <a:pt x="228" y="838"/>
                        <a:pt x="228" y="838"/>
                        <a:pt x="228" y="838"/>
                      </a:cubicBezTo>
                      <a:cubicBezTo>
                        <a:pt x="228" y="838"/>
                        <a:pt x="228" y="838"/>
                        <a:pt x="228" y="838"/>
                      </a:cubicBezTo>
                      <a:cubicBezTo>
                        <a:pt x="229" y="837"/>
                        <a:pt x="229" y="837"/>
                        <a:pt x="230" y="836"/>
                      </a:cubicBezTo>
                      <a:cubicBezTo>
                        <a:pt x="232" y="834"/>
                        <a:pt x="232" y="834"/>
                        <a:pt x="232" y="834"/>
                      </a:cubicBezTo>
                      <a:cubicBezTo>
                        <a:pt x="226" y="834"/>
                        <a:pt x="226" y="834"/>
                        <a:pt x="226" y="834"/>
                      </a:cubicBezTo>
                      <a:cubicBezTo>
                        <a:pt x="225" y="834"/>
                        <a:pt x="225" y="834"/>
                        <a:pt x="225" y="833"/>
                      </a:cubicBezTo>
                      <a:cubicBezTo>
                        <a:pt x="224" y="833"/>
                        <a:pt x="224" y="832"/>
                        <a:pt x="225" y="832"/>
                      </a:cubicBezTo>
                      <a:cubicBezTo>
                        <a:pt x="225" y="831"/>
                        <a:pt x="225" y="831"/>
                        <a:pt x="225" y="831"/>
                      </a:cubicBezTo>
                      <a:cubicBezTo>
                        <a:pt x="225" y="831"/>
                        <a:pt x="225" y="831"/>
                        <a:pt x="225" y="831"/>
                      </a:cubicBezTo>
                      <a:cubicBezTo>
                        <a:pt x="225" y="830"/>
                        <a:pt x="225" y="830"/>
                        <a:pt x="225" y="829"/>
                      </a:cubicBezTo>
                      <a:cubicBezTo>
                        <a:pt x="225" y="828"/>
                        <a:pt x="226" y="827"/>
                        <a:pt x="226" y="826"/>
                      </a:cubicBezTo>
                      <a:cubicBezTo>
                        <a:pt x="226" y="824"/>
                        <a:pt x="226" y="823"/>
                        <a:pt x="227" y="822"/>
                      </a:cubicBezTo>
                      <a:cubicBezTo>
                        <a:pt x="229" y="821"/>
                        <a:pt x="231" y="821"/>
                        <a:pt x="232" y="821"/>
                      </a:cubicBezTo>
                      <a:cubicBezTo>
                        <a:pt x="232" y="821"/>
                        <a:pt x="232" y="821"/>
                        <a:pt x="232" y="821"/>
                      </a:cubicBezTo>
                      <a:cubicBezTo>
                        <a:pt x="232" y="822"/>
                        <a:pt x="233" y="822"/>
                        <a:pt x="235" y="822"/>
                      </a:cubicBezTo>
                      <a:cubicBezTo>
                        <a:pt x="235" y="822"/>
                        <a:pt x="235" y="822"/>
                        <a:pt x="235" y="822"/>
                      </a:cubicBezTo>
                      <a:cubicBezTo>
                        <a:pt x="236" y="822"/>
                        <a:pt x="238" y="822"/>
                        <a:pt x="240" y="821"/>
                      </a:cubicBezTo>
                      <a:cubicBezTo>
                        <a:pt x="240" y="821"/>
                        <a:pt x="241" y="821"/>
                        <a:pt x="242" y="820"/>
                      </a:cubicBezTo>
                      <a:cubicBezTo>
                        <a:pt x="242" y="820"/>
                        <a:pt x="243" y="820"/>
                        <a:pt x="243" y="820"/>
                      </a:cubicBezTo>
                      <a:cubicBezTo>
                        <a:pt x="244" y="820"/>
                        <a:pt x="245" y="820"/>
                        <a:pt x="245" y="820"/>
                      </a:cubicBezTo>
                      <a:cubicBezTo>
                        <a:pt x="246" y="819"/>
                        <a:pt x="246" y="819"/>
                        <a:pt x="246" y="819"/>
                      </a:cubicBezTo>
                      <a:cubicBezTo>
                        <a:pt x="246" y="817"/>
                        <a:pt x="246" y="817"/>
                        <a:pt x="246" y="817"/>
                      </a:cubicBezTo>
                      <a:cubicBezTo>
                        <a:pt x="245" y="817"/>
                        <a:pt x="245" y="817"/>
                        <a:pt x="245" y="817"/>
                      </a:cubicBezTo>
                      <a:cubicBezTo>
                        <a:pt x="240" y="817"/>
                        <a:pt x="240" y="817"/>
                        <a:pt x="240" y="817"/>
                      </a:cubicBezTo>
                      <a:cubicBezTo>
                        <a:pt x="239" y="817"/>
                        <a:pt x="238" y="817"/>
                        <a:pt x="237" y="817"/>
                      </a:cubicBezTo>
                      <a:cubicBezTo>
                        <a:pt x="236" y="817"/>
                        <a:pt x="236" y="817"/>
                        <a:pt x="235" y="817"/>
                      </a:cubicBezTo>
                      <a:cubicBezTo>
                        <a:pt x="235" y="817"/>
                        <a:pt x="235" y="817"/>
                        <a:pt x="235" y="817"/>
                      </a:cubicBezTo>
                      <a:cubicBezTo>
                        <a:pt x="235" y="817"/>
                        <a:pt x="235" y="817"/>
                        <a:pt x="235" y="817"/>
                      </a:cubicBezTo>
                      <a:cubicBezTo>
                        <a:pt x="235" y="816"/>
                        <a:pt x="234" y="816"/>
                        <a:pt x="232" y="816"/>
                      </a:cubicBezTo>
                      <a:cubicBezTo>
                        <a:pt x="231" y="816"/>
                        <a:pt x="231" y="816"/>
                        <a:pt x="231" y="816"/>
                      </a:cubicBezTo>
                      <a:cubicBezTo>
                        <a:pt x="230" y="816"/>
                        <a:pt x="230" y="816"/>
                        <a:pt x="229" y="816"/>
                      </a:cubicBezTo>
                      <a:cubicBezTo>
                        <a:pt x="228" y="817"/>
                        <a:pt x="227" y="817"/>
                        <a:pt x="226" y="817"/>
                      </a:cubicBezTo>
                      <a:cubicBezTo>
                        <a:pt x="225" y="817"/>
                        <a:pt x="225" y="817"/>
                        <a:pt x="225" y="817"/>
                      </a:cubicBezTo>
                      <a:cubicBezTo>
                        <a:pt x="225" y="817"/>
                        <a:pt x="225" y="817"/>
                        <a:pt x="225" y="817"/>
                      </a:cubicBezTo>
                      <a:cubicBezTo>
                        <a:pt x="224" y="817"/>
                        <a:pt x="223" y="818"/>
                        <a:pt x="222" y="818"/>
                      </a:cubicBezTo>
                      <a:cubicBezTo>
                        <a:pt x="222" y="818"/>
                        <a:pt x="221" y="817"/>
                        <a:pt x="221" y="817"/>
                      </a:cubicBezTo>
                      <a:cubicBezTo>
                        <a:pt x="221" y="817"/>
                        <a:pt x="221" y="817"/>
                        <a:pt x="221" y="817"/>
                      </a:cubicBezTo>
                      <a:cubicBezTo>
                        <a:pt x="221" y="817"/>
                        <a:pt x="221" y="817"/>
                        <a:pt x="221" y="817"/>
                      </a:cubicBezTo>
                      <a:cubicBezTo>
                        <a:pt x="220" y="816"/>
                        <a:pt x="219" y="815"/>
                        <a:pt x="219" y="813"/>
                      </a:cubicBezTo>
                      <a:cubicBezTo>
                        <a:pt x="219" y="810"/>
                        <a:pt x="219" y="810"/>
                        <a:pt x="219" y="810"/>
                      </a:cubicBezTo>
                      <a:cubicBezTo>
                        <a:pt x="217" y="813"/>
                        <a:pt x="217" y="813"/>
                        <a:pt x="217" y="813"/>
                      </a:cubicBezTo>
                      <a:cubicBezTo>
                        <a:pt x="216" y="814"/>
                        <a:pt x="216" y="815"/>
                        <a:pt x="215" y="815"/>
                      </a:cubicBezTo>
                      <a:cubicBezTo>
                        <a:pt x="215" y="815"/>
                        <a:pt x="215" y="815"/>
                        <a:pt x="215" y="815"/>
                      </a:cubicBezTo>
                      <a:cubicBezTo>
                        <a:pt x="215" y="815"/>
                        <a:pt x="215" y="815"/>
                        <a:pt x="215" y="815"/>
                      </a:cubicBezTo>
                      <a:cubicBezTo>
                        <a:pt x="214" y="815"/>
                        <a:pt x="214" y="815"/>
                        <a:pt x="214" y="815"/>
                      </a:cubicBezTo>
                      <a:cubicBezTo>
                        <a:pt x="214" y="815"/>
                        <a:pt x="213" y="815"/>
                        <a:pt x="213" y="815"/>
                      </a:cubicBezTo>
                      <a:cubicBezTo>
                        <a:pt x="213" y="815"/>
                        <a:pt x="213" y="815"/>
                        <a:pt x="213" y="815"/>
                      </a:cubicBezTo>
                      <a:cubicBezTo>
                        <a:pt x="208" y="815"/>
                        <a:pt x="208" y="815"/>
                        <a:pt x="208" y="815"/>
                      </a:cubicBezTo>
                      <a:cubicBezTo>
                        <a:pt x="211" y="817"/>
                        <a:pt x="211" y="817"/>
                        <a:pt x="211" y="817"/>
                      </a:cubicBezTo>
                      <a:cubicBezTo>
                        <a:pt x="213" y="819"/>
                        <a:pt x="213" y="819"/>
                        <a:pt x="214" y="819"/>
                      </a:cubicBezTo>
                      <a:cubicBezTo>
                        <a:pt x="214" y="819"/>
                        <a:pt x="214" y="819"/>
                        <a:pt x="214" y="819"/>
                      </a:cubicBezTo>
                      <a:cubicBezTo>
                        <a:pt x="215" y="820"/>
                        <a:pt x="215" y="821"/>
                        <a:pt x="214" y="824"/>
                      </a:cubicBezTo>
                      <a:cubicBezTo>
                        <a:pt x="214" y="826"/>
                        <a:pt x="212" y="828"/>
                        <a:pt x="210" y="829"/>
                      </a:cubicBezTo>
                      <a:cubicBezTo>
                        <a:pt x="209" y="829"/>
                        <a:pt x="207" y="830"/>
                        <a:pt x="206" y="831"/>
                      </a:cubicBezTo>
                      <a:cubicBezTo>
                        <a:pt x="203" y="831"/>
                        <a:pt x="203" y="831"/>
                        <a:pt x="203" y="831"/>
                      </a:cubicBezTo>
                      <a:cubicBezTo>
                        <a:pt x="202" y="831"/>
                        <a:pt x="202" y="832"/>
                        <a:pt x="202" y="833"/>
                      </a:cubicBezTo>
                      <a:cubicBezTo>
                        <a:pt x="202" y="834"/>
                        <a:pt x="202" y="834"/>
                        <a:pt x="202" y="834"/>
                      </a:cubicBezTo>
                      <a:cubicBezTo>
                        <a:pt x="203" y="834"/>
                        <a:pt x="203" y="834"/>
                        <a:pt x="203" y="834"/>
                      </a:cubicBezTo>
                      <a:cubicBezTo>
                        <a:pt x="203" y="834"/>
                        <a:pt x="203" y="834"/>
                        <a:pt x="203" y="834"/>
                      </a:cubicBezTo>
                      <a:cubicBezTo>
                        <a:pt x="204" y="834"/>
                        <a:pt x="205" y="835"/>
                        <a:pt x="205" y="837"/>
                      </a:cubicBezTo>
                      <a:cubicBezTo>
                        <a:pt x="205" y="837"/>
                        <a:pt x="205" y="838"/>
                        <a:pt x="205" y="838"/>
                      </a:cubicBezTo>
                      <a:cubicBezTo>
                        <a:pt x="205" y="838"/>
                        <a:pt x="204" y="838"/>
                        <a:pt x="204" y="838"/>
                      </a:cubicBezTo>
                      <a:cubicBezTo>
                        <a:pt x="204" y="838"/>
                        <a:pt x="204" y="838"/>
                        <a:pt x="204" y="838"/>
                      </a:cubicBezTo>
                      <a:cubicBezTo>
                        <a:pt x="203" y="838"/>
                        <a:pt x="203" y="838"/>
                        <a:pt x="203" y="838"/>
                      </a:cubicBezTo>
                      <a:cubicBezTo>
                        <a:pt x="200" y="838"/>
                        <a:pt x="200" y="838"/>
                        <a:pt x="200" y="838"/>
                      </a:cubicBezTo>
                      <a:cubicBezTo>
                        <a:pt x="200" y="838"/>
                        <a:pt x="200" y="838"/>
                        <a:pt x="200" y="838"/>
                      </a:cubicBezTo>
                      <a:cubicBezTo>
                        <a:pt x="200" y="839"/>
                        <a:pt x="199" y="839"/>
                        <a:pt x="199" y="839"/>
                      </a:cubicBezTo>
                      <a:cubicBezTo>
                        <a:pt x="197" y="840"/>
                        <a:pt x="197" y="840"/>
                        <a:pt x="197" y="840"/>
                      </a:cubicBezTo>
                      <a:cubicBezTo>
                        <a:pt x="199" y="841"/>
                        <a:pt x="199" y="841"/>
                        <a:pt x="199" y="841"/>
                      </a:cubicBezTo>
                      <a:cubicBezTo>
                        <a:pt x="200" y="842"/>
                        <a:pt x="201" y="842"/>
                        <a:pt x="202" y="842"/>
                      </a:cubicBezTo>
                      <a:cubicBezTo>
                        <a:pt x="204" y="843"/>
                        <a:pt x="206" y="844"/>
                        <a:pt x="207" y="844"/>
                      </a:cubicBezTo>
                      <a:cubicBezTo>
                        <a:pt x="207" y="845"/>
                        <a:pt x="208" y="845"/>
                        <a:pt x="208" y="846"/>
                      </a:cubicBezTo>
                      <a:cubicBezTo>
                        <a:pt x="209" y="847"/>
                        <a:pt x="209" y="847"/>
                        <a:pt x="210" y="848"/>
                      </a:cubicBezTo>
                      <a:cubicBezTo>
                        <a:pt x="211" y="849"/>
                        <a:pt x="212" y="849"/>
                        <a:pt x="212" y="851"/>
                      </a:cubicBezTo>
                      <a:cubicBezTo>
                        <a:pt x="212" y="852"/>
                        <a:pt x="211" y="854"/>
                        <a:pt x="210" y="856"/>
                      </a:cubicBezTo>
                      <a:cubicBezTo>
                        <a:pt x="210" y="856"/>
                        <a:pt x="210" y="856"/>
                        <a:pt x="210" y="856"/>
                      </a:cubicBezTo>
                      <a:cubicBezTo>
                        <a:pt x="210" y="856"/>
                        <a:pt x="210" y="856"/>
                        <a:pt x="210" y="856"/>
                      </a:cubicBezTo>
                      <a:cubicBezTo>
                        <a:pt x="210" y="858"/>
                        <a:pt x="208" y="861"/>
                        <a:pt x="206" y="861"/>
                      </a:cubicBezTo>
                      <a:cubicBezTo>
                        <a:pt x="202" y="866"/>
                        <a:pt x="202" y="866"/>
                        <a:pt x="202" y="866"/>
                      </a:cubicBezTo>
                      <a:cubicBezTo>
                        <a:pt x="202" y="866"/>
                        <a:pt x="202" y="866"/>
                        <a:pt x="202" y="866"/>
                      </a:cubicBezTo>
                      <a:cubicBezTo>
                        <a:pt x="202" y="866"/>
                        <a:pt x="201" y="867"/>
                        <a:pt x="201" y="868"/>
                      </a:cubicBezTo>
                      <a:cubicBezTo>
                        <a:pt x="201" y="869"/>
                        <a:pt x="200" y="870"/>
                        <a:pt x="200" y="871"/>
                      </a:cubicBezTo>
                      <a:cubicBezTo>
                        <a:pt x="199" y="871"/>
                        <a:pt x="199" y="871"/>
                        <a:pt x="199" y="871"/>
                      </a:cubicBezTo>
                      <a:cubicBezTo>
                        <a:pt x="199" y="871"/>
                        <a:pt x="199" y="871"/>
                        <a:pt x="199" y="871"/>
                      </a:cubicBezTo>
                      <a:cubicBezTo>
                        <a:pt x="199" y="873"/>
                        <a:pt x="198" y="874"/>
                        <a:pt x="197" y="875"/>
                      </a:cubicBezTo>
                      <a:cubicBezTo>
                        <a:pt x="195" y="876"/>
                        <a:pt x="193" y="877"/>
                        <a:pt x="191" y="877"/>
                      </a:cubicBezTo>
                      <a:cubicBezTo>
                        <a:pt x="189" y="877"/>
                        <a:pt x="187" y="878"/>
                        <a:pt x="185" y="879"/>
                      </a:cubicBezTo>
                      <a:cubicBezTo>
                        <a:pt x="185" y="879"/>
                        <a:pt x="185" y="879"/>
                        <a:pt x="185" y="879"/>
                      </a:cubicBezTo>
                      <a:cubicBezTo>
                        <a:pt x="185" y="879"/>
                        <a:pt x="185" y="879"/>
                        <a:pt x="185" y="879"/>
                      </a:cubicBezTo>
                      <a:cubicBezTo>
                        <a:pt x="184" y="880"/>
                        <a:pt x="182" y="881"/>
                        <a:pt x="181" y="881"/>
                      </a:cubicBezTo>
                      <a:cubicBezTo>
                        <a:pt x="179" y="882"/>
                        <a:pt x="177" y="883"/>
                        <a:pt x="176" y="884"/>
                      </a:cubicBezTo>
                      <a:cubicBezTo>
                        <a:pt x="175" y="885"/>
                        <a:pt x="173" y="886"/>
                        <a:pt x="170" y="886"/>
                      </a:cubicBezTo>
                      <a:cubicBezTo>
                        <a:pt x="168" y="886"/>
                        <a:pt x="166" y="887"/>
                        <a:pt x="165" y="888"/>
                      </a:cubicBezTo>
                      <a:cubicBezTo>
                        <a:pt x="164" y="888"/>
                        <a:pt x="163" y="889"/>
                        <a:pt x="161" y="890"/>
                      </a:cubicBezTo>
                      <a:cubicBezTo>
                        <a:pt x="161" y="890"/>
                        <a:pt x="160" y="890"/>
                        <a:pt x="159" y="890"/>
                      </a:cubicBezTo>
                      <a:cubicBezTo>
                        <a:pt x="158" y="891"/>
                        <a:pt x="155" y="892"/>
                        <a:pt x="152" y="893"/>
                      </a:cubicBezTo>
                      <a:cubicBezTo>
                        <a:pt x="151" y="894"/>
                        <a:pt x="149" y="894"/>
                        <a:pt x="147" y="895"/>
                      </a:cubicBezTo>
                      <a:cubicBezTo>
                        <a:pt x="146" y="895"/>
                        <a:pt x="144" y="896"/>
                        <a:pt x="143" y="896"/>
                      </a:cubicBezTo>
                      <a:cubicBezTo>
                        <a:pt x="143" y="896"/>
                        <a:pt x="143" y="896"/>
                        <a:pt x="143" y="896"/>
                      </a:cubicBezTo>
                      <a:cubicBezTo>
                        <a:pt x="140" y="897"/>
                        <a:pt x="136" y="898"/>
                        <a:pt x="134" y="898"/>
                      </a:cubicBezTo>
                      <a:cubicBezTo>
                        <a:pt x="133" y="897"/>
                        <a:pt x="131" y="897"/>
                        <a:pt x="130" y="897"/>
                      </a:cubicBezTo>
                      <a:cubicBezTo>
                        <a:pt x="129" y="897"/>
                        <a:pt x="128" y="897"/>
                        <a:pt x="127" y="896"/>
                      </a:cubicBezTo>
                      <a:cubicBezTo>
                        <a:pt x="127" y="896"/>
                        <a:pt x="127" y="896"/>
                        <a:pt x="127" y="896"/>
                      </a:cubicBezTo>
                      <a:cubicBezTo>
                        <a:pt x="126" y="896"/>
                        <a:pt x="126" y="896"/>
                        <a:pt x="126" y="896"/>
                      </a:cubicBezTo>
                      <a:cubicBezTo>
                        <a:pt x="125" y="896"/>
                        <a:pt x="121" y="894"/>
                        <a:pt x="118" y="893"/>
                      </a:cubicBezTo>
                      <a:cubicBezTo>
                        <a:pt x="117" y="893"/>
                        <a:pt x="116" y="892"/>
                        <a:pt x="114" y="891"/>
                      </a:cubicBezTo>
                      <a:cubicBezTo>
                        <a:pt x="112" y="890"/>
                        <a:pt x="109" y="888"/>
                        <a:pt x="107" y="887"/>
                      </a:cubicBezTo>
                      <a:cubicBezTo>
                        <a:pt x="106" y="886"/>
                        <a:pt x="105" y="885"/>
                        <a:pt x="104" y="884"/>
                      </a:cubicBezTo>
                      <a:cubicBezTo>
                        <a:pt x="101" y="882"/>
                        <a:pt x="99" y="880"/>
                        <a:pt x="99" y="879"/>
                      </a:cubicBezTo>
                      <a:cubicBezTo>
                        <a:pt x="99" y="879"/>
                        <a:pt x="99" y="879"/>
                        <a:pt x="99" y="879"/>
                      </a:cubicBezTo>
                      <a:cubicBezTo>
                        <a:pt x="98" y="878"/>
                        <a:pt x="98" y="878"/>
                        <a:pt x="98" y="878"/>
                      </a:cubicBezTo>
                      <a:cubicBezTo>
                        <a:pt x="92" y="874"/>
                        <a:pt x="92" y="874"/>
                        <a:pt x="92" y="874"/>
                      </a:cubicBezTo>
                      <a:cubicBezTo>
                        <a:pt x="91" y="873"/>
                        <a:pt x="91" y="872"/>
                        <a:pt x="90" y="871"/>
                      </a:cubicBezTo>
                      <a:cubicBezTo>
                        <a:pt x="89" y="870"/>
                        <a:pt x="88" y="869"/>
                        <a:pt x="87" y="868"/>
                      </a:cubicBezTo>
                      <a:cubicBezTo>
                        <a:pt x="86" y="867"/>
                        <a:pt x="84" y="864"/>
                        <a:pt x="82" y="863"/>
                      </a:cubicBezTo>
                      <a:cubicBezTo>
                        <a:pt x="82" y="863"/>
                        <a:pt x="82" y="863"/>
                        <a:pt x="82" y="863"/>
                      </a:cubicBezTo>
                      <a:cubicBezTo>
                        <a:pt x="82" y="862"/>
                        <a:pt x="81" y="861"/>
                        <a:pt x="81" y="861"/>
                      </a:cubicBezTo>
                      <a:cubicBezTo>
                        <a:pt x="80" y="859"/>
                        <a:pt x="78" y="858"/>
                        <a:pt x="78" y="856"/>
                      </a:cubicBezTo>
                      <a:cubicBezTo>
                        <a:pt x="77" y="853"/>
                        <a:pt x="75" y="851"/>
                        <a:pt x="73" y="850"/>
                      </a:cubicBezTo>
                      <a:cubicBezTo>
                        <a:pt x="73" y="850"/>
                        <a:pt x="73" y="849"/>
                        <a:pt x="72" y="849"/>
                      </a:cubicBezTo>
                      <a:cubicBezTo>
                        <a:pt x="71" y="848"/>
                        <a:pt x="70" y="846"/>
                        <a:pt x="69" y="845"/>
                      </a:cubicBezTo>
                      <a:cubicBezTo>
                        <a:pt x="68" y="843"/>
                        <a:pt x="65" y="840"/>
                        <a:pt x="63" y="839"/>
                      </a:cubicBezTo>
                      <a:cubicBezTo>
                        <a:pt x="62" y="839"/>
                        <a:pt x="62" y="839"/>
                        <a:pt x="62" y="839"/>
                      </a:cubicBezTo>
                      <a:cubicBezTo>
                        <a:pt x="59" y="835"/>
                        <a:pt x="56" y="833"/>
                        <a:pt x="54" y="832"/>
                      </a:cubicBezTo>
                      <a:cubicBezTo>
                        <a:pt x="54" y="831"/>
                        <a:pt x="52" y="830"/>
                        <a:pt x="51" y="829"/>
                      </a:cubicBezTo>
                      <a:cubicBezTo>
                        <a:pt x="50" y="828"/>
                        <a:pt x="49" y="826"/>
                        <a:pt x="48" y="826"/>
                      </a:cubicBezTo>
                      <a:cubicBezTo>
                        <a:pt x="46" y="824"/>
                        <a:pt x="44" y="821"/>
                        <a:pt x="42" y="818"/>
                      </a:cubicBezTo>
                      <a:cubicBezTo>
                        <a:pt x="41" y="817"/>
                        <a:pt x="41" y="816"/>
                        <a:pt x="40" y="815"/>
                      </a:cubicBezTo>
                      <a:cubicBezTo>
                        <a:pt x="39" y="814"/>
                        <a:pt x="38" y="812"/>
                        <a:pt x="36" y="811"/>
                      </a:cubicBezTo>
                      <a:cubicBezTo>
                        <a:pt x="35" y="809"/>
                        <a:pt x="35" y="807"/>
                        <a:pt x="35" y="805"/>
                      </a:cubicBezTo>
                      <a:cubicBezTo>
                        <a:pt x="35" y="805"/>
                        <a:pt x="35" y="805"/>
                        <a:pt x="35" y="805"/>
                      </a:cubicBezTo>
                      <a:cubicBezTo>
                        <a:pt x="34" y="805"/>
                        <a:pt x="34" y="805"/>
                        <a:pt x="34" y="805"/>
                      </a:cubicBezTo>
                      <a:cubicBezTo>
                        <a:pt x="34" y="804"/>
                        <a:pt x="34" y="802"/>
                        <a:pt x="34" y="801"/>
                      </a:cubicBezTo>
                      <a:cubicBezTo>
                        <a:pt x="34" y="801"/>
                        <a:pt x="34" y="801"/>
                        <a:pt x="34" y="801"/>
                      </a:cubicBezTo>
                      <a:cubicBezTo>
                        <a:pt x="34" y="800"/>
                        <a:pt x="34" y="800"/>
                        <a:pt x="34" y="800"/>
                      </a:cubicBezTo>
                      <a:cubicBezTo>
                        <a:pt x="34" y="799"/>
                        <a:pt x="35" y="798"/>
                        <a:pt x="35" y="796"/>
                      </a:cubicBezTo>
                      <a:cubicBezTo>
                        <a:pt x="36" y="795"/>
                        <a:pt x="37" y="795"/>
                        <a:pt x="39" y="795"/>
                      </a:cubicBezTo>
                      <a:cubicBezTo>
                        <a:pt x="40" y="795"/>
                        <a:pt x="41" y="795"/>
                        <a:pt x="41" y="796"/>
                      </a:cubicBezTo>
                      <a:cubicBezTo>
                        <a:pt x="41" y="796"/>
                        <a:pt x="41" y="796"/>
                        <a:pt x="41" y="796"/>
                      </a:cubicBezTo>
                      <a:cubicBezTo>
                        <a:pt x="41" y="797"/>
                        <a:pt x="41" y="797"/>
                        <a:pt x="41" y="797"/>
                      </a:cubicBezTo>
                      <a:cubicBezTo>
                        <a:pt x="41" y="797"/>
                        <a:pt x="42" y="798"/>
                        <a:pt x="43" y="799"/>
                      </a:cubicBezTo>
                      <a:cubicBezTo>
                        <a:pt x="45" y="799"/>
                        <a:pt x="46" y="799"/>
                        <a:pt x="47" y="800"/>
                      </a:cubicBezTo>
                      <a:cubicBezTo>
                        <a:pt x="47" y="801"/>
                        <a:pt x="48" y="802"/>
                        <a:pt x="48" y="803"/>
                      </a:cubicBezTo>
                      <a:cubicBezTo>
                        <a:pt x="48" y="803"/>
                        <a:pt x="48" y="804"/>
                        <a:pt x="48" y="804"/>
                      </a:cubicBezTo>
                      <a:cubicBezTo>
                        <a:pt x="48" y="805"/>
                        <a:pt x="48" y="805"/>
                        <a:pt x="48" y="805"/>
                      </a:cubicBezTo>
                      <a:cubicBezTo>
                        <a:pt x="48" y="805"/>
                        <a:pt x="49" y="805"/>
                        <a:pt x="49" y="805"/>
                      </a:cubicBezTo>
                      <a:cubicBezTo>
                        <a:pt x="50" y="805"/>
                        <a:pt x="51" y="805"/>
                        <a:pt x="52" y="806"/>
                      </a:cubicBezTo>
                      <a:cubicBezTo>
                        <a:pt x="52" y="806"/>
                        <a:pt x="52" y="806"/>
                        <a:pt x="52" y="806"/>
                      </a:cubicBezTo>
                      <a:cubicBezTo>
                        <a:pt x="53" y="806"/>
                        <a:pt x="53" y="806"/>
                        <a:pt x="53" y="806"/>
                      </a:cubicBezTo>
                      <a:cubicBezTo>
                        <a:pt x="54" y="806"/>
                        <a:pt x="55" y="806"/>
                        <a:pt x="56" y="805"/>
                      </a:cubicBezTo>
                      <a:cubicBezTo>
                        <a:pt x="57" y="804"/>
                        <a:pt x="58" y="804"/>
                        <a:pt x="59" y="803"/>
                      </a:cubicBezTo>
                      <a:cubicBezTo>
                        <a:pt x="59" y="803"/>
                        <a:pt x="59" y="803"/>
                        <a:pt x="59" y="803"/>
                      </a:cubicBezTo>
                      <a:cubicBezTo>
                        <a:pt x="59" y="804"/>
                        <a:pt x="60" y="804"/>
                        <a:pt x="60" y="804"/>
                      </a:cubicBezTo>
                      <a:cubicBezTo>
                        <a:pt x="61" y="804"/>
                        <a:pt x="62" y="804"/>
                        <a:pt x="62" y="803"/>
                      </a:cubicBezTo>
                      <a:cubicBezTo>
                        <a:pt x="62" y="803"/>
                        <a:pt x="62" y="803"/>
                        <a:pt x="62" y="803"/>
                      </a:cubicBezTo>
                      <a:cubicBezTo>
                        <a:pt x="63" y="803"/>
                        <a:pt x="64" y="803"/>
                        <a:pt x="65" y="802"/>
                      </a:cubicBezTo>
                      <a:cubicBezTo>
                        <a:pt x="65" y="802"/>
                        <a:pt x="65" y="802"/>
                        <a:pt x="65" y="802"/>
                      </a:cubicBezTo>
                      <a:cubicBezTo>
                        <a:pt x="65" y="801"/>
                        <a:pt x="65" y="801"/>
                        <a:pt x="65" y="801"/>
                      </a:cubicBezTo>
                      <a:cubicBezTo>
                        <a:pt x="65" y="801"/>
                        <a:pt x="65" y="801"/>
                        <a:pt x="66" y="801"/>
                      </a:cubicBezTo>
                      <a:cubicBezTo>
                        <a:pt x="66" y="801"/>
                        <a:pt x="67" y="802"/>
                        <a:pt x="67" y="802"/>
                      </a:cubicBezTo>
                      <a:cubicBezTo>
                        <a:pt x="68" y="803"/>
                        <a:pt x="69" y="803"/>
                        <a:pt x="71" y="803"/>
                      </a:cubicBezTo>
                      <a:cubicBezTo>
                        <a:pt x="71" y="803"/>
                        <a:pt x="71" y="803"/>
                        <a:pt x="71" y="803"/>
                      </a:cubicBezTo>
                      <a:cubicBezTo>
                        <a:pt x="72" y="803"/>
                        <a:pt x="73" y="802"/>
                        <a:pt x="74" y="802"/>
                      </a:cubicBezTo>
                      <a:cubicBezTo>
                        <a:pt x="74" y="801"/>
                        <a:pt x="74" y="801"/>
                        <a:pt x="74" y="801"/>
                      </a:cubicBezTo>
                      <a:cubicBezTo>
                        <a:pt x="74" y="801"/>
                        <a:pt x="74" y="801"/>
                        <a:pt x="74" y="801"/>
                      </a:cubicBezTo>
                      <a:cubicBezTo>
                        <a:pt x="75" y="801"/>
                        <a:pt x="76" y="801"/>
                        <a:pt x="76" y="800"/>
                      </a:cubicBezTo>
                      <a:cubicBezTo>
                        <a:pt x="76" y="800"/>
                        <a:pt x="76" y="800"/>
                        <a:pt x="76" y="800"/>
                      </a:cubicBezTo>
                      <a:cubicBezTo>
                        <a:pt x="76" y="799"/>
                        <a:pt x="76" y="799"/>
                        <a:pt x="76" y="799"/>
                      </a:cubicBezTo>
                      <a:cubicBezTo>
                        <a:pt x="77" y="799"/>
                        <a:pt x="78" y="798"/>
                        <a:pt x="78" y="798"/>
                      </a:cubicBezTo>
                      <a:cubicBezTo>
                        <a:pt x="79" y="798"/>
                        <a:pt x="79" y="798"/>
                        <a:pt x="79" y="799"/>
                      </a:cubicBezTo>
                      <a:cubicBezTo>
                        <a:pt x="79" y="799"/>
                        <a:pt x="80" y="799"/>
                        <a:pt x="81" y="799"/>
                      </a:cubicBezTo>
                      <a:cubicBezTo>
                        <a:pt x="81" y="799"/>
                        <a:pt x="82" y="799"/>
                        <a:pt x="83" y="799"/>
                      </a:cubicBezTo>
                      <a:cubicBezTo>
                        <a:pt x="83" y="799"/>
                        <a:pt x="83" y="799"/>
                        <a:pt x="83" y="799"/>
                      </a:cubicBezTo>
                      <a:cubicBezTo>
                        <a:pt x="83" y="799"/>
                        <a:pt x="84" y="798"/>
                        <a:pt x="84" y="798"/>
                      </a:cubicBezTo>
                      <a:cubicBezTo>
                        <a:pt x="85" y="798"/>
                        <a:pt x="86" y="798"/>
                        <a:pt x="86" y="798"/>
                      </a:cubicBezTo>
                      <a:cubicBezTo>
                        <a:pt x="86" y="798"/>
                        <a:pt x="86" y="798"/>
                        <a:pt x="86" y="798"/>
                      </a:cubicBezTo>
                      <a:cubicBezTo>
                        <a:pt x="92" y="795"/>
                        <a:pt x="92" y="795"/>
                        <a:pt x="92" y="795"/>
                      </a:cubicBezTo>
                      <a:cubicBezTo>
                        <a:pt x="92" y="795"/>
                        <a:pt x="92" y="795"/>
                        <a:pt x="92" y="795"/>
                      </a:cubicBezTo>
                      <a:cubicBezTo>
                        <a:pt x="92" y="794"/>
                        <a:pt x="95" y="793"/>
                        <a:pt x="97" y="793"/>
                      </a:cubicBezTo>
                      <a:cubicBezTo>
                        <a:pt x="97" y="793"/>
                        <a:pt x="97" y="793"/>
                        <a:pt x="97" y="793"/>
                      </a:cubicBezTo>
                      <a:cubicBezTo>
                        <a:pt x="97" y="794"/>
                        <a:pt x="98" y="794"/>
                        <a:pt x="100" y="794"/>
                      </a:cubicBezTo>
                      <a:cubicBezTo>
                        <a:pt x="100" y="794"/>
                        <a:pt x="100" y="794"/>
                        <a:pt x="100" y="794"/>
                      </a:cubicBezTo>
                      <a:cubicBezTo>
                        <a:pt x="101" y="794"/>
                        <a:pt x="101" y="794"/>
                        <a:pt x="101" y="794"/>
                      </a:cubicBezTo>
                      <a:cubicBezTo>
                        <a:pt x="101" y="793"/>
                        <a:pt x="102" y="792"/>
                        <a:pt x="104" y="791"/>
                      </a:cubicBezTo>
                      <a:cubicBezTo>
                        <a:pt x="104" y="791"/>
                        <a:pt x="104" y="791"/>
                        <a:pt x="104" y="791"/>
                      </a:cubicBezTo>
                      <a:cubicBezTo>
                        <a:pt x="104" y="791"/>
                        <a:pt x="104" y="791"/>
                        <a:pt x="104" y="791"/>
                      </a:cubicBezTo>
                      <a:cubicBezTo>
                        <a:pt x="105" y="790"/>
                        <a:pt x="105" y="790"/>
                        <a:pt x="106" y="789"/>
                      </a:cubicBezTo>
                      <a:cubicBezTo>
                        <a:pt x="106" y="789"/>
                        <a:pt x="106" y="788"/>
                        <a:pt x="106" y="788"/>
                      </a:cubicBezTo>
                      <a:cubicBezTo>
                        <a:pt x="107" y="788"/>
                        <a:pt x="107" y="788"/>
                        <a:pt x="107" y="788"/>
                      </a:cubicBezTo>
                      <a:cubicBezTo>
                        <a:pt x="107" y="788"/>
                        <a:pt x="107" y="788"/>
                        <a:pt x="107" y="788"/>
                      </a:cubicBezTo>
                      <a:cubicBezTo>
                        <a:pt x="107" y="787"/>
                        <a:pt x="108" y="786"/>
                        <a:pt x="109" y="784"/>
                      </a:cubicBezTo>
                      <a:cubicBezTo>
                        <a:pt x="110" y="783"/>
                        <a:pt x="112" y="781"/>
                        <a:pt x="113" y="780"/>
                      </a:cubicBezTo>
                      <a:cubicBezTo>
                        <a:pt x="113" y="780"/>
                        <a:pt x="113" y="780"/>
                        <a:pt x="113" y="780"/>
                      </a:cubicBezTo>
                      <a:cubicBezTo>
                        <a:pt x="113" y="780"/>
                        <a:pt x="113" y="780"/>
                        <a:pt x="113" y="780"/>
                      </a:cubicBezTo>
                      <a:cubicBezTo>
                        <a:pt x="114" y="778"/>
                        <a:pt x="115" y="777"/>
                        <a:pt x="117" y="777"/>
                      </a:cubicBezTo>
                      <a:cubicBezTo>
                        <a:pt x="118" y="776"/>
                        <a:pt x="120" y="775"/>
                        <a:pt x="121" y="773"/>
                      </a:cubicBezTo>
                      <a:cubicBezTo>
                        <a:pt x="121" y="773"/>
                        <a:pt x="122" y="772"/>
                        <a:pt x="122" y="769"/>
                      </a:cubicBezTo>
                      <a:cubicBezTo>
                        <a:pt x="122" y="769"/>
                        <a:pt x="122" y="769"/>
                        <a:pt x="122" y="769"/>
                      </a:cubicBezTo>
                      <a:cubicBezTo>
                        <a:pt x="121" y="769"/>
                        <a:pt x="121" y="769"/>
                        <a:pt x="121" y="769"/>
                      </a:cubicBezTo>
                      <a:cubicBezTo>
                        <a:pt x="121" y="767"/>
                        <a:pt x="120" y="766"/>
                        <a:pt x="119" y="766"/>
                      </a:cubicBezTo>
                      <a:cubicBezTo>
                        <a:pt x="119" y="766"/>
                        <a:pt x="119" y="766"/>
                        <a:pt x="119" y="766"/>
                      </a:cubicBezTo>
                      <a:cubicBezTo>
                        <a:pt x="118" y="766"/>
                        <a:pt x="118" y="766"/>
                        <a:pt x="118" y="766"/>
                      </a:cubicBezTo>
                      <a:cubicBezTo>
                        <a:pt x="118" y="766"/>
                        <a:pt x="118" y="766"/>
                        <a:pt x="118" y="766"/>
                      </a:cubicBezTo>
                      <a:cubicBezTo>
                        <a:pt x="118" y="766"/>
                        <a:pt x="117" y="766"/>
                        <a:pt x="117" y="767"/>
                      </a:cubicBezTo>
                      <a:cubicBezTo>
                        <a:pt x="116" y="767"/>
                        <a:pt x="116" y="768"/>
                        <a:pt x="116" y="768"/>
                      </a:cubicBezTo>
                      <a:cubicBezTo>
                        <a:pt x="116" y="768"/>
                        <a:pt x="116" y="768"/>
                        <a:pt x="116" y="768"/>
                      </a:cubicBezTo>
                      <a:cubicBezTo>
                        <a:pt x="115" y="769"/>
                        <a:pt x="114" y="771"/>
                        <a:pt x="114" y="772"/>
                      </a:cubicBezTo>
                      <a:cubicBezTo>
                        <a:pt x="114" y="773"/>
                        <a:pt x="113" y="774"/>
                        <a:pt x="112" y="774"/>
                      </a:cubicBezTo>
                      <a:cubicBezTo>
                        <a:pt x="111" y="774"/>
                        <a:pt x="110" y="774"/>
                        <a:pt x="110" y="773"/>
                      </a:cubicBezTo>
                      <a:cubicBezTo>
                        <a:pt x="109" y="773"/>
                        <a:pt x="108" y="773"/>
                        <a:pt x="108" y="773"/>
                      </a:cubicBezTo>
                      <a:cubicBezTo>
                        <a:pt x="107" y="773"/>
                        <a:pt x="107" y="773"/>
                        <a:pt x="107" y="773"/>
                      </a:cubicBezTo>
                      <a:cubicBezTo>
                        <a:pt x="103" y="773"/>
                        <a:pt x="103" y="773"/>
                        <a:pt x="103" y="773"/>
                      </a:cubicBezTo>
                      <a:cubicBezTo>
                        <a:pt x="102" y="773"/>
                        <a:pt x="100" y="774"/>
                        <a:pt x="99" y="774"/>
                      </a:cubicBezTo>
                      <a:cubicBezTo>
                        <a:pt x="99" y="774"/>
                        <a:pt x="99" y="774"/>
                        <a:pt x="99" y="774"/>
                      </a:cubicBezTo>
                      <a:cubicBezTo>
                        <a:pt x="99" y="774"/>
                        <a:pt x="99" y="775"/>
                        <a:pt x="98" y="775"/>
                      </a:cubicBezTo>
                      <a:cubicBezTo>
                        <a:pt x="97" y="775"/>
                        <a:pt x="96" y="775"/>
                        <a:pt x="95" y="775"/>
                      </a:cubicBezTo>
                      <a:cubicBezTo>
                        <a:pt x="91" y="776"/>
                        <a:pt x="89" y="776"/>
                        <a:pt x="89" y="776"/>
                      </a:cubicBezTo>
                      <a:cubicBezTo>
                        <a:pt x="88" y="776"/>
                        <a:pt x="87" y="777"/>
                        <a:pt x="86" y="777"/>
                      </a:cubicBezTo>
                      <a:cubicBezTo>
                        <a:pt x="85" y="778"/>
                        <a:pt x="84" y="778"/>
                        <a:pt x="83" y="778"/>
                      </a:cubicBezTo>
                      <a:cubicBezTo>
                        <a:pt x="82" y="778"/>
                        <a:pt x="82" y="778"/>
                        <a:pt x="82" y="778"/>
                      </a:cubicBezTo>
                      <a:cubicBezTo>
                        <a:pt x="82" y="779"/>
                        <a:pt x="82" y="779"/>
                        <a:pt x="82" y="779"/>
                      </a:cubicBezTo>
                      <a:cubicBezTo>
                        <a:pt x="81" y="779"/>
                        <a:pt x="80" y="780"/>
                        <a:pt x="78" y="781"/>
                      </a:cubicBezTo>
                      <a:cubicBezTo>
                        <a:pt x="77" y="782"/>
                        <a:pt x="74" y="782"/>
                        <a:pt x="72" y="782"/>
                      </a:cubicBezTo>
                      <a:cubicBezTo>
                        <a:pt x="69" y="781"/>
                        <a:pt x="66" y="780"/>
                        <a:pt x="64" y="779"/>
                      </a:cubicBezTo>
                      <a:cubicBezTo>
                        <a:pt x="61" y="778"/>
                        <a:pt x="59" y="777"/>
                        <a:pt x="58" y="777"/>
                      </a:cubicBezTo>
                      <a:cubicBezTo>
                        <a:pt x="57" y="776"/>
                        <a:pt x="57" y="776"/>
                        <a:pt x="57" y="776"/>
                      </a:cubicBezTo>
                      <a:cubicBezTo>
                        <a:pt x="57" y="776"/>
                        <a:pt x="57" y="776"/>
                        <a:pt x="57" y="776"/>
                      </a:cubicBezTo>
                      <a:cubicBezTo>
                        <a:pt x="55" y="776"/>
                        <a:pt x="53" y="775"/>
                        <a:pt x="51" y="775"/>
                      </a:cubicBezTo>
                      <a:cubicBezTo>
                        <a:pt x="51" y="775"/>
                        <a:pt x="50" y="774"/>
                        <a:pt x="49" y="774"/>
                      </a:cubicBezTo>
                      <a:cubicBezTo>
                        <a:pt x="48" y="773"/>
                        <a:pt x="46" y="773"/>
                        <a:pt x="46" y="772"/>
                      </a:cubicBezTo>
                      <a:cubicBezTo>
                        <a:pt x="45" y="771"/>
                        <a:pt x="43" y="770"/>
                        <a:pt x="42" y="770"/>
                      </a:cubicBezTo>
                      <a:cubicBezTo>
                        <a:pt x="42" y="770"/>
                        <a:pt x="42" y="770"/>
                        <a:pt x="42" y="770"/>
                      </a:cubicBezTo>
                      <a:cubicBezTo>
                        <a:pt x="42" y="770"/>
                        <a:pt x="42" y="770"/>
                        <a:pt x="42" y="770"/>
                      </a:cubicBezTo>
                      <a:cubicBezTo>
                        <a:pt x="42" y="769"/>
                        <a:pt x="42" y="769"/>
                        <a:pt x="42" y="769"/>
                      </a:cubicBezTo>
                      <a:cubicBezTo>
                        <a:pt x="42" y="769"/>
                        <a:pt x="41" y="768"/>
                        <a:pt x="37" y="766"/>
                      </a:cubicBezTo>
                      <a:cubicBezTo>
                        <a:pt x="35" y="764"/>
                        <a:pt x="31" y="762"/>
                        <a:pt x="29" y="761"/>
                      </a:cubicBezTo>
                      <a:cubicBezTo>
                        <a:pt x="27" y="759"/>
                        <a:pt x="25" y="758"/>
                        <a:pt x="24" y="756"/>
                      </a:cubicBezTo>
                      <a:cubicBezTo>
                        <a:pt x="24" y="756"/>
                        <a:pt x="24" y="756"/>
                        <a:pt x="24" y="756"/>
                      </a:cubicBezTo>
                      <a:cubicBezTo>
                        <a:pt x="24" y="756"/>
                        <a:pt x="24" y="756"/>
                        <a:pt x="24" y="756"/>
                      </a:cubicBezTo>
                      <a:cubicBezTo>
                        <a:pt x="23" y="755"/>
                        <a:pt x="22" y="754"/>
                        <a:pt x="21" y="752"/>
                      </a:cubicBezTo>
                      <a:cubicBezTo>
                        <a:pt x="20" y="750"/>
                        <a:pt x="20" y="749"/>
                        <a:pt x="20" y="749"/>
                      </a:cubicBezTo>
                      <a:cubicBezTo>
                        <a:pt x="21" y="748"/>
                        <a:pt x="21" y="748"/>
                        <a:pt x="21" y="748"/>
                      </a:cubicBezTo>
                      <a:cubicBezTo>
                        <a:pt x="21" y="747"/>
                        <a:pt x="21" y="747"/>
                        <a:pt x="21" y="747"/>
                      </a:cubicBezTo>
                      <a:cubicBezTo>
                        <a:pt x="20" y="747"/>
                        <a:pt x="20" y="746"/>
                        <a:pt x="20" y="746"/>
                      </a:cubicBezTo>
                      <a:cubicBezTo>
                        <a:pt x="19" y="746"/>
                        <a:pt x="19" y="745"/>
                        <a:pt x="19" y="745"/>
                      </a:cubicBezTo>
                      <a:cubicBezTo>
                        <a:pt x="18" y="744"/>
                        <a:pt x="18" y="744"/>
                        <a:pt x="17" y="744"/>
                      </a:cubicBezTo>
                      <a:cubicBezTo>
                        <a:pt x="17" y="744"/>
                        <a:pt x="17" y="744"/>
                        <a:pt x="17" y="744"/>
                      </a:cubicBezTo>
                      <a:cubicBezTo>
                        <a:pt x="17" y="744"/>
                        <a:pt x="17" y="744"/>
                        <a:pt x="17" y="744"/>
                      </a:cubicBezTo>
                      <a:cubicBezTo>
                        <a:pt x="17" y="743"/>
                        <a:pt x="16" y="742"/>
                        <a:pt x="15" y="742"/>
                      </a:cubicBezTo>
                      <a:cubicBezTo>
                        <a:pt x="15" y="742"/>
                        <a:pt x="15" y="742"/>
                        <a:pt x="15" y="742"/>
                      </a:cubicBezTo>
                      <a:cubicBezTo>
                        <a:pt x="15" y="742"/>
                        <a:pt x="15" y="742"/>
                        <a:pt x="15" y="742"/>
                      </a:cubicBezTo>
                      <a:cubicBezTo>
                        <a:pt x="15" y="742"/>
                        <a:pt x="15" y="741"/>
                        <a:pt x="15" y="741"/>
                      </a:cubicBezTo>
                      <a:cubicBezTo>
                        <a:pt x="15" y="740"/>
                        <a:pt x="14" y="740"/>
                        <a:pt x="14" y="740"/>
                      </a:cubicBezTo>
                      <a:cubicBezTo>
                        <a:pt x="14" y="739"/>
                        <a:pt x="14" y="739"/>
                        <a:pt x="14" y="739"/>
                      </a:cubicBezTo>
                      <a:cubicBezTo>
                        <a:pt x="14" y="739"/>
                        <a:pt x="14" y="739"/>
                        <a:pt x="14" y="739"/>
                      </a:cubicBezTo>
                      <a:cubicBezTo>
                        <a:pt x="14" y="739"/>
                        <a:pt x="14" y="738"/>
                        <a:pt x="14" y="738"/>
                      </a:cubicBezTo>
                      <a:cubicBezTo>
                        <a:pt x="14" y="738"/>
                        <a:pt x="14" y="737"/>
                        <a:pt x="14" y="737"/>
                      </a:cubicBezTo>
                      <a:cubicBezTo>
                        <a:pt x="14" y="737"/>
                        <a:pt x="14" y="737"/>
                        <a:pt x="14" y="737"/>
                      </a:cubicBezTo>
                      <a:cubicBezTo>
                        <a:pt x="14" y="736"/>
                        <a:pt x="14" y="736"/>
                        <a:pt x="14" y="736"/>
                      </a:cubicBezTo>
                      <a:cubicBezTo>
                        <a:pt x="14" y="735"/>
                        <a:pt x="14" y="734"/>
                        <a:pt x="13" y="734"/>
                      </a:cubicBezTo>
                      <a:cubicBezTo>
                        <a:pt x="13" y="734"/>
                        <a:pt x="13" y="734"/>
                        <a:pt x="13" y="734"/>
                      </a:cubicBezTo>
                      <a:cubicBezTo>
                        <a:pt x="13" y="733"/>
                        <a:pt x="13" y="732"/>
                        <a:pt x="14" y="731"/>
                      </a:cubicBezTo>
                      <a:cubicBezTo>
                        <a:pt x="15" y="730"/>
                        <a:pt x="18" y="728"/>
                        <a:pt x="19" y="727"/>
                      </a:cubicBezTo>
                      <a:cubicBezTo>
                        <a:pt x="22" y="727"/>
                        <a:pt x="25" y="725"/>
                        <a:pt x="26" y="724"/>
                      </a:cubicBezTo>
                      <a:cubicBezTo>
                        <a:pt x="26" y="724"/>
                        <a:pt x="27" y="723"/>
                        <a:pt x="28" y="723"/>
                      </a:cubicBezTo>
                      <a:cubicBezTo>
                        <a:pt x="28" y="722"/>
                        <a:pt x="29" y="722"/>
                        <a:pt x="29" y="722"/>
                      </a:cubicBezTo>
                      <a:cubicBezTo>
                        <a:pt x="33" y="719"/>
                        <a:pt x="33" y="719"/>
                        <a:pt x="33" y="719"/>
                      </a:cubicBezTo>
                      <a:cubicBezTo>
                        <a:pt x="27" y="720"/>
                        <a:pt x="27" y="720"/>
                        <a:pt x="27" y="720"/>
                      </a:cubicBezTo>
                      <a:cubicBezTo>
                        <a:pt x="26" y="720"/>
                        <a:pt x="25" y="721"/>
                        <a:pt x="24" y="721"/>
                      </a:cubicBezTo>
                      <a:cubicBezTo>
                        <a:pt x="23" y="722"/>
                        <a:pt x="22" y="723"/>
                        <a:pt x="21" y="723"/>
                      </a:cubicBezTo>
                      <a:cubicBezTo>
                        <a:pt x="21" y="723"/>
                        <a:pt x="20" y="723"/>
                        <a:pt x="19" y="724"/>
                      </a:cubicBezTo>
                      <a:cubicBezTo>
                        <a:pt x="19" y="724"/>
                        <a:pt x="18" y="724"/>
                        <a:pt x="18" y="724"/>
                      </a:cubicBezTo>
                      <a:cubicBezTo>
                        <a:pt x="18" y="724"/>
                        <a:pt x="18" y="724"/>
                        <a:pt x="18" y="724"/>
                      </a:cubicBezTo>
                      <a:cubicBezTo>
                        <a:pt x="17" y="724"/>
                        <a:pt x="17" y="724"/>
                        <a:pt x="17" y="724"/>
                      </a:cubicBezTo>
                      <a:cubicBezTo>
                        <a:pt x="17" y="725"/>
                        <a:pt x="16" y="725"/>
                        <a:pt x="16" y="725"/>
                      </a:cubicBezTo>
                      <a:cubicBezTo>
                        <a:pt x="15" y="726"/>
                        <a:pt x="13" y="727"/>
                        <a:pt x="12" y="728"/>
                      </a:cubicBezTo>
                      <a:cubicBezTo>
                        <a:pt x="9" y="731"/>
                        <a:pt x="9" y="731"/>
                        <a:pt x="9" y="731"/>
                      </a:cubicBezTo>
                      <a:cubicBezTo>
                        <a:pt x="9" y="731"/>
                        <a:pt x="9" y="731"/>
                        <a:pt x="9" y="731"/>
                      </a:cubicBezTo>
                      <a:cubicBezTo>
                        <a:pt x="9" y="731"/>
                        <a:pt x="9" y="732"/>
                        <a:pt x="8" y="732"/>
                      </a:cubicBezTo>
                      <a:cubicBezTo>
                        <a:pt x="8" y="732"/>
                        <a:pt x="8" y="732"/>
                        <a:pt x="7" y="732"/>
                      </a:cubicBezTo>
                      <a:cubicBezTo>
                        <a:pt x="7" y="732"/>
                        <a:pt x="7" y="732"/>
                        <a:pt x="6" y="732"/>
                      </a:cubicBezTo>
                      <a:cubicBezTo>
                        <a:pt x="6" y="732"/>
                        <a:pt x="6" y="732"/>
                        <a:pt x="6" y="732"/>
                      </a:cubicBezTo>
                      <a:cubicBezTo>
                        <a:pt x="6" y="732"/>
                        <a:pt x="6" y="732"/>
                        <a:pt x="6" y="732"/>
                      </a:cubicBezTo>
                      <a:cubicBezTo>
                        <a:pt x="4" y="732"/>
                        <a:pt x="2" y="730"/>
                        <a:pt x="2" y="730"/>
                      </a:cubicBezTo>
                      <a:cubicBezTo>
                        <a:pt x="1" y="728"/>
                        <a:pt x="0" y="727"/>
                        <a:pt x="0" y="727"/>
                      </a:cubicBezTo>
                      <a:cubicBezTo>
                        <a:pt x="0" y="727"/>
                        <a:pt x="0" y="727"/>
                        <a:pt x="0" y="727"/>
                      </a:cubicBezTo>
                      <a:cubicBezTo>
                        <a:pt x="2" y="722"/>
                        <a:pt x="2" y="722"/>
                        <a:pt x="2" y="722"/>
                      </a:cubicBezTo>
                      <a:cubicBezTo>
                        <a:pt x="3" y="720"/>
                        <a:pt x="3" y="720"/>
                        <a:pt x="3" y="720"/>
                      </a:cubicBezTo>
                      <a:cubicBezTo>
                        <a:pt x="4" y="718"/>
                        <a:pt x="6" y="716"/>
                        <a:pt x="7" y="715"/>
                      </a:cubicBezTo>
                      <a:cubicBezTo>
                        <a:pt x="7" y="715"/>
                        <a:pt x="7" y="715"/>
                        <a:pt x="7" y="715"/>
                      </a:cubicBezTo>
                      <a:cubicBezTo>
                        <a:pt x="7" y="715"/>
                        <a:pt x="7" y="715"/>
                        <a:pt x="7" y="715"/>
                      </a:cubicBezTo>
                      <a:cubicBezTo>
                        <a:pt x="8" y="714"/>
                        <a:pt x="11" y="713"/>
                        <a:pt x="13" y="712"/>
                      </a:cubicBezTo>
                      <a:cubicBezTo>
                        <a:pt x="15" y="711"/>
                        <a:pt x="18" y="711"/>
                        <a:pt x="21" y="711"/>
                      </a:cubicBezTo>
                      <a:cubicBezTo>
                        <a:pt x="29" y="711"/>
                        <a:pt x="29" y="711"/>
                        <a:pt x="29" y="711"/>
                      </a:cubicBezTo>
                      <a:cubicBezTo>
                        <a:pt x="30" y="711"/>
                        <a:pt x="30" y="711"/>
                        <a:pt x="31" y="711"/>
                      </a:cubicBezTo>
                      <a:cubicBezTo>
                        <a:pt x="32" y="711"/>
                        <a:pt x="34" y="711"/>
                        <a:pt x="34" y="710"/>
                      </a:cubicBezTo>
                      <a:cubicBezTo>
                        <a:pt x="34" y="709"/>
                        <a:pt x="34" y="709"/>
                        <a:pt x="34" y="709"/>
                      </a:cubicBezTo>
                      <a:cubicBezTo>
                        <a:pt x="34" y="703"/>
                        <a:pt x="34" y="703"/>
                        <a:pt x="34" y="703"/>
                      </a:cubicBezTo>
                      <a:cubicBezTo>
                        <a:pt x="34" y="701"/>
                        <a:pt x="35" y="697"/>
                        <a:pt x="36" y="695"/>
                      </a:cubicBezTo>
                      <a:cubicBezTo>
                        <a:pt x="37" y="694"/>
                        <a:pt x="38" y="693"/>
                        <a:pt x="38" y="693"/>
                      </a:cubicBezTo>
                      <a:cubicBezTo>
                        <a:pt x="39" y="693"/>
                        <a:pt x="39" y="693"/>
                        <a:pt x="40" y="694"/>
                      </a:cubicBezTo>
                      <a:cubicBezTo>
                        <a:pt x="40" y="695"/>
                        <a:pt x="41" y="695"/>
                        <a:pt x="42" y="695"/>
                      </a:cubicBezTo>
                      <a:cubicBezTo>
                        <a:pt x="42" y="695"/>
                        <a:pt x="43" y="695"/>
                        <a:pt x="43" y="695"/>
                      </a:cubicBezTo>
                      <a:cubicBezTo>
                        <a:pt x="44" y="694"/>
                        <a:pt x="45" y="694"/>
                        <a:pt x="46" y="694"/>
                      </a:cubicBezTo>
                      <a:cubicBezTo>
                        <a:pt x="46" y="694"/>
                        <a:pt x="47" y="694"/>
                        <a:pt x="48" y="695"/>
                      </a:cubicBezTo>
                      <a:cubicBezTo>
                        <a:pt x="48" y="695"/>
                        <a:pt x="49" y="696"/>
                        <a:pt x="50" y="696"/>
                      </a:cubicBezTo>
                      <a:cubicBezTo>
                        <a:pt x="51" y="696"/>
                        <a:pt x="51" y="696"/>
                        <a:pt x="51" y="696"/>
                      </a:cubicBezTo>
                      <a:cubicBezTo>
                        <a:pt x="51" y="695"/>
                        <a:pt x="51" y="695"/>
                        <a:pt x="51" y="695"/>
                      </a:cubicBezTo>
                      <a:cubicBezTo>
                        <a:pt x="52" y="695"/>
                        <a:pt x="52" y="695"/>
                        <a:pt x="52" y="695"/>
                      </a:cubicBezTo>
                      <a:cubicBezTo>
                        <a:pt x="54" y="695"/>
                        <a:pt x="55" y="696"/>
                        <a:pt x="56" y="697"/>
                      </a:cubicBezTo>
                      <a:cubicBezTo>
                        <a:pt x="56" y="697"/>
                        <a:pt x="56" y="697"/>
                        <a:pt x="56" y="697"/>
                      </a:cubicBezTo>
                      <a:cubicBezTo>
                        <a:pt x="56" y="697"/>
                        <a:pt x="56" y="697"/>
                        <a:pt x="56" y="697"/>
                      </a:cubicBezTo>
                      <a:cubicBezTo>
                        <a:pt x="57" y="697"/>
                        <a:pt x="58" y="698"/>
                        <a:pt x="59" y="698"/>
                      </a:cubicBezTo>
                      <a:cubicBezTo>
                        <a:pt x="60" y="698"/>
                        <a:pt x="61" y="697"/>
                        <a:pt x="62" y="697"/>
                      </a:cubicBezTo>
                      <a:cubicBezTo>
                        <a:pt x="62" y="697"/>
                        <a:pt x="62" y="697"/>
                        <a:pt x="62" y="697"/>
                      </a:cubicBezTo>
                      <a:cubicBezTo>
                        <a:pt x="62" y="697"/>
                        <a:pt x="62" y="697"/>
                        <a:pt x="62" y="697"/>
                      </a:cubicBezTo>
                      <a:cubicBezTo>
                        <a:pt x="62" y="696"/>
                        <a:pt x="63" y="696"/>
                        <a:pt x="65" y="696"/>
                      </a:cubicBezTo>
                      <a:cubicBezTo>
                        <a:pt x="66" y="696"/>
                        <a:pt x="68" y="696"/>
                        <a:pt x="69" y="697"/>
                      </a:cubicBezTo>
                      <a:cubicBezTo>
                        <a:pt x="69" y="697"/>
                        <a:pt x="69" y="697"/>
                        <a:pt x="69" y="697"/>
                      </a:cubicBezTo>
                      <a:cubicBezTo>
                        <a:pt x="70" y="697"/>
                        <a:pt x="70" y="697"/>
                        <a:pt x="70" y="697"/>
                      </a:cubicBezTo>
                      <a:cubicBezTo>
                        <a:pt x="73" y="697"/>
                        <a:pt x="77" y="698"/>
                        <a:pt x="78" y="698"/>
                      </a:cubicBezTo>
                      <a:cubicBezTo>
                        <a:pt x="78" y="698"/>
                        <a:pt x="78" y="698"/>
                        <a:pt x="78" y="698"/>
                      </a:cubicBezTo>
                      <a:cubicBezTo>
                        <a:pt x="78" y="698"/>
                        <a:pt x="78" y="698"/>
                        <a:pt x="78" y="698"/>
                      </a:cubicBezTo>
                      <a:cubicBezTo>
                        <a:pt x="80" y="698"/>
                        <a:pt x="82" y="700"/>
                        <a:pt x="82" y="701"/>
                      </a:cubicBezTo>
                      <a:cubicBezTo>
                        <a:pt x="83" y="702"/>
                        <a:pt x="86" y="704"/>
                        <a:pt x="88" y="704"/>
                      </a:cubicBezTo>
                      <a:cubicBezTo>
                        <a:pt x="89" y="704"/>
                        <a:pt x="92" y="704"/>
                        <a:pt x="93" y="704"/>
                      </a:cubicBezTo>
                      <a:cubicBezTo>
                        <a:pt x="94" y="704"/>
                        <a:pt x="95" y="704"/>
                        <a:pt x="96" y="704"/>
                      </a:cubicBezTo>
                      <a:cubicBezTo>
                        <a:pt x="102" y="704"/>
                        <a:pt x="102" y="704"/>
                        <a:pt x="102" y="704"/>
                      </a:cubicBezTo>
                      <a:cubicBezTo>
                        <a:pt x="104" y="704"/>
                        <a:pt x="105" y="703"/>
                        <a:pt x="105" y="703"/>
                      </a:cubicBezTo>
                      <a:cubicBezTo>
                        <a:pt x="106" y="702"/>
                        <a:pt x="106" y="702"/>
                        <a:pt x="106" y="702"/>
                      </a:cubicBezTo>
                      <a:cubicBezTo>
                        <a:pt x="106" y="702"/>
                        <a:pt x="106" y="702"/>
                        <a:pt x="106" y="702"/>
                      </a:cubicBezTo>
                      <a:cubicBezTo>
                        <a:pt x="106" y="701"/>
                        <a:pt x="107" y="699"/>
                        <a:pt x="109" y="699"/>
                      </a:cubicBezTo>
                      <a:cubicBezTo>
                        <a:pt x="109" y="699"/>
                        <a:pt x="109" y="699"/>
                        <a:pt x="109" y="699"/>
                      </a:cubicBezTo>
                      <a:cubicBezTo>
                        <a:pt x="109" y="699"/>
                        <a:pt x="109" y="699"/>
                        <a:pt x="109" y="699"/>
                      </a:cubicBezTo>
                      <a:cubicBezTo>
                        <a:pt x="110" y="698"/>
                        <a:pt x="112" y="698"/>
                        <a:pt x="113" y="698"/>
                      </a:cubicBezTo>
                      <a:cubicBezTo>
                        <a:pt x="114" y="697"/>
                        <a:pt x="115" y="697"/>
                        <a:pt x="116" y="696"/>
                      </a:cubicBezTo>
                      <a:cubicBezTo>
                        <a:pt x="117" y="696"/>
                        <a:pt x="120" y="695"/>
                        <a:pt x="123" y="694"/>
                      </a:cubicBezTo>
                      <a:cubicBezTo>
                        <a:pt x="123" y="694"/>
                        <a:pt x="123" y="694"/>
                        <a:pt x="123" y="694"/>
                      </a:cubicBezTo>
                      <a:cubicBezTo>
                        <a:pt x="124" y="694"/>
                        <a:pt x="124" y="694"/>
                        <a:pt x="124" y="694"/>
                      </a:cubicBezTo>
                      <a:cubicBezTo>
                        <a:pt x="124" y="694"/>
                        <a:pt x="125" y="694"/>
                        <a:pt x="126" y="694"/>
                      </a:cubicBezTo>
                      <a:cubicBezTo>
                        <a:pt x="126" y="694"/>
                        <a:pt x="127" y="694"/>
                        <a:pt x="128" y="694"/>
                      </a:cubicBezTo>
                      <a:cubicBezTo>
                        <a:pt x="128" y="694"/>
                        <a:pt x="129" y="694"/>
                        <a:pt x="130" y="694"/>
                      </a:cubicBezTo>
                      <a:cubicBezTo>
                        <a:pt x="130" y="694"/>
                        <a:pt x="130" y="694"/>
                        <a:pt x="130" y="694"/>
                      </a:cubicBezTo>
                      <a:cubicBezTo>
                        <a:pt x="130" y="694"/>
                        <a:pt x="130" y="694"/>
                        <a:pt x="130" y="694"/>
                      </a:cubicBezTo>
                      <a:cubicBezTo>
                        <a:pt x="131" y="695"/>
                        <a:pt x="132" y="697"/>
                        <a:pt x="132" y="698"/>
                      </a:cubicBezTo>
                      <a:cubicBezTo>
                        <a:pt x="131" y="699"/>
                        <a:pt x="131" y="699"/>
                        <a:pt x="131" y="699"/>
                      </a:cubicBezTo>
                      <a:cubicBezTo>
                        <a:pt x="132" y="699"/>
                        <a:pt x="132" y="699"/>
                        <a:pt x="132" y="699"/>
                      </a:cubicBezTo>
                      <a:cubicBezTo>
                        <a:pt x="132" y="700"/>
                        <a:pt x="134" y="702"/>
                        <a:pt x="136" y="703"/>
                      </a:cubicBezTo>
                      <a:cubicBezTo>
                        <a:pt x="136" y="703"/>
                        <a:pt x="136" y="703"/>
                        <a:pt x="136" y="703"/>
                      </a:cubicBezTo>
                      <a:cubicBezTo>
                        <a:pt x="136" y="703"/>
                        <a:pt x="136" y="703"/>
                        <a:pt x="136" y="703"/>
                      </a:cubicBezTo>
                      <a:cubicBezTo>
                        <a:pt x="137" y="703"/>
                        <a:pt x="138" y="703"/>
                        <a:pt x="140" y="703"/>
                      </a:cubicBezTo>
                      <a:cubicBezTo>
                        <a:pt x="141" y="703"/>
                        <a:pt x="142" y="703"/>
                        <a:pt x="143" y="703"/>
                      </a:cubicBezTo>
                      <a:cubicBezTo>
                        <a:pt x="145" y="703"/>
                        <a:pt x="148" y="701"/>
                        <a:pt x="148" y="701"/>
                      </a:cubicBezTo>
                      <a:cubicBezTo>
                        <a:pt x="150" y="699"/>
                        <a:pt x="152" y="698"/>
                        <a:pt x="154" y="698"/>
                      </a:cubicBezTo>
                      <a:cubicBezTo>
                        <a:pt x="155" y="698"/>
                        <a:pt x="157" y="697"/>
                        <a:pt x="157" y="697"/>
                      </a:cubicBezTo>
                      <a:cubicBezTo>
                        <a:pt x="158" y="694"/>
                        <a:pt x="158" y="693"/>
                        <a:pt x="157" y="692"/>
                      </a:cubicBezTo>
                      <a:cubicBezTo>
                        <a:pt x="157" y="692"/>
                        <a:pt x="157" y="692"/>
                        <a:pt x="157" y="692"/>
                      </a:cubicBezTo>
                      <a:cubicBezTo>
                        <a:pt x="157" y="692"/>
                        <a:pt x="157" y="692"/>
                        <a:pt x="157" y="692"/>
                      </a:cubicBezTo>
                      <a:cubicBezTo>
                        <a:pt x="156" y="691"/>
                        <a:pt x="155" y="689"/>
                        <a:pt x="155" y="687"/>
                      </a:cubicBezTo>
                      <a:cubicBezTo>
                        <a:pt x="155" y="686"/>
                        <a:pt x="155" y="684"/>
                        <a:pt x="156" y="683"/>
                      </a:cubicBezTo>
                      <a:cubicBezTo>
                        <a:pt x="157" y="683"/>
                        <a:pt x="158" y="682"/>
                        <a:pt x="158" y="681"/>
                      </a:cubicBezTo>
                      <a:cubicBezTo>
                        <a:pt x="158" y="681"/>
                        <a:pt x="158" y="681"/>
                        <a:pt x="158" y="681"/>
                      </a:cubicBezTo>
                      <a:cubicBezTo>
                        <a:pt x="158" y="680"/>
                        <a:pt x="158" y="680"/>
                        <a:pt x="158" y="680"/>
                      </a:cubicBezTo>
                      <a:cubicBezTo>
                        <a:pt x="158" y="679"/>
                        <a:pt x="158" y="679"/>
                        <a:pt x="158" y="678"/>
                      </a:cubicBezTo>
                      <a:cubicBezTo>
                        <a:pt x="157" y="677"/>
                        <a:pt x="157" y="675"/>
                        <a:pt x="157" y="674"/>
                      </a:cubicBezTo>
                      <a:cubicBezTo>
                        <a:pt x="157" y="674"/>
                        <a:pt x="157" y="674"/>
                        <a:pt x="157" y="674"/>
                      </a:cubicBezTo>
                      <a:cubicBezTo>
                        <a:pt x="157" y="673"/>
                        <a:pt x="157" y="673"/>
                        <a:pt x="157" y="673"/>
                      </a:cubicBezTo>
                      <a:cubicBezTo>
                        <a:pt x="156" y="673"/>
                        <a:pt x="156" y="671"/>
                        <a:pt x="155" y="670"/>
                      </a:cubicBezTo>
                      <a:cubicBezTo>
                        <a:pt x="155" y="669"/>
                        <a:pt x="155" y="668"/>
                        <a:pt x="154" y="667"/>
                      </a:cubicBezTo>
                      <a:cubicBezTo>
                        <a:pt x="153" y="665"/>
                        <a:pt x="153" y="662"/>
                        <a:pt x="153" y="659"/>
                      </a:cubicBezTo>
                      <a:cubicBezTo>
                        <a:pt x="153" y="658"/>
                        <a:pt x="151" y="654"/>
                        <a:pt x="150" y="654"/>
                      </a:cubicBezTo>
                      <a:cubicBezTo>
                        <a:pt x="149" y="652"/>
                        <a:pt x="147" y="650"/>
                        <a:pt x="147" y="648"/>
                      </a:cubicBezTo>
                      <a:cubicBezTo>
                        <a:pt x="147" y="648"/>
                        <a:pt x="147" y="648"/>
                        <a:pt x="147" y="648"/>
                      </a:cubicBezTo>
                      <a:cubicBezTo>
                        <a:pt x="147" y="647"/>
                        <a:pt x="147" y="647"/>
                        <a:pt x="147" y="647"/>
                      </a:cubicBezTo>
                      <a:cubicBezTo>
                        <a:pt x="146" y="647"/>
                        <a:pt x="146" y="646"/>
                        <a:pt x="145" y="645"/>
                      </a:cubicBezTo>
                      <a:cubicBezTo>
                        <a:pt x="145" y="644"/>
                        <a:pt x="144" y="643"/>
                        <a:pt x="144" y="642"/>
                      </a:cubicBezTo>
                      <a:cubicBezTo>
                        <a:pt x="143" y="640"/>
                        <a:pt x="142" y="637"/>
                        <a:pt x="142" y="634"/>
                      </a:cubicBezTo>
                      <a:cubicBezTo>
                        <a:pt x="142" y="632"/>
                        <a:pt x="142" y="629"/>
                        <a:pt x="143" y="626"/>
                      </a:cubicBezTo>
                      <a:cubicBezTo>
                        <a:pt x="143" y="626"/>
                        <a:pt x="143" y="626"/>
                        <a:pt x="143" y="626"/>
                      </a:cubicBezTo>
                      <a:cubicBezTo>
                        <a:pt x="143" y="625"/>
                        <a:pt x="143" y="625"/>
                        <a:pt x="143" y="625"/>
                      </a:cubicBezTo>
                      <a:cubicBezTo>
                        <a:pt x="143" y="624"/>
                        <a:pt x="141" y="623"/>
                        <a:pt x="139" y="623"/>
                      </a:cubicBezTo>
                      <a:cubicBezTo>
                        <a:pt x="136" y="624"/>
                        <a:pt x="132" y="624"/>
                        <a:pt x="130" y="624"/>
                      </a:cubicBezTo>
                      <a:cubicBezTo>
                        <a:pt x="129" y="624"/>
                        <a:pt x="126" y="623"/>
                        <a:pt x="124" y="621"/>
                      </a:cubicBezTo>
                      <a:cubicBezTo>
                        <a:pt x="122" y="620"/>
                        <a:pt x="120" y="616"/>
                        <a:pt x="118" y="613"/>
                      </a:cubicBezTo>
                      <a:cubicBezTo>
                        <a:pt x="116" y="611"/>
                        <a:pt x="115" y="607"/>
                        <a:pt x="115" y="605"/>
                      </a:cubicBezTo>
                      <a:cubicBezTo>
                        <a:pt x="115" y="603"/>
                        <a:pt x="116" y="600"/>
                        <a:pt x="118" y="598"/>
                      </a:cubicBezTo>
                      <a:cubicBezTo>
                        <a:pt x="119" y="596"/>
                        <a:pt x="119" y="592"/>
                        <a:pt x="119" y="589"/>
                      </a:cubicBezTo>
                      <a:cubicBezTo>
                        <a:pt x="119" y="588"/>
                        <a:pt x="120" y="586"/>
                        <a:pt x="120" y="584"/>
                      </a:cubicBezTo>
                      <a:cubicBezTo>
                        <a:pt x="120" y="582"/>
                        <a:pt x="120" y="580"/>
                        <a:pt x="120" y="579"/>
                      </a:cubicBezTo>
                      <a:cubicBezTo>
                        <a:pt x="121" y="576"/>
                        <a:pt x="119" y="574"/>
                        <a:pt x="117" y="573"/>
                      </a:cubicBezTo>
                      <a:cubicBezTo>
                        <a:pt x="117" y="573"/>
                        <a:pt x="117" y="573"/>
                        <a:pt x="117" y="573"/>
                      </a:cubicBezTo>
                      <a:cubicBezTo>
                        <a:pt x="117" y="572"/>
                        <a:pt x="115" y="572"/>
                        <a:pt x="112" y="572"/>
                      </a:cubicBezTo>
                      <a:cubicBezTo>
                        <a:pt x="112" y="572"/>
                        <a:pt x="110" y="572"/>
                        <a:pt x="110" y="572"/>
                      </a:cubicBezTo>
                      <a:cubicBezTo>
                        <a:pt x="108" y="572"/>
                        <a:pt x="107" y="571"/>
                        <a:pt x="105" y="571"/>
                      </a:cubicBezTo>
                      <a:cubicBezTo>
                        <a:pt x="104" y="571"/>
                        <a:pt x="103" y="571"/>
                        <a:pt x="102" y="571"/>
                      </a:cubicBezTo>
                      <a:cubicBezTo>
                        <a:pt x="102" y="571"/>
                        <a:pt x="102" y="571"/>
                        <a:pt x="102" y="571"/>
                      </a:cubicBezTo>
                      <a:cubicBezTo>
                        <a:pt x="102" y="571"/>
                        <a:pt x="102" y="571"/>
                        <a:pt x="102" y="571"/>
                      </a:cubicBezTo>
                      <a:cubicBezTo>
                        <a:pt x="102" y="571"/>
                        <a:pt x="101" y="570"/>
                        <a:pt x="100" y="569"/>
                      </a:cubicBezTo>
                      <a:cubicBezTo>
                        <a:pt x="99" y="569"/>
                        <a:pt x="98" y="568"/>
                        <a:pt x="98" y="568"/>
                      </a:cubicBezTo>
                      <a:cubicBezTo>
                        <a:pt x="97" y="567"/>
                        <a:pt x="96" y="566"/>
                        <a:pt x="95" y="565"/>
                      </a:cubicBezTo>
                      <a:cubicBezTo>
                        <a:pt x="93" y="564"/>
                        <a:pt x="92" y="564"/>
                        <a:pt x="91" y="563"/>
                      </a:cubicBezTo>
                      <a:cubicBezTo>
                        <a:pt x="91" y="563"/>
                        <a:pt x="91" y="563"/>
                        <a:pt x="91" y="563"/>
                      </a:cubicBezTo>
                      <a:cubicBezTo>
                        <a:pt x="91" y="563"/>
                        <a:pt x="91" y="563"/>
                        <a:pt x="91" y="563"/>
                      </a:cubicBezTo>
                      <a:cubicBezTo>
                        <a:pt x="90" y="562"/>
                        <a:pt x="89" y="560"/>
                        <a:pt x="88" y="559"/>
                      </a:cubicBezTo>
                      <a:cubicBezTo>
                        <a:pt x="88" y="558"/>
                        <a:pt x="88" y="557"/>
                        <a:pt x="88" y="556"/>
                      </a:cubicBezTo>
                      <a:cubicBezTo>
                        <a:pt x="88" y="554"/>
                        <a:pt x="89" y="552"/>
                        <a:pt x="89" y="551"/>
                      </a:cubicBezTo>
                      <a:cubicBezTo>
                        <a:pt x="89" y="549"/>
                        <a:pt x="89" y="549"/>
                        <a:pt x="89" y="549"/>
                      </a:cubicBezTo>
                      <a:cubicBezTo>
                        <a:pt x="90" y="547"/>
                        <a:pt x="91" y="545"/>
                        <a:pt x="92" y="542"/>
                      </a:cubicBezTo>
                      <a:cubicBezTo>
                        <a:pt x="93" y="541"/>
                        <a:pt x="95" y="538"/>
                        <a:pt x="96" y="537"/>
                      </a:cubicBezTo>
                      <a:cubicBezTo>
                        <a:pt x="96" y="537"/>
                        <a:pt x="96" y="537"/>
                        <a:pt x="96" y="537"/>
                      </a:cubicBezTo>
                      <a:cubicBezTo>
                        <a:pt x="96" y="537"/>
                        <a:pt x="96" y="537"/>
                        <a:pt x="96" y="537"/>
                      </a:cubicBezTo>
                      <a:cubicBezTo>
                        <a:pt x="96" y="536"/>
                        <a:pt x="98" y="535"/>
                        <a:pt x="99" y="534"/>
                      </a:cubicBezTo>
                      <a:cubicBezTo>
                        <a:pt x="100" y="533"/>
                        <a:pt x="100" y="533"/>
                        <a:pt x="101" y="532"/>
                      </a:cubicBezTo>
                      <a:cubicBezTo>
                        <a:pt x="102" y="532"/>
                        <a:pt x="104" y="530"/>
                        <a:pt x="106" y="529"/>
                      </a:cubicBezTo>
                      <a:cubicBezTo>
                        <a:pt x="107" y="528"/>
                        <a:pt x="108" y="527"/>
                        <a:pt x="109" y="527"/>
                      </a:cubicBezTo>
                      <a:cubicBezTo>
                        <a:pt x="112" y="525"/>
                        <a:pt x="114" y="522"/>
                        <a:pt x="114" y="521"/>
                      </a:cubicBezTo>
                      <a:cubicBezTo>
                        <a:pt x="115" y="519"/>
                        <a:pt x="117" y="517"/>
                        <a:pt x="118" y="516"/>
                      </a:cubicBezTo>
                      <a:cubicBezTo>
                        <a:pt x="118" y="516"/>
                        <a:pt x="118" y="516"/>
                        <a:pt x="118" y="516"/>
                      </a:cubicBezTo>
                      <a:cubicBezTo>
                        <a:pt x="118" y="516"/>
                        <a:pt x="118" y="516"/>
                        <a:pt x="118" y="516"/>
                      </a:cubicBezTo>
                      <a:cubicBezTo>
                        <a:pt x="119" y="516"/>
                        <a:pt x="119" y="516"/>
                        <a:pt x="120" y="514"/>
                      </a:cubicBezTo>
                      <a:cubicBezTo>
                        <a:pt x="120" y="514"/>
                        <a:pt x="121" y="513"/>
                        <a:pt x="121" y="513"/>
                      </a:cubicBezTo>
                      <a:cubicBezTo>
                        <a:pt x="121" y="513"/>
                        <a:pt x="121" y="513"/>
                        <a:pt x="121" y="513"/>
                      </a:cubicBezTo>
                      <a:cubicBezTo>
                        <a:pt x="121" y="511"/>
                        <a:pt x="122" y="510"/>
                        <a:pt x="123" y="508"/>
                      </a:cubicBezTo>
                      <a:cubicBezTo>
                        <a:pt x="123" y="508"/>
                        <a:pt x="124" y="507"/>
                        <a:pt x="124" y="507"/>
                      </a:cubicBezTo>
                      <a:cubicBezTo>
                        <a:pt x="126" y="505"/>
                        <a:pt x="128" y="503"/>
                        <a:pt x="130" y="502"/>
                      </a:cubicBezTo>
                      <a:cubicBezTo>
                        <a:pt x="131" y="501"/>
                        <a:pt x="133" y="500"/>
                        <a:pt x="135" y="499"/>
                      </a:cubicBezTo>
                      <a:cubicBezTo>
                        <a:pt x="137" y="498"/>
                        <a:pt x="138" y="497"/>
                        <a:pt x="140" y="496"/>
                      </a:cubicBezTo>
                      <a:cubicBezTo>
                        <a:pt x="143" y="496"/>
                        <a:pt x="145" y="495"/>
                        <a:pt x="147" y="495"/>
                      </a:cubicBezTo>
                      <a:cubicBezTo>
                        <a:pt x="149" y="496"/>
                        <a:pt x="150" y="497"/>
                        <a:pt x="150" y="499"/>
                      </a:cubicBezTo>
                      <a:cubicBezTo>
                        <a:pt x="150" y="499"/>
                        <a:pt x="150" y="499"/>
                        <a:pt x="150" y="499"/>
                      </a:cubicBezTo>
                      <a:cubicBezTo>
                        <a:pt x="150" y="499"/>
                        <a:pt x="150" y="499"/>
                        <a:pt x="150" y="499"/>
                      </a:cubicBezTo>
                      <a:cubicBezTo>
                        <a:pt x="150" y="500"/>
                        <a:pt x="150" y="501"/>
                        <a:pt x="151" y="502"/>
                      </a:cubicBezTo>
                      <a:cubicBezTo>
                        <a:pt x="151" y="503"/>
                        <a:pt x="151" y="504"/>
                        <a:pt x="152" y="505"/>
                      </a:cubicBezTo>
                      <a:cubicBezTo>
                        <a:pt x="152" y="506"/>
                        <a:pt x="152" y="507"/>
                        <a:pt x="153" y="509"/>
                      </a:cubicBezTo>
                      <a:cubicBezTo>
                        <a:pt x="154" y="510"/>
                        <a:pt x="154" y="510"/>
                        <a:pt x="154" y="510"/>
                      </a:cubicBezTo>
                      <a:cubicBezTo>
                        <a:pt x="155" y="511"/>
                        <a:pt x="155" y="511"/>
                        <a:pt x="155" y="511"/>
                      </a:cubicBezTo>
                      <a:cubicBezTo>
                        <a:pt x="158" y="512"/>
                        <a:pt x="159" y="513"/>
                        <a:pt x="160" y="513"/>
                      </a:cubicBezTo>
                      <a:cubicBezTo>
                        <a:pt x="165" y="513"/>
                        <a:pt x="167" y="512"/>
                        <a:pt x="169" y="512"/>
                      </a:cubicBezTo>
                      <a:cubicBezTo>
                        <a:pt x="170" y="511"/>
                        <a:pt x="171" y="511"/>
                        <a:pt x="173" y="510"/>
                      </a:cubicBezTo>
                      <a:cubicBezTo>
                        <a:pt x="175" y="510"/>
                        <a:pt x="176" y="510"/>
                        <a:pt x="177" y="509"/>
                      </a:cubicBezTo>
                      <a:cubicBezTo>
                        <a:pt x="179" y="508"/>
                        <a:pt x="184" y="508"/>
                        <a:pt x="186" y="508"/>
                      </a:cubicBezTo>
                      <a:cubicBezTo>
                        <a:pt x="188" y="508"/>
                        <a:pt x="190" y="508"/>
                        <a:pt x="191" y="507"/>
                      </a:cubicBezTo>
                      <a:cubicBezTo>
                        <a:pt x="193" y="507"/>
                        <a:pt x="195" y="507"/>
                        <a:pt x="196" y="507"/>
                      </a:cubicBezTo>
                      <a:cubicBezTo>
                        <a:pt x="198" y="506"/>
                        <a:pt x="204" y="505"/>
                        <a:pt x="207" y="505"/>
                      </a:cubicBezTo>
                      <a:cubicBezTo>
                        <a:pt x="208" y="505"/>
                        <a:pt x="210" y="504"/>
                        <a:pt x="211" y="504"/>
                      </a:cubicBezTo>
                      <a:cubicBezTo>
                        <a:pt x="212" y="503"/>
                        <a:pt x="213" y="503"/>
                        <a:pt x="214" y="503"/>
                      </a:cubicBezTo>
                      <a:cubicBezTo>
                        <a:pt x="214" y="503"/>
                        <a:pt x="214" y="503"/>
                        <a:pt x="214" y="503"/>
                      </a:cubicBezTo>
                      <a:cubicBezTo>
                        <a:pt x="214" y="503"/>
                        <a:pt x="214" y="503"/>
                        <a:pt x="214" y="503"/>
                      </a:cubicBezTo>
                      <a:cubicBezTo>
                        <a:pt x="216" y="502"/>
                        <a:pt x="217" y="499"/>
                        <a:pt x="217" y="498"/>
                      </a:cubicBezTo>
                      <a:cubicBezTo>
                        <a:pt x="217" y="496"/>
                        <a:pt x="218" y="494"/>
                        <a:pt x="220" y="492"/>
                      </a:cubicBezTo>
                      <a:cubicBezTo>
                        <a:pt x="220" y="492"/>
                        <a:pt x="220" y="492"/>
                        <a:pt x="220" y="492"/>
                      </a:cubicBezTo>
                      <a:cubicBezTo>
                        <a:pt x="220" y="492"/>
                        <a:pt x="220" y="492"/>
                        <a:pt x="220" y="492"/>
                      </a:cubicBezTo>
                      <a:cubicBezTo>
                        <a:pt x="221" y="491"/>
                        <a:pt x="223" y="489"/>
                        <a:pt x="227" y="486"/>
                      </a:cubicBezTo>
                      <a:cubicBezTo>
                        <a:pt x="230" y="484"/>
                        <a:pt x="233" y="481"/>
                        <a:pt x="233" y="480"/>
                      </a:cubicBezTo>
                      <a:cubicBezTo>
                        <a:pt x="235" y="477"/>
                        <a:pt x="236" y="474"/>
                        <a:pt x="236" y="473"/>
                      </a:cubicBezTo>
                      <a:cubicBezTo>
                        <a:pt x="237" y="472"/>
                        <a:pt x="237" y="471"/>
                        <a:pt x="237" y="469"/>
                      </a:cubicBezTo>
                      <a:cubicBezTo>
                        <a:pt x="238" y="468"/>
                        <a:pt x="238" y="467"/>
                        <a:pt x="239" y="466"/>
                      </a:cubicBezTo>
                      <a:cubicBezTo>
                        <a:pt x="239" y="465"/>
                        <a:pt x="241" y="462"/>
                        <a:pt x="244" y="461"/>
                      </a:cubicBezTo>
                      <a:cubicBezTo>
                        <a:pt x="244" y="461"/>
                        <a:pt x="244" y="461"/>
                        <a:pt x="244" y="461"/>
                      </a:cubicBezTo>
                      <a:cubicBezTo>
                        <a:pt x="244" y="461"/>
                        <a:pt x="244" y="461"/>
                        <a:pt x="244" y="461"/>
                      </a:cubicBezTo>
                      <a:cubicBezTo>
                        <a:pt x="245" y="460"/>
                        <a:pt x="247" y="459"/>
                        <a:pt x="249" y="458"/>
                      </a:cubicBezTo>
                      <a:cubicBezTo>
                        <a:pt x="251" y="457"/>
                        <a:pt x="252" y="456"/>
                        <a:pt x="253" y="456"/>
                      </a:cubicBezTo>
                      <a:cubicBezTo>
                        <a:pt x="254" y="455"/>
                        <a:pt x="256" y="454"/>
                        <a:pt x="258" y="453"/>
                      </a:cubicBezTo>
                      <a:cubicBezTo>
                        <a:pt x="259" y="452"/>
                        <a:pt x="261" y="452"/>
                        <a:pt x="262" y="451"/>
                      </a:cubicBezTo>
                      <a:cubicBezTo>
                        <a:pt x="263" y="451"/>
                        <a:pt x="263" y="451"/>
                        <a:pt x="263" y="451"/>
                      </a:cubicBezTo>
                      <a:cubicBezTo>
                        <a:pt x="263" y="451"/>
                        <a:pt x="263" y="451"/>
                        <a:pt x="263" y="451"/>
                      </a:cubicBezTo>
                      <a:cubicBezTo>
                        <a:pt x="265" y="449"/>
                        <a:pt x="268" y="448"/>
                        <a:pt x="270" y="448"/>
                      </a:cubicBezTo>
                      <a:cubicBezTo>
                        <a:pt x="270" y="448"/>
                        <a:pt x="270" y="448"/>
                        <a:pt x="270" y="448"/>
                      </a:cubicBezTo>
                      <a:cubicBezTo>
                        <a:pt x="270" y="447"/>
                        <a:pt x="270" y="447"/>
                        <a:pt x="270" y="447"/>
                      </a:cubicBezTo>
                      <a:cubicBezTo>
                        <a:pt x="271" y="447"/>
                        <a:pt x="274" y="445"/>
                        <a:pt x="275" y="443"/>
                      </a:cubicBezTo>
                      <a:cubicBezTo>
                        <a:pt x="276" y="441"/>
                        <a:pt x="278" y="439"/>
                        <a:pt x="279" y="438"/>
                      </a:cubicBezTo>
                      <a:cubicBezTo>
                        <a:pt x="279" y="438"/>
                        <a:pt x="279" y="438"/>
                        <a:pt x="279" y="438"/>
                      </a:cubicBezTo>
                      <a:cubicBezTo>
                        <a:pt x="280" y="438"/>
                        <a:pt x="280" y="438"/>
                        <a:pt x="280" y="438"/>
                      </a:cubicBezTo>
                      <a:cubicBezTo>
                        <a:pt x="280" y="437"/>
                        <a:pt x="281" y="436"/>
                        <a:pt x="282" y="435"/>
                      </a:cubicBezTo>
                      <a:cubicBezTo>
                        <a:pt x="283" y="433"/>
                        <a:pt x="284" y="432"/>
                        <a:pt x="285" y="431"/>
                      </a:cubicBezTo>
                      <a:cubicBezTo>
                        <a:pt x="285" y="431"/>
                        <a:pt x="285" y="431"/>
                        <a:pt x="285" y="431"/>
                      </a:cubicBezTo>
                      <a:cubicBezTo>
                        <a:pt x="287" y="428"/>
                        <a:pt x="288" y="424"/>
                        <a:pt x="289" y="422"/>
                      </a:cubicBezTo>
                      <a:cubicBezTo>
                        <a:pt x="290" y="420"/>
                        <a:pt x="292" y="416"/>
                        <a:pt x="293" y="413"/>
                      </a:cubicBezTo>
                      <a:cubicBezTo>
                        <a:pt x="294" y="410"/>
                        <a:pt x="295" y="406"/>
                        <a:pt x="297" y="403"/>
                      </a:cubicBezTo>
                      <a:cubicBezTo>
                        <a:pt x="298" y="400"/>
                        <a:pt x="301" y="397"/>
                        <a:pt x="303" y="396"/>
                      </a:cubicBezTo>
                      <a:cubicBezTo>
                        <a:pt x="311" y="393"/>
                        <a:pt x="311" y="393"/>
                        <a:pt x="311" y="393"/>
                      </a:cubicBezTo>
                      <a:cubicBezTo>
                        <a:pt x="313" y="393"/>
                        <a:pt x="316" y="392"/>
                        <a:pt x="317" y="391"/>
                      </a:cubicBezTo>
                      <a:cubicBezTo>
                        <a:pt x="325" y="388"/>
                        <a:pt x="325" y="388"/>
                        <a:pt x="325" y="388"/>
                      </a:cubicBezTo>
                      <a:cubicBezTo>
                        <a:pt x="327" y="387"/>
                        <a:pt x="329" y="386"/>
                        <a:pt x="329" y="386"/>
                      </a:cubicBezTo>
                      <a:cubicBezTo>
                        <a:pt x="330" y="386"/>
                        <a:pt x="330" y="386"/>
                        <a:pt x="330" y="386"/>
                      </a:cubicBezTo>
                      <a:cubicBezTo>
                        <a:pt x="330" y="384"/>
                        <a:pt x="330" y="384"/>
                        <a:pt x="330" y="384"/>
                      </a:cubicBezTo>
                      <a:cubicBezTo>
                        <a:pt x="329" y="383"/>
                        <a:pt x="329" y="382"/>
                        <a:pt x="329" y="381"/>
                      </a:cubicBezTo>
                      <a:cubicBezTo>
                        <a:pt x="329" y="381"/>
                        <a:pt x="329" y="380"/>
                        <a:pt x="329" y="380"/>
                      </a:cubicBezTo>
                      <a:cubicBezTo>
                        <a:pt x="329" y="380"/>
                        <a:pt x="329" y="380"/>
                        <a:pt x="329" y="380"/>
                      </a:cubicBezTo>
                      <a:cubicBezTo>
                        <a:pt x="328" y="380"/>
                        <a:pt x="328" y="380"/>
                        <a:pt x="328" y="380"/>
                      </a:cubicBezTo>
                      <a:cubicBezTo>
                        <a:pt x="327" y="378"/>
                        <a:pt x="327" y="377"/>
                        <a:pt x="326" y="377"/>
                      </a:cubicBezTo>
                      <a:cubicBezTo>
                        <a:pt x="326" y="376"/>
                        <a:pt x="326" y="376"/>
                        <a:pt x="326" y="376"/>
                      </a:cubicBezTo>
                      <a:cubicBezTo>
                        <a:pt x="326" y="376"/>
                        <a:pt x="326" y="376"/>
                        <a:pt x="326" y="376"/>
                      </a:cubicBezTo>
                      <a:cubicBezTo>
                        <a:pt x="326" y="376"/>
                        <a:pt x="325" y="375"/>
                        <a:pt x="325" y="375"/>
                      </a:cubicBezTo>
                      <a:cubicBezTo>
                        <a:pt x="325" y="375"/>
                        <a:pt x="325" y="375"/>
                        <a:pt x="325" y="375"/>
                      </a:cubicBezTo>
                      <a:cubicBezTo>
                        <a:pt x="325" y="375"/>
                        <a:pt x="326" y="374"/>
                        <a:pt x="327" y="373"/>
                      </a:cubicBezTo>
                      <a:cubicBezTo>
                        <a:pt x="328" y="373"/>
                        <a:pt x="328" y="373"/>
                        <a:pt x="328" y="373"/>
                      </a:cubicBezTo>
                      <a:cubicBezTo>
                        <a:pt x="328" y="373"/>
                        <a:pt x="328" y="373"/>
                        <a:pt x="328" y="373"/>
                      </a:cubicBezTo>
                      <a:cubicBezTo>
                        <a:pt x="329" y="371"/>
                        <a:pt x="330" y="370"/>
                        <a:pt x="332" y="369"/>
                      </a:cubicBezTo>
                      <a:cubicBezTo>
                        <a:pt x="332" y="369"/>
                        <a:pt x="332" y="369"/>
                        <a:pt x="332" y="369"/>
                      </a:cubicBezTo>
                      <a:cubicBezTo>
                        <a:pt x="332" y="368"/>
                        <a:pt x="332" y="368"/>
                        <a:pt x="332" y="368"/>
                      </a:cubicBezTo>
                      <a:cubicBezTo>
                        <a:pt x="333" y="368"/>
                        <a:pt x="335" y="365"/>
                        <a:pt x="336" y="364"/>
                      </a:cubicBezTo>
                      <a:cubicBezTo>
                        <a:pt x="336" y="363"/>
                        <a:pt x="336" y="363"/>
                        <a:pt x="336" y="363"/>
                      </a:cubicBezTo>
                      <a:cubicBezTo>
                        <a:pt x="337" y="362"/>
                        <a:pt x="338" y="361"/>
                        <a:pt x="338" y="361"/>
                      </a:cubicBezTo>
                      <a:cubicBezTo>
                        <a:pt x="339" y="361"/>
                        <a:pt x="341" y="360"/>
                        <a:pt x="342" y="358"/>
                      </a:cubicBezTo>
                      <a:cubicBezTo>
                        <a:pt x="343" y="357"/>
                        <a:pt x="346" y="355"/>
                        <a:pt x="348" y="352"/>
                      </a:cubicBezTo>
                      <a:cubicBezTo>
                        <a:pt x="349" y="351"/>
                        <a:pt x="352" y="348"/>
                        <a:pt x="354" y="347"/>
                      </a:cubicBezTo>
                      <a:cubicBezTo>
                        <a:pt x="355" y="347"/>
                        <a:pt x="355" y="346"/>
                        <a:pt x="356" y="346"/>
                      </a:cubicBezTo>
                      <a:cubicBezTo>
                        <a:pt x="358" y="345"/>
                        <a:pt x="359" y="345"/>
                        <a:pt x="359" y="344"/>
                      </a:cubicBezTo>
                      <a:cubicBezTo>
                        <a:pt x="364" y="340"/>
                        <a:pt x="364" y="340"/>
                        <a:pt x="364" y="340"/>
                      </a:cubicBezTo>
                      <a:cubicBezTo>
                        <a:pt x="365" y="340"/>
                        <a:pt x="365" y="339"/>
                        <a:pt x="366" y="339"/>
                      </a:cubicBezTo>
                      <a:cubicBezTo>
                        <a:pt x="367" y="338"/>
                        <a:pt x="367" y="338"/>
                        <a:pt x="367" y="338"/>
                      </a:cubicBezTo>
                      <a:cubicBezTo>
                        <a:pt x="366" y="337"/>
                        <a:pt x="366" y="337"/>
                        <a:pt x="366" y="337"/>
                      </a:cubicBezTo>
                      <a:cubicBezTo>
                        <a:pt x="366" y="337"/>
                        <a:pt x="366" y="337"/>
                        <a:pt x="366" y="337"/>
                      </a:cubicBezTo>
                      <a:cubicBezTo>
                        <a:pt x="365" y="336"/>
                        <a:pt x="365" y="336"/>
                        <a:pt x="364" y="335"/>
                      </a:cubicBezTo>
                      <a:cubicBezTo>
                        <a:pt x="364" y="334"/>
                        <a:pt x="363" y="333"/>
                        <a:pt x="362" y="332"/>
                      </a:cubicBezTo>
                      <a:cubicBezTo>
                        <a:pt x="361" y="332"/>
                        <a:pt x="361" y="331"/>
                        <a:pt x="361" y="330"/>
                      </a:cubicBezTo>
                      <a:cubicBezTo>
                        <a:pt x="361" y="330"/>
                        <a:pt x="361" y="329"/>
                        <a:pt x="362" y="328"/>
                      </a:cubicBezTo>
                      <a:cubicBezTo>
                        <a:pt x="362" y="328"/>
                        <a:pt x="362" y="328"/>
                        <a:pt x="362" y="328"/>
                      </a:cubicBezTo>
                      <a:cubicBezTo>
                        <a:pt x="363" y="327"/>
                        <a:pt x="363" y="327"/>
                        <a:pt x="363" y="327"/>
                      </a:cubicBezTo>
                      <a:cubicBezTo>
                        <a:pt x="363" y="325"/>
                        <a:pt x="364" y="324"/>
                        <a:pt x="364" y="324"/>
                      </a:cubicBezTo>
                      <a:cubicBezTo>
                        <a:pt x="364" y="324"/>
                        <a:pt x="364" y="321"/>
                        <a:pt x="365" y="320"/>
                      </a:cubicBezTo>
                      <a:cubicBezTo>
                        <a:pt x="366" y="317"/>
                        <a:pt x="367" y="314"/>
                        <a:pt x="366" y="313"/>
                      </a:cubicBezTo>
                      <a:cubicBezTo>
                        <a:pt x="366" y="313"/>
                        <a:pt x="366" y="313"/>
                        <a:pt x="366" y="313"/>
                      </a:cubicBezTo>
                      <a:cubicBezTo>
                        <a:pt x="366" y="312"/>
                        <a:pt x="366" y="312"/>
                        <a:pt x="366" y="312"/>
                      </a:cubicBezTo>
                      <a:cubicBezTo>
                        <a:pt x="366" y="312"/>
                        <a:pt x="365" y="311"/>
                        <a:pt x="364" y="310"/>
                      </a:cubicBezTo>
                      <a:cubicBezTo>
                        <a:pt x="364" y="309"/>
                        <a:pt x="364" y="308"/>
                        <a:pt x="363" y="308"/>
                      </a:cubicBezTo>
                      <a:cubicBezTo>
                        <a:pt x="363" y="306"/>
                        <a:pt x="363" y="304"/>
                        <a:pt x="362" y="303"/>
                      </a:cubicBezTo>
                      <a:cubicBezTo>
                        <a:pt x="362" y="301"/>
                        <a:pt x="362" y="301"/>
                        <a:pt x="362" y="301"/>
                      </a:cubicBezTo>
                      <a:cubicBezTo>
                        <a:pt x="363" y="298"/>
                        <a:pt x="363" y="298"/>
                        <a:pt x="363" y="298"/>
                      </a:cubicBezTo>
                      <a:cubicBezTo>
                        <a:pt x="364" y="297"/>
                        <a:pt x="365" y="296"/>
                        <a:pt x="366" y="296"/>
                      </a:cubicBezTo>
                      <a:cubicBezTo>
                        <a:pt x="367" y="295"/>
                        <a:pt x="367" y="294"/>
                        <a:pt x="368" y="294"/>
                      </a:cubicBezTo>
                      <a:cubicBezTo>
                        <a:pt x="369" y="293"/>
                        <a:pt x="370" y="292"/>
                        <a:pt x="371" y="292"/>
                      </a:cubicBezTo>
                      <a:cubicBezTo>
                        <a:pt x="371" y="291"/>
                        <a:pt x="371" y="291"/>
                        <a:pt x="371" y="291"/>
                      </a:cubicBezTo>
                      <a:cubicBezTo>
                        <a:pt x="371" y="291"/>
                        <a:pt x="371" y="291"/>
                        <a:pt x="371" y="291"/>
                      </a:cubicBezTo>
                      <a:cubicBezTo>
                        <a:pt x="372" y="291"/>
                        <a:pt x="372" y="290"/>
                        <a:pt x="373" y="290"/>
                      </a:cubicBezTo>
                      <a:cubicBezTo>
                        <a:pt x="374" y="290"/>
                        <a:pt x="375" y="290"/>
                        <a:pt x="376" y="289"/>
                      </a:cubicBezTo>
                      <a:cubicBezTo>
                        <a:pt x="377" y="288"/>
                        <a:pt x="378" y="287"/>
                        <a:pt x="380" y="287"/>
                      </a:cubicBezTo>
                      <a:cubicBezTo>
                        <a:pt x="383" y="286"/>
                        <a:pt x="385" y="285"/>
                        <a:pt x="385" y="284"/>
                      </a:cubicBezTo>
                      <a:cubicBezTo>
                        <a:pt x="386" y="284"/>
                        <a:pt x="388" y="283"/>
                        <a:pt x="389" y="283"/>
                      </a:cubicBezTo>
                      <a:cubicBezTo>
                        <a:pt x="390" y="283"/>
                        <a:pt x="390" y="283"/>
                        <a:pt x="391" y="283"/>
                      </a:cubicBezTo>
                      <a:cubicBezTo>
                        <a:pt x="391" y="283"/>
                        <a:pt x="391" y="283"/>
                        <a:pt x="391" y="283"/>
                      </a:cubicBezTo>
                      <a:cubicBezTo>
                        <a:pt x="391" y="283"/>
                        <a:pt x="391" y="283"/>
                        <a:pt x="391" y="283"/>
                      </a:cubicBezTo>
                      <a:cubicBezTo>
                        <a:pt x="393" y="283"/>
                        <a:pt x="395" y="283"/>
                        <a:pt x="396" y="281"/>
                      </a:cubicBezTo>
                      <a:cubicBezTo>
                        <a:pt x="397" y="281"/>
                        <a:pt x="399" y="280"/>
                        <a:pt x="401" y="279"/>
                      </a:cubicBezTo>
                      <a:cubicBezTo>
                        <a:pt x="401" y="279"/>
                        <a:pt x="401" y="279"/>
                        <a:pt x="401" y="279"/>
                      </a:cubicBezTo>
                      <a:cubicBezTo>
                        <a:pt x="401" y="279"/>
                        <a:pt x="401" y="279"/>
                        <a:pt x="401" y="279"/>
                      </a:cubicBezTo>
                      <a:cubicBezTo>
                        <a:pt x="401" y="278"/>
                        <a:pt x="401" y="278"/>
                        <a:pt x="402" y="278"/>
                      </a:cubicBezTo>
                      <a:cubicBezTo>
                        <a:pt x="402" y="278"/>
                        <a:pt x="402" y="278"/>
                        <a:pt x="402" y="278"/>
                      </a:cubicBezTo>
                      <a:cubicBezTo>
                        <a:pt x="402" y="277"/>
                        <a:pt x="402" y="277"/>
                        <a:pt x="402" y="277"/>
                      </a:cubicBezTo>
                      <a:cubicBezTo>
                        <a:pt x="402" y="277"/>
                        <a:pt x="403" y="276"/>
                        <a:pt x="403" y="275"/>
                      </a:cubicBezTo>
                      <a:cubicBezTo>
                        <a:pt x="403" y="275"/>
                        <a:pt x="403" y="275"/>
                        <a:pt x="403" y="275"/>
                      </a:cubicBezTo>
                      <a:cubicBezTo>
                        <a:pt x="403" y="274"/>
                        <a:pt x="403" y="274"/>
                        <a:pt x="403" y="274"/>
                      </a:cubicBezTo>
                      <a:cubicBezTo>
                        <a:pt x="403" y="272"/>
                        <a:pt x="403" y="271"/>
                        <a:pt x="402" y="269"/>
                      </a:cubicBezTo>
                      <a:cubicBezTo>
                        <a:pt x="402" y="269"/>
                        <a:pt x="402" y="269"/>
                        <a:pt x="402" y="269"/>
                      </a:cubicBezTo>
                      <a:cubicBezTo>
                        <a:pt x="400" y="267"/>
                        <a:pt x="400" y="267"/>
                        <a:pt x="400" y="267"/>
                      </a:cubicBezTo>
                      <a:cubicBezTo>
                        <a:pt x="397" y="266"/>
                        <a:pt x="397" y="266"/>
                        <a:pt x="397" y="266"/>
                      </a:cubicBezTo>
                      <a:cubicBezTo>
                        <a:pt x="397" y="266"/>
                        <a:pt x="397" y="266"/>
                        <a:pt x="397" y="266"/>
                      </a:cubicBezTo>
                      <a:cubicBezTo>
                        <a:pt x="395" y="266"/>
                        <a:pt x="392" y="264"/>
                        <a:pt x="391" y="264"/>
                      </a:cubicBezTo>
                      <a:cubicBezTo>
                        <a:pt x="391" y="263"/>
                        <a:pt x="390" y="263"/>
                        <a:pt x="388" y="263"/>
                      </a:cubicBezTo>
                      <a:cubicBezTo>
                        <a:pt x="383" y="263"/>
                        <a:pt x="383" y="263"/>
                        <a:pt x="383" y="263"/>
                      </a:cubicBezTo>
                      <a:cubicBezTo>
                        <a:pt x="383" y="263"/>
                        <a:pt x="383" y="263"/>
                        <a:pt x="383" y="263"/>
                      </a:cubicBezTo>
                      <a:cubicBezTo>
                        <a:pt x="383" y="263"/>
                        <a:pt x="382" y="264"/>
                        <a:pt x="381" y="264"/>
                      </a:cubicBezTo>
                      <a:cubicBezTo>
                        <a:pt x="381" y="264"/>
                        <a:pt x="380" y="263"/>
                        <a:pt x="380" y="263"/>
                      </a:cubicBezTo>
                      <a:cubicBezTo>
                        <a:pt x="380" y="263"/>
                        <a:pt x="380" y="263"/>
                        <a:pt x="380" y="263"/>
                      </a:cubicBezTo>
                      <a:cubicBezTo>
                        <a:pt x="379" y="263"/>
                        <a:pt x="379" y="263"/>
                        <a:pt x="379" y="263"/>
                      </a:cubicBezTo>
                      <a:cubicBezTo>
                        <a:pt x="378" y="263"/>
                        <a:pt x="376" y="262"/>
                        <a:pt x="374" y="261"/>
                      </a:cubicBezTo>
                      <a:cubicBezTo>
                        <a:pt x="373" y="261"/>
                        <a:pt x="372" y="259"/>
                        <a:pt x="371" y="257"/>
                      </a:cubicBezTo>
                      <a:cubicBezTo>
                        <a:pt x="371" y="241"/>
                        <a:pt x="371" y="241"/>
                        <a:pt x="371" y="241"/>
                      </a:cubicBezTo>
                      <a:cubicBezTo>
                        <a:pt x="369" y="242"/>
                        <a:pt x="369" y="242"/>
                        <a:pt x="369" y="242"/>
                      </a:cubicBezTo>
                      <a:cubicBezTo>
                        <a:pt x="368" y="242"/>
                        <a:pt x="368" y="242"/>
                        <a:pt x="367" y="242"/>
                      </a:cubicBezTo>
                      <a:cubicBezTo>
                        <a:pt x="367" y="242"/>
                        <a:pt x="367" y="242"/>
                        <a:pt x="367" y="242"/>
                      </a:cubicBezTo>
                      <a:cubicBezTo>
                        <a:pt x="367" y="242"/>
                        <a:pt x="367" y="242"/>
                        <a:pt x="367" y="242"/>
                      </a:cubicBezTo>
                      <a:cubicBezTo>
                        <a:pt x="366" y="243"/>
                        <a:pt x="365" y="243"/>
                        <a:pt x="363" y="243"/>
                      </a:cubicBezTo>
                      <a:cubicBezTo>
                        <a:pt x="362" y="243"/>
                        <a:pt x="360" y="244"/>
                        <a:pt x="359" y="244"/>
                      </a:cubicBezTo>
                      <a:cubicBezTo>
                        <a:pt x="359" y="244"/>
                        <a:pt x="359" y="244"/>
                        <a:pt x="359" y="244"/>
                      </a:cubicBezTo>
                      <a:cubicBezTo>
                        <a:pt x="357" y="244"/>
                        <a:pt x="356" y="244"/>
                        <a:pt x="355" y="243"/>
                      </a:cubicBezTo>
                      <a:cubicBezTo>
                        <a:pt x="355" y="242"/>
                        <a:pt x="355" y="242"/>
                        <a:pt x="355" y="241"/>
                      </a:cubicBezTo>
                      <a:cubicBezTo>
                        <a:pt x="355" y="241"/>
                        <a:pt x="355" y="241"/>
                        <a:pt x="355" y="241"/>
                      </a:cubicBezTo>
                      <a:cubicBezTo>
                        <a:pt x="355" y="235"/>
                        <a:pt x="355" y="235"/>
                        <a:pt x="355" y="235"/>
                      </a:cubicBezTo>
                      <a:cubicBezTo>
                        <a:pt x="355" y="234"/>
                        <a:pt x="355" y="233"/>
                        <a:pt x="353" y="231"/>
                      </a:cubicBezTo>
                      <a:cubicBezTo>
                        <a:pt x="353" y="231"/>
                        <a:pt x="353" y="231"/>
                        <a:pt x="353" y="231"/>
                      </a:cubicBezTo>
                      <a:cubicBezTo>
                        <a:pt x="352" y="231"/>
                        <a:pt x="352" y="231"/>
                        <a:pt x="352" y="231"/>
                      </a:cubicBezTo>
                      <a:cubicBezTo>
                        <a:pt x="349" y="231"/>
                        <a:pt x="333" y="230"/>
                        <a:pt x="325" y="228"/>
                      </a:cubicBezTo>
                      <a:cubicBezTo>
                        <a:pt x="316" y="225"/>
                        <a:pt x="306" y="218"/>
                        <a:pt x="306" y="203"/>
                      </a:cubicBezTo>
                      <a:cubicBezTo>
                        <a:pt x="306" y="196"/>
                        <a:pt x="305" y="191"/>
                        <a:pt x="304" y="185"/>
                      </a:cubicBezTo>
                      <a:cubicBezTo>
                        <a:pt x="303" y="180"/>
                        <a:pt x="302" y="175"/>
                        <a:pt x="302" y="169"/>
                      </a:cubicBezTo>
                      <a:cubicBezTo>
                        <a:pt x="302" y="165"/>
                        <a:pt x="299" y="161"/>
                        <a:pt x="296" y="158"/>
                      </a:cubicBezTo>
                      <a:cubicBezTo>
                        <a:pt x="294" y="155"/>
                        <a:pt x="292" y="152"/>
                        <a:pt x="293" y="150"/>
                      </a:cubicBezTo>
                      <a:cubicBezTo>
                        <a:pt x="293" y="147"/>
                        <a:pt x="296" y="145"/>
                        <a:pt x="302" y="142"/>
                      </a:cubicBezTo>
                      <a:cubicBezTo>
                        <a:pt x="307" y="140"/>
                        <a:pt x="312" y="138"/>
                        <a:pt x="316" y="136"/>
                      </a:cubicBezTo>
                      <a:cubicBezTo>
                        <a:pt x="328" y="132"/>
                        <a:pt x="334" y="130"/>
                        <a:pt x="337" y="118"/>
                      </a:cubicBezTo>
                      <a:cubicBezTo>
                        <a:pt x="339" y="107"/>
                        <a:pt x="334" y="105"/>
                        <a:pt x="329" y="103"/>
                      </a:cubicBezTo>
                      <a:cubicBezTo>
                        <a:pt x="326" y="102"/>
                        <a:pt x="323" y="100"/>
                        <a:pt x="320" y="98"/>
                      </a:cubicBezTo>
                      <a:cubicBezTo>
                        <a:pt x="317" y="95"/>
                        <a:pt x="318" y="92"/>
                        <a:pt x="319" y="90"/>
                      </a:cubicBezTo>
                      <a:cubicBezTo>
                        <a:pt x="319" y="89"/>
                        <a:pt x="320" y="88"/>
                        <a:pt x="319" y="87"/>
                      </a:cubicBezTo>
                      <a:cubicBezTo>
                        <a:pt x="319" y="86"/>
                        <a:pt x="317" y="84"/>
                        <a:pt x="310" y="83"/>
                      </a:cubicBezTo>
                      <a:cubicBezTo>
                        <a:pt x="292" y="79"/>
                        <a:pt x="284" y="72"/>
                        <a:pt x="281" y="68"/>
                      </a:cubicBezTo>
                      <a:cubicBezTo>
                        <a:pt x="280" y="67"/>
                        <a:pt x="280" y="67"/>
                        <a:pt x="280" y="67"/>
                      </a:cubicBezTo>
                      <a:cubicBezTo>
                        <a:pt x="279" y="66"/>
                        <a:pt x="276" y="64"/>
                        <a:pt x="273" y="63"/>
                      </a:cubicBezTo>
                      <a:cubicBezTo>
                        <a:pt x="266" y="59"/>
                        <a:pt x="261" y="56"/>
                        <a:pt x="261" y="53"/>
                      </a:cubicBezTo>
                      <a:cubicBezTo>
                        <a:pt x="261" y="52"/>
                        <a:pt x="261" y="52"/>
                        <a:pt x="261" y="52"/>
                      </a:cubicBezTo>
                      <a:cubicBezTo>
                        <a:pt x="261" y="47"/>
                        <a:pt x="260" y="38"/>
                        <a:pt x="276" y="33"/>
                      </a:cubicBezTo>
                      <a:cubicBezTo>
                        <a:pt x="288" y="30"/>
                        <a:pt x="293" y="28"/>
                        <a:pt x="301" y="26"/>
                      </a:cubicBezTo>
                      <a:cubicBezTo>
                        <a:pt x="302" y="26"/>
                        <a:pt x="302" y="26"/>
                        <a:pt x="302" y="26"/>
                      </a:cubicBezTo>
                      <a:cubicBezTo>
                        <a:pt x="305" y="25"/>
                        <a:pt x="309" y="25"/>
                        <a:pt x="314" y="23"/>
                      </a:cubicBezTo>
                      <a:cubicBezTo>
                        <a:pt x="320" y="22"/>
                        <a:pt x="322" y="20"/>
                        <a:pt x="322" y="18"/>
                      </a:cubicBezTo>
                      <a:cubicBezTo>
                        <a:pt x="322" y="16"/>
                        <a:pt x="322" y="14"/>
                        <a:pt x="335" y="12"/>
                      </a:cubicBezTo>
                      <a:cubicBezTo>
                        <a:pt x="345" y="10"/>
                        <a:pt x="353" y="6"/>
                        <a:pt x="358" y="3"/>
                      </a:cubicBezTo>
                      <a:cubicBezTo>
                        <a:pt x="363" y="1"/>
                        <a:pt x="366" y="0"/>
                        <a:pt x="368" y="0"/>
                      </a:cubicBezTo>
                      <a:cubicBezTo>
                        <a:pt x="370" y="0"/>
                        <a:pt x="371" y="0"/>
                        <a:pt x="372" y="1"/>
                      </a:cubicBezTo>
                      <a:cubicBezTo>
                        <a:pt x="374" y="3"/>
                        <a:pt x="379" y="4"/>
                        <a:pt x="385" y="4"/>
                      </a:cubicBezTo>
                      <a:cubicBezTo>
                        <a:pt x="390" y="4"/>
                        <a:pt x="396" y="4"/>
                        <a:pt x="398" y="7"/>
                      </a:cubicBezTo>
                      <a:cubicBezTo>
                        <a:pt x="399" y="9"/>
                        <a:pt x="399" y="11"/>
                        <a:pt x="397" y="13"/>
                      </a:cubicBezTo>
                      <a:cubicBezTo>
                        <a:pt x="395" y="19"/>
                        <a:pt x="394" y="22"/>
                        <a:pt x="395" y="24"/>
                      </a:cubicBezTo>
                      <a:cubicBezTo>
                        <a:pt x="396" y="25"/>
                        <a:pt x="398" y="25"/>
                        <a:pt x="401" y="26"/>
                      </a:cubicBezTo>
                      <a:cubicBezTo>
                        <a:pt x="403" y="26"/>
                        <a:pt x="405" y="27"/>
                        <a:pt x="407" y="27"/>
                      </a:cubicBezTo>
                      <a:cubicBezTo>
                        <a:pt x="410" y="28"/>
                        <a:pt x="411" y="28"/>
                        <a:pt x="413" y="28"/>
                      </a:cubicBezTo>
                      <a:cubicBezTo>
                        <a:pt x="415" y="28"/>
                        <a:pt x="415" y="28"/>
                        <a:pt x="415" y="28"/>
                      </a:cubicBezTo>
                      <a:cubicBezTo>
                        <a:pt x="419" y="28"/>
                        <a:pt x="422" y="29"/>
                        <a:pt x="432" y="39"/>
                      </a:cubicBezTo>
                      <a:cubicBezTo>
                        <a:pt x="440" y="47"/>
                        <a:pt x="441" y="51"/>
                        <a:pt x="442" y="54"/>
                      </a:cubicBezTo>
                      <a:cubicBezTo>
                        <a:pt x="443" y="59"/>
                        <a:pt x="444" y="61"/>
                        <a:pt x="453" y="65"/>
                      </a:cubicBezTo>
                      <a:cubicBezTo>
                        <a:pt x="460" y="69"/>
                        <a:pt x="464" y="70"/>
                        <a:pt x="467" y="70"/>
                      </a:cubicBezTo>
                      <a:cubicBezTo>
                        <a:pt x="471" y="71"/>
                        <a:pt x="474" y="71"/>
                        <a:pt x="480" y="77"/>
                      </a:cubicBezTo>
                      <a:cubicBezTo>
                        <a:pt x="482" y="79"/>
                        <a:pt x="484" y="81"/>
                        <a:pt x="485" y="82"/>
                      </a:cubicBezTo>
                      <a:cubicBezTo>
                        <a:pt x="486" y="84"/>
                        <a:pt x="487" y="84"/>
                        <a:pt x="488" y="84"/>
                      </a:cubicBezTo>
                      <a:cubicBezTo>
                        <a:pt x="488" y="84"/>
                        <a:pt x="489" y="84"/>
                        <a:pt x="489" y="84"/>
                      </a:cubicBezTo>
                      <a:cubicBezTo>
                        <a:pt x="491" y="84"/>
                        <a:pt x="494" y="83"/>
                        <a:pt x="500" y="83"/>
                      </a:cubicBezTo>
                      <a:cubicBezTo>
                        <a:pt x="513" y="83"/>
                        <a:pt x="518" y="80"/>
                        <a:pt x="526" y="76"/>
                      </a:cubicBezTo>
                      <a:cubicBezTo>
                        <a:pt x="529" y="74"/>
                        <a:pt x="532" y="73"/>
                        <a:pt x="537" y="71"/>
                      </a:cubicBezTo>
                      <a:cubicBezTo>
                        <a:pt x="552" y="64"/>
                        <a:pt x="563" y="61"/>
                        <a:pt x="571" y="61"/>
                      </a:cubicBezTo>
                      <a:cubicBezTo>
                        <a:pt x="573" y="61"/>
                        <a:pt x="575" y="60"/>
                        <a:pt x="577" y="60"/>
                      </a:cubicBezTo>
                      <a:cubicBezTo>
                        <a:pt x="580" y="59"/>
                        <a:pt x="582" y="58"/>
                        <a:pt x="585" y="58"/>
                      </a:cubicBezTo>
                      <a:cubicBezTo>
                        <a:pt x="589" y="58"/>
                        <a:pt x="593" y="60"/>
                        <a:pt x="597" y="64"/>
                      </a:cubicBezTo>
                      <a:cubicBezTo>
                        <a:pt x="603" y="69"/>
                        <a:pt x="610" y="70"/>
                        <a:pt x="616" y="71"/>
                      </a:cubicBezTo>
                      <a:cubicBezTo>
                        <a:pt x="623" y="72"/>
                        <a:pt x="627" y="73"/>
                        <a:pt x="627" y="78"/>
                      </a:cubicBezTo>
                      <a:cubicBezTo>
                        <a:pt x="627" y="81"/>
                        <a:pt x="628" y="85"/>
                        <a:pt x="629" y="89"/>
                      </a:cubicBezTo>
                      <a:cubicBezTo>
                        <a:pt x="631" y="97"/>
                        <a:pt x="634" y="105"/>
                        <a:pt x="627" y="111"/>
                      </a:cubicBezTo>
                      <a:cubicBezTo>
                        <a:pt x="623" y="115"/>
                        <a:pt x="619" y="118"/>
                        <a:pt x="616" y="121"/>
                      </a:cubicBezTo>
                      <a:cubicBezTo>
                        <a:pt x="610" y="125"/>
                        <a:pt x="606" y="129"/>
                        <a:pt x="606" y="132"/>
                      </a:cubicBezTo>
                      <a:cubicBezTo>
                        <a:pt x="606" y="134"/>
                        <a:pt x="606" y="135"/>
                        <a:pt x="607" y="136"/>
                      </a:cubicBezTo>
                      <a:cubicBezTo>
                        <a:pt x="607" y="139"/>
                        <a:pt x="608" y="141"/>
                        <a:pt x="601" y="148"/>
                      </a:cubicBezTo>
                      <a:cubicBezTo>
                        <a:pt x="596" y="153"/>
                        <a:pt x="582" y="155"/>
                        <a:pt x="573" y="156"/>
                      </a:cubicBezTo>
                      <a:cubicBezTo>
                        <a:pt x="572" y="156"/>
                        <a:pt x="571" y="157"/>
                        <a:pt x="570" y="157"/>
                      </a:cubicBezTo>
                      <a:cubicBezTo>
                        <a:pt x="570" y="159"/>
                        <a:pt x="570" y="159"/>
                        <a:pt x="570" y="159"/>
                      </a:cubicBezTo>
                      <a:cubicBezTo>
                        <a:pt x="573" y="160"/>
                        <a:pt x="576" y="160"/>
                        <a:pt x="579" y="161"/>
                      </a:cubicBezTo>
                      <a:cubicBezTo>
                        <a:pt x="584" y="162"/>
                        <a:pt x="586" y="162"/>
                        <a:pt x="587" y="163"/>
                      </a:cubicBezTo>
                      <a:cubicBezTo>
                        <a:pt x="587" y="164"/>
                        <a:pt x="587" y="164"/>
                        <a:pt x="587" y="165"/>
                      </a:cubicBezTo>
                      <a:cubicBezTo>
                        <a:pt x="587" y="165"/>
                        <a:pt x="587" y="166"/>
                        <a:pt x="587" y="166"/>
                      </a:cubicBezTo>
                      <a:cubicBezTo>
                        <a:pt x="587" y="167"/>
                        <a:pt x="586" y="168"/>
                        <a:pt x="586" y="168"/>
                      </a:cubicBezTo>
                      <a:cubicBezTo>
                        <a:pt x="586" y="168"/>
                        <a:pt x="586" y="168"/>
                        <a:pt x="586" y="168"/>
                      </a:cubicBezTo>
                      <a:cubicBezTo>
                        <a:pt x="585" y="169"/>
                        <a:pt x="584" y="170"/>
                        <a:pt x="582" y="171"/>
                      </a:cubicBezTo>
                      <a:cubicBezTo>
                        <a:pt x="582" y="171"/>
                        <a:pt x="582" y="171"/>
                        <a:pt x="582" y="171"/>
                      </a:cubicBezTo>
                      <a:cubicBezTo>
                        <a:pt x="582" y="171"/>
                        <a:pt x="582" y="171"/>
                        <a:pt x="582" y="171"/>
                      </a:cubicBezTo>
                      <a:cubicBezTo>
                        <a:pt x="581" y="172"/>
                        <a:pt x="579" y="173"/>
                        <a:pt x="578" y="174"/>
                      </a:cubicBezTo>
                      <a:cubicBezTo>
                        <a:pt x="577" y="174"/>
                        <a:pt x="577" y="174"/>
                        <a:pt x="577" y="174"/>
                      </a:cubicBezTo>
                      <a:cubicBezTo>
                        <a:pt x="577" y="174"/>
                        <a:pt x="577" y="174"/>
                        <a:pt x="577" y="174"/>
                      </a:cubicBezTo>
                      <a:cubicBezTo>
                        <a:pt x="577" y="175"/>
                        <a:pt x="576" y="176"/>
                        <a:pt x="576" y="178"/>
                      </a:cubicBezTo>
                      <a:cubicBezTo>
                        <a:pt x="575" y="179"/>
                        <a:pt x="575" y="181"/>
                        <a:pt x="576" y="182"/>
                      </a:cubicBezTo>
                      <a:cubicBezTo>
                        <a:pt x="576" y="183"/>
                        <a:pt x="576" y="183"/>
                        <a:pt x="576" y="184"/>
                      </a:cubicBezTo>
                      <a:cubicBezTo>
                        <a:pt x="576" y="184"/>
                        <a:pt x="576" y="184"/>
                        <a:pt x="576" y="184"/>
                      </a:cubicBezTo>
                      <a:cubicBezTo>
                        <a:pt x="576" y="184"/>
                        <a:pt x="576" y="184"/>
                        <a:pt x="576" y="184"/>
                      </a:cubicBezTo>
                      <a:cubicBezTo>
                        <a:pt x="577" y="186"/>
                        <a:pt x="577" y="189"/>
                        <a:pt x="577" y="191"/>
                      </a:cubicBezTo>
                      <a:cubicBezTo>
                        <a:pt x="577" y="197"/>
                        <a:pt x="577" y="197"/>
                        <a:pt x="577" y="197"/>
                      </a:cubicBezTo>
                      <a:cubicBezTo>
                        <a:pt x="577" y="198"/>
                        <a:pt x="577" y="199"/>
                        <a:pt x="577" y="200"/>
                      </a:cubicBezTo>
                      <a:cubicBezTo>
                        <a:pt x="577" y="201"/>
                        <a:pt x="578" y="201"/>
                        <a:pt x="578" y="202"/>
                      </a:cubicBezTo>
                      <a:cubicBezTo>
                        <a:pt x="578" y="203"/>
                        <a:pt x="578" y="203"/>
                        <a:pt x="578" y="203"/>
                      </a:cubicBezTo>
                      <a:cubicBezTo>
                        <a:pt x="579" y="203"/>
                        <a:pt x="579" y="203"/>
                        <a:pt x="579" y="203"/>
                      </a:cubicBezTo>
                      <a:cubicBezTo>
                        <a:pt x="579" y="203"/>
                        <a:pt x="579" y="203"/>
                        <a:pt x="580" y="203"/>
                      </a:cubicBezTo>
                      <a:cubicBezTo>
                        <a:pt x="581" y="203"/>
                        <a:pt x="581" y="203"/>
                        <a:pt x="581" y="203"/>
                      </a:cubicBezTo>
                      <a:cubicBezTo>
                        <a:pt x="585" y="201"/>
                        <a:pt x="585" y="201"/>
                        <a:pt x="585" y="201"/>
                      </a:cubicBezTo>
                      <a:cubicBezTo>
                        <a:pt x="585" y="201"/>
                        <a:pt x="585" y="201"/>
                        <a:pt x="585" y="201"/>
                      </a:cubicBezTo>
                      <a:cubicBezTo>
                        <a:pt x="585" y="202"/>
                        <a:pt x="584" y="203"/>
                        <a:pt x="584" y="206"/>
                      </a:cubicBezTo>
                      <a:cubicBezTo>
                        <a:pt x="583" y="208"/>
                        <a:pt x="583" y="211"/>
                        <a:pt x="584" y="212"/>
                      </a:cubicBezTo>
                      <a:cubicBezTo>
                        <a:pt x="584" y="214"/>
                        <a:pt x="585" y="216"/>
                        <a:pt x="586" y="217"/>
                      </a:cubicBezTo>
                      <a:cubicBezTo>
                        <a:pt x="587" y="218"/>
                        <a:pt x="589" y="220"/>
                        <a:pt x="591" y="221"/>
                      </a:cubicBezTo>
                      <a:cubicBezTo>
                        <a:pt x="593" y="221"/>
                        <a:pt x="594" y="222"/>
                        <a:pt x="595" y="222"/>
                      </a:cubicBezTo>
                      <a:cubicBezTo>
                        <a:pt x="596" y="223"/>
                        <a:pt x="597" y="223"/>
                        <a:pt x="597" y="224"/>
                      </a:cubicBezTo>
                      <a:cubicBezTo>
                        <a:pt x="598" y="224"/>
                        <a:pt x="598" y="224"/>
                        <a:pt x="598" y="224"/>
                      </a:cubicBezTo>
                      <a:cubicBezTo>
                        <a:pt x="598" y="224"/>
                        <a:pt x="598" y="224"/>
                        <a:pt x="598" y="224"/>
                      </a:cubicBezTo>
                      <a:cubicBezTo>
                        <a:pt x="599" y="224"/>
                        <a:pt x="601" y="225"/>
                        <a:pt x="603" y="225"/>
                      </a:cubicBezTo>
                      <a:cubicBezTo>
                        <a:pt x="603" y="226"/>
                        <a:pt x="605" y="227"/>
                        <a:pt x="604" y="229"/>
                      </a:cubicBezTo>
                      <a:cubicBezTo>
                        <a:pt x="604" y="230"/>
                        <a:pt x="604" y="230"/>
                        <a:pt x="604" y="231"/>
                      </a:cubicBezTo>
                      <a:cubicBezTo>
                        <a:pt x="604" y="232"/>
                        <a:pt x="603" y="233"/>
                        <a:pt x="604" y="235"/>
                      </a:cubicBezTo>
                      <a:cubicBezTo>
                        <a:pt x="604" y="236"/>
                        <a:pt x="605" y="237"/>
                        <a:pt x="605" y="238"/>
                      </a:cubicBezTo>
                      <a:cubicBezTo>
                        <a:pt x="605" y="238"/>
                        <a:pt x="606" y="239"/>
                        <a:pt x="606" y="239"/>
                      </a:cubicBezTo>
                      <a:cubicBezTo>
                        <a:pt x="606" y="240"/>
                        <a:pt x="606" y="240"/>
                        <a:pt x="606" y="240"/>
                      </a:cubicBezTo>
                      <a:cubicBezTo>
                        <a:pt x="606" y="240"/>
                        <a:pt x="606" y="240"/>
                        <a:pt x="606" y="240"/>
                      </a:cubicBezTo>
                      <a:cubicBezTo>
                        <a:pt x="607" y="241"/>
                        <a:pt x="608" y="242"/>
                        <a:pt x="609" y="244"/>
                      </a:cubicBezTo>
                      <a:cubicBezTo>
                        <a:pt x="609" y="245"/>
                        <a:pt x="609" y="247"/>
                        <a:pt x="610" y="247"/>
                      </a:cubicBezTo>
                      <a:cubicBezTo>
                        <a:pt x="610" y="247"/>
                        <a:pt x="610" y="247"/>
                        <a:pt x="610" y="247"/>
                      </a:cubicBezTo>
                      <a:cubicBezTo>
                        <a:pt x="610" y="247"/>
                        <a:pt x="610" y="247"/>
                        <a:pt x="610" y="247"/>
                      </a:cubicBezTo>
                      <a:cubicBezTo>
                        <a:pt x="611" y="248"/>
                        <a:pt x="611" y="250"/>
                        <a:pt x="611" y="251"/>
                      </a:cubicBezTo>
                      <a:cubicBezTo>
                        <a:pt x="611" y="251"/>
                        <a:pt x="611" y="251"/>
                        <a:pt x="611" y="251"/>
                      </a:cubicBezTo>
                      <a:cubicBezTo>
                        <a:pt x="611" y="252"/>
                        <a:pt x="610" y="252"/>
                        <a:pt x="610" y="253"/>
                      </a:cubicBezTo>
                      <a:cubicBezTo>
                        <a:pt x="609" y="254"/>
                        <a:pt x="608" y="255"/>
                        <a:pt x="608" y="256"/>
                      </a:cubicBezTo>
                      <a:cubicBezTo>
                        <a:pt x="608" y="256"/>
                        <a:pt x="608" y="256"/>
                        <a:pt x="608" y="256"/>
                      </a:cubicBezTo>
                      <a:cubicBezTo>
                        <a:pt x="608" y="256"/>
                        <a:pt x="608" y="256"/>
                        <a:pt x="608" y="256"/>
                      </a:cubicBezTo>
                      <a:cubicBezTo>
                        <a:pt x="607" y="257"/>
                        <a:pt x="606" y="259"/>
                        <a:pt x="605" y="259"/>
                      </a:cubicBezTo>
                      <a:cubicBezTo>
                        <a:pt x="604" y="259"/>
                        <a:pt x="604" y="259"/>
                        <a:pt x="604" y="259"/>
                      </a:cubicBezTo>
                      <a:cubicBezTo>
                        <a:pt x="604" y="259"/>
                        <a:pt x="604" y="259"/>
                        <a:pt x="604" y="259"/>
                      </a:cubicBezTo>
                      <a:cubicBezTo>
                        <a:pt x="603" y="260"/>
                        <a:pt x="601" y="261"/>
                        <a:pt x="600" y="261"/>
                      </a:cubicBezTo>
                      <a:cubicBezTo>
                        <a:pt x="599" y="261"/>
                        <a:pt x="596" y="262"/>
                        <a:pt x="594" y="263"/>
                      </a:cubicBezTo>
                      <a:cubicBezTo>
                        <a:pt x="594" y="263"/>
                        <a:pt x="594" y="263"/>
                        <a:pt x="594" y="263"/>
                      </a:cubicBezTo>
                      <a:cubicBezTo>
                        <a:pt x="594" y="263"/>
                        <a:pt x="594" y="263"/>
                        <a:pt x="594" y="263"/>
                      </a:cubicBezTo>
                      <a:cubicBezTo>
                        <a:pt x="592" y="265"/>
                        <a:pt x="592" y="265"/>
                        <a:pt x="592" y="266"/>
                      </a:cubicBezTo>
                      <a:cubicBezTo>
                        <a:pt x="592" y="266"/>
                        <a:pt x="592" y="266"/>
                        <a:pt x="592" y="266"/>
                      </a:cubicBezTo>
                      <a:cubicBezTo>
                        <a:pt x="591" y="267"/>
                        <a:pt x="589" y="269"/>
                        <a:pt x="587" y="269"/>
                      </a:cubicBezTo>
                      <a:cubicBezTo>
                        <a:pt x="586" y="269"/>
                        <a:pt x="585" y="269"/>
                        <a:pt x="584" y="269"/>
                      </a:cubicBezTo>
                      <a:cubicBezTo>
                        <a:pt x="583" y="269"/>
                        <a:pt x="581" y="269"/>
                        <a:pt x="580" y="268"/>
                      </a:cubicBezTo>
                      <a:cubicBezTo>
                        <a:pt x="577" y="265"/>
                        <a:pt x="577" y="265"/>
                        <a:pt x="577" y="265"/>
                      </a:cubicBezTo>
                      <a:cubicBezTo>
                        <a:pt x="575" y="263"/>
                        <a:pt x="574" y="261"/>
                        <a:pt x="574" y="259"/>
                      </a:cubicBezTo>
                      <a:cubicBezTo>
                        <a:pt x="574" y="257"/>
                        <a:pt x="573" y="256"/>
                        <a:pt x="572" y="256"/>
                      </a:cubicBezTo>
                      <a:cubicBezTo>
                        <a:pt x="572" y="256"/>
                        <a:pt x="571" y="256"/>
                        <a:pt x="571" y="257"/>
                      </a:cubicBezTo>
                      <a:cubicBezTo>
                        <a:pt x="568" y="257"/>
                        <a:pt x="566" y="257"/>
                        <a:pt x="565" y="258"/>
                      </a:cubicBezTo>
                      <a:cubicBezTo>
                        <a:pt x="564" y="258"/>
                        <a:pt x="563" y="258"/>
                        <a:pt x="562" y="258"/>
                      </a:cubicBezTo>
                      <a:cubicBezTo>
                        <a:pt x="561" y="258"/>
                        <a:pt x="561" y="258"/>
                        <a:pt x="560" y="258"/>
                      </a:cubicBezTo>
                      <a:cubicBezTo>
                        <a:pt x="558" y="259"/>
                        <a:pt x="558" y="259"/>
                        <a:pt x="558" y="259"/>
                      </a:cubicBezTo>
                      <a:cubicBezTo>
                        <a:pt x="558" y="259"/>
                        <a:pt x="558" y="259"/>
                        <a:pt x="558" y="259"/>
                      </a:cubicBezTo>
                      <a:cubicBezTo>
                        <a:pt x="558" y="260"/>
                        <a:pt x="558" y="260"/>
                        <a:pt x="557" y="260"/>
                      </a:cubicBezTo>
                      <a:cubicBezTo>
                        <a:pt x="557" y="261"/>
                        <a:pt x="557" y="261"/>
                        <a:pt x="557" y="261"/>
                      </a:cubicBezTo>
                      <a:cubicBezTo>
                        <a:pt x="557" y="261"/>
                        <a:pt x="557" y="261"/>
                        <a:pt x="557" y="261"/>
                      </a:cubicBezTo>
                      <a:cubicBezTo>
                        <a:pt x="556" y="262"/>
                        <a:pt x="556" y="264"/>
                        <a:pt x="557" y="266"/>
                      </a:cubicBezTo>
                      <a:cubicBezTo>
                        <a:pt x="557" y="266"/>
                        <a:pt x="557" y="266"/>
                        <a:pt x="558" y="267"/>
                      </a:cubicBezTo>
                      <a:cubicBezTo>
                        <a:pt x="558" y="268"/>
                        <a:pt x="558" y="270"/>
                        <a:pt x="558" y="271"/>
                      </a:cubicBezTo>
                      <a:cubicBezTo>
                        <a:pt x="558" y="271"/>
                        <a:pt x="558" y="271"/>
                        <a:pt x="558" y="271"/>
                      </a:cubicBezTo>
                      <a:cubicBezTo>
                        <a:pt x="558" y="272"/>
                        <a:pt x="558" y="272"/>
                        <a:pt x="558" y="272"/>
                      </a:cubicBezTo>
                      <a:cubicBezTo>
                        <a:pt x="559" y="272"/>
                        <a:pt x="559" y="273"/>
                        <a:pt x="559" y="273"/>
                      </a:cubicBezTo>
                      <a:cubicBezTo>
                        <a:pt x="560" y="275"/>
                        <a:pt x="561" y="277"/>
                        <a:pt x="562" y="278"/>
                      </a:cubicBezTo>
                      <a:cubicBezTo>
                        <a:pt x="563" y="280"/>
                        <a:pt x="564" y="282"/>
                        <a:pt x="566" y="284"/>
                      </a:cubicBezTo>
                      <a:cubicBezTo>
                        <a:pt x="567" y="286"/>
                        <a:pt x="569" y="288"/>
                        <a:pt x="570" y="289"/>
                      </a:cubicBezTo>
                      <a:cubicBezTo>
                        <a:pt x="571" y="291"/>
                        <a:pt x="572" y="293"/>
                        <a:pt x="572" y="295"/>
                      </a:cubicBezTo>
                      <a:cubicBezTo>
                        <a:pt x="572" y="296"/>
                        <a:pt x="572" y="298"/>
                        <a:pt x="571" y="300"/>
                      </a:cubicBezTo>
                      <a:cubicBezTo>
                        <a:pt x="570" y="302"/>
                        <a:pt x="570" y="303"/>
                        <a:pt x="571" y="305"/>
                      </a:cubicBezTo>
                      <a:cubicBezTo>
                        <a:pt x="571" y="306"/>
                        <a:pt x="572" y="308"/>
                        <a:pt x="574" y="309"/>
                      </a:cubicBezTo>
                      <a:cubicBezTo>
                        <a:pt x="574" y="310"/>
                        <a:pt x="575" y="311"/>
                        <a:pt x="574" y="312"/>
                      </a:cubicBezTo>
                      <a:cubicBezTo>
                        <a:pt x="574" y="313"/>
                        <a:pt x="574" y="313"/>
                        <a:pt x="573" y="313"/>
                      </a:cubicBezTo>
                      <a:cubicBezTo>
                        <a:pt x="573" y="314"/>
                        <a:pt x="573" y="314"/>
                        <a:pt x="573" y="314"/>
                      </a:cubicBezTo>
                      <a:cubicBezTo>
                        <a:pt x="572" y="314"/>
                        <a:pt x="572" y="314"/>
                        <a:pt x="572" y="314"/>
                      </a:cubicBezTo>
                      <a:cubicBezTo>
                        <a:pt x="572" y="314"/>
                        <a:pt x="572" y="315"/>
                        <a:pt x="572" y="315"/>
                      </a:cubicBezTo>
                      <a:cubicBezTo>
                        <a:pt x="571" y="316"/>
                        <a:pt x="571" y="316"/>
                        <a:pt x="571" y="317"/>
                      </a:cubicBezTo>
                      <a:cubicBezTo>
                        <a:pt x="570" y="317"/>
                        <a:pt x="570" y="317"/>
                        <a:pt x="570" y="317"/>
                      </a:cubicBezTo>
                      <a:cubicBezTo>
                        <a:pt x="570" y="317"/>
                        <a:pt x="570" y="317"/>
                        <a:pt x="570" y="317"/>
                      </a:cubicBezTo>
                      <a:cubicBezTo>
                        <a:pt x="570" y="318"/>
                        <a:pt x="570" y="319"/>
                        <a:pt x="571" y="319"/>
                      </a:cubicBezTo>
                      <a:cubicBezTo>
                        <a:pt x="572" y="320"/>
                        <a:pt x="572" y="322"/>
                        <a:pt x="572" y="324"/>
                      </a:cubicBezTo>
                      <a:cubicBezTo>
                        <a:pt x="571" y="325"/>
                        <a:pt x="572" y="327"/>
                        <a:pt x="573" y="328"/>
                      </a:cubicBezTo>
                      <a:cubicBezTo>
                        <a:pt x="573" y="328"/>
                        <a:pt x="573" y="328"/>
                        <a:pt x="573" y="328"/>
                      </a:cubicBezTo>
                      <a:cubicBezTo>
                        <a:pt x="573" y="328"/>
                        <a:pt x="573" y="328"/>
                        <a:pt x="573" y="328"/>
                      </a:cubicBezTo>
                      <a:cubicBezTo>
                        <a:pt x="574" y="328"/>
                        <a:pt x="575" y="329"/>
                        <a:pt x="575" y="329"/>
                      </a:cubicBezTo>
                      <a:cubicBezTo>
                        <a:pt x="576" y="330"/>
                        <a:pt x="576" y="330"/>
                        <a:pt x="576" y="330"/>
                      </a:cubicBezTo>
                      <a:cubicBezTo>
                        <a:pt x="577" y="329"/>
                        <a:pt x="577" y="329"/>
                        <a:pt x="577" y="329"/>
                      </a:cubicBezTo>
                      <a:cubicBezTo>
                        <a:pt x="577" y="329"/>
                        <a:pt x="577" y="329"/>
                        <a:pt x="578" y="329"/>
                      </a:cubicBezTo>
                      <a:cubicBezTo>
                        <a:pt x="580" y="328"/>
                        <a:pt x="581" y="327"/>
                        <a:pt x="582" y="327"/>
                      </a:cubicBezTo>
                      <a:cubicBezTo>
                        <a:pt x="582" y="327"/>
                        <a:pt x="582" y="327"/>
                        <a:pt x="582" y="327"/>
                      </a:cubicBezTo>
                      <a:cubicBezTo>
                        <a:pt x="583" y="327"/>
                        <a:pt x="583" y="327"/>
                        <a:pt x="583" y="327"/>
                      </a:cubicBezTo>
                      <a:cubicBezTo>
                        <a:pt x="584" y="325"/>
                        <a:pt x="585" y="324"/>
                        <a:pt x="585" y="324"/>
                      </a:cubicBezTo>
                      <a:cubicBezTo>
                        <a:pt x="585" y="324"/>
                        <a:pt x="585" y="324"/>
                        <a:pt x="585" y="324"/>
                      </a:cubicBezTo>
                      <a:cubicBezTo>
                        <a:pt x="585" y="324"/>
                        <a:pt x="585" y="324"/>
                        <a:pt x="585" y="324"/>
                      </a:cubicBezTo>
                      <a:cubicBezTo>
                        <a:pt x="586" y="322"/>
                        <a:pt x="587" y="321"/>
                        <a:pt x="588" y="321"/>
                      </a:cubicBezTo>
                      <a:cubicBezTo>
                        <a:pt x="589" y="321"/>
                        <a:pt x="590" y="323"/>
                        <a:pt x="592" y="324"/>
                      </a:cubicBezTo>
                      <a:cubicBezTo>
                        <a:pt x="593" y="326"/>
                        <a:pt x="595" y="329"/>
                        <a:pt x="597" y="331"/>
                      </a:cubicBezTo>
                      <a:cubicBezTo>
                        <a:pt x="598" y="333"/>
                        <a:pt x="598" y="334"/>
                        <a:pt x="598" y="335"/>
                      </a:cubicBezTo>
                      <a:cubicBezTo>
                        <a:pt x="598" y="336"/>
                        <a:pt x="598" y="336"/>
                        <a:pt x="598" y="336"/>
                      </a:cubicBezTo>
                      <a:cubicBezTo>
                        <a:pt x="599" y="336"/>
                        <a:pt x="599" y="336"/>
                        <a:pt x="599" y="336"/>
                      </a:cubicBezTo>
                      <a:cubicBezTo>
                        <a:pt x="600" y="336"/>
                        <a:pt x="600" y="337"/>
                        <a:pt x="600" y="337"/>
                      </a:cubicBezTo>
                      <a:cubicBezTo>
                        <a:pt x="600" y="337"/>
                        <a:pt x="601" y="337"/>
                        <a:pt x="601" y="338"/>
                      </a:cubicBezTo>
                      <a:cubicBezTo>
                        <a:pt x="602" y="338"/>
                        <a:pt x="602" y="338"/>
                        <a:pt x="603" y="339"/>
                      </a:cubicBezTo>
                      <a:cubicBezTo>
                        <a:pt x="604" y="339"/>
                        <a:pt x="604" y="340"/>
                        <a:pt x="605" y="340"/>
                      </a:cubicBezTo>
                      <a:cubicBezTo>
                        <a:pt x="605" y="342"/>
                        <a:pt x="607" y="342"/>
                        <a:pt x="608" y="343"/>
                      </a:cubicBezTo>
                      <a:cubicBezTo>
                        <a:pt x="611" y="345"/>
                        <a:pt x="611" y="346"/>
                        <a:pt x="612" y="346"/>
                      </a:cubicBezTo>
                      <a:cubicBezTo>
                        <a:pt x="612" y="346"/>
                        <a:pt x="612" y="346"/>
                        <a:pt x="612" y="346"/>
                      </a:cubicBezTo>
                      <a:cubicBezTo>
                        <a:pt x="613" y="346"/>
                        <a:pt x="614" y="347"/>
                        <a:pt x="615" y="347"/>
                      </a:cubicBezTo>
                      <a:cubicBezTo>
                        <a:pt x="615" y="347"/>
                        <a:pt x="615" y="347"/>
                        <a:pt x="615" y="347"/>
                      </a:cubicBezTo>
                      <a:cubicBezTo>
                        <a:pt x="615" y="346"/>
                        <a:pt x="615" y="346"/>
                        <a:pt x="615" y="346"/>
                      </a:cubicBezTo>
                      <a:cubicBezTo>
                        <a:pt x="621" y="346"/>
                        <a:pt x="621" y="346"/>
                        <a:pt x="621" y="346"/>
                      </a:cubicBezTo>
                      <a:cubicBezTo>
                        <a:pt x="621" y="346"/>
                        <a:pt x="622" y="346"/>
                        <a:pt x="623" y="347"/>
                      </a:cubicBezTo>
                      <a:cubicBezTo>
                        <a:pt x="624" y="347"/>
                        <a:pt x="625" y="347"/>
                        <a:pt x="625" y="347"/>
                      </a:cubicBezTo>
                      <a:cubicBezTo>
                        <a:pt x="627" y="348"/>
                        <a:pt x="629" y="350"/>
                        <a:pt x="630" y="350"/>
                      </a:cubicBezTo>
                      <a:cubicBezTo>
                        <a:pt x="632" y="352"/>
                        <a:pt x="633" y="354"/>
                        <a:pt x="635" y="354"/>
                      </a:cubicBezTo>
                      <a:cubicBezTo>
                        <a:pt x="637" y="355"/>
                        <a:pt x="640" y="356"/>
                        <a:pt x="641" y="356"/>
                      </a:cubicBezTo>
                      <a:cubicBezTo>
                        <a:pt x="641" y="356"/>
                        <a:pt x="643" y="357"/>
                        <a:pt x="644" y="357"/>
                      </a:cubicBezTo>
                      <a:cubicBezTo>
                        <a:pt x="644" y="357"/>
                        <a:pt x="644" y="357"/>
                        <a:pt x="644" y="357"/>
                      </a:cubicBezTo>
                      <a:cubicBezTo>
                        <a:pt x="644" y="357"/>
                        <a:pt x="644" y="357"/>
                        <a:pt x="644" y="357"/>
                      </a:cubicBezTo>
                      <a:cubicBezTo>
                        <a:pt x="645" y="358"/>
                        <a:pt x="645" y="358"/>
                        <a:pt x="645" y="358"/>
                      </a:cubicBezTo>
                      <a:cubicBezTo>
                        <a:pt x="645" y="358"/>
                        <a:pt x="645" y="359"/>
                        <a:pt x="644" y="360"/>
                      </a:cubicBezTo>
                      <a:cubicBezTo>
                        <a:pt x="644" y="360"/>
                        <a:pt x="644" y="360"/>
                        <a:pt x="644" y="360"/>
                      </a:cubicBezTo>
                      <a:cubicBezTo>
                        <a:pt x="644" y="361"/>
                        <a:pt x="644" y="361"/>
                        <a:pt x="644" y="361"/>
                      </a:cubicBezTo>
                      <a:cubicBezTo>
                        <a:pt x="644" y="363"/>
                        <a:pt x="644" y="363"/>
                        <a:pt x="644" y="364"/>
                      </a:cubicBezTo>
                      <a:cubicBezTo>
                        <a:pt x="644" y="364"/>
                        <a:pt x="644" y="364"/>
                        <a:pt x="644" y="364"/>
                      </a:cubicBezTo>
                      <a:cubicBezTo>
                        <a:pt x="644" y="364"/>
                        <a:pt x="644" y="364"/>
                        <a:pt x="644" y="364"/>
                      </a:cubicBezTo>
                      <a:cubicBezTo>
                        <a:pt x="644" y="366"/>
                        <a:pt x="646" y="368"/>
                        <a:pt x="649" y="368"/>
                      </a:cubicBezTo>
                      <a:cubicBezTo>
                        <a:pt x="649" y="368"/>
                        <a:pt x="649" y="368"/>
                        <a:pt x="649" y="368"/>
                      </a:cubicBezTo>
                      <a:cubicBezTo>
                        <a:pt x="649" y="368"/>
                        <a:pt x="649" y="368"/>
                        <a:pt x="649" y="368"/>
                      </a:cubicBezTo>
                      <a:cubicBezTo>
                        <a:pt x="651" y="368"/>
                        <a:pt x="653" y="370"/>
                        <a:pt x="654" y="371"/>
                      </a:cubicBezTo>
                      <a:cubicBezTo>
                        <a:pt x="654" y="371"/>
                        <a:pt x="654" y="371"/>
                        <a:pt x="654" y="371"/>
                      </a:cubicBezTo>
                      <a:cubicBezTo>
                        <a:pt x="654" y="371"/>
                        <a:pt x="656" y="371"/>
                        <a:pt x="657" y="372"/>
                      </a:cubicBezTo>
                      <a:cubicBezTo>
                        <a:pt x="658" y="372"/>
                        <a:pt x="659" y="373"/>
                        <a:pt x="660" y="373"/>
                      </a:cubicBezTo>
                      <a:cubicBezTo>
                        <a:pt x="660" y="373"/>
                        <a:pt x="660" y="373"/>
                        <a:pt x="660" y="373"/>
                      </a:cubicBezTo>
                      <a:cubicBezTo>
                        <a:pt x="661" y="373"/>
                        <a:pt x="661" y="373"/>
                        <a:pt x="661" y="373"/>
                      </a:cubicBezTo>
                      <a:cubicBezTo>
                        <a:pt x="663" y="373"/>
                        <a:pt x="667" y="374"/>
                        <a:pt x="668" y="375"/>
                      </a:cubicBezTo>
                      <a:cubicBezTo>
                        <a:pt x="669" y="376"/>
                        <a:pt x="669" y="376"/>
                        <a:pt x="669" y="376"/>
                      </a:cubicBezTo>
                      <a:cubicBezTo>
                        <a:pt x="669" y="376"/>
                        <a:pt x="669" y="376"/>
                        <a:pt x="669" y="376"/>
                      </a:cubicBezTo>
                      <a:cubicBezTo>
                        <a:pt x="670" y="376"/>
                        <a:pt x="673" y="378"/>
                        <a:pt x="674" y="379"/>
                      </a:cubicBezTo>
                      <a:cubicBezTo>
                        <a:pt x="674" y="379"/>
                        <a:pt x="674" y="379"/>
                        <a:pt x="674" y="379"/>
                      </a:cubicBezTo>
                      <a:cubicBezTo>
                        <a:pt x="674" y="380"/>
                        <a:pt x="674" y="380"/>
                        <a:pt x="674" y="380"/>
                      </a:cubicBezTo>
                      <a:cubicBezTo>
                        <a:pt x="675" y="380"/>
                        <a:pt x="676" y="381"/>
                        <a:pt x="677" y="381"/>
                      </a:cubicBezTo>
                      <a:cubicBezTo>
                        <a:pt x="677" y="382"/>
                        <a:pt x="678" y="383"/>
                        <a:pt x="679" y="383"/>
                      </a:cubicBezTo>
                      <a:cubicBezTo>
                        <a:pt x="682" y="386"/>
                        <a:pt x="682" y="386"/>
                        <a:pt x="682" y="386"/>
                      </a:cubicBezTo>
                      <a:cubicBezTo>
                        <a:pt x="682" y="386"/>
                        <a:pt x="682" y="386"/>
                        <a:pt x="682" y="386"/>
                      </a:cubicBezTo>
                      <a:cubicBezTo>
                        <a:pt x="682" y="386"/>
                        <a:pt x="679" y="388"/>
                        <a:pt x="677" y="390"/>
                      </a:cubicBezTo>
                      <a:cubicBezTo>
                        <a:pt x="669" y="397"/>
                        <a:pt x="669" y="397"/>
                        <a:pt x="669" y="397"/>
                      </a:cubicBezTo>
                      <a:cubicBezTo>
                        <a:pt x="669" y="398"/>
                        <a:pt x="669" y="398"/>
                        <a:pt x="669" y="398"/>
                      </a:cubicBezTo>
                      <a:cubicBezTo>
                        <a:pt x="669" y="399"/>
                        <a:pt x="667" y="400"/>
                        <a:pt x="666" y="400"/>
                      </a:cubicBezTo>
                      <a:cubicBezTo>
                        <a:pt x="665" y="400"/>
                        <a:pt x="664" y="401"/>
                        <a:pt x="663" y="402"/>
                      </a:cubicBezTo>
                      <a:cubicBezTo>
                        <a:pt x="662" y="402"/>
                        <a:pt x="662" y="402"/>
                        <a:pt x="662" y="402"/>
                      </a:cubicBezTo>
                      <a:cubicBezTo>
                        <a:pt x="662" y="403"/>
                        <a:pt x="662" y="403"/>
                        <a:pt x="662" y="403"/>
                      </a:cubicBezTo>
                      <a:cubicBezTo>
                        <a:pt x="662" y="405"/>
                        <a:pt x="662" y="407"/>
                        <a:pt x="661" y="408"/>
                      </a:cubicBezTo>
                      <a:cubicBezTo>
                        <a:pt x="661" y="408"/>
                        <a:pt x="661" y="408"/>
                        <a:pt x="661" y="408"/>
                      </a:cubicBezTo>
                      <a:cubicBezTo>
                        <a:pt x="661" y="408"/>
                        <a:pt x="661" y="408"/>
                        <a:pt x="661" y="408"/>
                      </a:cubicBezTo>
                      <a:cubicBezTo>
                        <a:pt x="660" y="409"/>
                        <a:pt x="658" y="410"/>
                        <a:pt x="656" y="410"/>
                      </a:cubicBezTo>
                      <a:cubicBezTo>
                        <a:pt x="655" y="410"/>
                        <a:pt x="653" y="411"/>
                        <a:pt x="653" y="411"/>
                      </a:cubicBezTo>
                      <a:cubicBezTo>
                        <a:pt x="653" y="412"/>
                        <a:pt x="653" y="412"/>
                        <a:pt x="653" y="412"/>
                      </a:cubicBezTo>
                      <a:cubicBezTo>
                        <a:pt x="653" y="412"/>
                        <a:pt x="653" y="412"/>
                        <a:pt x="653" y="412"/>
                      </a:cubicBezTo>
                      <a:cubicBezTo>
                        <a:pt x="652" y="412"/>
                        <a:pt x="652" y="413"/>
                        <a:pt x="652" y="414"/>
                      </a:cubicBezTo>
                      <a:cubicBezTo>
                        <a:pt x="652" y="414"/>
                        <a:pt x="652" y="416"/>
                        <a:pt x="653" y="416"/>
                      </a:cubicBezTo>
                      <a:cubicBezTo>
                        <a:pt x="653" y="417"/>
                        <a:pt x="652" y="419"/>
                        <a:pt x="652" y="420"/>
                      </a:cubicBezTo>
                      <a:cubicBezTo>
                        <a:pt x="652" y="421"/>
                        <a:pt x="651" y="421"/>
                        <a:pt x="651" y="422"/>
                      </a:cubicBezTo>
                      <a:cubicBezTo>
                        <a:pt x="651" y="423"/>
                        <a:pt x="650" y="424"/>
                        <a:pt x="649" y="425"/>
                      </a:cubicBezTo>
                      <a:cubicBezTo>
                        <a:pt x="648" y="426"/>
                        <a:pt x="647" y="427"/>
                        <a:pt x="647" y="428"/>
                      </a:cubicBezTo>
                      <a:cubicBezTo>
                        <a:pt x="646" y="429"/>
                        <a:pt x="645" y="431"/>
                        <a:pt x="646" y="433"/>
                      </a:cubicBezTo>
                      <a:cubicBezTo>
                        <a:pt x="646" y="434"/>
                        <a:pt x="646" y="435"/>
                        <a:pt x="646" y="436"/>
                      </a:cubicBezTo>
                      <a:cubicBezTo>
                        <a:pt x="647" y="437"/>
                        <a:pt x="647" y="438"/>
                        <a:pt x="647" y="438"/>
                      </a:cubicBezTo>
                      <a:cubicBezTo>
                        <a:pt x="647" y="438"/>
                        <a:pt x="647" y="439"/>
                        <a:pt x="646" y="440"/>
                      </a:cubicBezTo>
                      <a:cubicBezTo>
                        <a:pt x="646" y="440"/>
                        <a:pt x="646" y="441"/>
                        <a:pt x="646" y="442"/>
                      </a:cubicBezTo>
                      <a:cubicBezTo>
                        <a:pt x="646" y="442"/>
                        <a:pt x="646" y="442"/>
                        <a:pt x="646" y="442"/>
                      </a:cubicBezTo>
                      <a:cubicBezTo>
                        <a:pt x="646" y="443"/>
                        <a:pt x="645" y="443"/>
                        <a:pt x="645" y="444"/>
                      </a:cubicBezTo>
                      <a:cubicBezTo>
                        <a:pt x="644" y="445"/>
                        <a:pt x="643" y="446"/>
                        <a:pt x="642" y="447"/>
                      </a:cubicBezTo>
                      <a:cubicBezTo>
                        <a:pt x="642" y="447"/>
                        <a:pt x="642" y="447"/>
                        <a:pt x="642" y="447"/>
                      </a:cubicBezTo>
                      <a:cubicBezTo>
                        <a:pt x="642" y="447"/>
                        <a:pt x="642" y="447"/>
                        <a:pt x="642" y="447"/>
                      </a:cubicBezTo>
                      <a:cubicBezTo>
                        <a:pt x="642" y="448"/>
                        <a:pt x="641" y="449"/>
                        <a:pt x="640" y="450"/>
                      </a:cubicBezTo>
                      <a:cubicBezTo>
                        <a:pt x="640" y="450"/>
                        <a:pt x="640" y="450"/>
                        <a:pt x="640" y="450"/>
                      </a:cubicBezTo>
                      <a:cubicBezTo>
                        <a:pt x="640" y="453"/>
                        <a:pt x="640" y="453"/>
                        <a:pt x="640" y="453"/>
                      </a:cubicBezTo>
                      <a:cubicBezTo>
                        <a:pt x="640" y="453"/>
                        <a:pt x="639" y="455"/>
                        <a:pt x="637" y="457"/>
                      </a:cubicBezTo>
                      <a:cubicBezTo>
                        <a:pt x="636" y="458"/>
                        <a:pt x="636" y="460"/>
                        <a:pt x="636" y="461"/>
                      </a:cubicBezTo>
                      <a:cubicBezTo>
                        <a:pt x="636" y="461"/>
                        <a:pt x="636" y="461"/>
                        <a:pt x="636" y="461"/>
                      </a:cubicBezTo>
                      <a:cubicBezTo>
                        <a:pt x="639" y="464"/>
                        <a:pt x="639" y="464"/>
                        <a:pt x="639" y="464"/>
                      </a:cubicBezTo>
                      <a:cubicBezTo>
                        <a:pt x="640" y="465"/>
                        <a:pt x="640" y="465"/>
                        <a:pt x="640" y="465"/>
                      </a:cubicBezTo>
                      <a:cubicBezTo>
                        <a:pt x="642" y="467"/>
                        <a:pt x="642" y="467"/>
                        <a:pt x="642" y="467"/>
                      </a:cubicBezTo>
                      <a:cubicBezTo>
                        <a:pt x="642" y="467"/>
                        <a:pt x="642" y="467"/>
                        <a:pt x="642" y="467"/>
                      </a:cubicBezTo>
                      <a:cubicBezTo>
                        <a:pt x="644" y="467"/>
                        <a:pt x="647" y="470"/>
                        <a:pt x="648" y="471"/>
                      </a:cubicBezTo>
                      <a:cubicBezTo>
                        <a:pt x="649" y="471"/>
                        <a:pt x="652" y="473"/>
                        <a:pt x="655" y="474"/>
                      </a:cubicBezTo>
                      <a:cubicBezTo>
                        <a:pt x="656" y="475"/>
                        <a:pt x="657" y="475"/>
                        <a:pt x="658" y="475"/>
                      </a:cubicBezTo>
                      <a:cubicBezTo>
                        <a:pt x="659" y="475"/>
                        <a:pt x="660" y="475"/>
                        <a:pt x="661" y="475"/>
                      </a:cubicBezTo>
                      <a:cubicBezTo>
                        <a:pt x="661" y="474"/>
                        <a:pt x="662" y="474"/>
                        <a:pt x="663" y="474"/>
                      </a:cubicBezTo>
                      <a:cubicBezTo>
                        <a:pt x="664" y="474"/>
                        <a:pt x="667" y="475"/>
                        <a:pt x="668" y="476"/>
                      </a:cubicBezTo>
                      <a:cubicBezTo>
                        <a:pt x="669" y="477"/>
                        <a:pt x="670" y="478"/>
                        <a:pt x="672" y="479"/>
                      </a:cubicBezTo>
                      <a:cubicBezTo>
                        <a:pt x="673" y="480"/>
                        <a:pt x="674" y="481"/>
                        <a:pt x="675" y="481"/>
                      </a:cubicBezTo>
                      <a:cubicBezTo>
                        <a:pt x="677" y="483"/>
                        <a:pt x="683" y="485"/>
                        <a:pt x="684" y="485"/>
                      </a:cubicBezTo>
                      <a:cubicBezTo>
                        <a:pt x="685" y="486"/>
                        <a:pt x="687" y="486"/>
                        <a:pt x="688" y="487"/>
                      </a:cubicBezTo>
                      <a:cubicBezTo>
                        <a:pt x="689" y="487"/>
                        <a:pt x="690" y="488"/>
                        <a:pt x="690" y="488"/>
                      </a:cubicBezTo>
                      <a:cubicBezTo>
                        <a:pt x="692" y="489"/>
                        <a:pt x="693" y="491"/>
                        <a:pt x="694" y="492"/>
                      </a:cubicBezTo>
                      <a:cubicBezTo>
                        <a:pt x="695" y="495"/>
                        <a:pt x="697" y="497"/>
                        <a:pt x="698" y="498"/>
                      </a:cubicBezTo>
                      <a:cubicBezTo>
                        <a:pt x="699" y="499"/>
                        <a:pt x="700" y="500"/>
                        <a:pt x="702" y="500"/>
                      </a:cubicBezTo>
                      <a:cubicBezTo>
                        <a:pt x="703" y="500"/>
                        <a:pt x="706" y="501"/>
                        <a:pt x="708" y="502"/>
                      </a:cubicBezTo>
                      <a:cubicBezTo>
                        <a:pt x="709" y="504"/>
                        <a:pt x="712" y="505"/>
                        <a:pt x="715" y="506"/>
                      </a:cubicBezTo>
                      <a:cubicBezTo>
                        <a:pt x="717" y="508"/>
                        <a:pt x="720" y="509"/>
                        <a:pt x="722" y="510"/>
                      </a:cubicBezTo>
                      <a:cubicBezTo>
                        <a:pt x="724" y="512"/>
                        <a:pt x="726" y="513"/>
                        <a:pt x="727" y="513"/>
                      </a:cubicBezTo>
                      <a:cubicBezTo>
                        <a:pt x="727" y="513"/>
                        <a:pt x="727" y="513"/>
                        <a:pt x="727" y="513"/>
                      </a:cubicBezTo>
                      <a:cubicBezTo>
                        <a:pt x="728" y="514"/>
                        <a:pt x="729" y="514"/>
                        <a:pt x="729" y="514"/>
                      </a:cubicBezTo>
                      <a:cubicBezTo>
                        <a:pt x="731" y="514"/>
                        <a:pt x="732" y="514"/>
                        <a:pt x="733" y="513"/>
                      </a:cubicBezTo>
                      <a:cubicBezTo>
                        <a:pt x="734" y="513"/>
                        <a:pt x="735" y="513"/>
                        <a:pt x="737" y="513"/>
                      </a:cubicBezTo>
                      <a:cubicBezTo>
                        <a:pt x="738" y="513"/>
                        <a:pt x="739" y="513"/>
                        <a:pt x="740" y="513"/>
                      </a:cubicBezTo>
                      <a:cubicBezTo>
                        <a:pt x="742" y="514"/>
                        <a:pt x="745" y="516"/>
                        <a:pt x="748" y="517"/>
                      </a:cubicBezTo>
                      <a:cubicBezTo>
                        <a:pt x="749" y="518"/>
                        <a:pt x="750" y="518"/>
                        <a:pt x="751" y="519"/>
                      </a:cubicBezTo>
                      <a:cubicBezTo>
                        <a:pt x="753" y="520"/>
                        <a:pt x="755" y="521"/>
                        <a:pt x="756" y="522"/>
                      </a:cubicBezTo>
                      <a:cubicBezTo>
                        <a:pt x="757" y="523"/>
                        <a:pt x="759" y="524"/>
                        <a:pt x="762" y="524"/>
                      </a:cubicBezTo>
                      <a:cubicBezTo>
                        <a:pt x="762" y="524"/>
                        <a:pt x="763" y="524"/>
                        <a:pt x="764" y="523"/>
                      </a:cubicBezTo>
                      <a:cubicBezTo>
                        <a:pt x="767" y="523"/>
                        <a:pt x="769" y="523"/>
                        <a:pt x="770" y="522"/>
                      </a:cubicBezTo>
                      <a:cubicBezTo>
                        <a:pt x="771" y="522"/>
                        <a:pt x="772" y="524"/>
                        <a:pt x="772" y="526"/>
                      </a:cubicBezTo>
                      <a:cubicBezTo>
                        <a:pt x="772" y="526"/>
                        <a:pt x="772" y="526"/>
                        <a:pt x="772" y="526"/>
                      </a:cubicBezTo>
                      <a:cubicBezTo>
                        <a:pt x="773" y="527"/>
                        <a:pt x="773" y="527"/>
                        <a:pt x="773" y="527"/>
                      </a:cubicBezTo>
                      <a:cubicBezTo>
                        <a:pt x="773" y="529"/>
                        <a:pt x="774" y="530"/>
                        <a:pt x="776" y="532"/>
                      </a:cubicBezTo>
                      <a:cubicBezTo>
                        <a:pt x="777" y="533"/>
                        <a:pt x="778" y="534"/>
                        <a:pt x="780" y="534"/>
                      </a:cubicBezTo>
                      <a:cubicBezTo>
                        <a:pt x="781" y="534"/>
                        <a:pt x="781" y="534"/>
                        <a:pt x="782" y="534"/>
                      </a:cubicBezTo>
                      <a:cubicBezTo>
                        <a:pt x="784" y="534"/>
                        <a:pt x="785" y="535"/>
                        <a:pt x="786" y="535"/>
                      </a:cubicBezTo>
                      <a:cubicBezTo>
                        <a:pt x="787" y="535"/>
                        <a:pt x="787" y="535"/>
                        <a:pt x="787" y="535"/>
                      </a:cubicBezTo>
                      <a:cubicBezTo>
                        <a:pt x="788" y="535"/>
                        <a:pt x="790" y="535"/>
                        <a:pt x="791" y="535"/>
                      </a:cubicBezTo>
                      <a:cubicBezTo>
                        <a:pt x="793" y="535"/>
                        <a:pt x="793" y="535"/>
                        <a:pt x="793" y="535"/>
                      </a:cubicBezTo>
                      <a:cubicBezTo>
                        <a:pt x="795" y="535"/>
                        <a:pt x="797" y="536"/>
                        <a:pt x="798" y="537"/>
                      </a:cubicBezTo>
                      <a:cubicBezTo>
                        <a:pt x="798" y="537"/>
                        <a:pt x="798" y="537"/>
                        <a:pt x="798" y="537"/>
                      </a:cubicBezTo>
                      <a:cubicBezTo>
                        <a:pt x="798" y="537"/>
                        <a:pt x="798" y="537"/>
                        <a:pt x="798" y="537"/>
                      </a:cubicBezTo>
                      <a:cubicBezTo>
                        <a:pt x="799" y="538"/>
                        <a:pt x="801" y="539"/>
                        <a:pt x="802" y="540"/>
                      </a:cubicBezTo>
                      <a:cubicBezTo>
                        <a:pt x="802" y="540"/>
                        <a:pt x="802" y="540"/>
                        <a:pt x="802" y="540"/>
                      </a:cubicBezTo>
                      <a:cubicBezTo>
                        <a:pt x="802" y="541"/>
                        <a:pt x="802" y="541"/>
                        <a:pt x="802" y="541"/>
                      </a:cubicBezTo>
                      <a:cubicBezTo>
                        <a:pt x="803" y="541"/>
                        <a:pt x="803" y="541"/>
                        <a:pt x="803" y="541"/>
                      </a:cubicBezTo>
                      <a:cubicBezTo>
                        <a:pt x="804" y="541"/>
                        <a:pt x="805" y="541"/>
                        <a:pt x="805" y="540"/>
                      </a:cubicBezTo>
                      <a:cubicBezTo>
                        <a:pt x="806" y="539"/>
                        <a:pt x="807" y="538"/>
                        <a:pt x="807" y="537"/>
                      </a:cubicBezTo>
                      <a:cubicBezTo>
                        <a:pt x="807" y="536"/>
                        <a:pt x="809" y="535"/>
                        <a:pt x="810" y="535"/>
                      </a:cubicBezTo>
                      <a:cubicBezTo>
                        <a:pt x="811" y="535"/>
                        <a:pt x="811" y="535"/>
                        <a:pt x="811" y="535"/>
                      </a:cubicBezTo>
                      <a:cubicBezTo>
                        <a:pt x="811" y="535"/>
                        <a:pt x="811" y="535"/>
                        <a:pt x="811" y="535"/>
                      </a:cubicBezTo>
                      <a:cubicBezTo>
                        <a:pt x="812" y="534"/>
                        <a:pt x="814" y="534"/>
                        <a:pt x="816" y="534"/>
                      </a:cubicBezTo>
                      <a:cubicBezTo>
                        <a:pt x="818" y="534"/>
                        <a:pt x="820" y="535"/>
                        <a:pt x="823" y="535"/>
                      </a:cubicBezTo>
                      <a:cubicBezTo>
                        <a:pt x="824" y="537"/>
                        <a:pt x="826" y="537"/>
                        <a:pt x="828" y="537"/>
                      </a:cubicBezTo>
                      <a:cubicBezTo>
                        <a:pt x="828" y="537"/>
                        <a:pt x="828" y="537"/>
                        <a:pt x="828" y="537"/>
                      </a:cubicBezTo>
                      <a:cubicBezTo>
                        <a:pt x="829" y="537"/>
                        <a:pt x="829" y="537"/>
                        <a:pt x="829" y="537"/>
                      </a:cubicBezTo>
                      <a:cubicBezTo>
                        <a:pt x="831" y="537"/>
                        <a:pt x="831" y="537"/>
                        <a:pt x="831" y="537"/>
                      </a:cubicBezTo>
                      <a:cubicBezTo>
                        <a:pt x="831" y="536"/>
                        <a:pt x="831" y="536"/>
                        <a:pt x="831" y="536"/>
                      </a:cubicBezTo>
                      <a:cubicBezTo>
                        <a:pt x="831" y="536"/>
                        <a:pt x="831" y="536"/>
                        <a:pt x="831" y="536"/>
                      </a:cubicBezTo>
                      <a:cubicBezTo>
                        <a:pt x="831" y="536"/>
                        <a:pt x="831" y="536"/>
                        <a:pt x="831" y="536"/>
                      </a:cubicBezTo>
                      <a:cubicBezTo>
                        <a:pt x="831" y="536"/>
                        <a:pt x="831" y="536"/>
                        <a:pt x="831" y="536"/>
                      </a:cubicBezTo>
                      <a:cubicBezTo>
                        <a:pt x="832" y="536"/>
                        <a:pt x="832" y="536"/>
                        <a:pt x="832" y="536"/>
                      </a:cubicBezTo>
                      <a:cubicBezTo>
                        <a:pt x="833" y="536"/>
                        <a:pt x="833" y="536"/>
                        <a:pt x="834" y="535"/>
                      </a:cubicBezTo>
                      <a:cubicBezTo>
                        <a:pt x="836" y="534"/>
                        <a:pt x="837" y="534"/>
                        <a:pt x="838" y="534"/>
                      </a:cubicBezTo>
                      <a:cubicBezTo>
                        <a:pt x="838" y="534"/>
                        <a:pt x="838" y="534"/>
                        <a:pt x="838" y="534"/>
                      </a:cubicBezTo>
                      <a:cubicBezTo>
                        <a:pt x="838" y="534"/>
                        <a:pt x="838" y="534"/>
                        <a:pt x="838" y="534"/>
                      </a:cubicBezTo>
                      <a:cubicBezTo>
                        <a:pt x="840" y="534"/>
                        <a:pt x="840" y="534"/>
                        <a:pt x="840" y="534"/>
                      </a:cubicBezTo>
                      <a:cubicBezTo>
                        <a:pt x="840" y="533"/>
                        <a:pt x="841" y="533"/>
                        <a:pt x="841" y="533"/>
                      </a:cubicBezTo>
                      <a:cubicBezTo>
                        <a:pt x="842" y="532"/>
                        <a:pt x="844" y="532"/>
                        <a:pt x="845" y="532"/>
                      </a:cubicBezTo>
                      <a:cubicBezTo>
                        <a:pt x="846" y="532"/>
                        <a:pt x="847" y="532"/>
                        <a:pt x="848" y="532"/>
                      </a:cubicBezTo>
                      <a:cubicBezTo>
                        <a:pt x="850" y="534"/>
                        <a:pt x="851" y="534"/>
                        <a:pt x="853" y="535"/>
                      </a:cubicBezTo>
                      <a:cubicBezTo>
                        <a:pt x="854" y="535"/>
                        <a:pt x="854" y="535"/>
                        <a:pt x="855" y="536"/>
                      </a:cubicBezTo>
                      <a:cubicBezTo>
                        <a:pt x="856" y="537"/>
                        <a:pt x="858" y="537"/>
                        <a:pt x="859" y="537"/>
                      </a:cubicBezTo>
                      <a:cubicBezTo>
                        <a:pt x="860" y="537"/>
                        <a:pt x="860" y="537"/>
                        <a:pt x="860" y="537"/>
                      </a:cubicBezTo>
                      <a:cubicBezTo>
                        <a:pt x="862" y="537"/>
                        <a:pt x="865" y="538"/>
                        <a:pt x="867" y="539"/>
                      </a:cubicBezTo>
                      <a:cubicBezTo>
                        <a:pt x="868" y="540"/>
                        <a:pt x="870" y="541"/>
                        <a:pt x="872" y="543"/>
                      </a:cubicBezTo>
                      <a:cubicBezTo>
                        <a:pt x="873" y="544"/>
                        <a:pt x="874" y="546"/>
                        <a:pt x="874" y="548"/>
                      </a:cubicBezTo>
                      <a:cubicBezTo>
                        <a:pt x="874" y="549"/>
                        <a:pt x="874" y="550"/>
                        <a:pt x="873" y="551"/>
                      </a:cubicBezTo>
                      <a:cubicBezTo>
                        <a:pt x="873" y="552"/>
                        <a:pt x="873" y="553"/>
                        <a:pt x="873" y="554"/>
                      </a:cubicBezTo>
                      <a:cubicBezTo>
                        <a:pt x="873" y="554"/>
                        <a:pt x="873" y="554"/>
                        <a:pt x="873" y="554"/>
                      </a:cubicBezTo>
                      <a:cubicBezTo>
                        <a:pt x="873" y="554"/>
                        <a:pt x="873" y="554"/>
                        <a:pt x="873" y="554"/>
                      </a:cubicBezTo>
                      <a:cubicBezTo>
                        <a:pt x="873" y="555"/>
                        <a:pt x="875" y="556"/>
                        <a:pt x="876" y="556"/>
                      </a:cubicBezTo>
                      <a:cubicBezTo>
                        <a:pt x="878" y="557"/>
                        <a:pt x="879" y="557"/>
                        <a:pt x="881" y="557"/>
                      </a:cubicBezTo>
                      <a:cubicBezTo>
                        <a:pt x="882" y="557"/>
                        <a:pt x="884" y="557"/>
                        <a:pt x="885" y="558"/>
                      </a:cubicBezTo>
                      <a:cubicBezTo>
                        <a:pt x="887" y="558"/>
                        <a:pt x="890" y="560"/>
                        <a:pt x="891" y="561"/>
                      </a:cubicBezTo>
                      <a:cubicBezTo>
                        <a:pt x="891" y="562"/>
                        <a:pt x="891" y="562"/>
                        <a:pt x="891" y="562"/>
                      </a:cubicBezTo>
                      <a:cubicBezTo>
                        <a:pt x="891" y="562"/>
                        <a:pt x="891" y="562"/>
                        <a:pt x="891" y="562"/>
                      </a:cubicBezTo>
                      <a:cubicBezTo>
                        <a:pt x="893" y="563"/>
                        <a:pt x="894" y="563"/>
                        <a:pt x="896" y="563"/>
                      </a:cubicBezTo>
                      <a:cubicBezTo>
                        <a:pt x="898" y="563"/>
                        <a:pt x="900" y="564"/>
                        <a:pt x="901" y="566"/>
                      </a:cubicBezTo>
                      <a:cubicBezTo>
                        <a:pt x="902" y="567"/>
                        <a:pt x="904" y="569"/>
                        <a:pt x="906" y="569"/>
                      </a:cubicBezTo>
                      <a:cubicBezTo>
                        <a:pt x="907" y="569"/>
                        <a:pt x="908" y="569"/>
                        <a:pt x="909" y="569"/>
                      </a:cubicBezTo>
                      <a:cubicBezTo>
                        <a:pt x="911" y="569"/>
                        <a:pt x="912" y="569"/>
                        <a:pt x="913" y="568"/>
                      </a:cubicBezTo>
                      <a:cubicBezTo>
                        <a:pt x="914" y="568"/>
                        <a:pt x="914" y="567"/>
                        <a:pt x="915" y="567"/>
                      </a:cubicBezTo>
                      <a:cubicBezTo>
                        <a:pt x="916" y="566"/>
                        <a:pt x="918" y="565"/>
                        <a:pt x="919" y="565"/>
                      </a:cubicBezTo>
                      <a:cubicBezTo>
                        <a:pt x="920" y="565"/>
                        <a:pt x="920" y="565"/>
                        <a:pt x="920" y="565"/>
                      </a:cubicBezTo>
                      <a:cubicBezTo>
                        <a:pt x="920" y="565"/>
                        <a:pt x="920" y="565"/>
                        <a:pt x="920" y="565"/>
                      </a:cubicBezTo>
                      <a:cubicBezTo>
                        <a:pt x="921" y="565"/>
                        <a:pt x="922" y="565"/>
                        <a:pt x="923" y="565"/>
                      </a:cubicBezTo>
                      <a:cubicBezTo>
                        <a:pt x="924" y="565"/>
                        <a:pt x="925" y="565"/>
                        <a:pt x="926" y="565"/>
                      </a:cubicBezTo>
                      <a:cubicBezTo>
                        <a:pt x="927" y="565"/>
                        <a:pt x="927" y="567"/>
                        <a:pt x="927" y="569"/>
                      </a:cubicBezTo>
                      <a:cubicBezTo>
                        <a:pt x="927" y="569"/>
                        <a:pt x="927" y="569"/>
                        <a:pt x="927" y="569"/>
                      </a:cubicBezTo>
                      <a:cubicBezTo>
                        <a:pt x="928" y="569"/>
                        <a:pt x="928" y="569"/>
                        <a:pt x="928" y="569"/>
                      </a:cubicBezTo>
                      <a:cubicBezTo>
                        <a:pt x="928" y="570"/>
                        <a:pt x="928" y="571"/>
                        <a:pt x="928" y="571"/>
                      </a:cubicBezTo>
                      <a:cubicBezTo>
                        <a:pt x="929" y="573"/>
                        <a:pt x="930" y="574"/>
                        <a:pt x="930" y="574"/>
                      </a:cubicBezTo>
                      <a:cubicBezTo>
                        <a:pt x="931" y="575"/>
                        <a:pt x="933" y="577"/>
                        <a:pt x="935" y="577"/>
                      </a:cubicBezTo>
                      <a:cubicBezTo>
                        <a:pt x="935" y="577"/>
                        <a:pt x="935" y="577"/>
                        <a:pt x="935" y="577"/>
                      </a:cubicBezTo>
                      <a:cubicBezTo>
                        <a:pt x="935" y="577"/>
                        <a:pt x="935" y="577"/>
                        <a:pt x="935" y="577"/>
                      </a:cubicBezTo>
                      <a:cubicBezTo>
                        <a:pt x="935" y="577"/>
                        <a:pt x="935" y="577"/>
                        <a:pt x="935" y="577"/>
                      </a:cubicBezTo>
                      <a:cubicBezTo>
                        <a:pt x="937" y="577"/>
                        <a:pt x="938" y="576"/>
                        <a:pt x="938" y="576"/>
                      </a:cubicBezTo>
                      <a:cubicBezTo>
                        <a:pt x="938" y="576"/>
                        <a:pt x="938" y="576"/>
                        <a:pt x="938" y="576"/>
                      </a:cubicBezTo>
                      <a:cubicBezTo>
                        <a:pt x="938" y="575"/>
                        <a:pt x="938" y="575"/>
                        <a:pt x="938" y="575"/>
                      </a:cubicBezTo>
                      <a:cubicBezTo>
                        <a:pt x="939" y="574"/>
                        <a:pt x="942" y="573"/>
                        <a:pt x="944" y="573"/>
                      </a:cubicBezTo>
                      <a:cubicBezTo>
                        <a:pt x="945" y="573"/>
                        <a:pt x="947" y="574"/>
                        <a:pt x="949" y="575"/>
                      </a:cubicBezTo>
                      <a:cubicBezTo>
                        <a:pt x="949" y="575"/>
                        <a:pt x="950" y="575"/>
                        <a:pt x="953" y="575"/>
                      </a:cubicBezTo>
                      <a:cubicBezTo>
                        <a:pt x="953" y="575"/>
                        <a:pt x="955" y="575"/>
                        <a:pt x="956" y="575"/>
                      </a:cubicBezTo>
                      <a:cubicBezTo>
                        <a:pt x="959" y="575"/>
                        <a:pt x="961" y="576"/>
                        <a:pt x="962" y="576"/>
                      </a:cubicBezTo>
                      <a:cubicBezTo>
                        <a:pt x="963" y="576"/>
                        <a:pt x="964" y="576"/>
                        <a:pt x="964" y="577"/>
                      </a:cubicBezTo>
                      <a:cubicBezTo>
                        <a:pt x="966" y="578"/>
                        <a:pt x="969" y="579"/>
                        <a:pt x="971" y="580"/>
                      </a:cubicBezTo>
                      <a:cubicBezTo>
                        <a:pt x="976" y="581"/>
                        <a:pt x="976" y="581"/>
                        <a:pt x="976" y="581"/>
                      </a:cubicBezTo>
                      <a:cubicBezTo>
                        <a:pt x="977" y="581"/>
                        <a:pt x="979" y="582"/>
                        <a:pt x="980" y="582"/>
                      </a:cubicBezTo>
                      <a:cubicBezTo>
                        <a:pt x="980" y="582"/>
                        <a:pt x="980" y="582"/>
                        <a:pt x="980" y="582"/>
                      </a:cubicBezTo>
                      <a:cubicBezTo>
                        <a:pt x="981" y="582"/>
                        <a:pt x="981" y="582"/>
                        <a:pt x="981" y="582"/>
                      </a:cubicBezTo>
                      <a:cubicBezTo>
                        <a:pt x="983" y="582"/>
                        <a:pt x="986" y="582"/>
                        <a:pt x="987" y="581"/>
                      </a:cubicBezTo>
                      <a:cubicBezTo>
                        <a:pt x="989" y="581"/>
                        <a:pt x="991" y="580"/>
                        <a:pt x="992" y="579"/>
                      </a:cubicBezTo>
                      <a:cubicBezTo>
                        <a:pt x="993" y="578"/>
                        <a:pt x="994" y="577"/>
                        <a:pt x="996" y="577"/>
                      </a:cubicBezTo>
                      <a:cubicBezTo>
                        <a:pt x="996" y="577"/>
                        <a:pt x="996" y="577"/>
                        <a:pt x="996" y="577"/>
                      </a:cubicBezTo>
                      <a:cubicBezTo>
                        <a:pt x="996" y="577"/>
                        <a:pt x="996" y="577"/>
                        <a:pt x="996" y="577"/>
                      </a:cubicBezTo>
                      <a:cubicBezTo>
                        <a:pt x="997" y="577"/>
                        <a:pt x="997" y="576"/>
                        <a:pt x="997" y="576"/>
                      </a:cubicBezTo>
                      <a:cubicBezTo>
                        <a:pt x="998" y="576"/>
                        <a:pt x="999" y="577"/>
                        <a:pt x="1000" y="578"/>
                      </a:cubicBezTo>
                      <a:cubicBezTo>
                        <a:pt x="1000" y="579"/>
                        <a:pt x="1001" y="579"/>
                        <a:pt x="1001" y="580"/>
                      </a:cubicBezTo>
                      <a:cubicBezTo>
                        <a:pt x="1002" y="581"/>
                        <a:pt x="1002" y="581"/>
                        <a:pt x="1002" y="582"/>
                      </a:cubicBezTo>
                      <a:cubicBezTo>
                        <a:pt x="1003" y="582"/>
                        <a:pt x="1005" y="583"/>
                        <a:pt x="1007" y="583"/>
                      </a:cubicBezTo>
                      <a:cubicBezTo>
                        <a:pt x="1007" y="583"/>
                        <a:pt x="1007" y="583"/>
                        <a:pt x="1007" y="583"/>
                      </a:cubicBezTo>
                      <a:cubicBezTo>
                        <a:pt x="1008" y="583"/>
                        <a:pt x="1009" y="584"/>
                        <a:pt x="1010" y="584"/>
                      </a:cubicBezTo>
                      <a:cubicBezTo>
                        <a:pt x="1011" y="584"/>
                        <a:pt x="1011" y="584"/>
                        <a:pt x="1011" y="584"/>
                      </a:cubicBezTo>
                      <a:cubicBezTo>
                        <a:pt x="1013" y="584"/>
                        <a:pt x="1014" y="584"/>
                        <a:pt x="1015" y="583"/>
                      </a:cubicBezTo>
                      <a:cubicBezTo>
                        <a:pt x="1016" y="582"/>
                        <a:pt x="1018" y="581"/>
                        <a:pt x="1020" y="581"/>
                      </a:cubicBezTo>
                      <a:cubicBezTo>
                        <a:pt x="1020" y="581"/>
                        <a:pt x="1020" y="581"/>
                        <a:pt x="1020" y="581"/>
                      </a:cubicBezTo>
                      <a:cubicBezTo>
                        <a:pt x="1021" y="581"/>
                        <a:pt x="1021" y="581"/>
                        <a:pt x="1021" y="581"/>
                      </a:cubicBezTo>
                      <a:cubicBezTo>
                        <a:pt x="1021" y="581"/>
                        <a:pt x="1021" y="581"/>
                        <a:pt x="1022" y="581"/>
                      </a:cubicBezTo>
                      <a:cubicBezTo>
                        <a:pt x="1023" y="581"/>
                        <a:pt x="1024" y="581"/>
                        <a:pt x="1026" y="582"/>
                      </a:cubicBezTo>
                      <a:cubicBezTo>
                        <a:pt x="1026" y="582"/>
                        <a:pt x="1026" y="582"/>
                        <a:pt x="1026" y="582"/>
                      </a:cubicBezTo>
                      <a:cubicBezTo>
                        <a:pt x="1027" y="582"/>
                        <a:pt x="1027" y="582"/>
                        <a:pt x="1027" y="582"/>
                      </a:cubicBezTo>
                      <a:cubicBezTo>
                        <a:pt x="1028" y="582"/>
                        <a:pt x="1029" y="582"/>
                        <a:pt x="1029" y="581"/>
                      </a:cubicBezTo>
                      <a:cubicBezTo>
                        <a:pt x="1030" y="580"/>
                        <a:pt x="1031" y="580"/>
                        <a:pt x="1032" y="580"/>
                      </a:cubicBezTo>
                      <a:cubicBezTo>
                        <a:pt x="1033" y="580"/>
                        <a:pt x="1035" y="579"/>
                        <a:pt x="1035" y="578"/>
                      </a:cubicBezTo>
                      <a:cubicBezTo>
                        <a:pt x="1037" y="577"/>
                        <a:pt x="1039" y="577"/>
                        <a:pt x="1041" y="577"/>
                      </a:cubicBezTo>
                      <a:cubicBezTo>
                        <a:pt x="1043" y="577"/>
                        <a:pt x="1044" y="579"/>
                        <a:pt x="1045" y="580"/>
                      </a:cubicBezTo>
                      <a:cubicBezTo>
                        <a:pt x="1046" y="581"/>
                        <a:pt x="1047" y="581"/>
                        <a:pt x="1048" y="581"/>
                      </a:cubicBezTo>
                      <a:cubicBezTo>
                        <a:pt x="1049" y="581"/>
                        <a:pt x="1049" y="581"/>
                        <a:pt x="1049" y="581"/>
                      </a:cubicBezTo>
                      <a:cubicBezTo>
                        <a:pt x="1049" y="581"/>
                        <a:pt x="1049" y="581"/>
                        <a:pt x="1049" y="581"/>
                      </a:cubicBezTo>
                      <a:cubicBezTo>
                        <a:pt x="1050" y="580"/>
                        <a:pt x="1052" y="578"/>
                        <a:pt x="1052" y="575"/>
                      </a:cubicBezTo>
                      <a:cubicBezTo>
                        <a:pt x="1053" y="573"/>
                        <a:pt x="1053" y="571"/>
                        <a:pt x="1053" y="571"/>
                      </a:cubicBezTo>
                      <a:cubicBezTo>
                        <a:pt x="1053" y="571"/>
                        <a:pt x="1053" y="571"/>
                        <a:pt x="1053" y="571"/>
                      </a:cubicBezTo>
                      <a:cubicBezTo>
                        <a:pt x="1055" y="567"/>
                        <a:pt x="1055" y="567"/>
                        <a:pt x="1055" y="567"/>
                      </a:cubicBezTo>
                      <a:cubicBezTo>
                        <a:pt x="1056" y="566"/>
                        <a:pt x="1056" y="563"/>
                        <a:pt x="1056" y="560"/>
                      </a:cubicBezTo>
                      <a:cubicBezTo>
                        <a:pt x="1056" y="559"/>
                        <a:pt x="1055" y="556"/>
                        <a:pt x="1054" y="555"/>
                      </a:cubicBezTo>
                      <a:cubicBezTo>
                        <a:pt x="1053" y="553"/>
                        <a:pt x="1052" y="552"/>
                        <a:pt x="1052" y="551"/>
                      </a:cubicBezTo>
                      <a:cubicBezTo>
                        <a:pt x="1052" y="550"/>
                        <a:pt x="1052" y="550"/>
                        <a:pt x="1052" y="550"/>
                      </a:cubicBezTo>
                      <a:cubicBezTo>
                        <a:pt x="1052" y="550"/>
                        <a:pt x="1052" y="550"/>
                        <a:pt x="1052" y="550"/>
                      </a:cubicBezTo>
                      <a:cubicBezTo>
                        <a:pt x="1051" y="549"/>
                        <a:pt x="1050" y="548"/>
                        <a:pt x="1050" y="546"/>
                      </a:cubicBezTo>
                      <a:cubicBezTo>
                        <a:pt x="1049" y="546"/>
                        <a:pt x="1049" y="546"/>
                        <a:pt x="1049" y="546"/>
                      </a:cubicBezTo>
                      <a:cubicBezTo>
                        <a:pt x="1049" y="546"/>
                        <a:pt x="1049" y="546"/>
                        <a:pt x="1049" y="546"/>
                      </a:cubicBezTo>
                      <a:cubicBezTo>
                        <a:pt x="1049" y="546"/>
                        <a:pt x="1048" y="545"/>
                        <a:pt x="1048" y="545"/>
                      </a:cubicBezTo>
                      <a:cubicBezTo>
                        <a:pt x="1048" y="544"/>
                        <a:pt x="1047" y="543"/>
                        <a:pt x="1047" y="543"/>
                      </a:cubicBezTo>
                      <a:cubicBezTo>
                        <a:pt x="1046" y="541"/>
                        <a:pt x="1046" y="539"/>
                        <a:pt x="1046" y="536"/>
                      </a:cubicBezTo>
                      <a:cubicBezTo>
                        <a:pt x="1047" y="534"/>
                        <a:pt x="1047" y="532"/>
                        <a:pt x="1047" y="532"/>
                      </a:cubicBezTo>
                      <a:cubicBezTo>
                        <a:pt x="1047" y="532"/>
                        <a:pt x="1047" y="532"/>
                        <a:pt x="1047" y="532"/>
                      </a:cubicBezTo>
                      <a:cubicBezTo>
                        <a:pt x="1047" y="532"/>
                        <a:pt x="1047" y="532"/>
                        <a:pt x="1047" y="532"/>
                      </a:cubicBezTo>
                      <a:cubicBezTo>
                        <a:pt x="1047" y="529"/>
                        <a:pt x="1047" y="529"/>
                        <a:pt x="1047" y="529"/>
                      </a:cubicBezTo>
                      <a:cubicBezTo>
                        <a:pt x="1047" y="523"/>
                        <a:pt x="1047" y="523"/>
                        <a:pt x="1047" y="523"/>
                      </a:cubicBezTo>
                      <a:cubicBezTo>
                        <a:pt x="1047" y="523"/>
                        <a:pt x="1047" y="522"/>
                        <a:pt x="1048" y="521"/>
                      </a:cubicBezTo>
                      <a:cubicBezTo>
                        <a:pt x="1048" y="520"/>
                        <a:pt x="1048" y="519"/>
                        <a:pt x="1048" y="518"/>
                      </a:cubicBezTo>
                      <a:cubicBezTo>
                        <a:pt x="1049" y="517"/>
                        <a:pt x="1049" y="516"/>
                        <a:pt x="1050" y="515"/>
                      </a:cubicBezTo>
                      <a:cubicBezTo>
                        <a:pt x="1050" y="513"/>
                        <a:pt x="1051" y="512"/>
                        <a:pt x="1051" y="511"/>
                      </a:cubicBezTo>
                      <a:cubicBezTo>
                        <a:pt x="1051" y="510"/>
                        <a:pt x="1052" y="508"/>
                        <a:pt x="1052" y="504"/>
                      </a:cubicBezTo>
                      <a:cubicBezTo>
                        <a:pt x="1052" y="504"/>
                        <a:pt x="1052" y="504"/>
                        <a:pt x="1052" y="504"/>
                      </a:cubicBezTo>
                      <a:cubicBezTo>
                        <a:pt x="1052" y="504"/>
                        <a:pt x="1052" y="503"/>
                        <a:pt x="1052" y="501"/>
                      </a:cubicBezTo>
                      <a:cubicBezTo>
                        <a:pt x="1052" y="500"/>
                        <a:pt x="1052" y="500"/>
                        <a:pt x="1052" y="500"/>
                      </a:cubicBezTo>
                      <a:cubicBezTo>
                        <a:pt x="1051" y="499"/>
                        <a:pt x="1051" y="499"/>
                        <a:pt x="1051" y="499"/>
                      </a:cubicBezTo>
                      <a:cubicBezTo>
                        <a:pt x="1051" y="499"/>
                        <a:pt x="1051" y="498"/>
                        <a:pt x="1052" y="498"/>
                      </a:cubicBezTo>
                      <a:cubicBezTo>
                        <a:pt x="1052" y="497"/>
                        <a:pt x="1052" y="497"/>
                        <a:pt x="1052" y="497"/>
                      </a:cubicBezTo>
                      <a:cubicBezTo>
                        <a:pt x="1053" y="496"/>
                        <a:pt x="1053" y="496"/>
                        <a:pt x="1053" y="496"/>
                      </a:cubicBezTo>
                      <a:cubicBezTo>
                        <a:pt x="1053" y="495"/>
                        <a:pt x="1055" y="493"/>
                        <a:pt x="1057" y="493"/>
                      </a:cubicBezTo>
                      <a:cubicBezTo>
                        <a:pt x="1062" y="493"/>
                        <a:pt x="1062" y="493"/>
                        <a:pt x="1062" y="493"/>
                      </a:cubicBezTo>
                      <a:cubicBezTo>
                        <a:pt x="1067" y="490"/>
                        <a:pt x="1067" y="490"/>
                        <a:pt x="1067" y="490"/>
                      </a:cubicBezTo>
                      <a:cubicBezTo>
                        <a:pt x="1067" y="490"/>
                        <a:pt x="1067" y="490"/>
                        <a:pt x="1067" y="490"/>
                      </a:cubicBezTo>
                      <a:cubicBezTo>
                        <a:pt x="1068" y="490"/>
                        <a:pt x="1069" y="489"/>
                        <a:pt x="1070" y="489"/>
                      </a:cubicBezTo>
                      <a:cubicBezTo>
                        <a:pt x="1071" y="488"/>
                        <a:pt x="1072" y="488"/>
                        <a:pt x="1072" y="488"/>
                      </a:cubicBezTo>
                      <a:cubicBezTo>
                        <a:pt x="1073" y="488"/>
                        <a:pt x="1073" y="488"/>
                        <a:pt x="1073" y="488"/>
                      </a:cubicBezTo>
                      <a:cubicBezTo>
                        <a:pt x="1073" y="488"/>
                        <a:pt x="1073" y="488"/>
                        <a:pt x="1073" y="488"/>
                      </a:cubicBezTo>
                      <a:cubicBezTo>
                        <a:pt x="1073" y="487"/>
                        <a:pt x="1074" y="487"/>
                        <a:pt x="1075" y="487"/>
                      </a:cubicBezTo>
                      <a:cubicBezTo>
                        <a:pt x="1077" y="487"/>
                        <a:pt x="1078" y="487"/>
                        <a:pt x="1080" y="488"/>
                      </a:cubicBezTo>
                      <a:cubicBezTo>
                        <a:pt x="1080" y="488"/>
                        <a:pt x="1082" y="489"/>
                        <a:pt x="1083" y="490"/>
                      </a:cubicBezTo>
                      <a:cubicBezTo>
                        <a:pt x="1084" y="490"/>
                        <a:pt x="1085" y="491"/>
                        <a:pt x="1086" y="492"/>
                      </a:cubicBezTo>
                      <a:cubicBezTo>
                        <a:pt x="1086" y="492"/>
                        <a:pt x="1086" y="492"/>
                        <a:pt x="1086" y="492"/>
                      </a:cubicBezTo>
                      <a:cubicBezTo>
                        <a:pt x="1087" y="493"/>
                        <a:pt x="1088" y="496"/>
                        <a:pt x="1088" y="498"/>
                      </a:cubicBezTo>
                      <a:cubicBezTo>
                        <a:pt x="1088" y="503"/>
                        <a:pt x="1088" y="503"/>
                        <a:pt x="1088" y="503"/>
                      </a:cubicBezTo>
                      <a:cubicBezTo>
                        <a:pt x="1088" y="503"/>
                        <a:pt x="1088" y="504"/>
                        <a:pt x="1087" y="504"/>
                      </a:cubicBezTo>
                      <a:cubicBezTo>
                        <a:pt x="1087" y="505"/>
                        <a:pt x="1087" y="507"/>
                        <a:pt x="1087" y="508"/>
                      </a:cubicBezTo>
                      <a:cubicBezTo>
                        <a:pt x="1086" y="510"/>
                        <a:pt x="1085" y="512"/>
                        <a:pt x="1084" y="513"/>
                      </a:cubicBezTo>
                      <a:cubicBezTo>
                        <a:pt x="1083" y="514"/>
                        <a:pt x="1083" y="515"/>
                        <a:pt x="1083" y="517"/>
                      </a:cubicBezTo>
                      <a:cubicBezTo>
                        <a:pt x="1083" y="517"/>
                        <a:pt x="1083" y="517"/>
                        <a:pt x="1083" y="517"/>
                      </a:cubicBezTo>
                      <a:cubicBezTo>
                        <a:pt x="1084" y="517"/>
                        <a:pt x="1084" y="517"/>
                        <a:pt x="1084" y="517"/>
                      </a:cubicBezTo>
                      <a:cubicBezTo>
                        <a:pt x="1085" y="520"/>
                        <a:pt x="1087" y="522"/>
                        <a:pt x="1089" y="524"/>
                      </a:cubicBezTo>
                      <a:cubicBezTo>
                        <a:pt x="1091" y="525"/>
                        <a:pt x="1091" y="525"/>
                        <a:pt x="1091" y="525"/>
                      </a:cubicBezTo>
                      <a:cubicBezTo>
                        <a:pt x="1091" y="526"/>
                        <a:pt x="1091" y="526"/>
                        <a:pt x="1091" y="527"/>
                      </a:cubicBezTo>
                      <a:cubicBezTo>
                        <a:pt x="1091" y="527"/>
                        <a:pt x="1091" y="527"/>
                        <a:pt x="1091" y="528"/>
                      </a:cubicBezTo>
                      <a:cubicBezTo>
                        <a:pt x="1088" y="530"/>
                        <a:pt x="1088" y="530"/>
                        <a:pt x="1088" y="530"/>
                      </a:cubicBezTo>
                      <a:cubicBezTo>
                        <a:pt x="1087" y="531"/>
                        <a:pt x="1086" y="532"/>
                        <a:pt x="1086" y="533"/>
                      </a:cubicBezTo>
                      <a:cubicBezTo>
                        <a:pt x="1085" y="533"/>
                        <a:pt x="1085" y="533"/>
                        <a:pt x="1085" y="533"/>
                      </a:cubicBezTo>
                      <a:cubicBezTo>
                        <a:pt x="1085" y="534"/>
                        <a:pt x="1085" y="534"/>
                        <a:pt x="1085" y="534"/>
                      </a:cubicBezTo>
                      <a:cubicBezTo>
                        <a:pt x="1085" y="535"/>
                        <a:pt x="1086" y="538"/>
                        <a:pt x="1087" y="539"/>
                      </a:cubicBezTo>
                      <a:cubicBezTo>
                        <a:pt x="1087" y="539"/>
                        <a:pt x="1087" y="539"/>
                        <a:pt x="1087" y="539"/>
                      </a:cubicBezTo>
                      <a:cubicBezTo>
                        <a:pt x="1087" y="539"/>
                        <a:pt x="1087" y="539"/>
                        <a:pt x="1087" y="539"/>
                      </a:cubicBezTo>
                      <a:cubicBezTo>
                        <a:pt x="1089" y="539"/>
                        <a:pt x="1091" y="542"/>
                        <a:pt x="1091" y="543"/>
                      </a:cubicBezTo>
                      <a:cubicBezTo>
                        <a:pt x="1091" y="544"/>
                        <a:pt x="1092" y="546"/>
                        <a:pt x="1094" y="547"/>
                      </a:cubicBezTo>
                      <a:cubicBezTo>
                        <a:pt x="1095" y="547"/>
                        <a:pt x="1097" y="548"/>
                        <a:pt x="1098" y="549"/>
                      </a:cubicBezTo>
                      <a:cubicBezTo>
                        <a:pt x="1099" y="549"/>
                        <a:pt x="1099" y="549"/>
                        <a:pt x="1099" y="549"/>
                      </a:cubicBezTo>
                      <a:cubicBezTo>
                        <a:pt x="1099" y="549"/>
                        <a:pt x="1099" y="549"/>
                        <a:pt x="1099" y="549"/>
                      </a:cubicBezTo>
                      <a:cubicBezTo>
                        <a:pt x="1100" y="549"/>
                        <a:pt x="1101" y="550"/>
                        <a:pt x="1102" y="551"/>
                      </a:cubicBezTo>
                      <a:cubicBezTo>
                        <a:pt x="1103" y="551"/>
                        <a:pt x="1104" y="551"/>
                        <a:pt x="1104" y="552"/>
                      </a:cubicBezTo>
                      <a:cubicBezTo>
                        <a:pt x="1105" y="552"/>
                        <a:pt x="1107" y="553"/>
                        <a:pt x="1108" y="553"/>
                      </a:cubicBezTo>
                      <a:cubicBezTo>
                        <a:pt x="1109" y="553"/>
                        <a:pt x="1111" y="552"/>
                        <a:pt x="1113" y="551"/>
                      </a:cubicBezTo>
                      <a:cubicBezTo>
                        <a:pt x="1113" y="551"/>
                        <a:pt x="1113" y="551"/>
                        <a:pt x="1113" y="551"/>
                      </a:cubicBezTo>
                      <a:cubicBezTo>
                        <a:pt x="1113" y="551"/>
                        <a:pt x="1113" y="551"/>
                        <a:pt x="1113" y="551"/>
                      </a:cubicBezTo>
                      <a:cubicBezTo>
                        <a:pt x="1113" y="551"/>
                        <a:pt x="1114" y="551"/>
                        <a:pt x="1116" y="551"/>
                      </a:cubicBezTo>
                      <a:cubicBezTo>
                        <a:pt x="1117" y="551"/>
                        <a:pt x="1118" y="551"/>
                        <a:pt x="1118" y="551"/>
                      </a:cubicBezTo>
                      <a:cubicBezTo>
                        <a:pt x="1120" y="552"/>
                        <a:pt x="1122" y="553"/>
                        <a:pt x="1124" y="553"/>
                      </a:cubicBezTo>
                      <a:cubicBezTo>
                        <a:pt x="1126" y="553"/>
                        <a:pt x="1129" y="554"/>
                        <a:pt x="1131" y="554"/>
                      </a:cubicBezTo>
                      <a:cubicBezTo>
                        <a:pt x="1133" y="555"/>
                        <a:pt x="1136" y="556"/>
                        <a:pt x="1139" y="556"/>
                      </a:cubicBezTo>
                      <a:cubicBezTo>
                        <a:pt x="1143" y="556"/>
                        <a:pt x="1143" y="556"/>
                        <a:pt x="1143" y="556"/>
                      </a:cubicBezTo>
                      <a:cubicBezTo>
                        <a:pt x="1143" y="558"/>
                        <a:pt x="1143" y="558"/>
                        <a:pt x="1143" y="558"/>
                      </a:cubicBezTo>
                      <a:cubicBezTo>
                        <a:pt x="1145" y="556"/>
                        <a:pt x="1145" y="556"/>
                        <a:pt x="1145" y="556"/>
                      </a:cubicBezTo>
                      <a:cubicBezTo>
                        <a:pt x="1145" y="556"/>
                        <a:pt x="1145" y="556"/>
                        <a:pt x="1145" y="556"/>
                      </a:cubicBezTo>
                      <a:cubicBezTo>
                        <a:pt x="1146" y="556"/>
                        <a:pt x="1146" y="556"/>
                        <a:pt x="1146" y="556"/>
                      </a:cubicBezTo>
                      <a:cubicBezTo>
                        <a:pt x="1147" y="555"/>
                        <a:pt x="1147" y="555"/>
                        <a:pt x="1147" y="555"/>
                      </a:cubicBezTo>
                      <a:cubicBezTo>
                        <a:pt x="1149" y="555"/>
                        <a:pt x="1153" y="554"/>
                        <a:pt x="1154" y="553"/>
                      </a:cubicBezTo>
                      <a:cubicBezTo>
                        <a:pt x="1157" y="553"/>
                        <a:pt x="1159" y="551"/>
                        <a:pt x="1160" y="551"/>
                      </a:cubicBezTo>
                      <a:cubicBezTo>
                        <a:pt x="1160" y="550"/>
                        <a:pt x="1161" y="550"/>
                        <a:pt x="1161" y="549"/>
                      </a:cubicBezTo>
                      <a:cubicBezTo>
                        <a:pt x="1162" y="548"/>
                        <a:pt x="1162" y="548"/>
                        <a:pt x="1162" y="547"/>
                      </a:cubicBezTo>
                      <a:cubicBezTo>
                        <a:pt x="1163" y="547"/>
                        <a:pt x="1164" y="546"/>
                        <a:pt x="1165" y="546"/>
                      </a:cubicBezTo>
                      <a:cubicBezTo>
                        <a:pt x="1166" y="546"/>
                        <a:pt x="1166" y="546"/>
                        <a:pt x="1167" y="545"/>
                      </a:cubicBezTo>
                      <a:cubicBezTo>
                        <a:pt x="1168" y="545"/>
                        <a:pt x="1168" y="545"/>
                        <a:pt x="1168" y="545"/>
                      </a:cubicBezTo>
                      <a:cubicBezTo>
                        <a:pt x="1170" y="545"/>
                        <a:pt x="1172" y="545"/>
                        <a:pt x="1173" y="546"/>
                      </a:cubicBezTo>
                      <a:cubicBezTo>
                        <a:pt x="1175" y="547"/>
                        <a:pt x="1178" y="548"/>
                        <a:pt x="1182" y="548"/>
                      </a:cubicBezTo>
                      <a:cubicBezTo>
                        <a:pt x="1184" y="549"/>
                        <a:pt x="1187" y="549"/>
                        <a:pt x="1189" y="549"/>
                      </a:cubicBezTo>
                      <a:cubicBezTo>
                        <a:pt x="1190" y="549"/>
                        <a:pt x="1191" y="549"/>
                        <a:pt x="1193" y="549"/>
                      </a:cubicBezTo>
                      <a:cubicBezTo>
                        <a:pt x="1193" y="549"/>
                        <a:pt x="1193" y="549"/>
                        <a:pt x="1193" y="549"/>
                      </a:cubicBezTo>
                      <a:cubicBezTo>
                        <a:pt x="1193" y="549"/>
                        <a:pt x="1193" y="549"/>
                        <a:pt x="1193" y="549"/>
                      </a:cubicBezTo>
                      <a:cubicBezTo>
                        <a:pt x="1194" y="548"/>
                        <a:pt x="1196" y="548"/>
                        <a:pt x="1197" y="548"/>
                      </a:cubicBezTo>
                      <a:cubicBezTo>
                        <a:pt x="1199" y="547"/>
                        <a:pt x="1202" y="547"/>
                        <a:pt x="1203" y="546"/>
                      </a:cubicBezTo>
                      <a:cubicBezTo>
                        <a:pt x="1205" y="545"/>
                        <a:pt x="1209" y="545"/>
                        <a:pt x="1211" y="545"/>
                      </a:cubicBezTo>
                      <a:cubicBezTo>
                        <a:pt x="1213" y="545"/>
                        <a:pt x="1215" y="546"/>
                        <a:pt x="1217" y="546"/>
                      </a:cubicBezTo>
                      <a:cubicBezTo>
                        <a:pt x="1217" y="547"/>
                        <a:pt x="1217" y="547"/>
                        <a:pt x="1217" y="547"/>
                      </a:cubicBezTo>
                      <a:cubicBezTo>
                        <a:pt x="1217" y="547"/>
                        <a:pt x="1217" y="547"/>
                        <a:pt x="1217" y="547"/>
                      </a:cubicBezTo>
                      <a:cubicBezTo>
                        <a:pt x="1219" y="546"/>
                        <a:pt x="1221" y="545"/>
                        <a:pt x="1221" y="544"/>
                      </a:cubicBezTo>
                      <a:cubicBezTo>
                        <a:pt x="1223" y="542"/>
                        <a:pt x="1225" y="541"/>
                        <a:pt x="1226" y="541"/>
                      </a:cubicBezTo>
                      <a:cubicBezTo>
                        <a:pt x="1226" y="541"/>
                        <a:pt x="1226" y="541"/>
                        <a:pt x="1226" y="541"/>
                      </a:cubicBezTo>
                      <a:cubicBezTo>
                        <a:pt x="1227" y="542"/>
                        <a:pt x="1228" y="543"/>
                        <a:pt x="1230" y="543"/>
                      </a:cubicBezTo>
                      <a:cubicBezTo>
                        <a:pt x="1231" y="543"/>
                        <a:pt x="1233" y="544"/>
                        <a:pt x="1235" y="544"/>
                      </a:cubicBezTo>
                      <a:cubicBezTo>
                        <a:pt x="1236" y="544"/>
                        <a:pt x="1236" y="544"/>
                        <a:pt x="1236" y="544"/>
                      </a:cubicBezTo>
                      <a:cubicBezTo>
                        <a:pt x="1237" y="544"/>
                        <a:pt x="1240" y="543"/>
                        <a:pt x="1242" y="542"/>
                      </a:cubicBezTo>
                      <a:cubicBezTo>
                        <a:pt x="1244" y="541"/>
                        <a:pt x="1246" y="540"/>
                        <a:pt x="1248" y="540"/>
                      </a:cubicBezTo>
                      <a:cubicBezTo>
                        <a:pt x="1250" y="540"/>
                        <a:pt x="1253" y="539"/>
                        <a:pt x="1254" y="538"/>
                      </a:cubicBezTo>
                      <a:cubicBezTo>
                        <a:pt x="1254" y="538"/>
                        <a:pt x="1254" y="538"/>
                        <a:pt x="1254" y="538"/>
                      </a:cubicBezTo>
                      <a:cubicBezTo>
                        <a:pt x="1255" y="537"/>
                        <a:pt x="1255" y="537"/>
                        <a:pt x="1255" y="537"/>
                      </a:cubicBezTo>
                      <a:cubicBezTo>
                        <a:pt x="1256" y="536"/>
                        <a:pt x="1256" y="536"/>
                        <a:pt x="1258" y="535"/>
                      </a:cubicBezTo>
                      <a:cubicBezTo>
                        <a:pt x="1260" y="534"/>
                        <a:pt x="1260" y="534"/>
                        <a:pt x="1260" y="534"/>
                      </a:cubicBezTo>
                      <a:cubicBezTo>
                        <a:pt x="1257" y="533"/>
                        <a:pt x="1257" y="533"/>
                        <a:pt x="1257" y="533"/>
                      </a:cubicBezTo>
                      <a:cubicBezTo>
                        <a:pt x="1257" y="532"/>
                        <a:pt x="1256" y="532"/>
                        <a:pt x="1256" y="531"/>
                      </a:cubicBezTo>
                      <a:cubicBezTo>
                        <a:pt x="1255" y="530"/>
                        <a:pt x="1255" y="530"/>
                        <a:pt x="1255" y="530"/>
                      </a:cubicBezTo>
                      <a:cubicBezTo>
                        <a:pt x="1255" y="529"/>
                        <a:pt x="1255" y="529"/>
                        <a:pt x="1255" y="529"/>
                      </a:cubicBezTo>
                      <a:cubicBezTo>
                        <a:pt x="1253" y="529"/>
                        <a:pt x="1252" y="526"/>
                        <a:pt x="1252" y="525"/>
                      </a:cubicBezTo>
                      <a:cubicBezTo>
                        <a:pt x="1252" y="524"/>
                        <a:pt x="1252" y="522"/>
                        <a:pt x="1253" y="520"/>
                      </a:cubicBezTo>
                      <a:cubicBezTo>
                        <a:pt x="1254" y="519"/>
                        <a:pt x="1254" y="516"/>
                        <a:pt x="1254" y="515"/>
                      </a:cubicBezTo>
                      <a:cubicBezTo>
                        <a:pt x="1254" y="514"/>
                        <a:pt x="1254" y="512"/>
                        <a:pt x="1252" y="510"/>
                      </a:cubicBezTo>
                      <a:cubicBezTo>
                        <a:pt x="1251" y="509"/>
                        <a:pt x="1249" y="507"/>
                        <a:pt x="1248" y="507"/>
                      </a:cubicBezTo>
                      <a:cubicBezTo>
                        <a:pt x="1247" y="507"/>
                        <a:pt x="1245" y="507"/>
                        <a:pt x="1244" y="507"/>
                      </a:cubicBezTo>
                      <a:cubicBezTo>
                        <a:pt x="1243" y="508"/>
                        <a:pt x="1242" y="508"/>
                        <a:pt x="1241" y="508"/>
                      </a:cubicBezTo>
                      <a:cubicBezTo>
                        <a:pt x="1240" y="508"/>
                        <a:pt x="1240" y="508"/>
                        <a:pt x="1240" y="508"/>
                      </a:cubicBezTo>
                      <a:cubicBezTo>
                        <a:pt x="1239" y="508"/>
                        <a:pt x="1237" y="508"/>
                        <a:pt x="1236" y="507"/>
                      </a:cubicBezTo>
                      <a:cubicBezTo>
                        <a:pt x="1235" y="507"/>
                        <a:pt x="1232" y="505"/>
                        <a:pt x="1231" y="505"/>
                      </a:cubicBezTo>
                      <a:cubicBezTo>
                        <a:pt x="1230" y="503"/>
                        <a:pt x="1229" y="501"/>
                        <a:pt x="1229" y="500"/>
                      </a:cubicBezTo>
                      <a:cubicBezTo>
                        <a:pt x="1229" y="499"/>
                        <a:pt x="1229" y="499"/>
                        <a:pt x="1229" y="498"/>
                      </a:cubicBezTo>
                      <a:cubicBezTo>
                        <a:pt x="1229" y="497"/>
                        <a:pt x="1230" y="496"/>
                        <a:pt x="1230" y="495"/>
                      </a:cubicBezTo>
                      <a:cubicBezTo>
                        <a:pt x="1230" y="493"/>
                        <a:pt x="1230" y="493"/>
                        <a:pt x="1230" y="493"/>
                      </a:cubicBezTo>
                      <a:cubicBezTo>
                        <a:pt x="1230" y="492"/>
                        <a:pt x="1231" y="492"/>
                        <a:pt x="1231" y="492"/>
                      </a:cubicBezTo>
                      <a:cubicBezTo>
                        <a:pt x="1231" y="492"/>
                        <a:pt x="1232" y="492"/>
                        <a:pt x="1232" y="491"/>
                      </a:cubicBezTo>
                      <a:cubicBezTo>
                        <a:pt x="1235" y="491"/>
                        <a:pt x="1235" y="491"/>
                        <a:pt x="1235" y="491"/>
                      </a:cubicBezTo>
                      <a:cubicBezTo>
                        <a:pt x="1237" y="491"/>
                        <a:pt x="1239" y="491"/>
                        <a:pt x="1240" y="492"/>
                      </a:cubicBezTo>
                      <a:cubicBezTo>
                        <a:pt x="1241" y="492"/>
                        <a:pt x="1241" y="492"/>
                        <a:pt x="1241" y="492"/>
                      </a:cubicBezTo>
                      <a:cubicBezTo>
                        <a:pt x="1242" y="492"/>
                        <a:pt x="1243" y="492"/>
                        <a:pt x="1243" y="492"/>
                      </a:cubicBezTo>
                      <a:cubicBezTo>
                        <a:pt x="1244" y="492"/>
                        <a:pt x="1244" y="492"/>
                        <a:pt x="1244" y="492"/>
                      </a:cubicBezTo>
                      <a:cubicBezTo>
                        <a:pt x="1245" y="492"/>
                        <a:pt x="1245" y="492"/>
                        <a:pt x="1245" y="492"/>
                      </a:cubicBezTo>
                      <a:cubicBezTo>
                        <a:pt x="1246" y="492"/>
                        <a:pt x="1247" y="491"/>
                        <a:pt x="1249" y="490"/>
                      </a:cubicBezTo>
                      <a:cubicBezTo>
                        <a:pt x="1250" y="489"/>
                        <a:pt x="1251" y="489"/>
                        <a:pt x="1251" y="489"/>
                      </a:cubicBezTo>
                      <a:cubicBezTo>
                        <a:pt x="1251" y="489"/>
                        <a:pt x="1251" y="489"/>
                        <a:pt x="1251" y="489"/>
                      </a:cubicBezTo>
                      <a:cubicBezTo>
                        <a:pt x="1253" y="487"/>
                        <a:pt x="1255" y="486"/>
                        <a:pt x="1257" y="486"/>
                      </a:cubicBezTo>
                      <a:cubicBezTo>
                        <a:pt x="1258" y="486"/>
                        <a:pt x="1258" y="486"/>
                        <a:pt x="1259" y="485"/>
                      </a:cubicBezTo>
                      <a:cubicBezTo>
                        <a:pt x="1260" y="485"/>
                        <a:pt x="1260" y="485"/>
                        <a:pt x="1260" y="485"/>
                      </a:cubicBezTo>
                      <a:cubicBezTo>
                        <a:pt x="1260" y="484"/>
                        <a:pt x="1260" y="484"/>
                        <a:pt x="1260" y="484"/>
                      </a:cubicBezTo>
                      <a:cubicBezTo>
                        <a:pt x="1260" y="484"/>
                        <a:pt x="1260" y="484"/>
                        <a:pt x="1261" y="484"/>
                      </a:cubicBezTo>
                      <a:cubicBezTo>
                        <a:pt x="1261" y="484"/>
                        <a:pt x="1262" y="484"/>
                        <a:pt x="1262" y="485"/>
                      </a:cubicBezTo>
                      <a:cubicBezTo>
                        <a:pt x="1263" y="485"/>
                        <a:pt x="1263" y="485"/>
                        <a:pt x="1263" y="485"/>
                      </a:cubicBezTo>
                      <a:cubicBezTo>
                        <a:pt x="1263" y="485"/>
                        <a:pt x="1263" y="485"/>
                        <a:pt x="1263" y="485"/>
                      </a:cubicBezTo>
                      <a:cubicBezTo>
                        <a:pt x="1263" y="485"/>
                        <a:pt x="1264" y="485"/>
                        <a:pt x="1264" y="485"/>
                      </a:cubicBezTo>
                      <a:cubicBezTo>
                        <a:pt x="1265" y="485"/>
                        <a:pt x="1265" y="485"/>
                        <a:pt x="1266" y="484"/>
                      </a:cubicBezTo>
                      <a:cubicBezTo>
                        <a:pt x="1266" y="484"/>
                        <a:pt x="1266" y="484"/>
                        <a:pt x="1266" y="484"/>
                      </a:cubicBezTo>
                      <a:cubicBezTo>
                        <a:pt x="1266" y="484"/>
                        <a:pt x="1266" y="484"/>
                        <a:pt x="1266" y="484"/>
                      </a:cubicBezTo>
                      <a:cubicBezTo>
                        <a:pt x="1266" y="484"/>
                        <a:pt x="1267" y="483"/>
                        <a:pt x="1268" y="483"/>
                      </a:cubicBezTo>
                      <a:cubicBezTo>
                        <a:pt x="1269" y="483"/>
                        <a:pt x="1269" y="483"/>
                        <a:pt x="1269" y="483"/>
                      </a:cubicBezTo>
                      <a:cubicBezTo>
                        <a:pt x="1270" y="484"/>
                        <a:pt x="1270" y="484"/>
                        <a:pt x="1270" y="484"/>
                      </a:cubicBezTo>
                      <a:cubicBezTo>
                        <a:pt x="1270" y="483"/>
                        <a:pt x="1270" y="483"/>
                        <a:pt x="1270" y="483"/>
                      </a:cubicBezTo>
                      <a:cubicBezTo>
                        <a:pt x="1272" y="483"/>
                        <a:pt x="1273" y="483"/>
                        <a:pt x="1275" y="482"/>
                      </a:cubicBezTo>
                      <a:cubicBezTo>
                        <a:pt x="1276" y="481"/>
                        <a:pt x="1278" y="479"/>
                        <a:pt x="1280" y="478"/>
                      </a:cubicBezTo>
                      <a:cubicBezTo>
                        <a:pt x="1280" y="478"/>
                        <a:pt x="1280" y="478"/>
                        <a:pt x="1280" y="478"/>
                      </a:cubicBezTo>
                      <a:cubicBezTo>
                        <a:pt x="1280" y="478"/>
                        <a:pt x="1280" y="478"/>
                        <a:pt x="1280" y="478"/>
                      </a:cubicBezTo>
                      <a:cubicBezTo>
                        <a:pt x="1282" y="476"/>
                        <a:pt x="1283" y="475"/>
                        <a:pt x="1283" y="474"/>
                      </a:cubicBezTo>
                      <a:cubicBezTo>
                        <a:pt x="1283" y="472"/>
                        <a:pt x="1282" y="470"/>
                        <a:pt x="1281" y="470"/>
                      </a:cubicBezTo>
                      <a:cubicBezTo>
                        <a:pt x="1281" y="469"/>
                        <a:pt x="1282" y="467"/>
                        <a:pt x="1283" y="465"/>
                      </a:cubicBezTo>
                      <a:cubicBezTo>
                        <a:pt x="1283" y="465"/>
                        <a:pt x="1283" y="465"/>
                        <a:pt x="1283" y="465"/>
                      </a:cubicBezTo>
                      <a:cubicBezTo>
                        <a:pt x="1284" y="465"/>
                        <a:pt x="1284" y="464"/>
                        <a:pt x="1285" y="464"/>
                      </a:cubicBezTo>
                      <a:cubicBezTo>
                        <a:pt x="1286" y="463"/>
                        <a:pt x="1287" y="462"/>
                        <a:pt x="1288" y="462"/>
                      </a:cubicBezTo>
                      <a:cubicBezTo>
                        <a:pt x="1288" y="462"/>
                        <a:pt x="1289" y="462"/>
                        <a:pt x="1289" y="461"/>
                      </a:cubicBezTo>
                      <a:cubicBezTo>
                        <a:pt x="1291" y="461"/>
                        <a:pt x="1293" y="460"/>
                        <a:pt x="1293" y="458"/>
                      </a:cubicBezTo>
                      <a:cubicBezTo>
                        <a:pt x="1295" y="457"/>
                        <a:pt x="1298" y="455"/>
                        <a:pt x="1299" y="452"/>
                      </a:cubicBezTo>
                      <a:cubicBezTo>
                        <a:pt x="1302" y="449"/>
                        <a:pt x="1304" y="448"/>
                        <a:pt x="1304" y="446"/>
                      </a:cubicBezTo>
                      <a:cubicBezTo>
                        <a:pt x="1304" y="445"/>
                        <a:pt x="1305" y="444"/>
                        <a:pt x="1305" y="443"/>
                      </a:cubicBezTo>
                      <a:cubicBezTo>
                        <a:pt x="1305" y="442"/>
                        <a:pt x="1305" y="441"/>
                        <a:pt x="1305" y="440"/>
                      </a:cubicBezTo>
                      <a:cubicBezTo>
                        <a:pt x="1306" y="440"/>
                        <a:pt x="1306" y="440"/>
                        <a:pt x="1306" y="440"/>
                      </a:cubicBezTo>
                      <a:cubicBezTo>
                        <a:pt x="1306" y="440"/>
                        <a:pt x="1306" y="440"/>
                        <a:pt x="1306" y="440"/>
                      </a:cubicBezTo>
                      <a:cubicBezTo>
                        <a:pt x="1306" y="438"/>
                        <a:pt x="1307" y="437"/>
                        <a:pt x="1309" y="435"/>
                      </a:cubicBezTo>
                      <a:cubicBezTo>
                        <a:pt x="1311" y="434"/>
                        <a:pt x="1314" y="433"/>
                        <a:pt x="1318" y="432"/>
                      </a:cubicBezTo>
                      <a:cubicBezTo>
                        <a:pt x="1319" y="431"/>
                        <a:pt x="1319" y="431"/>
                        <a:pt x="1319" y="431"/>
                      </a:cubicBezTo>
                      <a:cubicBezTo>
                        <a:pt x="1320" y="431"/>
                        <a:pt x="1322" y="431"/>
                        <a:pt x="1324" y="431"/>
                      </a:cubicBezTo>
                      <a:cubicBezTo>
                        <a:pt x="1326" y="431"/>
                        <a:pt x="1327" y="430"/>
                        <a:pt x="1328" y="430"/>
                      </a:cubicBezTo>
                      <a:cubicBezTo>
                        <a:pt x="1329" y="430"/>
                        <a:pt x="1332" y="429"/>
                        <a:pt x="1333" y="428"/>
                      </a:cubicBezTo>
                      <a:cubicBezTo>
                        <a:pt x="1334" y="427"/>
                        <a:pt x="1336" y="426"/>
                        <a:pt x="1337" y="426"/>
                      </a:cubicBezTo>
                      <a:cubicBezTo>
                        <a:pt x="1338" y="426"/>
                        <a:pt x="1339" y="424"/>
                        <a:pt x="1339" y="424"/>
                      </a:cubicBezTo>
                      <a:cubicBezTo>
                        <a:pt x="1339" y="422"/>
                        <a:pt x="1341" y="421"/>
                        <a:pt x="1343" y="421"/>
                      </a:cubicBezTo>
                      <a:cubicBezTo>
                        <a:pt x="1345" y="421"/>
                        <a:pt x="1345" y="419"/>
                        <a:pt x="1345" y="417"/>
                      </a:cubicBezTo>
                      <a:cubicBezTo>
                        <a:pt x="1345" y="415"/>
                        <a:pt x="1346" y="413"/>
                        <a:pt x="1347" y="413"/>
                      </a:cubicBezTo>
                      <a:cubicBezTo>
                        <a:pt x="1349" y="413"/>
                        <a:pt x="1351" y="412"/>
                        <a:pt x="1352" y="410"/>
                      </a:cubicBezTo>
                      <a:cubicBezTo>
                        <a:pt x="1352" y="409"/>
                        <a:pt x="1353" y="407"/>
                        <a:pt x="1353" y="406"/>
                      </a:cubicBezTo>
                      <a:cubicBezTo>
                        <a:pt x="1354" y="404"/>
                        <a:pt x="1356" y="403"/>
                        <a:pt x="1359" y="401"/>
                      </a:cubicBezTo>
                      <a:cubicBezTo>
                        <a:pt x="1361" y="399"/>
                        <a:pt x="1365" y="397"/>
                        <a:pt x="1366" y="396"/>
                      </a:cubicBezTo>
                      <a:cubicBezTo>
                        <a:pt x="1367" y="396"/>
                        <a:pt x="1367" y="396"/>
                        <a:pt x="1367" y="396"/>
                      </a:cubicBezTo>
                      <a:cubicBezTo>
                        <a:pt x="1368" y="396"/>
                        <a:pt x="1370" y="394"/>
                        <a:pt x="1371" y="394"/>
                      </a:cubicBezTo>
                      <a:cubicBezTo>
                        <a:pt x="1372" y="393"/>
                        <a:pt x="1373" y="392"/>
                        <a:pt x="1374" y="392"/>
                      </a:cubicBezTo>
                      <a:cubicBezTo>
                        <a:pt x="1374" y="392"/>
                        <a:pt x="1375" y="392"/>
                        <a:pt x="1375" y="392"/>
                      </a:cubicBezTo>
                      <a:cubicBezTo>
                        <a:pt x="1376" y="392"/>
                        <a:pt x="1377" y="393"/>
                        <a:pt x="1378" y="393"/>
                      </a:cubicBezTo>
                      <a:cubicBezTo>
                        <a:pt x="1378" y="393"/>
                        <a:pt x="1378" y="393"/>
                        <a:pt x="1378" y="393"/>
                      </a:cubicBezTo>
                      <a:cubicBezTo>
                        <a:pt x="1378" y="393"/>
                        <a:pt x="1378" y="393"/>
                        <a:pt x="1378" y="393"/>
                      </a:cubicBezTo>
                      <a:cubicBezTo>
                        <a:pt x="1379" y="393"/>
                        <a:pt x="1379" y="394"/>
                        <a:pt x="1380" y="394"/>
                      </a:cubicBezTo>
                      <a:cubicBezTo>
                        <a:pt x="1381" y="395"/>
                        <a:pt x="1382" y="396"/>
                        <a:pt x="1383" y="396"/>
                      </a:cubicBezTo>
                      <a:cubicBezTo>
                        <a:pt x="1383" y="396"/>
                        <a:pt x="1383" y="396"/>
                        <a:pt x="1383" y="396"/>
                      </a:cubicBezTo>
                      <a:cubicBezTo>
                        <a:pt x="1383" y="396"/>
                        <a:pt x="1383" y="396"/>
                        <a:pt x="1383" y="396"/>
                      </a:cubicBezTo>
                      <a:cubicBezTo>
                        <a:pt x="1384" y="396"/>
                        <a:pt x="1385" y="397"/>
                        <a:pt x="1388" y="397"/>
                      </a:cubicBezTo>
                      <a:cubicBezTo>
                        <a:pt x="1388" y="397"/>
                        <a:pt x="1390" y="397"/>
                        <a:pt x="1390" y="397"/>
                      </a:cubicBezTo>
                      <a:cubicBezTo>
                        <a:pt x="1394" y="397"/>
                        <a:pt x="1397" y="397"/>
                        <a:pt x="1399" y="398"/>
                      </a:cubicBezTo>
                      <a:cubicBezTo>
                        <a:pt x="1399" y="398"/>
                        <a:pt x="1400" y="398"/>
                        <a:pt x="1401" y="399"/>
                      </a:cubicBezTo>
                      <a:cubicBezTo>
                        <a:pt x="1402" y="399"/>
                        <a:pt x="1404" y="400"/>
                        <a:pt x="1405" y="400"/>
                      </a:cubicBezTo>
                      <a:cubicBezTo>
                        <a:pt x="1405" y="400"/>
                        <a:pt x="1405" y="400"/>
                        <a:pt x="1405" y="400"/>
                      </a:cubicBezTo>
                      <a:cubicBezTo>
                        <a:pt x="1405" y="400"/>
                        <a:pt x="1405" y="400"/>
                        <a:pt x="1405" y="400"/>
                      </a:cubicBezTo>
                      <a:cubicBezTo>
                        <a:pt x="1406" y="400"/>
                        <a:pt x="1408" y="401"/>
                        <a:pt x="1410" y="401"/>
                      </a:cubicBezTo>
                      <a:cubicBezTo>
                        <a:pt x="1411" y="401"/>
                        <a:pt x="1411" y="401"/>
                        <a:pt x="1411" y="401"/>
                      </a:cubicBezTo>
                      <a:cubicBezTo>
                        <a:pt x="1411" y="401"/>
                        <a:pt x="1412" y="402"/>
                        <a:pt x="1413" y="402"/>
                      </a:cubicBezTo>
                      <a:cubicBezTo>
                        <a:pt x="1414" y="402"/>
                        <a:pt x="1416" y="401"/>
                        <a:pt x="1417" y="400"/>
                      </a:cubicBezTo>
                      <a:cubicBezTo>
                        <a:pt x="1417" y="399"/>
                        <a:pt x="1418" y="398"/>
                        <a:pt x="1418" y="396"/>
                      </a:cubicBezTo>
                      <a:cubicBezTo>
                        <a:pt x="1419" y="395"/>
                        <a:pt x="1419" y="394"/>
                        <a:pt x="1419" y="393"/>
                      </a:cubicBezTo>
                      <a:cubicBezTo>
                        <a:pt x="1419" y="392"/>
                        <a:pt x="1420" y="392"/>
                        <a:pt x="1420" y="391"/>
                      </a:cubicBezTo>
                      <a:cubicBezTo>
                        <a:pt x="1421" y="389"/>
                        <a:pt x="1423" y="387"/>
                        <a:pt x="1427" y="385"/>
                      </a:cubicBezTo>
                      <a:cubicBezTo>
                        <a:pt x="1430" y="383"/>
                        <a:pt x="1433" y="381"/>
                        <a:pt x="1433" y="380"/>
                      </a:cubicBezTo>
                      <a:cubicBezTo>
                        <a:pt x="1434" y="380"/>
                        <a:pt x="1434" y="380"/>
                        <a:pt x="1435" y="380"/>
                      </a:cubicBezTo>
                      <a:cubicBezTo>
                        <a:pt x="1436" y="379"/>
                        <a:pt x="1437" y="379"/>
                        <a:pt x="1437" y="378"/>
                      </a:cubicBezTo>
                      <a:cubicBezTo>
                        <a:pt x="1438" y="378"/>
                        <a:pt x="1438" y="378"/>
                        <a:pt x="1438" y="378"/>
                      </a:cubicBezTo>
                      <a:cubicBezTo>
                        <a:pt x="1438" y="378"/>
                        <a:pt x="1438" y="378"/>
                        <a:pt x="1438" y="378"/>
                      </a:cubicBezTo>
                      <a:cubicBezTo>
                        <a:pt x="1439" y="377"/>
                        <a:pt x="1441" y="377"/>
                        <a:pt x="1442" y="376"/>
                      </a:cubicBezTo>
                      <a:cubicBezTo>
                        <a:pt x="1442" y="376"/>
                        <a:pt x="1442" y="376"/>
                        <a:pt x="1442" y="376"/>
                      </a:cubicBezTo>
                      <a:cubicBezTo>
                        <a:pt x="1442" y="376"/>
                        <a:pt x="1442" y="376"/>
                        <a:pt x="1442" y="376"/>
                      </a:cubicBezTo>
                      <a:cubicBezTo>
                        <a:pt x="1443" y="375"/>
                        <a:pt x="1443" y="375"/>
                        <a:pt x="1444" y="375"/>
                      </a:cubicBezTo>
                      <a:cubicBezTo>
                        <a:pt x="1445" y="375"/>
                        <a:pt x="1445" y="375"/>
                        <a:pt x="1446" y="376"/>
                      </a:cubicBezTo>
                      <a:cubicBezTo>
                        <a:pt x="1446" y="376"/>
                        <a:pt x="1446" y="376"/>
                        <a:pt x="1446" y="376"/>
                      </a:cubicBezTo>
                      <a:cubicBezTo>
                        <a:pt x="1446" y="376"/>
                        <a:pt x="1446" y="376"/>
                        <a:pt x="1446" y="376"/>
                      </a:cubicBezTo>
                      <a:cubicBezTo>
                        <a:pt x="1447" y="376"/>
                        <a:pt x="1448" y="377"/>
                        <a:pt x="1449" y="378"/>
                      </a:cubicBezTo>
                      <a:cubicBezTo>
                        <a:pt x="1449" y="379"/>
                        <a:pt x="1449" y="379"/>
                        <a:pt x="1449" y="379"/>
                      </a:cubicBezTo>
                      <a:cubicBezTo>
                        <a:pt x="1449" y="379"/>
                        <a:pt x="1449" y="379"/>
                        <a:pt x="1449" y="379"/>
                      </a:cubicBezTo>
                      <a:cubicBezTo>
                        <a:pt x="1449" y="380"/>
                        <a:pt x="1450" y="382"/>
                        <a:pt x="1451" y="382"/>
                      </a:cubicBezTo>
                      <a:cubicBezTo>
                        <a:pt x="1452" y="383"/>
                        <a:pt x="1454" y="384"/>
                        <a:pt x="1455" y="384"/>
                      </a:cubicBezTo>
                      <a:cubicBezTo>
                        <a:pt x="1459" y="384"/>
                        <a:pt x="1459" y="384"/>
                        <a:pt x="1459" y="384"/>
                      </a:cubicBezTo>
                      <a:cubicBezTo>
                        <a:pt x="1460" y="384"/>
                        <a:pt x="1461" y="385"/>
                        <a:pt x="1461" y="386"/>
                      </a:cubicBezTo>
                      <a:cubicBezTo>
                        <a:pt x="1461" y="386"/>
                        <a:pt x="1460" y="387"/>
                        <a:pt x="1458" y="388"/>
                      </a:cubicBezTo>
                      <a:cubicBezTo>
                        <a:pt x="1456" y="390"/>
                        <a:pt x="1454" y="392"/>
                        <a:pt x="1453" y="392"/>
                      </a:cubicBezTo>
                      <a:cubicBezTo>
                        <a:pt x="1453" y="393"/>
                        <a:pt x="1453" y="393"/>
                        <a:pt x="1453" y="393"/>
                      </a:cubicBezTo>
                      <a:cubicBezTo>
                        <a:pt x="1453" y="393"/>
                        <a:pt x="1453" y="393"/>
                        <a:pt x="1453" y="393"/>
                      </a:cubicBezTo>
                      <a:cubicBezTo>
                        <a:pt x="1452" y="394"/>
                        <a:pt x="1451" y="396"/>
                        <a:pt x="1452" y="398"/>
                      </a:cubicBezTo>
                      <a:cubicBezTo>
                        <a:pt x="1452" y="398"/>
                        <a:pt x="1453" y="399"/>
                        <a:pt x="1453" y="400"/>
                      </a:cubicBezTo>
                      <a:cubicBezTo>
                        <a:pt x="1454" y="400"/>
                        <a:pt x="1454" y="401"/>
                        <a:pt x="1454" y="401"/>
                      </a:cubicBezTo>
                      <a:cubicBezTo>
                        <a:pt x="1454" y="402"/>
                        <a:pt x="1454" y="402"/>
                        <a:pt x="1454" y="402"/>
                      </a:cubicBezTo>
                      <a:cubicBezTo>
                        <a:pt x="1455" y="402"/>
                        <a:pt x="1455" y="402"/>
                        <a:pt x="1455" y="402"/>
                      </a:cubicBezTo>
                      <a:cubicBezTo>
                        <a:pt x="1455" y="402"/>
                        <a:pt x="1455" y="402"/>
                        <a:pt x="1456" y="402"/>
                      </a:cubicBezTo>
                      <a:cubicBezTo>
                        <a:pt x="1456" y="402"/>
                        <a:pt x="1457" y="402"/>
                        <a:pt x="1457" y="402"/>
                      </a:cubicBezTo>
                      <a:cubicBezTo>
                        <a:pt x="1458" y="402"/>
                        <a:pt x="1458" y="402"/>
                        <a:pt x="1458" y="402"/>
                      </a:cubicBezTo>
                      <a:cubicBezTo>
                        <a:pt x="1458" y="401"/>
                        <a:pt x="1458" y="401"/>
                        <a:pt x="1458" y="401"/>
                      </a:cubicBezTo>
                      <a:cubicBezTo>
                        <a:pt x="1458" y="400"/>
                        <a:pt x="1460" y="398"/>
                        <a:pt x="1461" y="397"/>
                      </a:cubicBezTo>
                      <a:cubicBezTo>
                        <a:pt x="1461" y="397"/>
                        <a:pt x="1461" y="397"/>
                        <a:pt x="1461" y="397"/>
                      </a:cubicBezTo>
                      <a:cubicBezTo>
                        <a:pt x="1462" y="397"/>
                        <a:pt x="1462" y="397"/>
                        <a:pt x="1462" y="397"/>
                      </a:cubicBezTo>
                      <a:cubicBezTo>
                        <a:pt x="1462" y="397"/>
                        <a:pt x="1463" y="396"/>
                        <a:pt x="1463" y="396"/>
                      </a:cubicBezTo>
                      <a:cubicBezTo>
                        <a:pt x="1464" y="396"/>
                        <a:pt x="1464" y="395"/>
                        <a:pt x="1465" y="395"/>
                      </a:cubicBezTo>
                      <a:cubicBezTo>
                        <a:pt x="1465" y="395"/>
                        <a:pt x="1465" y="394"/>
                        <a:pt x="1466" y="394"/>
                      </a:cubicBezTo>
                      <a:cubicBezTo>
                        <a:pt x="1467" y="394"/>
                        <a:pt x="1468" y="395"/>
                        <a:pt x="1468" y="396"/>
                      </a:cubicBezTo>
                      <a:cubicBezTo>
                        <a:pt x="1469" y="398"/>
                        <a:pt x="1470" y="400"/>
                        <a:pt x="1471" y="401"/>
                      </a:cubicBezTo>
                      <a:cubicBezTo>
                        <a:pt x="1471" y="402"/>
                        <a:pt x="1472" y="403"/>
                        <a:pt x="1472" y="403"/>
                      </a:cubicBezTo>
                      <a:cubicBezTo>
                        <a:pt x="1472" y="404"/>
                        <a:pt x="1472" y="404"/>
                        <a:pt x="1473" y="405"/>
                      </a:cubicBezTo>
                      <a:cubicBezTo>
                        <a:pt x="1474" y="406"/>
                        <a:pt x="1474" y="408"/>
                        <a:pt x="1475" y="408"/>
                      </a:cubicBezTo>
                      <a:cubicBezTo>
                        <a:pt x="1475" y="408"/>
                        <a:pt x="1475" y="408"/>
                        <a:pt x="1475" y="408"/>
                      </a:cubicBezTo>
                      <a:cubicBezTo>
                        <a:pt x="1475" y="410"/>
                        <a:pt x="1475" y="411"/>
                        <a:pt x="1474" y="412"/>
                      </a:cubicBezTo>
                      <a:cubicBezTo>
                        <a:pt x="1474" y="412"/>
                        <a:pt x="1474" y="412"/>
                        <a:pt x="1474" y="412"/>
                      </a:cubicBezTo>
                      <a:cubicBezTo>
                        <a:pt x="1473" y="413"/>
                        <a:pt x="1471" y="414"/>
                        <a:pt x="1470" y="416"/>
                      </a:cubicBezTo>
                      <a:cubicBezTo>
                        <a:pt x="1470" y="416"/>
                        <a:pt x="1470" y="417"/>
                        <a:pt x="1469" y="418"/>
                      </a:cubicBezTo>
                      <a:cubicBezTo>
                        <a:pt x="1469" y="419"/>
                        <a:pt x="1468" y="419"/>
                        <a:pt x="1468" y="420"/>
                      </a:cubicBezTo>
                      <a:cubicBezTo>
                        <a:pt x="1467" y="421"/>
                        <a:pt x="1466" y="423"/>
                        <a:pt x="1466" y="424"/>
                      </a:cubicBezTo>
                      <a:cubicBezTo>
                        <a:pt x="1466" y="424"/>
                        <a:pt x="1466" y="424"/>
                        <a:pt x="1466" y="424"/>
                      </a:cubicBezTo>
                      <a:cubicBezTo>
                        <a:pt x="1465" y="425"/>
                        <a:pt x="1465" y="426"/>
                        <a:pt x="1465" y="428"/>
                      </a:cubicBezTo>
                      <a:cubicBezTo>
                        <a:pt x="1465" y="428"/>
                        <a:pt x="1465" y="428"/>
                        <a:pt x="1465" y="428"/>
                      </a:cubicBezTo>
                      <a:cubicBezTo>
                        <a:pt x="1465" y="428"/>
                        <a:pt x="1465" y="428"/>
                        <a:pt x="1465" y="428"/>
                      </a:cubicBezTo>
                      <a:cubicBezTo>
                        <a:pt x="1465" y="428"/>
                        <a:pt x="1465" y="428"/>
                        <a:pt x="1465" y="428"/>
                      </a:cubicBezTo>
                      <a:cubicBezTo>
                        <a:pt x="1464" y="429"/>
                        <a:pt x="1465" y="430"/>
                        <a:pt x="1466" y="431"/>
                      </a:cubicBezTo>
                      <a:cubicBezTo>
                        <a:pt x="1466" y="431"/>
                        <a:pt x="1466" y="431"/>
                        <a:pt x="1466" y="431"/>
                      </a:cubicBezTo>
                      <a:cubicBezTo>
                        <a:pt x="1467" y="431"/>
                        <a:pt x="1467" y="431"/>
                        <a:pt x="1467" y="431"/>
                      </a:cubicBezTo>
                      <a:cubicBezTo>
                        <a:pt x="1468" y="431"/>
                        <a:pt x="1469" y="431"/>
                        <a:pt x="1470" y="430"/>
                      </a:cubicBezTo>
                      <a:cubicBezTo>
                        <a:pt x="1471" y="430"/>
                        <a:pt x="1472" y="429"/>
                        <a:pt x="1473" y="428"/>
                      </a:cubicBezTo>
                      <a:cubicBezTo>
                        <a:pt x="1475" y="428"/>
                        <a:pt x="1476" y="427"/>
                        <a:pt x="1477" y="427"/>
                      </a:cubicBezTo>
                      <a:cubicBezTo>
                        <a:pt x="1477" y="426"/>
                        <a:pt x="1478" y="426"/>
                        <a:pt x="1479" y="426"/>
                      </a:cubicBezTo>
                      <a:cubicBezTo>
                        <a:pt x="1481" y="426"/>
                        <a:pt x="1482" y="426"/>
                        <a:pt x="1483" y="427"/>
                      </a:cubicBezTo>
                      <a:cubicBezTo>
                        <a:pt x="1483" y="427"/>
                        <a:pt x="1483" y="427"/>
                        <a:pt x="1483" y="427"/>
                      </a:cubicBezTo>
                      <a:cubicBezTo>
                        <a:pt x="1483" y="428"/>
                        <a:pt x="1483" y="428"/>
                        <a:pt x="1483" y="428"/>
                      </a:cubicBezTo>
                      <a:cubicBezTo>
                        <a:pt x="1485" y="428"/>
                        <a:pt x="1488" y="429"/>
                        <a:pt x="1490" y="429"/>
                      </a:cubicBezTo>
                      <a:cubicBezTo>
                        <a:pt x="1491" y="429"/>
                        <a:pt x="1491" y="429"/>
                        <a:pt x="1491" y="429"/>
                      </a:cubicBezTo>
                      <a:cubicBezTo>
                        <a:pt x="1493" y="429"/>
                        <a:pt x="1494" y="429"/>
                        <a:pt x="1495" y="429"/>
                      </a:cubicBezTo>
                      <a:cubicBezTo>
                        <a:pt x="1495" y="430"/>
                        <a:pt x="1495" y="430"/>
                        <a:pt x="1495" y="430"/>
                      </a:cubicBezTo>
                      <a:cubicBezTo>
                        <a:pt x="1496" y="430"/>
                        <a:pt x="1496" y="430"/>
                        <a:pt x="1496" y="430"/>
                      </a:cubicBezTo>
                      <a:cubicBezTo>
                        <a:pt x="1498" y="429"/>
                        <a:pt x="1500" y="429"/>
                        <a:pt x="1502" y="428"/>
                      </a:cubicBezTo>
                      <a:cubicBezTo>
                        <a:pt x="1502" y="427"/>
                        <a:pt x="1503" y="427"/>
                        <a:pt x="1504" y="427"/>
                      </a:cubicBezTo>
                      <a:cubicBezTo>
                        <a:pt x="1505" y="427"/>
                        <a:pt x="1506" y="427"/>
                        <a:pt x="1507" y="428"/>
                      </a:cubicBezTo>
                      <a:cubicBezTo>
                        <a:pt x="1507" y="428"/>
                        <a:pt x="1508" y="428"/>
                        <a:pt x="1509" y="429"/>
                      </a:cubicBezTo>
                      <a:cubicBezTo>
                        <a:pt x="1510" y="430"/>
                        <a:pt x="1511" y="431"/>
                        <a:pt x="1512" y="432"/>
                      </a:cubicBezTo>
                      <a:cubicBezTo>
                        <a:pt x="1512" y="432"/>
                        <a:pt x="1512" y="432"/>
                        <a:pt x="1512" y="432"/>
                      </a:cubicBezTo>
                      <a:cubicBezTo>
                        <a:pt x="1515" y="432"/>
                        <a:pt x="1515" y="432"/>
                        <a:pt x="1515" y="432"/>
                      </a:cubicBezTo>
                      <a:cubicBezTo>
                        <a:pt x="1516" y="433"/>
                        <a:pt x="1516" y="434"/>
                        <a:pt x="1516" y="435"/>
                      </a:cubicBezTo>
                      <a:cubicBezTo>
                        <a:pt x="1516" y="438"/>
                        <a:pt x="1516" y="438"/>
                        <a:pt x="1516" y="438"/>
                      </a:cubicBezTo>
                      <a:cubicBezTo>
                        <a:pt x="1516" y="439"/>
                        <a:pt x="1517" y="442"/>
                        <a:pt x="1518" y="443"/>
                      </a:cubicBezTo>
                      <a:cubicBezTo>
                        <a:pt x="1518" y="444"/>
                        <a:pt x="1518" y="444"/>
                        <a:pt x="1518" y="444"/>
                      </a:cubicBezTo>
                      <a:cubicBezTo>
                        <a:pt x="1518" y="444"/>
                        <a:pt x="1518" y="444"/>
                        <a:pt x="1518" y="444"/>
                      </a:cubicBezTo>
                      <a:cubicBezTo>
                        <a:pt x="1520" y="445"/>
                        <a:pt x="1521" y="448"/>
                        <a:pt x="1521" y="448"/>
                      </a:cubicBezTo>
                      <a:cubicBezTo>
                        <a:pt x="1521" y="450"/>
                        <a:pt x="1519" y="452"/>
                        <a:pt x="1517" y="452"/>
                      </a:cubicBezTo>
                      <a:cubicBezTo>
                        <a:pt x="1517" y="452"/>
                        <a:pt x="1517" y="452"/>
                        <a:pt x="1517" y="452"/>
                      </a:cubicBezTo>
                      <a:cubicBezTo>
                        <a:pt x="1516" y="453"/>
                        <a:pt x="1516" y="453"/>
                        <a:pt x="1516" y="453"/>
                      </a:cubicBezTo>
                      <a:cubicBezTo>
                        <a:pt x="1514" y="453"/>
                        <a:pt x="1512" y="454"/>
                        <a:pt x="1511" y="455"/>
                      </a:cubicBezTo>
                      <a:cubicBezTo>
                        <a:pt x="1510" y="456"/>
                        <a:pt x="1509" y="457"/>
                        <a:pt x="1508" y="458"/>
                      </a:cubicBezTo>
                      <a:cubicBezTo>
                        <a:pt x="1507" y="458"/>
                        <a:pt x="1506" y="459"/>
                        <a:pt x="1505" y="460"/>
                      </a:cubicBezTo>
                      <a:cubicBezTo>
                        <a:pt x="1505" y="460"/>
                        <a:pt x="1505" y="460"/>
                        <a:pt x="1505" y="460"/>
                      </a:cubicBezTo>
                      <a:cubicBezTo>
                        <a:pt x="1505" y="461"/>
                        <a:pt x="1505" y="461"/>
                        <a:pt x="1505" y="461"/>
                      </a:cubicBezTo>
                      <a:cubicBezTo>
                        <a:pt x="1503" y="462"/>
                        <a:pt x="1502" y="463"/>
                        <a:pt x="1501" y="465"/>
                      </a:cubicBezTo>
                      <a:cubicBezTo>
                        <a:pt x="1500" y="466"/>
                        <a:pt x="1499" y="468"/>
                        <a:pt x="1499" y="470"/>
                      </a:cubicBezTo>
                      <a:cubicBezTo>
                        <a:pt x="1499" y="472"/>
                        <a:pt x="1499" y="474"/>
                        <a:pt x="1500" y="477"/>
                      </a:cubicBezTo>
                      <a:cubicBezTo>
                        <a:pt x="1501" y="479"/>
                        <a:pt x="1503" y="482"/>
                        <a:pt x="1505" y="484"/>
                      </a:cubicBezTo>
                      <a:cubicBezTo>
                        <a:pt x="1506" y="485"/>
                        <a:pt x="1509" y="488"/>
                        <a:pt x="1511" y="490"/>
                      </a:cubicBezTo>
                      <a:cubicBezTo>
                        <a:pt x="1511" y="490"/>
                        <a:pt x="1511" y="490"/>
                        <a:pt x="1511" y="490"/>
                      </a:cubicBezTo>
                      <a:cubicBezTo>
                        <a:pt x="1512" y="490"/>
                        <a:pt x="1512" y="490"/>
                        <a:pt x="1512" y="490"/>
                      </a:cubicBezTo>
                      <a:cubicBezTo>
                        <a:pt x="1513" y="491"/>
                        <a:pt x="1514" y="492"/>
                        <a:pt x="1514" y="493"/>
                      </a:cubicBezTo>
                      <a:cubicBezTo>
                        <a:pt x="1514" y="494"/>
                        <a:pt x="1514" y="494"/>
                        <a:pt x="1514" y="494"/>
                      </a:cubicBezTo>
                      <a:cubicBezTo>
                        <a:pt x="1513" y="495"/>
                        <a:pt x="1512" y="496"/>
                        <a:pt x="1510" y="496"/>
                      </a:cubicBezTo>
                      <a:cubicBezTo>
                        <a:pt x="1510" y="496"/>
                        <a:pt x="1510" y="496"/>
                        <a:pt x="1510" y="496"/>
                      </a:cubicBezTo>
                      <a:cubicBezTo>
                        <a:pt x="1508" y="496"/>
                        <a:pt x="1506" y="496"/>
                        <a:pt x="1505" y="495"/>
                      </a:cubicBezTo>
                      <a:cubicBezTo>
                        <a:pt x="1503" y="495"/>
                        <a:pt x="1501" y="494"/>
                        <a:pt x="1500" y="492"/>
                      </a:cubicBezTo>
                      <a:cubicBezTo>
                        <a:pt x="1500" y="492"/>
                        <a:pt x="1500" y="492"/>
                        <a:pt x="1500" y="492"/>
                      </a:cubicBezTo>
                      <a:cubicBezTo>
                        <a:pt x="1500" y="492"/>
                        <a:pt x="1500" y="492"/>
                        <a:pt x="1500" y="492"/>
                      </a:cubicBezTo>
                      <a:cubicBezTo>
                        <a:pt x="1500" y="492"/>
                        <a:pt x="1500" y="491"/>
                        <a:pt x="1499" y="491"/>
                      </a:cubicBezTo>
                      <a:cubicBezTo>
                        <a:pt x="1499" y="490"/>
                        <a:pt x="1498" y="489"/>
                        <a:pt x="1497" y="488"/>
                      </a:cubicBezTo>
                      <a:cubicBezTo>
                        <a:pt x="1497" y="488"/>
                        <a:pt x="1497" y="488"/>
                        <a:pt x="1497" y="488"/>
                      </a:cubicBezTo>
                      <a:cubicBezTo>
                        <a:pt x="1496" y="486"/>
                        <a:pt x="1493" y="486"/>
                        <a:pt x="1492" y="486"/>
                      </a:cubicBezTo>
                      <a:cubicBezTo>
                        <a:pt x="1487" y="486"/>
                        <a:pt x="1487" y="486"/>
                        <a:pt x="1487" y="486"/>
                      </a:cubicBezTo>
                      <a:cubicBezTo>
                        <a:pt x="1482" y="488"/>
                        <a:pt x="1482" y="488"/>
                        <a:pt x="1482" y="488"/>
                      </a:cubicBezTo>
                      <a:cubicBezTo>
                        <a:pt x="1482" y="489"/>
                        <a:pt x="1482" y="489"/>
                        <a:pt x="1482" y="489"/>
                      </a:cubicBezTo>
                      <a:cubicBezTo>
                        <a:pt x="1480" y="490"/>
                        <a:pt x="1477" y="491"/>
                        <a:pt x="1475" y="491"/>
                      </a:cubicBezTo>
                      <a:cubicBezTo>
                        <a:pt x="1471" y="492"/>
                        <a:pt x="1467" y="493"/>
                        <a:pt x="1465" y="493"/>
                      </a:cubicBezTo>
                      <a:cubicBezTo>
                        <a:pt x="1465" y="493"/>
                        <a:pt x="1465" y="493"/>
                        <a:pt x="1465" y="493"/>
                      </a:cubicBezTo>
                      <a:cubicBezTo>
                        <a:pt x="1465" y="493"/>
                        <a:pt x="1465" y="493"/>
                        <a:pt x="1465" y="493"/>
                      </a:cubicBezTo>
                      <a:cubicBezTo>
                        <a:pt x="1464" y="494"/>
                        <a:pt x="1461" y="495"/>
                        <a:pt x="1460" y="497"/>
                      </a:cubicBezTo>
                      <a:cubicBezTo>
                        <a:pt x="1458" y="499"/>
                        <a:pt x="1456" y="502"/>
                        <a:pt x="1454" y="504"/>
                      </a:cubicBezTo>
                      <a:cubicBezTo>
                        <a:pt x="1454" y="506"/>
                        <a:pt x="1451" y="508"/>
                        <a:pt x="1450" y="509"/>
                      </a:cubicBezTo>
                      <a:cubicBezTo>
                        <a:pt x="1450" y="509"/>
                        <a:pt x="1450" y="509"/>
                        <a:pt x="1450" y="509"/>
                      </a:cubicBezTo>
                      <a:cubicBezTo>
                        <a:pt x="1450" y="509"/>
                        <a:pt x="1450" y="509"/>
                        <a:pt x="1450" y="509"/>
                      </a:cubicBezTo>
                      <a:cubicBezTo>
                        <a:pt x="1449" y="509"/>
                        <a:pt x="1448" y="510"/>
                        <a:pt x="1448" y="510"/>
                      </a:cubicBezTo>
                      <a:cubicBezTo>
                        <a:pt x="1447" y="511"/>
                        <a:pt x="1446" y="512"/>
                        <a:pt x="1445" y="512"/>
                      </a:cubicBezTo>
                      <a:cubicBezTo>
                        <a:pt x="1445" y="512"/>
                        <a:pt x="1445" y="512"/>
                        <a:pt x="1445" y="512"/>
                      </a:cubicBezTo>
                      <a:cubicBezTo>
                        <a:pt x="1445" y="512"/>
                        <a:pt x="1445" y="512"/>
                        <a:pt x="1445" y="512"/>
                      </a:cubicBezTo>
                      <a:cubicBezTo>
                        <a:pt x="1445" y="514"/>
                        <a:pt x="1442" y="515"/>
                        <a:pt x="1441" y="516"/>
                      </a:cubicBezTo>
                      <a:cubicBezTo>
                        <a:pt x="1441" y="516"/>
                        <a:pt x="1441" y="516"/>
                        <a:pt x="1441" y="516"/>
                      </a:cubicBezTo>
                      <a:cubicBezTo>
                        <a:pt x="1437" y="519"/>
                        <a:pt x="1437" y="519"/>
                        <a:pt x="1437" y="519"/>
                      </a:cubicBezTo>
                      <a:cubicBezTo>
                        <a:pt x="1437" y="520"/>
                        <a:pt x="1436" y="520"/>
                        <a:pt x="1436" y="520"/>
                      </a:cubicBezTo>
                      <a:cubicBezTo>
                        <a:pt x="1435" y="521"/>
                        <a:pt x="1434" y="521"/>
                        <a:pt x="1434" y="522"/>
                      </a:cubicBezTo>
                      <a:cubicBezTo>
                        <a:pt x="1434" y="522"/>
                        <a:pt x="1434" y="522"/>
                        <a:pt x="1434" y="522"/>
                      </a:cubicBezTo>
                      <a:cubicBezTo>
                        <a:pt x="1433" y="522"/>
                        <a:pt x="1433" y="522"/>
                        <a:pt x="1433" y="522"/>
                      </a:cubicBezTo>
                      <a:cubicBezTo>
                        <a:pt x="1433" y="522"/>
                        <a:pt x="1433" y="523"/>
                        <a:pt x="1431" y="525"/>
                      </a:cubicBezTo>
                      <a:cubicBezTo>
                        <a:pt x="1431" y="525"/>
                        <a:pt x="1431" y="526"/>
                        <a:pt x="1430" y="526"/>
                      </a:cubicBezTo>
                      <a:cubicBezTo>
                        <a:pt x="1429" y="527"/>
                        <a:pt x="1428" y="529"/>
                        <a:pt x="1427" y="530"/>
                      </a:cubicBezTo>
                      <a:cubicBezTo>
                        <a:pt x="1424" y="531"/>
                        <a:pt x="1424" y="531"/>
                        <a:pt x="1424" y="531"/>
                      </a:cubicBezTo>
                      <a:cubicBezTo>
                        <a:pt x="1424" y="531"/>
                        <a:pt x="1424" y="531"/>
                        <a:pt x="1424" y="531"/>
                      </a:cubicBezTo>
                      <a:cubicBezTo>
                        <a:pt x="1422" y="531"/>
                        <a:pt x="1422" y="531"/>
                        <a:pt x="1422" y="531"/>
                      </a:cubicBezTo>
                      <a:cubicBezTo>
                        <a:pt x="1422" y="531"/>
                        <a:pt x="1421" y="531"/>
                        <a:pt x="1420" y="532"/>
                      </a:cubicBezTo>
                      <a:cubicBezTo>
                        <a:pt x="1420" y="533"/>
                        <a:pt x="1419" y="533"/>
                        <a:pt x="1418" y="534"/>
                      </a:cubicBezTo>
                      <a:cubicBezTo>
                        <a:pt x="1418" y="534"/>
                        <a:pt x="1418" y="534"/>
                        <a:pt x="1418" y="534"/>
                      </a:cubicBezTo>
                      <a:cubicBezTo>
                        <a:pt x="1418" y="534"/>
                        <a:pt x="1418" y="534"/>
                        <a:pt x="1418" y="534"/>
                      </a:cubicBezTo>
                      <a:cubicBezTo>
                        <a:pt x="1416" y="536"/>
                        <a:pt x="1415" y="537"/>
                        <a:pt x="1415" y="538"/>
                      </a:cubicBezTo>
                      <a:cubicBezTo>
                        <a:pt x="1415" y="538"/>
                        <a:pt x="1415" y="538"/>
                        <a:pt x="1415" y="538"/>
                      </a:cubicBezTo>
                      <a:cubicBezTo>
                        <a:pt x="1414" y="539"/>
                        <a:pt x="1415" y="542"/>
                        <a:pt x="1415" y="543"/>
                      </a:cubicBezTo>
                      <a:cubicBezTo>
                        <a:pt x="1415" y="543"/>
                        <a:pt x="1415" y="544"/>
                        <a:pt x="1416" y="544"/>
                      </a:cubicBezTo>
                      <a:cubicBezTo>
                        <a:pt x="1416" y="546"/>
                        <a:pt x="1416" y="548"/>
                        <a:pt x="1416" y="550"/>
                      </a:cubicBezTo>
                      <a:cubicBezTo>
                        <a:pt x="1417" y="552"/>
                        <a:pt x="1417" y="554"/>
                        <a:pt x="1418" y="555"/>
                      </a:cubicBezTo>
                      <a:cubicBezTo>
                        <a:pt x="1418" y="557"/>
                        <a:pt x="1419" y="559"/>
                        <a:pt x="1419" y="560"/>
                      </a:cubicBezTo>
                      <a:cubicBezTo>
                        <a:pt x="1420" y="562"/>
                        <a:pt x="1421" y="565"/>
                        <a:pt x="1421" y="566"/>
                      </a:cubicBezTo>
                      <a:cubicBezTo>
                        <a:pt x="1421" y="566"/>
                        <a:pt x="1421" y="566"/>
                        <a:pt x="1421" y="566"/>
                      </a:cubicBezTo>
                      <a:cubicBezTo>
                        <a:pt x="1421" y="566"/>
                        <a:pt x="1420" y="567"/>
                        <a:pt x="1420" y="569"/>
                      </a:cubicBezTo>
                      <a:cubicBezTo>
                        <a:pt x="1420" y="570"/>
                        <a:pt x="1420" y="571"/>
                        <a:pt x="1419" y="572"/>
                      </a:cubicBezTo>
                      <a:cubicBezTo>
                        <a:pt x="1419" y="573"/>
                        <a:pt x="1418" y="576"/>
                        <a:pt x="1417" y="579"/>
                      </a:cubicBezTo>
                      <a:cubicBezTo>
                        <a:pt x="1416" y="579"/>
                        <a:pt x="1416" y="581"/>
                        <a:pt x="1415" y="582"/>
                      </a:cubicBezTo>
                      <a:cubicBezTo>
                        <a:pt x="1414" y="583"/>
                        <a:pt x="1414" y="584"/>
                        <a:pt x="1413" y="585"/>
                      </a:cubicBezTo>
                      <a:cubicBezTo>
                        <a:pt x="1413" y="586"/>
                        <a:pt x="1411" y="588"/>
                        <a:pt x="1411" y="590"/>
                      </a:cubicBezTo>
                      <a:cubicBezTo>
                        <a:pt x="1410" y="590"/>
                        <a:pt x="1410" y="591"/>
                        <a:pt x="1410" y="591"/>
                      </a:cubicBezTo>
                      <a:cubicBezTo>
                        <a:pt x="1409" y="593"/>
                        <a:pt x="1406" y="596"/>
                        <a:pt x="1404" y="597"/>
                      </a:cubicBezTo>
                      <a:cubicBezTo>
                        <a:pt x="1402" y="598"/>
                        <a:pt x="1402" y="598"/>
                        <a:pt x="1402" y="598"/>
                      </a:cubicBezTo>
                      <a:cubicBezTo>
                        <a:pt x="1402" y="599"/>
                        <a:pt x="1402" y="599"/>
                        <a:pt x="1402" y="599"/>
                      </a:cubicBezTo>
                      <a:cubicBezTo>
                        <a:pt x="1402" y="599"/>
                        <a:pt x="1402" y="599"/>
                        <a:pt x="1401" y="599"/>
                      </a:cubicBezTo>
                      <a:cubicBezTo>
                        <a:pt x="1399" y="599"/>
                        <a:pt x="1399" y="599"/>
                        <a:pt x="1399" y="599"/>
                      </a:cubicBezTo>
                      <a:cubicBezTo>
                        <a:pt x="1400" y="601"/>
                        <a:pt x="1400" y="601"/>
                        <a:pt x="1400" y="601"/>
                      </a:cubicBezTo>
                      <a:cubicBezTo>
                        <a:pt x="1400" y="601"/>
                        <a:pt x="1400" y="601"/>
                        <a:pt x="1400" y="601"/>
                      </a:cubicBezTo>
                      <a:cubicBezTo>
                        <a:pt x="1400" y="602"/>
                        <a:pt x="1400" y="602"/>
                        <a:pt x="1400" y="602"/>
                      </a:cubicBezTo>
                      <a:cubicBezTo>
                        <a:pt x="1400" y="602"/>
                        <a:pt x="1400" y="602"/>
                        <a:pt x="1400" y="602"/>
                      </a:cubicBezTo>
                      <a:cubicBezTo>
                        <a:pt x="1399" y="604"/>
                        <a:pt x="1399" y="604"/>
                        <a:pt x="1399" y="604"/>
                      </a:cubicBezTo>
                      <a:cubicBezTo>
                        <a:pt x="1397" y="605"/>
                        <a:pt x="1395" y="608"/>
                        <a:pt x="1395" y="610"/>
                      </a:cubicBezTo>
                      <a:cubicBezTo>
                        <a:pt x="1395" y="611"/>
                        <a:pt x="1395" y="615"/>
                        <a:pt x="1396" y="617"/>
                      </a:cubicBezTo>
                      <a:cubicBezTo>
                        <a:pt x="1397" y="618"/>
                        <a:pt x="1399" y="621"/>
                        <a:pt x="1400" y="624"/>
                      </a:cubicBezTo>
                      <a:cubicBezTo>
                        <a:pt x="1400" y="624"/>
                        <a:pt x="1400" y="624"/>
                        <a:pt x="1400" y="624"/>
                      </a:cubicBezTo>
                      <a:cubicBezTo>
                        <a:pt x="1400" y="624"/>
                        <a:pt x="1400" y="624"/>
                        <a:pt x="1400" y="624"/>
                      </a:cubicBezTo>
                      <a:cubicBezTo>
                        <a:pt x="1402" y="626"/>
                        <a:pt x="1402" y="629"/>
                        <a:pt x="1402" y="631"/>
                      </a:cubicBezTo>
                      <a:cubicBezTo>
                        <a:pt x="1401" y="632"/>
                        <a:pt x="1401" y="633"/>
                        <a:pt x="1401" y="635"/>
                      </a:cubicBezTo>
                      <a:cubicBezTo>
                        <a:pt x="1400" y="636"/>
                        <a:pt x="1400" y="638"/>
                        <a:pt x="1399" y="639"/>
                      </a:cubicBezTo>
                      <a:cubicBezTo>
                        <a:pt x="1399" y="640"/>
                        <a:pt x="1398" y="642"/>
                        <a:pt x="1397" y="643"/>
                      </a:cubicBezTo>
                      <a:cubicBezTo>
                        <a:pt x="1396" y="644"/>
                        <a:pt x="1396" y="644"/>
                        <a:pt x="1396" y="644"/>
                      </a:cubicBezTo>
                      <a:cubicBezTo>
                        <a:pt x="1395" y="646"/>
                        <a:pt x="1394" y="647"/>
                        <a:pt x="1393" y="649"/>
                      </a:cubicBezTo>
                      <a:cubicBezTo>
                        <a:pt x="1391" y="651"/>
                        <a:pt x="1390" y="655"/>
                        <a:pt x="1389" y="659"/>
                      </a:cubicBezTo>
                      <a:cubicBezTo>
                        <a:pt x="1388" y="660"/>
                        <a:pt x="1388" y="662"/>
                        <a:pt x="1387" y="663"/>
                      </a:cubicBezTo>
                      <a:cubicBezTo>
                        <a:pt x="1387" y="665"/>
                        <a:pt x="1386" y="667"/>
                        <a:pt x="1386" y="668"/>
                      </a:cubicBezTo>
                      <a:cubicBezTo>
                        <a:pt x="1385" y="670"/>
                        <a:pt x="1384" y="673"/>
                        <a:pt x="1384" y="676"/>
                      </a:cubicBezTo>
                      <a:cubicBezTo>
                        <a:pt x="1384" y="677"/>
                        <a:pt x="1384" y="678"/>
                        <a:pt x="1384" y="679"/>
                      </a:cubicBezTo>
                      <a:cubicBezTo>
                        <a:pt x="1384" y="680"/>
                        <a:pt x="1383" y="682"/>
                        <a:pt x="1383" y="682"/>
                      </a:cubicBezTo>
                      <a:cubicBezTo>
                        <a:pt x="1383" y="684"/>
                        <a:pt x="1382" y="687"/>
                        <a:pt x="1382" y="688"/>
                      </a:cubicBezTo>
                      <a:cubicBezTo>
                        <a:pt x="1381" y="689"/>
                        <a:pt x="1380" y="689"/>
                        <a:pt x="1379" y="689"/>
                      </a:cubicBezTo>
                      <a:cubicBezTo>
                        <a:pt x="1379" y="689"/>
                        <a:pt x="1379" y="689"/>
                        <a:pt x="1379" y="689"/>
                      </a:cubicBezTo>
                      <a:cubicBezTo>
                        <a:pt x="1378" y="689"/>
                        <a:pt x="1375" y="688"/>
                        <a:pt x="1375" y="688"/>
                      </a:cubicBezTo>
                      <a:cubicBezTo>
                        <a:pt x="1366" y="688"/>
                        <a:pt x="1366" y="688"/>
                        <a:pt x="1366" y="688"/>
                      </a:cubicBezTo>
                      <a:cubicBezTo>
                        <a:pt x="1365" y="688"/>
                        <a:pt x="1362" y="688"/>
                        <a:pt x="1361" y="686"/>
                      </a:cubicBezTo>
                      <a:cubicBezTo>
                        <a:pt x="1360" y="686"/>
                        <a:pt x="1357" y="685"/>
                        <a:pt x="1356" y="685"/>
                      </a:cubicBezTo>
                      <a:cubicBezTo>
                        <a:pt x="1355" y="685"/>
                        <a:pt x="1354" y="685"/>
                        <a:pt x="1353" y="686"/>
                      </a:cubicBezTo>
                      <a:cubicBezTo>
                        <a:pt x="1352" y="686"/>
                        <a:pt x="1351" y="686"/>
                        <a:pt x="1350" y="687"/>
                      </a:cubicBezTo>
                      <a:cubicBezTo>
                        <a:pt x="1349" y="687"/>
                        <a:pt x="1348" y="687"/>
                        <a:pt x="1347" y="688"/>
                      </a:cubicBezTo>
                      <a:cubicBezTo>
                        <a:pt x="1345" y="688"/>
                        <a:pt x="1343" y="687"/>
                        <a:pt x="1342" y="686"/>
                      </a:cubicBezTo>
                      <a:cubicBezTo>
                        <a:pt x="1341" y="685"/>
                        <a:pt x="1339" y="683"/>
                        <a:pt x="1338" y="683"/>
                      </a:cubicBezTo>
                      <a:cubicBezTo>
                        <a:pt x="1338" y="683"/>
                        <a:pt x="1338" y="683"/>
                        <a:pt x="1338" y="683"/>
                      </a:cubicBezTo>
                      <a:cubicBezTo>
                        <a:pt x="1338" y="682"/>
                        <a:pt x="1338" y="682"/>
                        <a:pt x="1338" y="682"/>
                      </a:cubicBezTo>
                      <a:cubicBezTo>
                        <a:pt x="1337" y="682"/>
                        <a:pt x="1337" y="682"/>
                        <a:pt x="1337" y="682"/>
                      </a:cubicBezTo>
                      <a:cubicBezTo>
                        <a:pt x="1337" y="683"/>
                        <a:pt x="1337" y="683"/>
                        <a:pt x="1336" y="683"/>
                      </a:cubicBezTo>
                      <a:cubicBezTo>
                        <a:pt x="1336" y="684"/>
                        <a:pt x="1336" y="684"/>
                        <a:pt x="1336" y="684"/>
                      </a:cubicBezTo>
                      <a:cubicBezTo>
                        <a:pt x="1336" y="685"/>
                        <a:pt x="1336" y="685"/>
                        <a:pt x="1336" y="685"/>
                      </a:cubicBezTo>
                      <a:cubicBezTo>
                        <a:pt x="1334" y="685"/>
                        <a:pt x="1334" y="685"/>
                        <a:pt x="1334" y="685"/>
                      </a:cubicBezTo>
                      <a:cubicBezTo>
                        <a:pt x="1335" y="686"/>
                        <a:pt x="1335" y="686"/>
                        <a:pt x="1335" y="686"/>
                      </a:cubicBezTo>
                      <a:cubicBezTo>
                        <a:pt x="1335" y="687"/>
                        <a:pt x="1335" y="687"/>
                        <a:pt x="1335" y="687"/>
                      </a:cubicBezTo>
                      <a:cubicBezTo>
                        <a:pt x="1336" y="687"/>
                        <a:pt x="1336" y="687"/>
                        <a:pt x="1336" y="687"/>
                      </a:cubicBezTo>
                      <a:cubicBezTo>
                        <a:pt x="1337" y="688"/>
                        <a:pt x="1337" y="688"/>
                        <a:pt x="1337" y="688"/>
                      </a:cubicBezTo>
                      <a:cubicBezTo>
                        <a:pt x="1337" y="690"/>
                        <a:pt x="1338" y="692"/>
                        <a:pt x="1338" y="693"/>
                      </a:cubicBezTo>
                      <a:cubicBezTo>
                        <a:pt x="1338" y="694"/>
                        <a:pt x="1339" y="695"/>
                        <a:pt x="1340" y="699"/>
                      </a:cubicBezTo>
                      <a:cubicBezTo>
                        <a:pt x="1341" y="701"/>
                        <a:pt x="1342" y="704"/>
                        <a:pt x="1342" y="706"/>
                      </a:cubicBezTo>
                      <a:cubicBezTo>
                        <a:pt x="1342" y="708"/>
                        <a:pt x="1342" y="711"/>
                        <a:pt x="1343" y="714"/>
                      </a:cubicBezTo>
                      <a:cubicBezTo>
                        <a:pt x="1343" y="731"/>
                        <a:pt x="1343" y="731"/>
                        <a:pt x="1343" y="731"/>
                      </a:cubicBezTo>
                      <a:cubicBezTo>
                        <a:pt x="1342" y="733"/>
                        <a:pt x="1342" y="736"/>
                        <a:pt x="1342" y="737"/>
                      </a:cubicBezTo>
                      <a:cubicBezTo>
                        <a:pt x="1342" y="739"/>
                        <a:pt x="1341" y="741"/>
                        <a:pt x="1341" y="742"/>
                      </a:cubicBezTo>
                      <a:cubicBezTo>
                        <a:pt x="1336" y="742"/>
                        <a:pt x="1336" y="742"/>
                        <a:pt x="1336" y="742"/>
                      </a:cubicBezTo>
                      <a:cubicBezTo>
                        <a:pt x="1336" y="742"/>
                        <a:pt x="1335" y="741"/>
                        <a:pt x="1335" y="741"/>
                      </a:cubicBezTo>
                      <a:cubicBezTo>
                        <a:pt x="1333" y="741"/>
                        <a:pt x="1332" y="742"/>
                        <a:pt x="1331" y="743"/>
                      </a:cubicBezTo>
                      <a:cubicBezTo>
                        <a:pt x="1331" y="743"/>
                        <a:pt x="1331" y="743"/>
                        <a:pt x="1331" y="743"/>
                      </a:cubicBezTo>
                      <a:cubicBezTo>
                        <a:pt x="1330" y="743"/>
                        <a:pt x="1330" y="743"/>
                        <a:pt x="1330" y="743"/>
                      </a:cubicBezTo>
                      <a:cubicBezTo>
                        <a:pt x="1330" y="744"/>
                        <a:pt x="1329" y="746"/>
                        <a:pt x="1329" y="749"/>
                      </a:cubicBezTo>
                      <a:cubicBezTo>
                        <a:pt x="1329" y="750"/>
                        <a:pt x="1329" y="752"/>
                        <a:pt x="1330" y="754"/>
                      </a:cubicBezTo>
                      <a:cubicBezTo>
                        <a:pt x="1330" y="755"/>
                        <a:pt x="1330" y="756"/>
                        <a:pt x="1330" y="757"/>
                      </a:cubicBezTo>
                      <a:cubicBezTo>
                        <a:pt x="1330" y="765"/>
                        <a:pt x="1330" y="765"/>
                        <a:pt x="1330" y="765"/>
                      </a:cubicBezTo>
                      <a:cubicBezTo>
                        <a:pt x="1331" y="767"/>
                        <a:pt x="1331" y="767"/>
                        <a:pt x="1331" y="767"/>
                      </a:cubicBezTo>
                      <a:cubicBezTo>
                        <a:pt x="1331" y="769"/>
                        <a:pt x="1332" y="772"/>
                        <a:pt x="1334" y="773"/>
                      </a:cubicBezTo>
                      <a:cubicBezTo>
                        <a:pt x="1334" y="774"/>
                        <a:pt x="1334" y="774"/>
                        <a:pt x="1335" y="774"/>
                      </a:cubicBezTo>
                      <a:cubicBezTo>
                        <a:pt x="1335" y="776"/>
                        <a:pt x="1336" y="778"/>
                        <a:pt x="1337" y="779"/>
                      </a:cubicBezTo>
                      <a:cubicBezTo>
                        <a:pt x="1337" y="782"/>
                        <a:pt x="1337" y="783"/>
                        <a:pt x="1336" y="785"/>
                      </a:cubicBezTo>
                      <a:cubicBezTo>
                        <a:pt x="1333" y="788"/>
                        <a:pt x="1333" y="788"/>
                        <a:pt x="1333" y="788"/>
                      </a:cubicBezTo>
                      <a:cubicBezTo>
                        <a:pt x="1333" y="788"/>
                        <a:pt x="1333" y="788"/>
                        <a:pt x="1333" y="788"/>
                      </a:cubicBezTo>
                      <a:cubicBezTo>
                        <a:pt x="1332" y="788"/>
                        <a:pt x="1332" y="788"/>
                        <a:pt x="1332" y="788"/>
                      </a:cubicBezTo>
                      <a:cubicBezTo>
                        <a:pt x="1332" y="788"/>
                        <a:pt x="1332" y="789"/>
                        <a:pt x="1331" y="789"/>
                      </a:cubicBezTo>
                      <a:cubicBezTo>
                        <a:pt x="1331" y="790"/>
                        <a:pt x="1331" y="790"/>
                        <a:pt x="1330" y="790"/>
                      </a:cubicBezTo>
                      <a:cubicBezTo>
                        <a:pt x="1330" y="790"/>
                        <a:pt x="1330" y="790"/>
                        <a:pt x="1330" y="790"/>
                      </a:cubicBezTo>
                      <a:cubicBezTo>
                        <a:pt x="1330" y="791"/>
                        <a:pt x="1330" y="791"/>
                        <a:pt x="1330" y="791"/>
                      </a:cubicBezTo>
                      <a:cubicBezTo>
                        <a:pt x="1330" y="792"/>
                        <a:pt x="1330" y="794"/>
                        <a:pt x="1330" y="795"/>
                      </a:cubicBezTo>
                      <a:cubicBezTo>
                        <a:pt x="1330" y="795"/>
                        <a:pt x="1330" y="795"/>
                        <a:pt x="1330" y="795"/>
                      </a:cubicBezTo>
                      <a:cubicBezTo>
                        <a:pt x="1329" y="796"/>
                        <a:pt x="1329" y="796"/>
                        <a:pt x="1329" y="796"/>
                      </a:cubicBezTo>
                      <a:cubicBezTo>
                        <a:pt x="1328" y="797"/>
                        <a:pt x="1327" y="798"/>
                        <a:pt x="1326" y="799"/>
                      </a:cubicBezTo>
                      <a:cubicBezTo>
                        <a:pt x="1325" y="799"/>
                        <a:pt x="1325" y="799"/>
                        <a:pt x="1325" y="799"/>
                      </a:cubicBezTo>
                      <a:cubicBezTo>
                        <a:pt x="1323" y="799"/>
                        <a:pt x="1323" y="798"/>
                        <a:pt x="1322" y="798"/>
                      </a:cubicBezTo>
                      <a:cubicBezTo>
                        <a:pt x="1322" y="798"/>
                        <a:pt x="1322" y="798"/>
                        <a:pt x="1322" y="798"/>
                      </a:cubicBezTo>
                      <a:cubicBezTo>
                        <a:pt x="1322" y="798"/>
                        <a:pt x="1322" y="798"/>
                        <a:pt x="1322" y="798"/>
                      </a:cubicBezTo>
                      <a:cubicBezTo>
                        <a:pt x="1321" y="796"/>
                        <a:pt x="1319" y="795"/>
                        <a:pt x="1318" y="795"/>
                      </a:cubicBezTo>
                      <a:cubicBezTo>
                        <a:pt x="1316" y="793"/>
                        <a:pt x="1315" y="793"/>
                        <a:pt x="1314" y="792"/>
                      </a:cubicBezTo>
                      <a:cubicBezTo>
                        <a:pt x="1314" y="792"/>
                        <a:pt x="1314" y="792"/>
                        <a:pt x="1314" y="792"/>
                      </a:cubicBezTo>
                      <a:cubicBezTo>
                        <a:pt x="1313" y="793"/>
                        <a:pt x="1313" y="793"/>
                        <a:pt x="1313" y="793"/>
                      </a:cubicBezTo>
                      <a:cubicBezTo>
                        <a:pt x="1312" y="794"/>
                        <a:pt x="1311" y="795"/>
                        <a:pt x="1310" y="797"/>
                      </a:cubicBezTo>
                      <a:cubicBezTo>
                        <a:pt x="1309" y="798"/>
                        <a:pt x="1309" y="798"/>
                        <a:pt x="1309" y="798"/>
                      </a:cubicBezTo>
                      <a:cubicBezTo>
                        <a:pt x="1309" y="799"/>
                        <a:pt x="1309" y="799"/>
                        <a:pt x="1309" y="799"/>
                      </a:cubicBezTo>
                      <a:cubicBezTo>
                        <a:pt x="1309" y="799"/>
                        <a:pt x="1309" y="799"/>
                        <a:pt x="1309" y="799"/>
                      </a:cubicBezTo>
                      <a:cubicBezTo>
                        <a:pt x="1309" y="799"/>
                        <a:pt x="1309" y="799"/>
                        <a:pt x="1309" y="799"/>
                      </a:cubicBezTo>
                      <a:cubicBezTo>
                        <a:pt x="1308" y="799"/>
                        <a:pt x="1308" y="799"/>
                        <a:pt x="1308" y="798"/>
                      </a:cubicBezTo>
                      <a:cubicBezTo>
                        <a:pt x="1308" y="798"/>
                        <a:pt x="1308" y="798"/>
                        <a:pt x="1308" y="798"/>
                      </a:cubicBezTo>
                      <a:cubicBezTo>
                        <a:pt x="1307" y="796"/>
                        <a:pt x="1307" y="796"/>
                        <a:pt x="1307" y="796"/>
                      </a:cubicBezTo>
                      <a:cubicBezTo>
                        <a:pt x="1306" y="793"/>
                        <a:pt x="1305" y="790"/>
                        <a:pt x="1305" y="789"/>
                      </a:cubicBezTo>
                      <a:cubicBezTo>
                        <a:pt x="1305" y="788"/>
                        <a:pt x="1305" y="788"/>
                        <a:pt x="1305" y="788"/>
                      </a:cubicBezTo>
                      <a:cubicBezTo>
                        <a:pt x="1305" y="788"/>
                        <a:pt x="1305" y="788"/>
                        <a:pt x="1305" y="788"/>
                      </a:cubicBezTo>
                      <a:cubicBezTo>
                        <a:pt x="1305" y="787"/>
                        <a:pt x="1305" y="786"/>
                        <a:pt x="1304" y="785"/>
                      </a:cubicBezTo>
                      <a:cubicBezTo>
                        <a:pt x="1304" y="784"/>
                        <a:pt x="1304" y="783"/>
                        <a:pt x="1304" y="782"/>
                      </a:cubicBezTo>
                      <a:cubicBezTo>
                        <a:pt x="1304" y="780"/>
                        <a:pt x="1303" y="778"/>
                        <a:pt x="1302" y="776"/>
                      </a:cubicBezTo>
                      <a:cubicBezTo>
                        <a:pt x="1301" y="774"/>
                        <a:pt x="1300" y="772"/>
                        <a:pt x="1300" y="770"/>
                      </a:cubicBezTo>
                      <a:cubicBezTo>
                        <a:pt x="1300" y="768"/>
                        <a:pt x="1299" y="765"/>
                        <a:pt x="1298" y="763"/>
                      </a:cubicBezTo>
                      <a:cubicBezTo>
                        <a:pt x="1297" y="761"/>
                        <a:pt x="1295" y="758"/>
                        <a:pt x="1295" y="756"/>
                      </a:cubicBezTo>
                      <a:cubicBezTo>
                        <a:pt x="1295" y="755"/>
                        <a:pt x="1294" y="753"/>
                        <a:pt x="1293" y="752"/>
                      </a:cubicBezTo>
                      <a:cubicBezTo>
                        <a:pt x="1293" y="751"/>
                        <a:pt x="1291" y="749"/>
                        <a:pt x="1291" y="747"/>
                      </a:cubicBezTo>
                      <a:cubicBezTo>
                        <a:pt x="1291" y="747"/>
                        <a:pt x="1291" y="747"/>
                        <a:pt x="1291" y="747"/>
                      </a:cubicBezTo>
                      <a:cubicBezTo>
                        <a:pt x="1291" y="747"/>
                        <a:pt x="1291" y="747"/>
                        <a:pt x="1291" y="747"/>
                      </a:cubicBezTo>
                      <a:cubicBezTo>
                        <a:pt x="1290" y="745"/>
                        <a:pt x="1289" y="743"/>
                        <a:pt x="1289" y="741"/>
                      </a:cubicBezTo>
                      <a:cubicBezTo>
                        <a:pt x="1288" y="739"/>
                        <a:pt x="1288" y="736"/>
                        <a:pt x="1288" y="734"/>
                      </a:cubicBezTo>
                      <a:cubicBezTo>
                        <a:pt x="1288" y="727"/>
                        <a:pt x="1288" y="727"/>
                        <a:pt x="1288" y="727"/>
                      </a:cubicBezTo>
                      <a:cubicBezTo>
                        <a:pt x="1288" y="727"/>
                        <a:pt x="1288" y="727"/>
                        <a:pt x="1288" y="727"/>
                      </a:cubicBezTo>
                      <a:cubicBezTo>
                        <a:pt x="1287" y="726"/>
                        <a:pt x="1287" y="725"/>
                        <a:pt x="1287" y="724"/>
                      </a:cubicBezTo>
                      <a:cubicBezTo>
                        <a:pt x="1287" y="723"/>
                        <a:pt x="1286" y="723"/>
                        <a:pt x="1286" y="722"/>
                      </a:cubicBezTo>
                      <a:cubicBezTo>
                        <a:pt x="1286" y="722"/>
                        <a:pt x="1286" y="722"/>
                        <a:pt x="1286" y="722"/>
                      </a:cubicBezTo>
                      <a:cubicBezTo>
                        <a:pt x="1286" y="721"/>
                        <a:pt x="1286" y="721"/>
                        <a:pt x="1286" y="721"/>
                      </a:cubicBezTo>
                      <a:cubicBezTo>
                        <a:pt x="1285" y="721"/>
                        <a:pt x="1284" y="719"/>
                        <a:pt x="1284" y="718"/>
                      </a:cubicBezTo>
                      <a:cubicBezTo>
                        <a:pt x="1284" y="718"/>
                        <a:pt x="1284" y="718"/>
                        <a:pt x="1284" y="718"/>
                      </a:cubicBezTo>
                      <a:cubicBezTo>
                        <a:pt x="1284" y="717"/>
                        <a:pt x="1284" y="717"/>
                        <a:pt x="1284" y="717"/>
                      </a:cubicBezTo>
                      <a:cubicBezTo>
                        <a:pt x="1284" y="717"/>
                        <a:pt x="1283" y="716"/>
                        <a:pt x="1283" y="715"/>
                      </a:cubicBezTo>
                      <a:cubicBezTo>
                        <a:pt x="1283" y="714"/>
                        <a:pt x="1283" y="713"/>
                        <a:pt x="1282" y="713"/>
                      </a:cubicBezTo>
                      <a:cubicBezTo>
                        <a:pt x="1282" y="712"/>
                        <a:pt x="1282" y="712"/>
                        <a:pt x="1282" y="712"/>
                      </a:cubicBezTo>
                      <a:cubicBezTo>
                        <a:pt x="1281" y="712"/>
                        <a:pt x="1281" y="712"/>
                        <a:pt x="1281" y="712"/>
                      </a:cubicBezTo>
                      <a:cubicBezTo>
                        <a:pt x="1281" y="710"/>
                        <a:pt x="1281" y="710"/>
                        <a:pt x="1281" y="710"/>
                      </a:cubicBezTo>
                      <a:cubicBezTo>
                        <a:pt x="1280" y="710"/>
                        <a:pt x="1280" y="710"/>
                        <a:pt x="1280" y="710"/>
                      </a:cubicBezTo>
                      <a:cubicBezTo>
                        <a:pt x="1280" y="710"/>
                        <a:pt x="1280" y="710"/>
                        <a:pt x="1280" y="710"/>
                      </a:cubicBezTo>
                      <a:cubicBezTo>
                        <a:pt x="1279" y="709"/>
                        <a:pt x="1279" y="709"/>
                        <a:pt x="1279" y="709"/>
                      </a:cubicBezTo>
                      <a:cubicBezTo>
                        <a:pt x="1278" y="709"/>
                        <a:pt x="1278" y="709"/>
                        <a:pt x="1278" y="709"/>
                      </a:cubicBezTo>
                      <a:cubicBezTo>
                        <a:pt x="1278" y="709"/>
                        <a:pt x="1277" y="708"/>
                        <a:pt x="1276" y="708"/>
                      </a:cubicBezTo>
                      <a:cubicBezTo>
                        <a:pt x="1276" y="708"/>
                        <a:pt x="1275" y="709"/>
                        <a:pt x="1275" y="709"/>
                      </a:cubicBezTo>
                      <a:cubicBezTo>
                        <a:pt x="1274" y="709"/>
                        <a:pt x="1274" y="709"/>
                        <a:pt x="1274" y="709"/>
                      </a:cubicBezTo>
                      <a:cubicBezTo>
                        <a:pt x="1274" y="710"/>
                        <a:pt x="1274" y="710"/>
                        <a:pt x="1274" y="710"/>
                      </a:cubicBezTo>
                      <a:cubicBezTo>
                        <a:pt x="1274" y="711"/>
                        <a:pt x="1273" y="711"/>
                        <a:pt x="1272" y="712"/>
                      </a:cubicBezTo>
                      <a:cubicBezTo>
                        <a:pt x="1272" y="712"/>
                        <a:pt x="1272" y="712"/>
                        <a:pt x="1272" y="712"/>
                      </a:cubicBezTo>
                      <a:cubicBezTo>
                        <a:pt x="1271" y="712"/>
                        <a:pt x="1271" y="712"/>
                        <a:pt x="1271" y="712"/>
                      </a:cubicBezTo>
                      <a:cubicBezTo>
                        <a:pt x="1271" y="712"/>
                        <a:pt x="1271" y="712"/>
                        <a:pt x="1271" y="712"/>
                      </a:cubicBezTo>
                      <a:cubicBezTo>
                        <a:pt x="1271" y="712"/>
                        <a:pt x="1270" y="712"/>
                        <a:pt x="1270" y="712"/>
                      </a:cubicBezTo>
                      <a:cubicBezTo>
                        <a:pt x="1269" y="712"/>
                        <a:pt x="1269" y="712"/>
                        <a:pt x="1268" y="712"/>
                      </a:cubicBezTo>
                      <a:cubicBezTo>
                        <a:pt x="1268" y="712"/>
                        <a:pt x="1268" y="712"/>
                        <a:pt x="1268" y="712"/>
                      </a:cubicBezTo>
                      <a:cubicBezTo>
                        <a:pt x="1264" y="709"/>
                        <a:pt x="1264" y="709"/>
                        <a:pt x="1264" y="709"/>
                      </a:cubicBezTo>
                      <a:cubicBezTo>
                        <a:pt x="1266" y="713"/>
                        <a:pt x="1266" y="713"/>
                        <a:pt x="1266" y="713"/>
                      </a:cubicBezTo>
                      <a:cubicBezTo>
                        <a:pt x="1266" y="714"/>
                        <a:pt x="1266" y="714"/>
                        <a:pt x="1266" y="714"/>
                      </a:cubicBezTo>
                      <a:cubicBezTo>
                        <a:pt x="1266" y="721"/>
                        <a:pt x="1266" y="721"/>
                        <a:pt x="1266" y="721"/>
                      </a:cubicBezTo>
                      <a:cubicBezTo>
                        <a:pt x="1266" y="722"/>
                        <a:pt x="1266" y="722"/>
                        <a:pt x="1266" y="723"/>
                      </a:cubicBezTo>
                      <a:cubicBezTo>
                        <a:pt x="1265" y="724"/>
                        <a:pt x="1264" y="726"/>
                        <a:pt x="1264" y="726"/>
                      </a:cubicBezTo>
                      <a:cubicBezTo>
                        <a:pt x="1262" y="727"/>
                        <a:pt x="1260" y="729"/>
                        <a:pt x="1259" y="731"/>
                      </a:cubicBezTo>
                      <a:cubicBezTo>
                        <a:pt x="1259" y="731"/>
                        <a:pt x="1259" y="732"/>
                        <a:pt x="1259" y="735"/>
                      </a:cubicBezTo>
                      <a:cubicBezTo>
                        <a:pt x="1259" y="737"/>
                        <a:pt x="1259" y="739"/>
                        <a:pt x="1259" y="740"/>
                      </a:cubicBezTo>
                      <a:cubicBezTo>
                        <a:pt x="1260" y="746"/>
                        <a:pt x="1260" y="746"/>
                        <a:pt x="1260" y="746"/>
                      </a:cubicBezTo>
                      <a:cubicBezTo>
                        <a:pt x="1259" y="748"/>
                        <a:pt x="1257" y="749"/>
                        <a:pt x="1255" y="751"/>
                      </a:cubicBezTo>
                      <a:cubicBezTo>
                        <a:pt x="1252" y="752"/>
                        <a:pt x="1250" y="753"/>
                        <a:pt x="1249" y="753"/>
                      </a:cubicBezTo>
                      <a:cubicBezTo>
                        <a:pt x="1249" y="753"/>
                        <a:pt x="1249" y="753"/>
                        <a:pt x="1249" y="753"/>
                      </a:cubicBezTo>
                      <a:cubicBezTo>
                        <a:pt x="1248" y="752"/>
                        <a:pt x="1247" y="750"/>
                        <a:pt x="1246" y="748"/>
                      </a:cubicBezTo>
                      <a:cubicBezTo>
                        <a:pt x="1246" y="746"/>
                        <a:pt x="1244" y="744"/>
                        <a:pt x="1243" y="744"/>
                      </a:cubicBezTo>
                      <a:cubicBezTo>
                        <a:pt x="1242" y="744"/>
                        <a:pt x="1242" y="743"/>
                        <a:pt x="1241" y="743"/>
                      </a:cubicBezTo>
                      <a:cubicBezTo>
                        <a:pt x="1240" y="743"/>
                        <a:pt x="1239" y="744"/>
                        <a:pt x="1238" y="745"/>
                      </a:cubicBezTo>
                      <a:cubicBezTo>
                        <a:pt x="1238" y="745"/>
                        <a:pt x="1238" y="745"/>
                        <a:pt x="1238" y="745"/>
                      </a:cubicBezTo>
                      <a:cubicBezTo>
                        <a:pt x="1238" y="746"/>
                        <a:pt x="1238" y="746"/>
                        <a:pt x="1238" y="746"/>
                      </a:cubicBezTo>
                      <a:cubicBezTo>
                        <a:pt x="1238" y="746"/>
                        <a:pt x="1238" y="747"/>
                        <a:pt x="1238" y="747"/>
                      </a:cubicBezTo>
                      <a:cubicBezTo>
                        <a:pt x="1238" y="747"/>
                        <a:pt x="1238" y="747"/>
                        <a:pt x="1237" y="747"/>
                      </a:cubicBezTo>
                      <a:cubicBezTo>
                        <a:pt x="1237" y="747"/>
                        <a:pt x="1237" y="747"/>
                        <a:pt x="1236" y="746"/>
                      </a:cubicBezTo>
                      <a:cubicBezTo>
                        <a:pt x="1235" y="745"/>
                        <a:pt x="1235" y="743"/>
                        <a:pt x="1234" y="742"/>
                      </a:cubicBezTo>
                      <a:cubicBezTo>
                        <a:pt x="1234" y="741"/>
                        <a:pt x="1234" y="741"/>
                        <a:pt x="1234" y="741"/>
                      </a:cubicBezTo>
                      <a:cubicBezTo>
                        <a:pt x="1234" y="741"/>
                        <a:pt x="1234" y="741"/>
                        <a:pt x="1234" y="741"/>
                      </a:cubicBezTo>
                      <a:cubicBezTo>
                        <a:pt x="1234" y="740"/>
                        <a:pt x="1234" y="739"/>
                        <a:pt x="1234" y="738"/>
                      </a:cubicBezTo>
                      <a:cubicBezTo>
                        <a:pt x="1233" y="737"/>
                        <a:pt x="1233" y="735"/>
                        <a:pt x="1233" y="735"/>
                      </a:cubicBezTo>
                      <a:cubicBezTo>
                        <a:pt x="1233" y="734"/>
                        <a:pt x="1233" y="734"/>
                        <a:pt x="1233" y="734"/>
                      </a:cubicBezTo>
                      <a:cubicBezTo>
                        <a:pt x="1232" y="732"/>
                        <a:pt x="1231" y="730"/>
                        <a:pt x="1230" y="728"/>
                      </a:cubicBezTo>
                      <a:cubicBezTo>
                        <a:pt x="1230" y="728"/>
                        <a:pt x="1230" y="728"/>
                        <a:pt x="1230" y="728"/>
                      </a:cubicBezTo>
                      <a:cubicBezTo>
                        <a:pt x="1230" y="728"/>
                        <a:pt x="1230" y="728"/>
                        <a:pt x="1230" y="728"/>
                      </a:cubicBezTo>
                      <a:cubicBezTo>
                        <a:pt x="1229" y="727"/>
                        <a:pt x="1227" y="725"/>
                        <a:pt x="1226" y="723"/>
                      </a:cubicBezTo>
                      <a:cubicBezTo>
                        <a:pt x="1225" y="722"/>
                        <a:pt x="1224" y="719"/>
                        <a:pt x="1224" y="718"/>
                      </a:cubicBezTo>
                      <a:cubicBezTo>
                        <a:pt x="1224" y="718"/>
                        <a:pt x="1224" y="718"/>
                        <a:pt x="1224" y="718"/>
                      </a:cubicBezTo>
                      <a:cubicBezTo>
                        <a:pt x="1225" y="718"/>
                        <a:pt x="1225" y="717"/>
                        <a:pt x="1225" y="716"/>
                      </a:cubicBezTo>
                      <a:cubicBezTo>
                        <a:pt x="1225" y="716"/>
                        <a:pt x="1225" y="715"/>
                        <a:pt x="1224" y="715"/>
                      </a:cubicBezTo>
                      <a:cubicBezTo>
                        <a:pt x="1224" y="715"/>
                        <a:pt x="1224" y="715"/>
                        <a:pt x="1224" y="715"/>
                      </a:cubicBezTo>
                      <a:cubicBezTo>
                        <a:pt x="1224" y="714"/>
                        <a:pt x="1225" y="712"/>
                        <a:pt x="1226" y="711"/>
                      </a:cubicBezTo>
                      <a:cubicBezTo>
                        <a:pt x="1227" y="710"/>
                        <a:pt x="1228" y="708"/>
                        <a:pt x="1227" y="706"/>
                      </a:cubicBezTo>
                      <a:cubicBezTo>
                        <a:pt x="1227" y="705"/>
                        <a:pt x="1227" y="703"/>
                        <a:pt x="1228" y="702"/>
                      </a:cubicBezTo>
                      <a:cubicBezTo>
                        <a:pt x="1228" y="702"/>
                        <a:pt x="1228" y="702"/>
                        <a:pt x="1228" y="702"/>
                      </a:cubicBezTo>
                      <a:cubicBezTo>
                        <a:pt x="1228" y="702"/>
                        <a:pt x="1228" y="702"/>
                        <a:pt x="1228" y="702"/>
                      </a:cubicBezTo>
                      <a:cubicBezTo>
                        <a:pt x="1228" y="700"/>
                        <a:pt x="1230" y="698"/>
                        <a:pt x="1230" y="698"/>
                      </a:cubicBezTo>
                      <a:cubicBezTo>
                        <a:pt x="1232" y="697"/>
                        <a:pt x="1233" y="695"/>
                        <a:pt x="1233" y="694"/>
                      </a:cubicBezTo>
                      <a:cubicBezTo>
                        <a:pt x="1233" y="694"/>
                        <a:pt x="1233" y="694"/>
                        <a:pt x="1233" y="694"/>
                      </a:cubicBezTo>
                      <a:cubicBezTo>
                        <a:pt x="1234" y="694"/>
                        <a:pt x="1235" y="693"/>
                        <a:pt x="1238" y="692"/>
                      </a:cubicBezTo>
                      <a:cubicBezTo>
                        <a:pt x="1238" y="692"/>
                        <a:pt x="1238" y="692"/>
                        <a:pt x="1238" y="692"/>
                      </a:cubicBezTo>
                      <a:cubicBezTo>
                        <a:pt x="1240" y="692"/>
                        <a:pt x="1240" y="692"/>
                        <a:pt x="1240" y="692"/>
                      </a:cubicBezTo>
                      <a:cubicBezTo>
                        <a:pt x="1241" y="691"/>
                        <a:pt x="1243" y="690"/>
                        <a:pt x="1244" y="689"/>
                      </a:cubicBezTo>
                      <a:cubicBezTo>
                        <a:pt x="1245" y="688"/>
                        <a:pt x="1246" y="686"/>
                        <a:pt x="1248" y="686"/>
                      </a:cubicBezTo>
                      <a:cubicBezTo>
                        <a:pt x="1248" y="686"/>
                        <a:pt x="1248" y="686"/>
                        <a:pt x="1248" y="686"/>
                      </a:cubicBezTo>
                      <a:cubicBezTo>
                        <a:pt x="1248" y="686"/>
                        <a:pt x="1248" y="686"/>
                        <a:pt x="1248" y="686"/>
                      </a:cubicBezTo>
                      <a:cubicBezTo>
                        <a:pt x="1250" y="685"/>
                        <a:pt x="1252" y="684"/>
                        <a:pt x="1253" y="684"/>
                      </a:cubicBezTo>
                      <a:cubicBezTo>
                        <a:pt x="1253" y="684"/>
                        <a:pt x="1253" y="684"/>
                        <a:pt x="1253" y="684"/>
                      </a:cubicBezTo>
                      <a:cubicBezTo>
                        <a:pt x="1255" y="684"/>
                        <a:pt x="1256" y="685"/>
                        <a:pt x="1257" y="685"/>
                      </a:cubicBezTo>
                      <a:cubicBezTo>
                        <a:pt x="1258" y="685"/>
                        <a:pt x="1258" y="685"/>
                        <a:pt x="1258" y="685"/>
                      </a:cubicBezTo>
                      <a:cubicBezTo>
                        <a:pt x="1259" y="685"/>
                        <a:pt x="1260" y="685"/>
                        <a:pt x="1260" y="685"/>
                      </a:cubicBezTo>
                      <a:cubicBezTo>
                        <a:pt x="1260" y="684"/>
                        <a:pt x="1261" y="684"/>
                        <a:pt x="1261" y="683"/>
                      </a:cubicBezTo>
                      <a:cubicBezTo>
                        <a:pt x="1262" y="681"/>
                        <a:pt x="1262" y="679"/>
                        <a:pt x="1263" y="678"/>
                      </a:cubicBezTo>
                      <a:cubicBezTo>
                        <a:pt x="1264" y="678"/>
                        <a:pt x="1264" y="677"/>
                        <a:pt x="1264" y="676"/>
                      </a:cubicBezTo>
                      <a:cubicBezTo>
                        <a:pt x="1264" y="676"/>
                        <a:pt x="1264" y="676"/>
                        <a:pt x="1264" y="676"/>
                      </a:cubicBezTo>
                      <a:cubicBezTo>
                        <a:pt x="1264" y="675"/>
                        <a:pt x="1264" y="675"/>
                        <a:pt x="1264" y="675"/>
                      </a:cubicBezTo>
                      <a:cubicBezTo>
                        <a:pt x="1264" y="675"/>
                        <a:pt x="1265" y="675"/>
                        <a:pt x="1266" y="675"/>
                      </a:cubicBezTo>
                      <a:cubicBezTo>
                        <a:pt x="1268" y="675"/>
                        <a:pt x="1269" y="673"/>
                        <a:pt x="1269" y="671"/>
                      </a:cubicBezTo>
                      <a:cubicBezTo>
                        <a:pt x="1269" y="670"/>
                        <a:pt x="1270" y="669"/>
                        <a:pt x="1270" y="668"/>
                      </a:cubicBezTo>
                      <a:cubicBezTo>
                        <a:pt x="1270" y="667"/>
                        <a:pt x="1270" y="667"/>
                        <a:pt x="1270" y="666"/>
                      </a:cubicBezTo>
                      <a:cubicBezTo>
                        <a:pt x="1271" y="665"/>
                        <a:pt x="1271" y="665"/>
                        <a:pt x="1271" y="665"/>
                      </a:cubicBezTo>
                      <a:cubicBezTo>
                        <a:pt x="1271" y="664"/>
                        <a:pt x="1272" y="664"/>
                        <a:pt x="1272" y="664"/>
                      </a:cubicBezTo>
                      <a:cubicBezTo>
                        <a:pt x="1273" y="664"/>
                        <a:pt x="1273" y="664"/>
                        <a:pt x="1273" y="664"/>
                      </a:cubicBezTo>
                      <a:cubicBezTo>
                        <a:pt x="1273" y="663"/>
                        <a:pt x="1273" y="663"/>
                        <a:pt x="1273" y="663"/>
                      </a:cubicBezTo>
                      <a:cubicBezTo>
                        <a:pt x="1273" y="661"/>
                        <a:pt x="1273" y="661"/>
                        <a:pt x="1273" y="661"/>
                      </a:cubicBezTo>
                      <a:cubicBezTo>
                        <a:pt x="1274" y="660"/>
                        <a:pt x="1275" y="658"/>
                        <a:pt x="1276" y="655"/>
                      </a:cubicBezTo>
                      <a:cubicBezTo>
                        <a:pt x="1276" y="655"/>
                        <a:pt x="1276" y="655"/>
                        <a:pt x="1276" y="655"/>
                      </a:cubicBezTo>
                      <a:cubicBezTo>
                        <a:pt x="1276" y="654"/>
                        <a:pt x="1276" y="654"/>
                        <a:pt x="1276" y="654"/>
                      </a:cubicBezTo>
                      <a:cubicBezTo>
                        <a:pt x="1276" y="654"/>
                        <a:pt x="1276" y="653"/>
                        <a:pt x="1276" y="652"/>
                      </a:cubicBezTo>
                      <a:cubicBezTo>
                        <a:pt x="1277" y="650"/>
                        <a:pt x="1277" y="649"/>
                        <a:pt x="1277" y="648"/>
                      </a:cubicBezTo>
                      <a:cubicBezTo>
                        <a:pt x="1277" y="647"/>
                        <a:pt x="1277" y="646"/>
                        <a:pt x="1278" y="646"/>
                      </a:cubicBezTo>
                      <a:cubicBezTo>
                        <a:pt x="1278" y="646"/>
                        <a:pt x="1278" y="645"/>
                        <a:pt x="1279" y="645"/>
                      </a:cubicBezTo>
                      <a:cubicBezTo>
                        <a:pt x="1279" y="645"/>
                        <a:pt x="1279" y="645"/>
                        <a:pt x="1279" y="646"/>
                      </a:cubicBezTo>
                      <a:cubicBezTo>
                        <a:pt x="1280" y="646"/>
                        <a:pt x="1280" y="646"/>
                        <a:pt x="1281" y="646"/>
                      </a:cubicBezTo>
                      <a:cubicBezTo>
                        <a:pt x="1281" y="646"/>
                        <a:pt x="1282" y="646"/>
                        <a:pt x="1283" y="646"/>
                      </a:cubicBezTo>
                      <a:cubicBezTo>
                        <a:pt x="1284" y="646"/>
                        <a:pt x="1284" y="646"/>
                        <a:pt x="1285" y="646"/>
                      </a:cubicBezTo>
                      <a:cubicBezTo>
                        <a:pt x="1287" y="645"/>
                        <a:pt x="1287" y="645"/>
                        <a:pt x="1287" y="645"/>
                      </a:cubicBezTo>
                      <a:cubicBezTo>
                        <a:pt x="1286" y="644"/>
                        <a:pt x="1286" y="644"/>
                        <a:pt x="1286" y="644"/>
                      </a:cubicBezTo>
                      <a:cubicBezTo>
                        <a:pt x="1286" y="644"/>
                        <a:pt x="1286" y="643"/>
                        <a:pt x="1286" y="643"/>
                      </a:cubicBezTo>
                      <a:cubicBezTo>
                        <a:pt x="1285" y="641"/>
                        <a:pt x="1283" y="640"/>
                        <a:pt x="1281" y="638"/>
                      </a:cubicBezTo>
                      <a:cubicBezTo>
                        <a:pt x="1280" y="637"/>
                        <a:pt x="1280" y="637"/>
                        <a:pt x="1280" y="637"/>
                      </a:cubicBezTo>
                      <a:cubicBezTo>
                        <a:pt x="1280" y="637"/>
                        <a:pt x="1280" y="637"/>
                        <a:pt x="1280" y="636"/>
                      </a:cubicBezTo>
                      <a:cubicBezTo>
                        <a:pt x="1280" y="634"/>
                        <a:pt x="1280" y="634"/>
                        <a:pt x="1280" y="634"/>
                      </a:cubicBezTo>
                      <a:cubicBezTo>
                        <a:pt x="1278" y="635"/>
                        <a:pt x="1278" y="635"/>
                        <a:pt x="1278" y="635"/>
                      </a:cubicBezTo>
                      <a:cubicBezTo>
                        <a:pt x="1278" y="635"/>
                        <a:pt x="1277" y="635"/>
                        <a:pt x="1277" y="635"/>
                      </a:cubicBezTo>
                      <a:cubicBezTo>
                        <a:pt x="1275" y="635"/>
                        <a:pt x="1275" y="635"/>
                        <a:pt x="1275" y="635"/>
                      </a:cubicBezTo>
                      <a:cubicBezTo>
                        <a:pt x="1275" y="635"/>
                        <a:pt x="1275" y="635"/>
                        <a:pt x="1275" y="635"/>
                      </a:cubicBezTo>
                      <a:cubicBezTo>
                        <a:pt x="1274" y="635"/>
                        <a:pt x="1272" y="633"/>
                        <a:pt x="1270" y="632"/>
                      </a:cubicBezTo>
                      <a:cubicBezTo>
                        <a:pt x="1269" y="632"/>
                        <a:pt x="1266" y="630"/>
                        <a:pt x="1264" y="630"/>
                      </a:cubicBezTo>
                      <a:cubicBezTo>
                        <a:pt x="1264" y="630"/>
                        <a:pt x="1263" y="630"/>
                        <a:pt x="1263" y="631"/>
                      </a:cubicBezTo>
                      <a:cubicBezTo>
                        <a:pt x="1259" y="631"/>
                        <a:pt x="1256" y="631"/>
                        <a:pt x="1255" y="632"/>
                      </a:cubicBezTo>
                      <a:cubicBezTo>
                        <a:pt x="1254" y="632"/>
                        <a:pt x="1252" y="633"/>
                        <a:pt x="1250" y="633"/>
                      </a:cubicBezTo>
                      <a:cubicBezTo>
                        <a:pt x="1248" y="634"/>
                        <a:pt x="1247" y="634"/>
                        <a:pt x="1246" y="634"/>
                      </a:cubicBezTo>
                      <a:cubicBezTo>
                        <a:pt x="1244" y="635"/>
                        <a:pt x="1243" y="635"/>
                        <a:pt x="1242" y="635"/>
                      </a:cubicBezTo>
                      <a:cubicBezTo>
                        <a:pt x="1241" y="635"/>
                        <a:pt x="1240" y="635"/>
                        <a:pt x="1240" y="635"/>
                      </a:cubicBezTo>
                      <a:cubicBezTo>
                        <a:pt x="1239" y="634"/>
                        <a:pt x="1239" y="634"/>
                        <a:pt x="1238" y="634"/>
                      </a:cubicBezTo>
                      <a:cubicBezTo>
                        <a:pt x="1237" y="634"/>
                        <a:pt x="1236" y="634"/>
                        <a:pt x="1235" y="635"/>
                      </a:cubicBezTo>
                      <a:cubicBezTo>
                        <a:pt x="1235" y="635"/>
                        <a:pt x="1235" y="635"/>
                        <a:pt x="1235" y="635"/>
                      </a:cubicBezTo>
                      <a:cubicBezTo>
                        <a:pt x="1235" y="635"/>
                        <a:pt x="1235" y="635"/>
                        <a:pt x="1235" y="635"/>
                      </a:cubicBezTo>
                      <a:cubicBezTo>
                        <a:pt x="1235" y="635"/>
                        <a:pt x="1234" y="635"/>
                        <a:pt x="1233" y="635"/>
                      </a:cubicBezTo>
                      <a:cubicBezTo>
                        <a:pt x="1232" y="635"/>
                        <a:pt x="1231" y="635"/>
                        <a:pt x="1230" y="635"/>
                      </a:cubicBezTo>
                      <a:cubicBezTo>
                        <a:pt x="1229" y="634"/>
                        <a:pt x="1228" y="634"/>
                        <a:pt x="1226" y="634"/>
                      </a:cubicBezTo>
                      <a:cubicBezTo>
                        <a:pt x="1225" y="634"/>
                        <a:pt x="1224" y="634"/>
                        <a:pt x="1223" y="633"/>
                      </a:cubicBezTo>
                      <a:cubicBezTo>
                        <a:pt x="1223" y="633"/>
                        <a:pt x="1223" y="633"/>
                        <a:pt x="1223" y="633"/>
                      </a:cubicBezTo>
                      <a:cubicBezTo>
                        <a:pt x="1215" y="634"/>
                        <a:pt x="1215" y="634"/>
                        <a:pt x="1215" y="634"/>
                      </a:cubicBezTo>
                      <a:cubicBezTo>
                        <a:pt x="1213" y="634"/>
                        <a:pt x="1213" y="634"/>
                        <a:pt x="1213" y="634"/>
                      </a:cubicBezTo>
                      <a:cubicBezTo>
                        <a:pt x="1211" y="635"/>
                        <a:pt x="1209" y="635"/>
                        <a:pt x="1208" y="636"/>
                      </a:cubicBezTo>
                      <a:cubicBezTo>
                        <a:pt x="1206" y="637"/>
                        <a:pt x="1203" y="637"/>
                        <a:pt x="1201" y="637"/>
                      </a:cubicBezTo>
                      <a:cubicBezTo>
                        <a:pt x="1193" y="637"/>
                        <a:pt x="1193" y="637"/>
                        <a:pt x="1193" y="637"/>
                      </a:cubicBezTo>
                      <a:cubicBezTo>
                        <a:pt x="1193" y="637"/>
                        <a:pt x="1191" y="638"/>
                        <a:pt x="1190" y="638"/>
                      </a:cubicBezTo>
                      <a:cubicBezTo>
                        <a:pt x="1188" y="638"/>
                        <a:pt x="1186" y="638"/>
                        <a:pt x="1184" y="638"/>
                      </a:cubicBezTo>
                      <a:cubicBezTo>
                        <a:pt x="1182" y="639"/>
                        <a:pt x="1179" y="639"/>
                        <a:pt x="1177" y="639"/>
                      </a:cubicBezTo>
                      <a:cubicBezTo>
                        <a:pt x="1177" y="639"/>
                        <a:pt x="1177" y="639"/>
                        <a:pt x="1177" y="639"/>
                      </a:cubicBezTo>
                      <a:cubicBezTo>
                        <a:pt x="1176" y="639"/>
                        <a:pt x="1174" y="639"/>
                        <a:pt x="1174" y="639"/>
                      </a:cubicBezTo>
                      <a:cubicBezTo>
                        <a:pt x="1173" y="639"/>
                        <a:pt x="1173" y="639"/>
                        <a:pt x="1173" y="639"/>
                      </a:cubicBezTo>
                      <a:cubicBezTo>
                        <a:pt x="1173" y="639"/>
                        <a:pt x="1172" y="638"/>
                        <a:pt x="1171" y="638"/>
                      </a:cubicBezTo>
                      <a:cubicBezTo>
                        <a:pt x="1169" y="637"/>
                        <a:pt x="1168" y="637"/>
                        <a:pt x="1168" y="636"/>
                      </a:cubicBezTo>
                      <a:cubicBezTo>
                        <a:pt x="1167" y="636"/>
                        <a:pt x="1167" y="636"/>
                        <a:pt x="1167" y="636"/>
                      </a:cubicBezTo>
                      <a:cubicBezTo>
                        <a:pt x="1167" y="636"/>
                        <a:pt x="1166" y="636"/>
                        <a:pt x="1165" y="636"/>
                      </a:cubicBezTo>
                      <a:cubicBezTo>
                        <a:pt x="1164" y="636"/>
                        <a:pt x="1162" y="636"/>
                        <a:pt x="1161" y="636"/>
                      </a:cubicBezTo>
                      <a:cubicBezTo>
                        <a:pt x="1161" y="635"/>
                        <a:pt x="1161" y="635"/>
                        <a:pt x="1161" y="635"/>
                      </a:cubicBezTo>
                      <a:cubicBezTo>
                        <a:pt x="1161" y="635"/>
                        <a:pt x="1160" y="635"/>
                        <a:pt x="1159" y="635"/>
                      </a:cubicBezTo>
                      <a:cubicBezTo>
                        <a:pt x="1158" y="635"/>
                        <a:pt x="1157" y="635"/>
                        <a:pt x="1157" y="634"/>
                      </a:cubicBezTo>
                      <a:cubicBezTo>
                        <a:pt x="1157" y="634"/>
                        <a:pt x="1157" y="634"/>
                        <a:pt x="1157" y="634"/>
                      </a:cubicBezTo>
                      <a:cubicBezTo>
                        <a:pt x="1155" y="634"/>
                        <a:pt x="1155" y="634"/>
                        <a:pt x="1155" y="634"/>
                      </a:cubicBezTo>
                      <a:cubicBezTo>
                        <a:pt x="1154" y="634"/>
                        <a:pt x="1152" y="634"/>
                        <a:pt x="1150" y="633"/>
                      </a:cubicBezTo>
                      <a:cubicBezTo>
                        <a:pt x="1149" y="633"/>
                        <a:pt x="1149" y="633"/>
                        <a:pt x="1149" y="633"/>
                      </a:cubicBezTo>
                      <a:cubicBezTo>
                        <a:pt x="1149" y="633"/>
                        <a:pt x="1149" y="633"/>
                        <a:pt x="1149" y="633"/>
                      </a:cubicBezTo>
                      <a:cubicBezTo>
                        <a:pt x="1148" y="633"/>
                        <a:pt x="1145" y="632"/>
                        <a:pt x="1145" y="629"/>
                      </a:cubicBezTo>
                      <a:cubicBezTo>
                        <a:pt x="1145" y="628"/>
                        <a:pt x="1145" y="628"/>
                        <a:pt x="1145" y="628"/>
                      </a:cubicBezTo>
                      <a:cubicBezTo>
                        <a:pt x="1145" y="628"/>
                        <a:pt x="1145" y="627"/>
                        <a:pt x="1146" y="626"/>
                      </a:cubicBezTo>
                      <a:cubicBezTo>
                        <a:pt x="1146" y="625"/>
                        <a:pt x="1146" y="625"/>
                        <a:pt x="1146" y="625"/>
                      </a:cubicBezTo>
                      <a:cubicBezTo>
                        <a:pt x="1146" y="624"/>
                        <a:pt x="1146" y="624"/>
                        <a:pt x="1146" y="624"/>
                      </a:cubicBezTo>
                      <a:cubicBezTo>
                        <a:pt x="1146" y="623"/>
                        <a:pt x="1146" y="623"/>
                        <a:pt x="1146" y="623"/>
                      </a:cubicBezTo>
                      <a:cubicBezTo>
                        <a:pt x="1146" y="622"/>
                        <a:pt x="1146" y="622"/>
                        <a:pt x="1146" y="621"/>
                      </a:cubicBezTo>
                      <a:cubicBezTo>
                        <a:pt x="1147" y="620"/>
                        <a:pt x="1147" y="619"/>
                        <a:pt x="1146" y="618"/>
                      </a:cubicBezTo>
                      <a:cubicBezTo>
                        <a:pt x="1146" y="617"/>
                        <a:pt x="1146" y="615"/>
                        <a:pt x="1145" y="613"/>
                      </a:cubicBezTo>
                      <a:cubicBezTo>
                        <a:pt x="1145" y="613"/>
                        <a:pt x="1144" y="610"/>
                        <a:pt x="1143" y="609"/>
                      </a:cubicBezTo>
                      <a:cubicBezTo>
                        <a:pt x="1143" y="609"/>
                        <a:pt x="1143" y="609"/>
                        <a:pt x="1143" y="609"/>
                      </a:cubicBezTo>
                      <a:cubicBezTo>
                        <a:pt x="1143" y="607"/>
                        <a:pt x="1143" y="605"/>
                        <a:pt x="1144" y="604"/>
                      </a:cubicBezTo>
                      <a:cubicBezTo>
                        <a:pt x="1144" y="604"/>
                        <a:pt x="1144" y="604"/>
                        <a:pt x="1144" y="604"/>
                      </a:cubicBezTo>
                      <a:cubicBezTo>
                        <a:pt x="1145" y="604"/>
                        <a:pt x="1145" y="604"/>
                        <a:pt x="1145" y="604"/>
                      </a:cubicBezTo>
                      <a:cubicBezTo>
                        <a:pt x="1145" y="602"/>
                        <a:pt x="1145" y="601"/>
                        <a:pt x="1144" y="599"/>
                      </a:cubicBezTo>
                      <a:cubicBezTo>
                        <a:pt x="1144" y="599"/>
                        <a:pt x="1144" y="599"/>
                        <a:pt x="1144" y="599"/>
                      </a:cubicBezTo>
                      <a:cubicBezTo>
                        <a:pt x="1144" y="599"/>
                        <a:pt x="1144" y="599"/>
                        <a:pt x="1144" y="599"/>
                      </a:cubicBezTo>
                      <a:cubicBezTo>
                        <a:pt x="1144" y="598"/>
                        <a:pt x="1143" y="597"/>
                        <a:pt x="1142" y="596"/>
                      </a:cubicBezTo>
                      <a:cubicBezTo>
                        <a:pt x="1142" y="595"/>
                        <a:pt x="1142" y="595"/>
                        <a:pt x="1141" y="594"/>
                      </a:cubicBezTo>
                      <a:cubicBezTo>
                        <a:pt x="1141" y="592"/>
                        <a:pt x="1138" y="589"/>
                        <a:pt x="1136" y="587"/>
                      </a:cubicBezTo>
                      <a:cubicBezTo>
                        <a:pt x="1134" y="586"/>
                        <a:pt x="1134" y="586"/>
                        <a:pt x="1134" y="586"/>
                      </a:cubicBezTo>
                      <a:cubicBezTo>
                        <a:pt x="1134" y="586"/>
                        <a:pt x="1134" y="586"/>
                        <a:pt x="1134" y="586"/>
                      </a:cubicBezTo>
                      <a:cubicBezTo>
                        <a:pt x="1134" y="586"/>
                        <a:pt x="1134" y="586"/>
                        <a:pt x="1134" y="586"/>
                      </a:cubicBezTo>
                      <a:cubicBezTo>
                        <a:pt x="1133" y="585"/>
                        <a:pt x="1133" y="585"/>
                        <a:pt x="1133" y="585"/>
                      </a:cubicBezTo>
                      <a:cubicBezTo>
                        <a:pt x="1132" y="586"/>
                        <a:pt x="1132" y="586"/>
                        <a:pt x="1132" y="586"/>
                      </a:cubicBezTo>
                      <a:cubicBezTo>
                        <a:pt x="1131" y="587"/>
                        <a:pt x="1131" y="587"/>
                        <a:pt x="1131" y="587"/>
                      </a:cubicBezTo>
                      <a:cubicBezTo>
                        <a:pt x="1131" y="591"/>
                        <a:pt x="1131" y="591"/>
                        <a:pt x="1131" y="591"/>
                      </a:cubicBezTo>
                      <a:cubicBezTo>
                        <a:pt x="1131" y="592"/>
                        <a:pt x="1131" y="592"/>
                        <a:pt x="1131" y="592"/>
                      </a:cubicBezTo>
                      <a:cubicBezTo>
                        <a:pt x="1132" y="592"/>
                        <a:pt x="1132" y="593"/>
                        <a:pt x="1132" y="594"/>
                      </a:cubicBezTo>
                      <a:cubicBezTo>
                        <a:pt x="1132" y="594"/>
                        <a:pt x="1132" y="595"/>
                        <a:pt x="1132" y="596"/>
                      </a:cubicBezTo>
                      <a:cubicBezTo>
                        <a:pt x="1131" y="596"/>
                        <a:pt x="1131" y="596"/>
                        <a:pt x="1131" y="596"/>
                      </a:cubicBezTo>
                      <a:cubicBezTo>
                        <a:pt x="1131" y="596"/>
                        <a:pt x="1131" y="596"/>
                        <a:pt x="1131" y="596"/>
                      </a:cubicBezTo>
                      <a:cubicBezTo>
                        <a:pt x="1131" y="597"/>
                        <a:pt x="1131" y="597"/>
                        <a:pt x="1131" y="597"/>
                      </a:cubicBezTo>
                      <a:cubicBezTo>
                        <a:pt x="1130" y="598"/>
                        <a:pt x="1130" y="598"/>
                        <a:pt x="1129" y="598"/>
                      </a:cubicBezTo>
                      <a:cubicBezTo>
                        <a:pt x="1129" y="598"/>
                        <a:pt x="1129" y="598"/>
                        <a:pt x="1129" y="598"/>
                      </a:cubicBezTo>
                      <a:cubicBezTo>
                        <a:pt x="1128" y="597"/>
                        <a:pt x="1127" y="597"/>
                        <a:pt x="1126" y="597"/>
                      </a:cubicBezTo>
                      <a:cubicBezTo>
                        <a:pt x="1126" y="597"/>
                        <a:pt x="1125" y="596"/>
                        <a:pt x="1124" y="596"/>
                      </a:cubicBezTo>
                      <a:cubicBezTo>
                        <a:pt x="1124" y="596"/>
                        <a:pt x="1124" y="596"/>
                        <a:pt x="1124" y="596"/>
                      </a:cubicBezTo>
                      <a:cubicBezTo>
                        <a:pt x="1119" y="596"/>
                        <a:pt x="1119" y="596"/>
                        <a:pt x="1119" y="596"/>
                      </a:cubicBezTo>
                      <a:cubicBezTo>
                        <a:pt x="1119" y="596"/>
                        <a:pt x="1119" y="596"/>
                        <a:pt x="1119" y="596"/>
                      </a:cubicBezTo>
                      <a:cubicBezTo>
                        <a:pt x="1119" y="596"/>
                        <a:pt x="1118" y="596"/>
                        <a:pt x="1118" y="596"/>
                      </a:cubicBezTo>
                      <a:cubicBezTo>
                        <a:pt x="1118" y="596"/>
                        <a:pt x="1117" y="596"/>
                        <a:pt x="1116" y="595"/>
                      </a:cubicBezTo>
                      <a:cubicBezTo>
                        <a:pt x="1115" y="595"/>
                        <a:pt x="1115" y="595"/>
                        <a:pt x="1114" y="595"/>
                      </a:cubicBezTo>
                      <a:cubicBezTo>
                        <a:pt x="1113" y="593"/>
                        <a:pt x="1112" y="591"/>
                        <a:pt x="1110" y="591"/>
                      </a:cubicBezTo>
                      <a:cubicBezTo>
                        <a:pt x="1110" y="590"/>
                        <a:pt x="1110" y="590"/>
                        <a:pt x="1110" y="590"/>
                      </a:cubicBezTo>
                      <a:cubicBezTo>
                        <a:pt x="1110" y="590"/>
                        <a:pt x="1110" y="590"/>
                        <a:pt x="1110" y="590"/>
                      </a:cubicBezTo>
                      <a:cubicBezTo>
                        <a:pt x="1108" y="590"/>
                        <a:pt x="1106" y="589"/>
                        <a:pt x="1106" y="588"/>
                      </a:cubicBezTo>
                      <a:cubicBezTo>
                        <a:pt x="1105" y="586"/>
                        <a:pt x="1105" y="586"/>
                        <a:pt x="1105" y="585"/>
                      </a:cubicBezTo>
                      <a:cubicBezTo>
                        <a:pt x="1105" y="585"/>
                        <a:pt x="1105" y="585"/>
                        <a:pt x="1105" y="585"/>
                      </a:cubicBezTo>
                      <a:cubicBezTo>
                        <a:pt x="1105" y="584"/>
                        <a:pt x="1105" y="584"/>
                        <a:pt x="1105" y="584"/>
                      </a:cubicBezTo>
                      <a:cubicBezTo>
                        <a:pt x="1105" y="584"/>
                        <a:pt x="1105" y="584"/>
                        <a:pt x="1105" y="583"/>
                      </a:cubicBezTo>
                      <a:cubicBezTo>
                        <a:pt x="1105" y="583"/>
                        <a:pt x="1105" y="583"/>
                        <a:pt x="1105" y="582"/>
                      </a:cubicBezTo>
                      <a:cubicBezTo>
                        <a:pt x="1105" y="582"/>
                        <a:pt x="1105" y="582"/>
                        <a:pt x="1105" y="582"/>
                      </a:cubicBezTo>
                      <a:cubicBezTo>
                        <a:pt x="1105" y="582"/>
                        <a:pt x="1105" y="582"/>
                        <a:pt x="1105" y="582"/>
                      </a:cubicBezTo>
                      <a:cubicBezTo>
                        <a:pt x="1105" y="581"/>
                        <a:pt x="1105" y="580"/>
                        <a:pt x="1104" y="580"/>
                      </a:cubicBezTo>
                      <a:cubicBezTo>
                        <a:pt x="1104" y="579"/>
                        <a:pt x="1103" y="579"/>
                        <a:pt x="1103" y="578"/>
                      </a:cubicBezTo>
                      <a:cubicBezTo>
                        <a:pt x="1102" y="578"/>
                        <a:pt x="1101" y="578"/>
                        <a:pt x="1101" y="577"/>
                      </a:cubicBezTo>
                      <a:cubicBezTo>
                        <a:pt x="1100" y="577"/>
                        <a:pt x="1099" y="576"/>
                        <a:pt x="1098" y="576"/>
                      </a:cubicBezTo>
                      <a:cubicBezTo>
                        <a:pt x="1097" y="576"/>
                        <a:pt x="1097" y="576"/>
                        <a:pt x="1097" y="576"/>
                      </a:cubicBezTo>
                      <a:cubicBezTo>
                        <a:pt x="1096" y="577"/>
                        <a:pt x="1096" y="577"/>
                        <a:pt x="1096" y="577"/>
                      </a:cubicBezTo>
                      <a:cubicBezTo>
                        <a:pt x="1096" y="578"/>
                        <a:pt x="1096" y="578"/>
                        <a:pt x="1096" y="578"/>
                      </a:cubicBezTo>
                      <a:cubicBezTo>
                        <a:pt x="1096" y="579"/>
                        <a:pt x="1097" y="581"/>
                        <a:pt x="1098" y="581"/>
                      </a:cubicBezTo>
                      <a:cubicBezTo>
                        <a:pt x="1099" y="582"/>
                        <a:pt x="1099" y="584"/>
                        <a:pt x="1099" y="585"/>
                      </a:cubicBezTo>
                      <a:cubicBezTo>
                        <a:pt x="1099" y="586"/>
                        <a:pt x="1098" y="586"/>
                        <a:pt x="1097" y="586"/>
                      </a:cubicBezTo>
                      <a:cubicBezTo>
                        <a:pt x="1096" y="586"/>
                        <a:pt x="1095" y="586"/>
                        <a:pt x="1095" y="586"/>
                      </a:cubicBezTo>
                      <a:cubicBezTo>
                        <a:pt x="1094" y="586"/>
                        <a:pt x="1093" y="586"/>
                        <a:pt x="1092" y="586"/>
                      </a:cubicBezTo>
                      <a:cubicBezTo>
                        <a:pt x="1091" y="586"/>
                        <a:pt x="1088" y="585"/>
                        <a:pt x="1087" y="583"/>
                      </a:cubicBezTo>
                      <a:cubicBezTo>
                        <a:pt x="1086" y="583"/>
                        <a:pt x="1086" y="583"/>
                        <a:pt x="1086" y="583"/>
                      </a:cubicBezTo>
                      <a:cubicBezTo>
                        <a:pt x="1086" y="583"/>
                        <a:pt x="1086" y="583"/>
                        <a:pt x="1086" y="583"/>
                      </a:cubicBezTo>
                      <a:cubicBezTo>
                        <a:pt x="1085" y="583"/>
                        <a:pt x="1084" y="581"/>
                        <a:pt x="1084" y="579"/>
                      </a:cubicBezTo>
                      <a:cubicBezTo>
                        <a:pt x="1084" y="578"/>
                        <a:pt x="1083" y="577"/>
                        <a:pt x="1081" y="576"/>
                      </a:cubicBezTo>
                      <a:cubicBezTo>
                        <a:pt x="1080" y="576"/>
                        <a:pt x="1077" y="574"/>
                        <a:pt x="1077" y="573"/>
                      </a:cubicBezTo>
                      <a:cubicBezTo>
                        <a:pt x="1076" y="573"/>
                        <a:pt x="1076" y="573"/>
                        <a:pt x="1076" y="573"/>
                      </a:cubicBezTo>
                      <a:cubicBezTo>
                        <a:pt x="1076" y="573"/>
                        <a:pt x="1076" y="573"/>
                        <a:pt x="1076" y="573"/>
                      </a:cubicBezTo>
                      <a:cubicBezTo>
                        <a:pt x="1075" y="573"/>
                        <a:pt x="1073" y="572"/>
                        <a:pt x="1073" y="571"/>
                      </a:cubicBezTo>
                      <a:cubicBezTo>
                        <a:pt x="1073" y="571"/>
                        <a:pt x="1073" y="571"/>
                        <a:pt x="1073" y="571"/>
                      </a:cubicBezTo>
                      <a:cubicBezTo>
                        <a:pt x="1073" y="571"/>
                        <a:pt x="1073" y="571"/>
                        <a:pt x="1073" y="571"/>
                      </a:cubicBezTo>
                      <a:cubicBezTo>
                        <a:pt x="1072" y="570"/>
                        <a:pt x="1072" y="570"/>
                        <a:pt x="1072" y="569"/>
                      </a:cubicBezTo>
                      <a:cubicBezTo>
                        <a:pt x="1071" y="569"/>
                        <a:pt x="1071" y="568"/>
                        <a:pt x="1070" y="568"/>
                      </a:cubicBezTo>
                      <a:cubicBezTo>
                        <a:pt x="1070" y="567"/>
                        <a:pt x="1069" y="567"/>
                        <a:pt x="1069" y="567"/>
                      </a:cubicBezTo>
                      <a:cubicBezTo>
                        <a:pt x="1068" y="566"/>
                        <a:pt x="1068" y="566"/>
                        <a:pt x="1068" y="566"/>
                      </a:cubicBezTo>
                      <a:cubicBezTo>
                        <a:pt x="1068" y="567"/>
                        <a:pt x="1068" y="567"/>
                        <a:pt x="1068" y="567"/>
                      </a:cubicBezTo>
                      <a:cubicBezTo>
                        <a:pt x="1067" y="567"/>
                        <a:pt x="1066" y="568"/>
                        <a:pt x="1066" y="569"/>
                      </a:cubicBezTo>
                      <a:cubicBezTo>
                        <a:pt x="1066" y="569"/>
                        <a:pt x="1066" y="570"/>
                        <a:pt x="1066" y="570"/>
                      </a:cubicBezTo>
                      <a:cubicBezTo>
                        <a:pt x="1065" y="571"/>
                        <a:pt x="1065" y="572"/>
                        <a:pt x="1065" y="573"/>
                      </a:cubicBezTo>
                      <a:cubicBezTo>
                        <a:pt x="1065" y="575"/>
                        <a:pt x="1065" y="575"/>
                        <a:pt x="1065" y="575"/>
                      </a:cubicBezTo>
                      <a:cubicBezTo>
                        <a:pt x="1069" y="575"/>
                        <a:pt x="1069" y="575"/>
                        <a:pt x="1069" y="575"/>
                      </a:cubicBezTo>
                      <a:cubicBezTo>
                        <a:pt x="1071" y="575"/>
                        <a:pt x="1072" y="576"/>
                        <a:pt x="1073" y="578"/>
                      </a:cubicBezTo>
                      <a:cubicBezTo>
                        <a:pt x="1073" y="578"/>
                        <a:pt x="1074" y="580"/>
                        <a:pt x="1071" y="583"/>
                      </a:cubicBezTo>
                      <a:cubicBezTo>
                        <a:pt x="1069" y="584"/>
                        <a:pt x="1067" y="585"/>
                        <a:pt x="1066" y="587"/>
                      </a:cubicBezTo>
                      <a:cubicBezTo>
                        <a:pt x="1066" y="588"/>
                        <a:pt x="1065" y="590"/>
                        <a:pt x="1063" y="591"/>
                      </a:cubicBezTo>
                      <a:cubicBezTo>
                        <a:pt x="1063" y="591"/>
                        <a:pt x="1061" y="592"/>
                        <a:pt x="1060" y="592"/>
                      </a:cubicBezTo>
                      <a:cubicBezTo>
                        <a:pt x="1060" y="593"/>
                        <a:pt x="1060" y="593"/>
                        <a:pt x="1060" y="593"/>
                      </a:cubicBezTo>
                      <a:cubicBezTo>
                        <a:pt x="1060" y="593"/>
                        <a:pt x="1060" y="593"/>
                        <a:pt x="1060" y="593"/>
                      </a:cubicBezTo>
                      <a:cubicBezTo>
                        <a:pt x="1059" y="594"/>
                        <a:pt x="1057" y="596"/>
                        <a:pt x="1057" y="598"/>
                      </a:cubicBezTo>
                      <a:cubicBezTo>
                        <a:pt x="1057" y="600"/>
                        <a:pt x="1056" y="603"/>
                        <a:pt x="1055" y="604"/>
                      </a:cubicBezTo>
                      <a:cubicBezTo>
                        <a:pt x="1055" y="604"/>
                        <a:pt x="1055" y="605"/>
                        <a:pt x="1055" y="607"/>
                      </a:cubicBezTo>
                      <a:cubicBezTo>
                        <a:pt x="1055" y="608"/>
                        <a:pt x="1055" y="608"/>
                        <a:pt x="1055" y="608"/>
                      </a:cubicBezTo>
                      <a:cubicBezTo>
                        <a:pt x="1055" y="608"/>
                        <a:pt x="1055" y="608"/>
                        <a:pt x="1055" y="608"/>
                      </a:cubicBezTo>
                      <a:cubicBezTo>
                        <a:pt x="1056" y="609"/>
                        <a:pt x="1056" y="610"/>
                        <a:pt x="1056" y="611"/>
                      </a:cubicBezTo>
                      <a:cubicBezTo>
                        <a:pt x="1056" y="614"/>
                        <a:pt x="1056" y="614"/>
                        <a:pt x="1056" y="614"/>
                      </a:cubicBezTo>
                      <a:cubicBezTo>
                        <a:pt x="1057" y="613"/>
                        <a:pt x="1057" y="613"/>
                        <a:pt x="1057" y="613"/>
                      </a:cubicBezTo>
                      <a:cubicBezTo>
                        <a:pt x="1058" y="613"/>
                        <a:pt x="1058" y="613"/>
                        <a:pt x="1059" y="613"/>
                      </a:cubicBezTo>
                      <a:cubicBezTo>
                        <a:pt x="1060" y="613"/>
                        <a:pt x="1060" y="613"/>
                        <a:pt x="1060" y="613"/>
                      </a:cubicBezTo>
                      <a:cubicBezTo>
                        <a:pt x="1061" y="613"/>
                        <a:pt x="1063" y="613"/>
                        <a:pt x="1063" y="613"/>
                      </a:cubicBezTo>
                      <a:cubicBezTo>
                        <a:pt x="1064" y="614"/>
                        <a:pt x="1064" y="614"/>
                        <a:pt x="1064" y="614"/>
                      </a:cubicBezTo>
                      <a:cubicBezTo>
                        <a:pt x="1064" y="614"/>
                        <a:pt x="1064" y="614"/>
                        <a:pt x="1064" y="614"/>
                      </a:cubicBezTo>
                      <a:cubicBezTo>
                        <a:pt x="1065" y="614"/>
                        <a:pt x="1068" y="615"/>
                        <a:pt x="1069" y="617"/>
                      </a:cubicBezTo>
                      <a:cubicBezTo>
                        <a:pt x="1071" y="618"/>
                        <a:pt x="1073" y="621"/>
                        <a:pt x="1074" y="623"/>
                      </a:cubicBezTo>
                      <a:cubicBezTo>
                        <a:pt x="1074" y="624"/>
                        <a:pt x="1076" y="627"/>
                        <a:pt x="1079" y="628"/>
                      </a:cubicBezTo>
                      <a:cubicBezTo>
                        <a:pt x="1080" y="628"/>
                        <a:pt x="1081" y="628"/>
                        <a:pt x="1082" y="628"/>
                      </a:cubicBezTo>
                      <a:cubicBezTo>
                        <a:pt x="1083" y="628"/>
                        <a:pt x="1084" y="628"/>
                        <a:pt x="1084" y="627"/>
                      </a:cubicBezTo>
                      <a:cubicBezTo>
                        <a:pt x="1084" y="627"/>
                        <a:pt x="1084" y="627"/>
                        <a:pt x="1084" y="627"/>
                      </a:cubicBezTo>
                      <a:cubicBezTo>
                        <a:pt x="1085" y="627"/>
                        <a:pt x="1085" y="627"/>
                        <a:pt x="1085" y="627"/>
                      </a:cubicBezTo>
                      <a:cubicBezTo>
                        <a:pt x="1086" y="627"/>
                        <a:pt x="1087" y="627"/>
                        <a:pt x="1088" y="627"/>
                      </a:cubicBezTo>
                      <a:cubicBezTo>
                        <a:pt x="1089" y="627"/>
                        <a:pt x="1090" y="627"/>
                        <a:pt x="1091" y="627"/>
                      </a:cubicBezTo>
                      <a:cubicBezTo>
                        <a:pt x="1091" y="627"/>
                        <a:pt x="1091" y="627"/>
                        <a:pt x="1091" y="627"/>
                      </a:cubicBezTo>
                      <a:cubicBezTo>
                        <a:pt x="1091" y="627"/>
                        <a:pt x="1091" y="627"/>
                        <a:pt x="1091" y="627"/>
                      </a:cubicBezTo>
                      <a:cubicBezTo>
                        <a:pt x="1093" y="627"/>
                        <a:pt x="1094" y="629"/>
                        <a:pt x="1094" y="631"/>
                      </a:cubicBezTo>
                      <a:cubicBezTo>
                        <a:pt x="1094" y="632"/>
                        <a:pt x="1096" y="635"/>
                        <a:pt x="1098" y="636"/>
                      </a:cubicBezTo>
                      <a:cubicBezTo>
                        <a:pt x="1101" y="636"/>
                        <a:pt x="1101" y="639"/>
                        <a:pt x="1101" y="640"/>
                      </a:cubicBezTo>
                      <a:cubicBezTo>
                        <a:pt x="1101" y="640"/>
                        <a:pt x="1101" y="640"/>
                        <a:pt x="1101" y="640"/>
                      </a:cubicBezTo>
                      <a:cubicBezTo>
                        <a:pt x="1101" y="640"/>
                        <a:pt x="1101" y="640"/>
                        <a:pt x="1101" y="641"/>
                      </a:cubicBezTo>
                      <a:cubicBezTo>
                        <a:pt x="1100" y="642"/>
                        <a:pt x="1099" y="642"/>
                        <a:pt x="1098" y="643"/>
                      </a:cubicBezTo>
                      <a:cubicBezTo>
                        <a:pt x="1096" y="643"/>
                        <a:pt x="1094" y="644"/>
                        <a:pt x="1093" y="645"/>
                      </a:cubicBezTo>
                      <a:cubicBezTo>
                        <a:pt x="1093" y="645"/>
                        <a:pt x="1092" y="646"/>
                        <a:pt x="1091" y="646"/>
                      </a:cubicBezTo>
                      <a:cubicBezTo>
                        <a:pt x="1090" y="646"/>
                        <a:pt x="1089" y="645"/>
                        <a:pt x="1088" y="645"/>
                      </a:cubicBezTo>
                      <a:cubicBezTo>
                        <a:pt x="1087" y="645"/>
                        <a:pt x="1086" y="644"/>
                        <a:pt x="1084" y="644"/>
                      </a:cubicBezTo>
                      <a:cubicBezTo>
                        <a:pt x="1083" y="644"/>
                        <a:pt x="1081" y="644"/>
                        <a:pt x="1080" y="644"/>
                      </a:cubicBezTo>
                      <a:cubicBezTo>
                        <a:pt x="1080" y="644"/>
                        <a:pt x="1080" y="644"/>
                        <a:pt x="1080" y="644"/>
                      </a:cubicBezTo>
                      <a:cubicBezTo>
                        <a:pt x="1080" y="644"/>
                        <a:pt x="1080" y="644"/>
                        <a:pt x="1080" y="644"/>
                      </a:cubicBezTo>
                      <a:cubicBezTo>
                        <a:pt x="1077" y="644"/>
                        <a:pt x="1076" y="645"/>
                        <a:pt x="1076" y="647"/>
                      </a:cubicBezTo>
                      <a:cubicBezTo>
                        <a:pt x="1076" y="648"/>
                        <a:pt x="1075" y="650"/>
                        <a:pt x="1075" y="651"/>
                      </a:cubicBezTo>
                      <a:cubicBezTo>
                        <a:pt x="1075" y="652"/>
                        <a:pt x="1075" y="653"/>
                        <a:pt x="1075" y="654"/>
                      </a:cubicBezTo>
                      <a:cubicBezTo>
                        <a:pt x="1074" y="655"/>
                        <a:pt x="1074" y="656"/>
                        <a:pt x="1073" y="657"/>
                      </a:cubicBezTo>
                      <a:cubicBezTo>
                        <a:pt x="1072" y="658"/>
                        <a:pt x="1072" y="659"/>
                        <a:pt x="1071" y="660"/>
                      </a:cubicBezTo>
                      <a:cubicBezTo>
                        <a:pt x="1070" y="662"/>
                        <a:pt x="1068" y="662"/>
                        <a:pt x="1067" y="662"/>
                      </a:cubicBezTo>
                      <a:cubicBezTo>
                        <a:pt x="1064" y="661"/>
                        <a:pt x="1063" y="661"/>
                        <a:pt x="1062" y="661"/>
                      </a:cubicBezTo>
                      <a:cubicBezTo>
                        <a:pt x="1061" y="661"/>
                        <a:pt x="1061" y="662"/>
                        <a:pt x="1061" y="663"/>
                      </a:cubicBezTo>
                      <a:cubicBezTo>
                        <a:pt x="1061" y="664"/>
                        <a:pt x="1060" y="666"/>
                        <a:pt x="1059" y="668"/>
                      </a:cubicBezTo>
                      <a:cubicBezTo>
                        <a:pt x="1059" y="668"/>
                        <a:pt x="1058" y="669"/>
                        <a:pt x="1058" y="669"/>
                      </a:cubicBezTo>
                      <a:cubicBezTo>
                        <a:pt x="1057" y="671"/>
                        <a:pt x="1056" y="673"/>
                        <a:pt x="1056" y="674"/>
                      </a:cubicBezTo>
                      <a:cubicBezTo>
                        <a:pt x="1056" y="674"/>
                        <a:pt x="1056" y="674"/>
                        <a:pt x="1056" y="674"/>
                      </a:cubicBezTo>
                      <a:cubicBezTo>
                        <a:pt x="1055" y="675"/>
                        <a:pt x="1055" y="677"/>
                        <a:pt x="1056" y="679"/>
                      </a:cubicBezTo>
                      <a:cubicBezTo>
                        <a:pt x="1057" y="680"/>
                        <a:pt x="1058" y="681"/>
                        <a:pt x="1058" y="681"/>
                      </a:cubicBezTo>
                      <a:cubicBezTo>
                        <a:pt x="1058" y="681"/>
                        <a:pt x="1059" y="682"/>
                        <a:pt x="1060" y="684"/>
                      </a:cubicBezTo>
                      <a:cubicBezTo>
                        <a:pt x="1060" y="684"/>
                        <a:pt x="1060" y="684"/>
                        <a:pt x="1060" y="684"/>
                      </a:cubicBezTo>
                      <a:cubicBezTo>
                        <a:pt x="1060" y="684"/>
                        <a:pt x="1060" y="684"/>
                        <a:pt x="1060" y="684"/>
                      </a:cubicBezTo>
                      <a:cubicBezTo>
                        <a:pt x="1061" y="685"/>
                        <a:pt x="1063" y="685"/>
                        <a:pt x="1064" y="685"/>
                      </a:cubicBezTo>
                      <a:cubicBezTo>
                        <a:pt x="1066" y="685"/>
                        <a:pt x="1069" y="686"/>
                        <a:pt x="1070" y="687"/>
                      </a:cubicBezTo>
                      <a:cubicBezTo>
                        <a:pt x="1070" y="687"/>
                        <a:pt x="1070" y="687"/>
                        <a:pt x="1070" y="687"/>
                      </a:cubicBezTo>
                      <a:cubicBezTo>
                        <a:pt x="1070" y="687"/>
                        <a:pt x="1070" y="687"/>
                        <a:pt x="1070" y="687"/>
                      </a:cubicBezTo>
                      <a:cubicBezTo>
                        <a:pt x="1071" y="687"/>
                        <a:pt x="1071" y="688"/>
                        <a:pt x="1072" y="688"/>
                      </a:cubicBezTo>
                      <a:cubicBezTo>
                        <a:pt x="1073" y="688"/>
                        <a:pt x="1075" y="689"/>
                        <a:pt x="1075" y="689"/>
                      </a:cubicBezTo>
                      <a:cubicBezTo>
                        <a:pt x="1075" y="689"/>
                        <a:pt x="1075" y="689"/>
                        <a:pt x="1075" y="689"/>
                      </a:cubicBezTo>
                      <a:cubicBezTo>
                        <a:pt x="1076" y="690"/>
                        <a:pt x="1076" y="690"/>
                        <a:pt x="1076" y="690"/>
                      </a:cubicBezTo>
                      <a:cubicBezTo>
                        <a:pt x="1077" y="690"/>
                        <a:pt x="1077" y="690"/>
                        <a:pt x="1078" y="691"/>
                      </a:cubicBezTo>
                      <a:cubicBezTo>
                        <a:pt x="1078" y="691"/>
                        <a:pt x="1078" y="691"/>
                        <a:pt x="1078" y="691"/>
                      </a:cubicBezTo>
                      <a:cubicBezTo>
                        <a:pt x="1078" y="691"/>
                        <a:pt x="1078" y="691"/>
                        <a:pt x="1078" y="691"/>
                      </a:cubicBezTo>
                      <a:cubicBezTo>
                        <a:pt x="1079" y="691"/>
                        <a:pt x="1079" y="691"/>
                        <a:pt x="1081" y="692"/>
                      </a:cubicBezTo>
                      <a:cubicBezTo>
                        <a:pt x="1082" y="692"/>
                        <a:pt x="1083" y="692"/>
                        <a:pt x="1085" y="692"/>
                      </a:cubicBezTo>
                      <a:cubicBezTo>
                        <a:pt x="1086" y="692"/>
                        <a:pt x="1086" y="692"/>
                        <a:pt x="1086" y="692"/>
                      </a:cubicBezTo>
                      <a:cubicBezTo>
                        <a:pt x="1088" y="692"/>
                        <a:pt x="1089" y="693"/>
                        <a:pt x="1090" y="693"/>
                      </a:cubicBezTo>
                      <a:cubicBezTo>
                        <a:pt x="1091" y="694"/>
                        <a:pt x="1092" y="697"/>
                        <a:pt x="1092" y="698"/>
                      </a:cubicBezTo>
                      <a:cubicBezTo>
                        <a:pt x="1092" y="704"/>
                        <a:pt x="1092" y="704"/>
                        <a:pt x="1092" y="704"/>
                      </a:cubicBezTo>
                      <a:cubicBezTo>
                        <a:pt x="1092" y="706"/>
                        <a:pt x="1093" y="708"/>
                        <a:pt x="1094" y="709"/>
                      </a:cubicBezTo>
                      <a:cubicBezTo>
                        <a:pt x="1094" y="710"/>
                        <a:pt x="1094" y="712"/>
                        <a:pt x="1093" y="713"/>
                      </a:cubicBezTo>
                      <a:cubicBezTo>
                        <a:pt x="1092" y="713"/>
                        <a:pt x="1091" y="715"/>
                        <a:pt x="1090" y="715"/>
                      </a:cubicBezTo>
                      <a:cubicBezTo>
                        <a:pt x="1089" y="715"/>
                        <a:pt x="1089" y="715"/>
                        <a:pt x="1089" y="715"/>
                      </a:cubicBezTo>
                      <a:cubicBezTo>
                        <a:pt x="1088" y="716"/>
                        <a:pt x="1088" y="716"/>
                        <a:pt x="1088" y="716"/>
                      </a:cubicBezTo>
                      <a:cubicBezTo>
                        <a:pt x="1088" y="716"/>
                        <a:pt x="1088" y="716"/>
                        <a:pt x="1088" y="716"/>
                      </a:cubicBezTo>
                      <a:cubicBezTo>
                        <a:pt x="1088" y="716"/>
                        <a:pt x="1087" y="717"/>
                        <a:pt x="1086" y="718"/>
                      </a:cubicBezTo>
                      <a:cubicBezTo>
                        <a:pt x="1086" y="719"/>
                        <a:pt x="1086" y="719"/>
                        <a:pt x="1086" y="719"/>
                      </a:cubicBezTo>
                      <a:cubicBezTo>
                        <a:pt x="1086" y="719"/>
                        <a:pt x="1086" y="719"/>
                        <a:pt x="1086" y="719"/>
                      </a:cubicBezTo>
                      <a:cubicBezTo>
                        <a:pt x="1086" y="720"/>
                        <a:pt x="1086" y="721"/>
                        <a:pt x="1086" y="722"/>
                      </a:cubicBezTo>
                      <a:cubicBezTo>
                        <a:pt x="1086" y="723"/>
                        <a:pt x="1085" y="724"/>
                        <a:pt x="1085" y="725"/>
                      </a:cubicBezTo>
                      <a:cubicBezTo>
                        <a:pt x="1085" y="726"/>
                        <a:pt x="1086" y="729"/>
                        <a:pt x="1087" y="730"/>
                      </a:cubicBezTo>
                      <a:cubicBezTo>
                        <a:pt x="1088" y="731"/>
                        <a:pt x="1089" y="733"/>
                        <a:pt x="1090" y="734"/>
                      </a:cubicBezTo>
                      <a:cubicBezTo>
                        <a:pt x="1090" y="734"/>
                        <a:pt x="1091" y="734"/>
                        <a:pt x="1091" y="735"/>
                      </a:cubicBezTo>
                      <a:cubicBezTo>
                        <a:pt x="1092" y="735"/>
                        <a:pt x="1093" y="736"/>
                        <a:pt x="1094" y="737"/>
                      </a:cubicBezTo>
                      <a:cubicBezTo>
                        <a:pt x="1095" y="737"/>
                        <a:pt x="1095" y="737"/>
                        <a:pt x="1095" y="737"/>
                      </a:cubicBezTo>
                      <a:cubicBezTo>
                        <a:pt x="1095" y="737"/>
                        <a:pt x="1095" y="737"/>
                        <a:pt x="1095" y="737"/>
                      </a:cubicBezTo>
                      <a:cubicBezTo>
                        <a:pt x="1096" y="738"/>
                        <a:pt x="1097" y="739"/>
                        <a:pt x="1097" y="739"/>
                      </a:cubicBezTo>
                      <a:cubicBezTo>
                        <a:pt x="1097" y="741"/>
                        <a:pt x="1097" y="741"/>
                        <a:pt x="1097" y="741"/>
                      </a:cubicBezTo>
                      <a:cubicBezTo>
                        <a:pt x="1097" y="742"/>
                        <a:pt x="1096" y="743"/>
                        <a:pt x="1096" y="744"/>
                      </a:cubicBezTo>
                      <a:cubicBezTo>
                        <a:pt x="1096" y="745"/>
                        <a:pt x="1096" y="746"/>
                        <a:pt x="1096" y="746"/>
                      </a:cubicBezTo>
                      <a:cubicBezTo>
                        <a:pt x="1095" y="746"/>
                        <a:pt x="1095" y="746"/>
                        <a:pt x="1095" y="746"/>
                      </a:cubicBezTo>
                      <a:cubicBezTo>
                        <a:pt x="1095" y="747"/>
                        <a:pt x="1095" y="747"/>
                        <a:pt x="1095" y="747"/>
                      </a:cubicBezTo>
                      <a:cubicBezTo>
                        <a:pt x="1096" y="749"/>
                        <a:pt x="1097" y="750"/>
                        <a:pt x="1098" y="750"/>
                      </a:cubicBezTo>
                      <a:cubicBezTo>
                        <a:pt x="1099" y="750"/>
                        <a:pt x="1100" y="750"/>
                        <a:pt x="1101" y="750"/>
                      </a:cubicBezTo>
                      <a:cubicBezTo>
                        <a:pt x="1102" y="750"/>
                        <a:pt x="1103" y="750"/>
                        <a:pt x="1104" y="750"/>
                      </a:cubicBezTo>
                      <a:cubicBezTo>
                        <a:pt x="1105" y="751"/>
                        <a:pt x="1106" y="751"/>
                        <a:pt x="1106" y="752"/>
                      </a:cubicBezTo>
                      <a:cubicBezTo>
                        <a:pt x="1107" y="753"/>
                        <a:pt x="1107" y="754"/>
                        <a:pt x="1106" y="754"/>
                      </a:cubicBezTo>
                      <a:cubicBezTo>
                        <a:pt x="1105" y="756"/>
                        <a:pt x="1104" y="759"/>
                        <a:pt x="1104" y="760"/>
                      </a:cubicBezTo>
                      <a:cubicBezTo>
                        <a:pt x="1104" y="762"/>
                        <a:pt x="1105" y="765"/>
                        <a:pt x="1106" y="766"/>
                      </a:cubicBezTo>
                      <a:cubicBezTo>
                        <a:pt x="1107" y="767"/>
                        <a:pt x="1107" y="768"/>
                        <a:pt x="1107" y="768"/>
                      </a:cubicBezTo>
                      <a:cubicBezTo>
                        <a:pt x="1108" y="770"/>
                        <a:pt x="1108" y="771"/>
                        <a:pt x="1109" y="771"/>
                      </a:cubicBezTo>
                      <a:cubicBezTo>
                        <a:pt x="1110" y="773"/>
                        <a:pt x="1110" y="775"/>
                        <a:pt x="1109" y="776"/>
                      </a:cubicBezTo>
                      <a:cubicBezTo>
                        <a:pt x="1108" y="778"/>
                        <a:pt x="1108" y="781"/>
                        <a:pt x="1109" y="782"/>
                      </a:cubicBezTo>
                      <a:cubicBezTo>
                        <a:pt x="1109" y="784"/>
                        <a:pt x="1110" y="786"/>
                        <a:pt x="1111" y="787"/>
                      </a:cubicBezTo>
                      <a:cubicBezTo>
                        <a:pt x="1112" y="789"/>
                        <a:pt x="1112" y="792"/>
                        <a:pt x="1112" y="793"/>
                      </a:cubicBezTo>
                      <a:cubicBezTo>
                        <a:pt x="1112" y="795"/>
                        <a:pt x="1112" y="798"/>
                        <a:pt x="1114" y="800"/>
                      </a:cubicBezTo>
                      <a:cubicBezTo>
                        <a:pt x="1115" y="802"/>
                        <a:pt x="1115" y="802"/>
                        <a:pt x="1115" y="802"/>
                      </a:cubicBezTo>
                      <a:cubicBezTo>
                        <a:pt x="1116" y="803"/>
                        <a:pt x="1116" y="804"/>
                        <a:pt x="1117" y="805"/>
                      </a:cubicBezTo>
                      <a:cubicBezTo>
                        <a:pt x="1117" y="806"/>
                        <a:pt x="1118" y="807"/>
                        <a:pt x="1118" y="807"/>
                      </a:cubicBezTo>
                      <a:cubicBezTo>
                        <a:pt x="1118" y="807"/>
                        <a:pt x="1118" y="807"/>
                        <a:pt x="1118" y="807"/>
                      </a:cubicBezTo>
                      <a:cubicBezTo>
                        <a:pt x="1118" y="808"/>
                        <a:pt x="1117" y="809"/>
                        <a:pt x="1117" y="810"/>
                      </a:cubicBezTo>
                      <a:cubicBezTo>
                        <a:pt x="1117" y="812"/>
                        <a:pt x="1117" y="814"/>
                        <a:pt x="1118" y="815"/>
                      </a:cubicBezTo>
                      <a:cubicBezTo>
                        <a:pt x="1118" y="821"/>
                        <a:pt x="1118" y="821"/>
                        <a:pt x="1118" y="821"/>
                      </a:cubicBezTo>
                      <a:cubicBezTo>
                        <a:pt x="1117" y="823"/>
                        <a:pt x="1117" y="824"/>
                        <a:pt x="1117" y="824"/>
                      </a:cubicBezTo>
                      <a:cubicBezTo>
                        <a:pt x="1115" y="823"/>
                        <a:pt x="1115" y="823"/>
                        <a:pt x="1115" y="823"/>
                      </a:cubicBezTo>
                      <a:cubicBezTo>
                        <a:pt x="1113" y="821"/>
                        <a:pt x="1112" y="820"/>
                        <a:pt x="1112" y="820"/>
                      </a:cubicBezTo>
                      <a:cubicBezTo>
                        <a:pt x="1111" y="820"/>
                        <a:pt x="1111" y="820"/>
                        <a:pt x="1111" y="820"/>
                      </a:cubicBezTo>
                      <a:cubicBezTo>
                        <a:pt x="1109" y="820"/>
                        <a:pt x="1109" y="820"/>
                        <a:pt x="1109" y="820"/>
                      </a:cubicBezTo>
                      <a:cubicBezTo>
                        <a:pt x="1110" y="822"/>
                        <a:pt x="1110" y="822"/>
                        <a:pt x="1110" y="822"/>
                      </a:cubicBezTo>
                      <a:cubicBezTo>
                        <a:pt x="1110" y="823"/>
                        <a:pt x="1110" y="823"/>
                        <a:pt x="1110" y="823"/>
                      </a:cubicBezTo>
                      <a:cubicBezTo>
                        <a:pt x="1110" y="823"/>
                        <a:pt x="1110" y="823"/>
                        <a:pt x="1110" y="823"/>
                      </a:cubicBezTo>
                      <a:cubicBezTo>
                        <a:pt x="1111" y="823"/>
                        <a:pt x="1111" y="823"/>
                        <a:pt x="1111" y="823"/>
                      </a:cubicBezTo>
                      <a:cubicBezTo>
                        <a:pt x="1111" y="823"/>
                        <a:pt x="1112" y="824"/>
                        <a:pt x="1112" y="824"/>
                      </a:cubicBezTo>
                      <a:cubicBezTo>
                        <a:pt x="1113" y="825"/>
                        <a:pt x="1113" y="825"/>
                        <a:pt x="1113" y="825"/>
                      </a:cubicBezTo>
                      <a:cubicBezTo>
                        <a:pt x="1114" y="826"/>
                        <a:pt x="1114" y="826"/>
                        <a:pt x="1115" y="827"/>
                      </a:cubicBezTo>
                      <a:cubicBezTo>
                        <a:pt x="1115" y="828"/>
                        <a:pt x="1115" y="828"/>
                        <a:pt x="1116" y="829"/>
                      </a:cubicBezTo>
                      <a:cubicBezTo>
                        <a:pt x="1116" y="829"/>
                        <a:pt x="1116" y="829"/>
                        <a:pt x="1116" y="829"/>
                      </a:cubicBezTo>
                      <a:cubicBezTo>
                        <a:pt x="1116" y="829"/>
                        <a:pt x="1116" y="829"/>
                        <a:pt x="1116" y="829"/>
                      </a:cubicBezTo>
                      <a:cubicBezTo>
                        <a:pt x="1116" y="829"/>
                        <a:pt x="1116" y="830"/>
                        <a:pt x="1117" y="831"/>
                      </a:cubicBezTo>
                      <a:cubicBezTo>
                        <a:pt x="1118" y="831"/>
                        <a:pt x="1118" y="832"/>
                        <a:pt x="1119" y="833"/>
                      </a:cubicBezTo>
                      <a:cubicBezTo>
                        <a:pt x="1119" y="833"/>
                        <a:pt x="1119" y="834"/>
                        <a:pt x="1119" y="835"/>
                      </a:cubicBezTo>
                      <a:cubicBezTo>
                        <a:pt x="1119" y="836"/>
                        <a:pt x="1119" y="837"/>
                        <a:pt x="1118" y="837"/>
                      </a:cubicBezTo>
                      <a:cubicBezTo>
                        <a:pt x="1118" y="837"/>
                        <a:pt x="1118" y="837"/>
                        <a:pt x="1118" y="837"/>
                      </a:cubicBezTo>
                      <a:cubicBezTo>
                        <a:pt x="1117" y="837"/>
                        <a:pt x="1117" y="837"/>
                        <a:pt x="1117" y="837"/>
                      </a:cubicBezTo>
                      <a:cubicBezTo>
                        <a:pt x="1117" y="838"/>
                        <a:pt x="1115" y="838"/>
                        <a:pt x="1113" y="838"/>
                      </a:cubicBezTo>
                      <a:cubicBezTo>
                        <a:pt x="1111" y="838"/>
                        <a:pt x="1110" y="836"/>
                        <a:pt x="1108" y="835"/>
                      </a:cubicBezTo>
                      <a:cubicBezTo>
                        <a:pt x="1108" y="834"/>
                        <a:pt x="1107" y="834"/>
                        <a:pt x="1107" y="834"/>
                      </a:cubicBezTo>
                      <a:cubicBezTo>
                        <a:pt x="1106" y="834"/>
                        <a:pt x="1106" y="834"/>
                        <a:pt x="1106" y="834"/>
                      </a:cubicBezTo>
                      <a:cubicBezTo>
                        <a:pt x="1105" y="835"/>
                        <a:pt x="1105" y="835"/>
                        <a:pt x="1105" y="835"/>
                      </a:cubicBezTo>
                      <a:cubicBezTo>
                        <a:pt x="1105" y="835"/>
                        <a:pt x="1105" y="836"/>
                        <a:pt x="1105" y="836"/>
                      </a:cubicBezTo>
                      <a:cubicBezTo>
                        <a:pt x="1104" y="836"/>
                        <a:pt x="1104" y="836"/>
                        <a:pt x="1104" y="836"/>
                      </a:cubicBezTo>
                      <a:cubicBezTo>
                        <a:pt x="1104" y="837"/>
                        <a:pt x="1104" y="837"/>
                        <a:pt x="1104" y="837"/>
                      </a:cubicBezTo>
                      <a:cubicBezTo>
                        <a:pt x="1103" y="837"/>
                        <a:pt x="1103" y="837"/>
                        <a:pt x="1103" y="837"/>
                      </a:cubicBezTo>
                      <a:cubicBezTo>
                        <a:pt x="1103" y="838"/>
                        <a:pt x="1103" y="838"/>
                        <a:pt x="1102" y="839"/>
                      </a:cubicBezTo>
                      <a:cubicBezTo>
                        <a:pt x="1102" y="839"/>
                        <a:pt x="1102" y="839"/>
                        <a:pt x="1102" y="839"/>
                      </a:cubicBezTo>
                      <a:cubicBezTo>
                        <a:pt x="1102" y="840"/>
                        <a:pt x="1102" y="840"/>
                        <a:pt x="1102" y="840"/>
                      </a:cubicBezTo>
                      <a:cubicBezTo>
                        <a:pt x="1102" y="841"/>
                        <a:pt x="1101" y="841"/>
                        <a:pt x="1100" y="841"/>
                      </a:cubicBezTo>
                      <a:cubicBezTo>
                        <a:pt x="1100" y="841"/>
                        <a:pt x="1100" y="841"/>
                        <a:pt x="1100" y="841"/>
                      </a:cubicBezTo>
                      <a:cubicBezTo>
                        <a:pt x="1100" y="840"/>
                        <a:pt x="1099" y="840"/>
                        <a:pt x="1098" y="838"/>
                      </a:cubicBezTo>
                      <a:cubicBezTo>
                        <a:pt x="1098" y="824"/>
                        <a:pt x="1098" y="824"/>
                        <a:pt x="1098" y="824"/>
                      </a:cubicBezTo>
                      <a:cubicBezTo>
                        <a:pt x="1098" y="824"/>
                        <a:pt x="1098" y="823"/>
                        <a:pt x="1098" y="822"/>
                      </a:cubicBezTo>
                      <a:cubicBezTo>
                        <a:pt x="1099" y="821"/>
                        <a:pt x="1099" y="821"/>
                        <a:pt x="1099" y="821"/>
                      </a:cubicBezTo>
                      <a:cubicBezTo>
                        <a:pt x="1099" y="818"/>
                        <a:pt x="1099" y="818"/>
                        <a:pt x="1099" y="818"/>
                      </a:cubicBezTo>
                      <a:cubicBezTo>
                        <a:pt x="1097" y="820"/>
                        <a:pt x="1097" y="820"/>
                        <a:pt x="1097" y="820"/>
                      </a:cubicBezTo>
                      <a:cubicBezTo>
                        <a:pt x="1096" y="820"/>
                        <a:pt x="1096" y="820"/>
                        <a:pt x="1095" y="820"/>
                      </a:cubicBezTo>
                      <a:cubicBezTo>
                        <a:pt x="1095" y="820"/>
                        <a:pt x="1095" y="820"/>
                        <a:pt x="1095" y="820"/>
                      </a:cubicBezTo>
                      <a:cubicBezTo>
                        <a:pt x="1095" y="819"/>
                        <a:pt x="1094" y="819"/>
                        <a:pt x="1094" y="818"/>
                      </a:cubicBezTo>
                      <a:cubicBezTo>
                        <a:pt x="1092" y="817"/>
                        <a:pt x="1092" y="817"/>
                        <a:pt x="1092" y="817"/>
                      </a:cubicBezTo>
                      <a:cubicBezTo>
                        <a:pt x="1092" y="818"/>
                        <a:pt x="1092" y="818"/>
                        <a:pt x="1092" y="818"/>
                      </a:cubicBezTo>
                      <a:cubicBezTo>
                        <a:pt x="1092" y="818"/>
                        <a:pt x="1092" y="818"/>
                        <a:pt x="1092" y="818"/>
                      </a:cubicBezTo>
                      <a:cubicBezTo>
                        <a:pt x="1092" y="819"/>
                        <a:pt x="1092" y="819"/>
                        <a:pt x="1091" y="820"/>
                      </a:cubicBezTo>
                      <a:cubicBezTo>
                        <a:pt x="1091" y="821"/>
                        <a:pt x="1091" y="822"/>
                        <a:pt x="1091" y="823"/>
                      </a:cubicBezTo>
                      <a:cubicBezTo>
                        <a:pt x="1091" y="824"/>
                        <a:pt x="1090" y="826"/>
                        <a:pt x="1089" y="827"/>
                      </a:cubicBezTo>
                      <a:cubicBezTo>
                        <a:pt x="1089" y="827"/>
                        <a:pt x="1089" y="827"/>
                        <a:pt x="1089" y="827"/>
                      </a:cubicBezTo>
                      <a:cubicBezTo>
                        <a:pt x="1089" y="827"/>
                        <a:pt x="1088" y="827"/>
                        <a:pt x="1088" y="826"/>
                      </a:cubicBezTo>
                      <a:cubicBezTo>
                        <a:pt x="1087" y="826"/>
                        <a:pt x="1087" y="826"/>
                        <a:pt x="1087" y="826"/>
                      </a:cubicBezTo>
                      <a:cubicBezTo>
                        <a:pt x="1086" y="826"/>
                        <a:pt x="1086" y="826"/>
                        <a:pt x="1086" y="826"/>
                      </a:cubicBezTo>
                      <a:cubicBezTo>
                        <a:pt x="1086" y="827"/>
                        <a:pt x="1086" y="827"/>
                        <a:pt x="1086" y="827"/>
                      </a:cubicBezTo>
                      <a:cubicBezTo>
                        <a:pt x="1086" y="829"/>
                        <a:pt x="1086" y="831"/>
                        <a:pt x="1085" y="832"/>
                      </a:cubicBezTo>
                      <a:cubicBezTo>
                        <a:pt x="1085" y="832"/>
                        <a:pt x="1085" y="832"/>
                        <a:pt x="1085" y="832"/>
                      </a:cubicBezTo>
                      <a:cubicBezTo>
                        <a:pt x="1085" y="835"/>
                        <a:pt x="1085" y="835"/>
                        <a:pt x="1085" y="835"/>
                      </a:cubicBezTo>
                      <a:cubicBezTo>
                        <a:pt x="1085" y="836"/>
                        <a:pt x="1085" y="836"/>
                        <a:pt x="1084" y="837"/>
                      </a:cubicBezTo>
                      <a:cubicBezTo>
                        <a:pt x="1084" y="838"/>
                        <a:pt x="1084" y="838"/>
                        <a:pt x="1084" y="839"/>
                      </a:cubicBezTo>
                      <a:cubicBezTo>
                        <a:pt x="1084" y="840"/>
                        <a:pt x="1083" y="840"/>
                        <a:pt x="1082" y="840"/>
                      </a:cubicBezTo>
                      <a:cubicBezTo>
                        <a:pt x="1082" y="840"/>
                        <a:pt x="1081" y="840"/>
                        <a:pt x="1081" y="839"/>
                      </a:cubicBezTo>
                      <a:cubicBezTo>
                        <a:pt x="1081" y="839"/>
                        <a:pt x="1081" y="838"/>
                        <a:pt x="1080" y="838"/>
                      </a:cubicBezTo>
                      <a:cubicBezTo>
                        <a:pt x="1080" y="836"/>
                        <a:pt x="1080" y="836"/>
                        <a:pt x="1079" y="835"/>
                      </a:cubicBezTo>
                      <a:cubicBezTo>
                        <a:pt x="1077" y="833"/>
                        <a:pt x="1077" y="833"/>
                        <a:pt x="1077" y="833"/>
                      </a:cubicBezTo>
                      <a:cubicBezTo>
                        <a:pt x="1077" y="836"/>
                        <a:pt x="1077" y="836"/>
                        <a:pt x="1077" y="836"/>
                      </a:cubicBezTo>
                      <a:cubicBezTo>
                        <a:pt x="1077" y="836"/>
                        <a:pt x="1077" y="836"/>
                        <a:pt x="1077" y="836"/>
                      </a:cubicBezTo>
                      <a:cubicBezTo>
                        <a:pt x="1077" y="837"/>
                        <a:pt x="1077" y="838"/>
                        <a:pt x="1076" y="839"/>
                      </a:cubicBezTo>
                      <a:cubicBezTo>
                        <a:pt x="1076" y="840"/>
                        <a:pt x="1076" y="840"/>
                        <a:pt x="1076" y="841"/>
                      </a:cubicBezTo>
                      <a:cubicBezTo>
                        <a:pt x="1076" y="844"/>
                        <a:pt x="1076" y="844"/>
                        <a:pt x="1076" y="844"/>
                      </a:cubicBezTo>
                      <a:cubicBezTo>
                        <a:pt x="1075" y="844"/>
                        <a:pt x="1075" y="844"/>
                        <a:pt x="1075" y="844"/>
                      </a:cubicBezTo>
                      <a:cubicBezTo>
                        <a:pt x="1075" y="844"/>
                        <a:pt x="1074" y="844"/>
                        <a:pt x="1074" y="843"/>
                      </a:cubicBezTo>
                      <a:cubicBezTo>
                        <a:pt x="1074" y="843"/>
                        <a:pt x="1074" y="843"/>
                        <a:pt x="1074" y="843"/>
                      </a:cubicBezTo>
                      <a:cubicBezTo>
                        <a:pt x="1074" y="843"/>
                        <a:pt x="1074" y="843"/>
                        <a:pt x="1074" y="843"/>
                      </a:cubicBezTo>
                      <a:cubicBezTo>
                        <a:pt x="1073" y="842"/>
                        <a:pt x="1072" y="841"/>
                        <a:pt x="1072" y="840"/>
                      </a:cubicBezTo>
                      <a:cubicBezTo>
                        <a:pt x="1072" y="840"/>
                        <a:pt x="1072" y="840"/>
                        <a:pt x="1072" y="840"/>
                      </a:cubicBezTo>
                      <a:cubicBezTo>
                        <a:pt x="1072" y="840"/>
                        <a:pt x="1072" y="840"/>
                        <a:pt x="1072" y="840"/>
                      </a:cubicBezTo>
                      <a:cubicBezTo>
                        <a:pt x="1071" y="839"/>
                        <a:pt x="1071" y="837"/>
                        <a:pt x="1071" y="837"/>
                      </a:cubicBezTo>
                      <a:cubicBezTo>
                        <a:pt x="1071" y="834"/>
                        <a:pt x="1071" y="833"/>
                        <a:pt x="1070" y="832"/>
                      </a:cubicBezTo>
                      <a:cubicBezTo>
                        <a:pt x="1070" y="832"/>
                        <a:pt x="1070" y="832"/>
                        <a:pt x="1070" y="832"/>
                      </a:cubicBezTo>
                      <a:cubicBezTo>
                        <a:pt x="1070" y="832"/>
                        <a:pt x="1070" y="829"/>
                        <a:pt x="1069" y="828"/>
                      </a:cubicBezTo>
                      <a:cubicBezTo>
                        <a:pt x="1068" y="827"/>
                        <a:pt x="1068" y="825"/>
                        <a:pt x="1068" y="824"/>
                      </a:cubicBezTo>
                      <a:cubicBezTo>
                        <a:pt x="1068" y="822"/>
                        <a:pt x="1068" y="821"/>
                        <a:pt x="1069" y="819"/>
                      </a:cubicBezTo>
                      <a:cubicBezTo>
                        <a:pt x="1070" y="818"/>
                        <a:pt x="1070" y="818"/>
                        <a:pt x="1070" y="815"/>
                      </a:cubicBezTo>
                      <a:cubicBezTo>
                        <a:pt x="1070" y="813"/>
                        <a:pt x="1070" y="812"/>
                        <a:pt x="1069" y="811"/>
                      </a:cubicBezTo>
                      <a:cubicBezTo>
                        <a:pt x="1068" y="810"/>
                        <a:pt x="1067" y="809"/>
                        <a:pt x="1066" y="809"/>
                      </a:cubicBezTo>
                      <a:cubicBezTo>
                        <a:pt x="1065" y="809"/>
                        <a:pt x="1065" y="809"/>
                        <a:pt x="1064" y="808"/>
                      </a:cubicBezTo>
                      <a:cubicBezTo>
                        <a:pt x="1064" y="808"/>
                        <a:pt x="1064" y="808"/>
                        <a:pt x="1064" y="808"/>
                      </a:cubicBezTo>
                      <a:cubicBezTo>
                        <a:pt x="1062" y="808"/>
                        <a:pt x="1062" y="808"/>
                        <a:pt x="1062" y="808"/>
                      </a:cubicBezTo>
                      <a:cubicBezTo>
                        <a:pt x="1061" y="808"/>
                        <a:pt x="1060" y="807"/>
                        <a:pt x="1059" y="806"/>
                      </a:cubicBezTo>
                      <a:cubicBezTo>
                        <a:pt x="1057" y="808"/>
                        <a:pt x="1057" y="808"/>
                        <a:pt x="1057" y="808"/>
                      </a:cubicBezTo>
                      <a:cubicBezTo>
                        <a:pt x="1058" y="808"/>
                        <a:pt x="1059" y="809"/>
                        <a:pt x="1059" y="810"/>
                      </a:cubicBezTo>
                      <a:cubicBezTo>
                        <a:pt x="1060" y="811"/>
                        <a:pt x="1063" y="811"/>
                        <a:pt x="1064" y="811"/>
                      </a:cubicBezTo>
                      <a:cubicBezTo>
                        <a:pt x="1065" y="811"/>
                        <a:pt x="1066" y="812"/>
                        <a:pt x="1067" y="813"/>
                      </a:cubicBezTo>
                      <a:cubicBezTo>
                        <a:pt x="1067" y="813"/>
                        <a:pt x="1067" y="813"/>
                        <a:pt x="1067" y="813"/>
                      </a:cubicBezTo>
                      <a:cubicBezTo>
                        <a:pt x="1067" y="813"/>
                        <a:pt x="1067" y="813"/>
                        <a:pt x="1067" y="813"/>
                      </a:cubicBezTo>
                      <a:cubicBezTo>
                        <a:pt x="1067" y="814"/>
                        <a:pt x="1067" y="814"/>
                        <a:pt x="1067" y="815"/>
                      </a:cubicBezTo>
                      <a:cubicBezTo>
                        <a:pt x="1067" y="815"/>
                        <a:pt x="1067" y="816"/>
                        <a:pt x="1067" y="816"/>
                      </a:cubicBezTo>
                      <a:cubicBezTo>
                        <a:pt x="1066" y="816"/>
                        <a:pt x="1066" y="816"/>
                        <a:pt x="1066" y="816"/>
                      </a:cubicBezTo>
                      <a:cubicBezTo>
                        <a:pt x="1066" y="817"/>
                        <a:pt x="1066" y="817"/>
                        <a:pt x="1066" y="817"/>
                      </a:cubicBezTo>
                      <a:cubicBezTo>
                        <a:pt x="1066" y="817"/>
                        <a:pt x="1065" y="817"/>
                        <a:pt x="1064" y="820"/>
                      </a:cubicBezTo>
                      <a:cubicBezTo>
                        <a:pt x="1064" y="820"/>
                        <a:pt x="1064" y="820"/>
                        <a:pt x="1064" y="820"/>
                      </a:cubicBezTo>
                      <a:cubicBezTo>
                        <a:pt x="1063" y="821"/>
                        <a:pt x="1061" y="823"/>
                        <a:pt x="1061" y="824"/>
                      </a:cubicBezTo>
                      <a:cubicBezTo>
                        <a:pt x="1061" y="825"/>
                        <a:pt x="1061" y="827"/>
                        <a:pt x="1060" y="828"/>
                      </a:cubicBezTo>
                      <a:cubicBezTo>
                        <a:pt x="1059" y="828"/>
                        <a:pt x="1059" y="828"/>
                        <a:pt x="1059" y="828"/>
                      </a:cubicBezTo>
                      <a:cubicBezTo>
                        <a:pt x="1059" y="828"/>
                        <a:pt x="1059" y="828"/>
                        <a:pt x="1059" y="828"/>
                      </a:cubicBezTo>
                      <a:cubicBezTo>
                        <a:pt x="1059" y="829"/>
                        <a:pt x="1058" y="830"/>
                        <a:pt x="1057" y="831"/>
                      </a:cubicBezTo>
                      <a:cubicBezTo>
                        <a:pt x="1057" y="831"/>
                        <a:pt x="1056" y="832"/>
                        <a:pt x="1056" y="833"/>
                      </a:cubicBezTo>
                      <a:cubicBezTo>
                        <a:pt x="1055" y="833"/>
                        <a:pt x="1055" y="834"/>
                        <a:pt x="1055" y="834"/>
                      </a:cubicBezTo>
                      <a:cubicBezTo>
                        <a:pt x="1054" y="834"/>
                        <a:pt x="1054" y="834"/>
                        <a:pt x="1054" y="834"/>
                      </a:cubicBezTo>
                      <a:cubicBezTo>
                        <a:pt x="1054" y="835"/>
                        <a:pt x="1054" y="835"/>
                        <a:pt x="1054" y="835"/>
                      </a:cubicBezTo>
                      <a:cubicBezTo>
                        <a:pt x="1054" y="836"/>
                        <a:pt x="1053" y="837"/>
                        <a:pt x="1051" y="837"/>
                      </a:cubicBezTo>
                      <a:cubicBezTo>
                        <a:pt x="1050" y="837"/>
                        <a:pt x="1047" y="838"/>
                        <a:pt x="1046" y="839"/>
                      </a:cubicBezTo>
                      <a:cubicBezTo>
                        <a:pt x="1044" y="838"/>
                        <a:pt x="1044" y="838"/>
                        <a:pt x="1044" y="838"/>
                      </a:cubicBezTo>
                      <a:cubicBezTo>
                        <a:pt x="1044" y="839"/>
                        <a:pt x="1044" y="839"/>
                        <a:pt x="1044" y="839"/>
                      </a:cubicBezTo>
                      <a:cubicBezTo>
                        <a:pt x="1044" y="840"/>
                        <a:pt x="1043" y="841"/>
                        <a:pt x="1043" y="841"/>
                      </a:cubicBezTo>
                      <a:cubicBezTo>
                        <a:pt x="1042" y="841"/>
                        <a:pt x="1042" y="841"/>
                        <a:pt x="1042" y="841"/>
                      </a:cubicBezTo>
                      <a:cubicBezTo>
                        <a:pt x="1041" y="841"/>
                        <a:pt x="1037" y="842"/>
                        <a:pt x="1036" y="843"/>
                      </a:cubicBezTo>
                      <a:cubicBezTo>
                        <a:pt x="1035" y="843"/>
                        <a:pt x="1034" y="843"/>
                        <a:pt x="1033" y="844"/>
                      </a:cubicBezTo>
                      <a:cubicBezTo>
                        <a:pt x="1031" y="845"/>
                        <a:pt x="1030" y="845"/>
                        <a:pt x="1029" y="845"/>
                      </a:cubicBezTo>
                      <a:cubicBezTo>
                        <a:pt x="1029" y="846"/>
                        <a:pt x="1026" y="847"/>
                        <a:pt x="1023" y="847"/>
                      </a:cubicBezTo>
                      <a:cubicBezTo>
                        <a:pt x="1022" y="847"/>
                        <a:pt x="1022" y="847"/>
                        <a:pt x="1022" y="847"/>
                      </a:cubicBezTo>
                      <a:cubicBezTo>
                        <a:pt x="1022" y="847"/>
                        <a:pt x="1022" y="847"/>
                        <a:pt x="1022" y="847"/>
                      </a:cubicBezTo>
                      <a:cubicBezTo>
                        <a:pt x="1021" y="848"/>
                        <a:pt x="1020" y="848"/>
                        <a:pt x="1020" y="848"/>
                      </a:cubicBezTo>
                      <a:cubicBezTo>
                        <a:pt x="1017" y="849"/>
                        <a:pt x="1016" y="850"/>
                        <a:pt x="1016" y="850"/>
                      </a:cubicBezTo>
                      <a:cubicBezTo>
                        <a:pt x="1015" y="851"/>
                        <a:pt x="1012" y="853"/>
                        <a:pt x="1010" y="854"/>
                      </a:cubicBezTo>
                      <a:cubicBezTo>
                        <a:pt x="1008" y="855"/>
                        <a:pt x="1005" y="859"/>
                        <a:pt x="1005" y="860"/>
                      </a:cubicBezTo>
                      <a:cubicBezTo>
                        <a:pt x="1004" y="861"/>
                        <a:pt x="1003" y="863"/>
                        <a:pt x="1002" y="864"/>
                      </a:cubicBezTo>
                      <a:cubicBezTo>
                        <a:pt x="1002" y="865"/>
                        <a:pt x="1001" y="865"/>
                        <a:pt x="1001" y="866"/>
                      </a:cubicBezTo>
                      <a:cubicBezTo>
                        <a:pt x="1000" y="866"/>
                        <a:pt x="999" y="869"/>
                        <a:pt x="999" y="871"/>
                      </a:cubicBezTo>
                      <a:cubicBezTo>
                        <a:pt x="999" y="872"/>
                        <a:pt x="1000" y="875"/>
                        <a:pt x="1001" y="877"/>
                      </a:cubicBezTo>
                      <a:cubicBezTo>
                        <a:pt x="1002" y="880"/>
                        <a:pt x="1004" y="883"/>
                        <a:pt x="1005" y="885"/>
                      </a:cubicBezTo>
                      <a:cubicBezTo>
                        <a:pt x="1006" y="886"/>
                        <a:pt x="1006" y="889"/>
                        <a:pt x="1005" y="890"/>
                      </a:cubicBezTo>
                      <a:cubicBezTo>
                        <a:pt x="1005" y="890"/>
                        <a:pt x="1005" y="890"/>
                        <a:pt x="1005" y="890"/>
                      </a:cubicBezTo>
                      <a:cubicBezTo>
                        <a:pt x="1005" y="891"/>
                        <a:pt x="1005" y="891"/>
                        <a:pt x="1005" y="891"/>
                      </a:cubicBezTo>
                      <a:cubicBezTo>
                        <a:pt x="1005" y="892"/>
                        <a:pt x="1006" y="892"/>
                        <a:pt x="1007" y="892"/>
                      </a:cubicBezTo>
                      <a:cubicBezTo>
                        <a:pt x="1008" y="893"/>
                        <a:pt x="1009" y="894"/>
                        <a:pt x="1009" y="895"/>
                      </a:cubicBezTo>
                      <a:cubicBezTo>
                        <a:pt x="1009" y="895"/>
                        <a:pt x="1009" y="895"/>
                        <a:pt x="1009" y="895"/>
                      </a:cubicBezTo>
                      <a:cubicBezTo>
                        <a:pt x="1010" y="896"/>
                        <a:pt x="1010" y="896"/>
                        <a:pt x="1010" y="896"/>
                      </a:cubicBezTo>
                      <a:cubicBezTo>
                        <a:pt x="1010" y="896"/>
                        <a:pt x="1010" y="897"/>
                        <a:pt x="1010" y="897"/>
                      </a:cubicBezTo>
                      <a:cubicBezTo>
                        <a:pt x="1009" y="897"/>
                        <a:pt x="1009" y="897"/>
                        <a:pt x="1009" y="897"/>
                      </a:cubicBezTo>
                      <a:cubicBezTo>
                        <a:pt x="1009" y="898"/>
                        <a:pt x="1009" y="898"/>
                        <a:pt x="1009" y="898"/>
                      </a:cubicBezTo>
                      <a:cubicBezTo>
                        <a:pt x="1008" y="898"/>
                        <a:pt x="1008" y="898"/>
                        <a:pt x="1008" y="898"/>
                      </a:cubicBezTo>
                      <a:cubicBezTo>
                        <a:pt x="1007" y="899"/>
                        <a:pt x="1007" y="900"/>
                        <a:pt x="1006" y="900"/>
                      </a:cubicBezTo>
                      <a:cubicBezTo>
                        <a:pt x="1006" y="900"/>
                        <a:pt x="1006" y="900"/>
                        <a:pt x="1006" y="900"/>
                      </a:cubicBezTo>
                      <a:cubicBezTo>
                        <a:pt x="1006" y="901"/>
                        <a:pt x="1006" y="901"/>
                        <a:pt x="1006" y="901"/>
                      </a:cubicBezTo>
                      <a:cubicBezTo>
                        <a:pt x="1006" y="901"/>
                        <a:pt x="1005" y="901"/>
                        <a:pt x="1004" y="902"/>
                      </a:cubicBezTo>
                      <a:cubicBezTo>
                        <a:pt x="1004" y="902"/>
                        <a:pt x="1003" y="903"/>
                        <a:pt x="1003" y="903"/>
                      </a:cubicBezTo>
                      <a:cubicBezTo>
                        <a:pt x="1003" y="903"/>
                        <a:pt x="1002" y="904"/>
                        <a:pt x="1001" y="904"/>
                      </a:cubicBezTo>
                      <a:cubicBezTo>
                        <a:pt x="1001" y="905"/>
                        <a:pt x="1000" y="905"/>
                        <a:pt x="1000" y="905"/>
                      </a:cubicBezTo>
                      <a:cubicBezTo>
                        <a:pt x="999" y="905"/>
                        <a:pt x="999" y="905"/>
                        <a:pt x="999" y="905"/>
                      </a:cubicBezTo>
                      <a:cubicBezTo>
                        <a:pt x="999" y="906"/>
                        <a:pt x="999" y="906"/>
                        <a:pt x="999" y="906"/>
                      </a:cubicBezTo>
                      <a:cubicBezTo>
                        <a:pt x="999" y="906"/>
                        <a:pt x="998" y="906"/>
                        <a:pt x="997" y="909"/>
                      </a:cubicBezTo>
                      <a:cubicBezTo>
                        <a:pt x="997" y="909"/>
                        <a:pt x="996" y="910"/>
                        <a:pt x="996" y="911"/>
                      </a:cubicBezTo>
                      <a:cubicBezTo>
                        <a:pt x="996" y="911"/>
                        <a:pt x="996" y="911"/>
                        <a:pt x="997" y="911"/>
                      </a:cubicBezTo>
                      <a:cubicBezTo>
                        <a:pt x="997" y="912"/>
                        <a:pt x="997" y="912"/>
                        <a:pt x="997" y="912"/>
                      </a:cubicBezTo>
                      <a:cubicBezTo>
                        <a:pt x="998" y="912"/>
                        <a:pt x="998" y="912"/>
                        <a:pt x="998" y="912"/>
                      </a:cubicBezTo>
                      <a:cubicBezTo>
                        <a:pt x="998" y="913"/>
                        <a:pt x="999" y="913"/>
                        <a:pt x="999" y="913"/>
                      </a:cubicBezTo>
                      <a:cubicBezTo>
                        <a:pt x="999" y="914"/>
                        <a:pt x="998" y="914"/>
                        <a:pt x="998" y="915"/>
                      </a:cubicBezTo>
                      <a:cubicBezTo>
                        <a:pt x="998" y="915"/>
                        <a:pt x="998" y="915"/>
                        <a:pt x="998" y="915"/>
                      </a:cubicBezTo>
                      <a:cubicBezTo>
                        <a:pt x="997" y="917"/>
                        <a:pt x="997" y="917"/>
                        <a:pt x="997" y="917"/>
                      </a:cubicBezTo>
                      <a:cubicBezTo>
                        <a:pt x="996" y="918"/>
                        <a:pt x="994" y="920"/>
                        <a:pt x="993" y="921"/>
                      </a:cubicBezTo>
                      <a:cubicBezTo>
                        <a:pt x="993" y="921"/>
                        <a:pt x="993" y="921"/>
                        <a:pt x="993" y="921"/>
                      </a:cubicBezTo>
                      <a:cubicBezTo>
                        <a:pt x="993" y="921"/>
                        <a:pt x="993" y="921"/>
                        <a:pt x="993" y="921"/>
                      </a:cubicBezTo>
                      <a:cubicBezTo>
                        <a:pt x="992" y="922"/>
                        <a:pt x="990" y="922"/>
                        <a:pt x="989" y="923"/>
                      </a:cubicBezTo>
                      <a:cubicBezTo>
                        <a:pt x="988" y="923"/>
                        <a:pt x="988" y="923"/>
                        <a:pt x="988" y="923"/>
                      </a:cubicBezTo>
                      <a:cubicBezTo>
                        <a:pt x="988" y="923"/>
                        <a:pt x="988" y="923"/>
                        <a:pt x="988" y="923"/>
                      </a:cubicBezTo>
                      <a:cubicBezTo>
                        <a:pt x="988" y="923"/>
                        <a:pt x="987" y="924"/>
                        <a:pt x="987" y="924"/>
                      </a:cubicBezTo>
                      <a:cubicBezTo>
                        <a:pt x="986" y="924"/>
                        <a:pt x="985" y="925"/>
                        <a:pt x="985" y="925"/>
                      </a:cubicBezTo>
                      <a:cubicBezTo>
                        <a:pt x="984" y="925"/>
                        <a:pt x="984" y="925"/>
                        <a:pt x="984" y="925"/>
                      </a:cubicBezTo>
                      <a:cubicBezTo>
                        <a:pt x="984" y="926"/>
                        <a:pt x="984" y="926"/>
                        <a:pt x="984" y="926"/>
                      </a:cubicBezTo>
                      <a:cubicBezTo>
                        <a:pt x="984" y="926"/>
                        <a:pt x="983" y="927"/>
                        <a:pt x="983" y="929"/>
                      </a:cubicBezTo>
                      <a:cubicBezTo>
                        <a:pt x="983" y="929"/>
                        <a:pt x="983" y="929"/>
                        <a:pt x="983" y="929"/>
                      </a:cubicBezTo>
                      <a:cubicBezTo>
                        <a:pt x="983" y="929"/>
                        <a:pt x="982" y="930"/>
                        <a:pt x="982" y="930"/>
                      </a:cubicBezTo>
                      <a:cubicBezTo>
                        <a:pt x="982" y="931"/>
                        <a:pt x="982" y="931"/>
                        <a:pt x="981" y="932"/>
                      </a:cubicBezTo>
                      <a:cubicBezTo>
                        <a:pt x="981" y="932"/>
                        <a:pt x="981" y="932"/>
                        <a:pt x="981" y="932"/>
                      </a:cubicBezTo>
                      <a:cubicBezTo>
                        <a:pt x="981" y="932"/>
                        <a:pt x="981" y="932"/>
                        <a:pt x="981" y="932"/>
                      </a:cubicBezTo>
                      <a:cubicBezTo>
                        <a:pt x="981" y="933"/>
                        <a:pt x="980" y="933"/>
                        <a:pt x="980" y="934"/>
                      </a:cubicBezTo>
                      <a:cubicBezTo>
                        <a:pt x="979" y="934"/>
                        <a:pt x="979" y="935"/>
                        <a:pt x="979" y="935"/>
                      </a:cubicBezTo>
                      <a:cubicBezTo>
                        <a:pt x="979" y="935"/>
                        <a:pt x="979" y="935"/>
                        <a:pt x="979" y="935"/>
                      </a:cubicBezTo>
                      <a:cubicBezTo>
                        <a:pt x="978" y="935"/>
                        <a:pt x="978" y="936"/>
                        <a:pt x="976" y="936"/>
                      </a:cubicBezTo>
                      <a:cubicBezTo>
                        <a:pt x="976" y="935"/>
                        <a:pt x="976" y="935"/>
                        <a:pt x="976" y="935"/>
                      </a:cubicBezTo>
                      <a:cubicBezTo>
                        <a:pt x="975" y="935"/>
                        <a:pt x="975" y="935"/>
                        <a:pt x="975" y="935"/>
                      </a:cubicBezTo>
                      <a:cubicBezTo>
                        <a:pt x="975" y="934"/>
                        <a:pt x="975" y="934"/>
                        <a:pt x="972" y="933"/>
                      </a:cubicBezTo>
                      <a:cubicBezTo>
                        <a:pt x="971" y="932"/>
                        <a:pt x="969" y="932"/>
                        <a:pt x="968" y="932"/>
                      </a:cubicBezTo>
                      <a:cubicBezTo>
                        <a:pt x="967" y="934"/>
                        <a:pt x="967" y="934"/>
                        <a:pt x="967" y="934"/>
                      </a:cubicBezTo>
                      <a:cubicBezTo>
                        <a:pt x="968" y="934"/>
                        <a:pt x="968" y="934"/>
                        <a:pt x="968" y="934"/>
                      </a:cubicBezTo>
                      <a:cubicBezTo>
                        <a:pt x="968" y="934"/>
                        <a:pt x="969" y="935"/>
                        <a:pt x="970" y="936"/>
                      </a:cubicBezTo>
                      <a:cubicBezTo>
                        <a:pt x="971" y="936"/>
                        <a:pt x="972" y="937"/>
                        <a:pt x="972" y="937"/>
                      </a:cubicBezTo>
                      <a:cubicBezTo>
                        <a:pt x="972" y="937"/>
                        <a:pt x="972" y="937"/>
                        <a:pt x="972" y="937"/>
                      </a:cubicBezTo>
                      <a:cubicBezTo>
                        <a:pt x="973" y="937"/>
                        <a:pt x="973" y="937"/>
                        <a:pt x="973" y="937"/>
                      </a:cubicBezTo>
                      <a:cubicBezTo>
                        <a:pt x="973" y="937"/>
                        <a:pt x="973" y="938"/>
                        <a:pt x="973" y="938"/>
                      </a:cubicBezTo>
                      <a:cubicBezTo>
                        <a:pt x="973" y="938"/>
                        <a:pt x="973" y="939"/>
                        <a:pt x="972" y="940"/>
                      </a:cubicBezTo>
                      <a:cubicBezTo>
                        <a:pt x="971" y="940"/>
                        <a:pt x="969" y="941"/>
                        <a:pt x="968" y="942"/>
                      </a:cubicBezTo>
                      <a:cubicBezTo>
                        <a:pt x="967" y="942"/>
                        <a:pt x="966" y="943"/>
                        <a:pt x="965" y="943"/>
                      </a:cubicBezTo>
                      <a:cubicBezTo>
                        <a:pt x="957" y="946"/>
                        <a:pt x="957" y="946"/>
                        <a:pt x="957" y="946"/>
                      </a:cubicBezTo>
                      <a:cubicBezTo>
                        <a:pt x="956" y="946"/>
                        <a:pt x="955" y="947"/>
                        <a:pt x="954" y="947"/>
                      </a:cubicBezTo>
                      <a:cubicBezTo>
                        <a:pt x="953" y="948"/>
                        <a:pt x="951" y="948"/>
                        <a:pt x="949" y="948"/>
                      </a:cubicBezTo>
                      <a:cubicBezTo>
                        <a:pt x="948" y="949"/>
                        <a:pt x="948" y="949"/>
                        <a:pt x="948" y="949"/>
                      </a:cubicBezTo>
                      <a:cubicBezTo>
                        <a:pt x="946" y="949"/>
                        <a:pt x="944" y="950"/>
                        <a:pt x="943" y="951"/>
                      </a:cubicBezTo>
                      <a:cubicBezTo>
                        <a:pt x="943" y="951"/>
                        <a:pt x="943" y="951"/>
                        <a:pt x="943" y="951"/>
                      </a:cubicBezTo>
                      <a:cubicBezTo>
                        <a:pt x="942" y="951"/>
                        <a:pt x="940" y="952"/>
                        <a:pt x="940" y="953"/>
                      </a:cubicBezTo>
                      <a:cubicBezTo>
                        <a:pt x="939" y="953"/>
                        <a:pt x="939" y="953"/>
                        <a:pt x="939" y="953"/>
                      </a:cubicBezTo>
                      <a:cubicBezTo>
                        <a:pt x="937" y="954"/>
                        <a:pt x="936" y="954"/>
                        <a:pt x="935" y="955"/>
                      </a:cubicBezTo>
                      <a:cubicBezTo>
                        <a:pt x="935" y="955"/>
                        <a:pt x="935" y="955"/>
                        <a:pt x="935" y="955"/>
                      </a:cubicBezTo>
                      <a:cubicBezTo>
                        <a:pt x="934" y="955"/>
                        <a:pt x="933" y="956"/>
                        <a:pt x="932" y="956"/>
                      </a:cubicBezTo>
                      <a:cubicBezTo>
                        <a:pt x="932" y="956"/>
                        <a:pt x="931" y="956"/>
                        <a:pt x="931" y="956"/>
                      </a:cubicBezTo>
                      <a:cubicBezTo>
                        <a:pt x="930" y="956"/>
                        <a:pt x="930" y="956"/>
                        <a:pt x="930" y="956"/>
                      </a:cubicBezTo>
                      <a:cubicBezTo>
                        <a:pt x="929" y="956"/>
                        <a:pt x="929" y="956"/>
                        <a:pt x="928" y="955"/>
                      </a:cubicBezTo>
                      <a:cubicBezTo>
                        <a:pt x="928" y="955"/>
                        <a:pt x="928" y="955"/>
                        <a:pt x="928" y="955"/>
                      </a:cubicBezTo>
                      <a:cubicBezTo>
                        <a:pt x="928" y="954"/>
                        <a:pt x="929" y="954"/>
                        <a:pt x="930" y="954"/>
                      </a:cubicBezTo>
                      <a:cubicBezTo>
                        <a:pt x="932" y="953"/>
                        <a:pt x="932" y="952"/>
                        <a:pt x="932" y="951"/>
                      </a:cubicBezTo>
                      <a:cubicBezTo>
                        <a:pt x="932" y="948"/>
                        <a:pt x="932" y="948"/>
                        <a:pt x="932" y="948"/>
                      </a:cubicBezTo>
                      <a:cubicBezTo>
                        <a:pt x="932" y="947"/>
                        <a:pt x="932" y="946"/>
                        <a:pt x="931" y="945"/>
                      </a:cubicBezTo>
                      <a:cubicBezTo>
                        <a:pt x="931" y="945"/>
                        <a:pt x="931" y="945"/>
                        <a:pt x="931" y="945"/>
                      </a:cubicBezTo>
                      <a:cubicBezTo>
                        <a:pt x="931" y="945"/>
                        <a:pt x="931" y="945"/>
                        <a:pt x="931" y="945"/>
                      </a:cubicBezTo>
                      <a:cubicBezTo>
                        <a:pt x="930" y="945"/>
                        <a:pt x="930" y="945"/>
                        <a:pt x="929" y="945"/>
                      </a:cubicBezTo>
                      <a:cubicBezTo>
                        <a:pt x="928" y="945"/>
                        <a:pt x="927" y="945"/>
                        <a:pt x="926" y="946"/>
                      </a:cubicBezTo>
                      <a:cubicBezTo>
                        <a:pt x="925" y="948"/>
                        <a:pt x="924" y="949"/>
                        <a:pt x="923" y="949"/>
                      </a:cubicBezTo>
                      <a:cubicBezTo>
                        <a:pt x="923" y="949"/>
                        <a:pt x="923" y="949"/>
                        <a:pt x="923" y="949"/>
                      </a:cubicBezTo>
                      <a:cubicBezTo>
                        <a:pt x="922" y="949"/>
                        <a:pt x="922" y="949"/>
                        <a:pt x="922" y="949"/>
                      </a:cubicBezTo>
                      <a:cubicBezTo>
                        <a:pt x="922" y="949"/>
                        <a:pt x="922" y="949"/>
                        <a:pt x="921" y="950"/>
                      </a:cubicBezTo>
                      <a:cubicBezTo>
                        <a:pt x="921" y="950"/>
                        <a:pt x="920" y="951"/>
                        <a:pt x="920" y="951"/>
                      </a:cubicBezTo>
                      <a:cubicBezTo>
                        <a:pt x="920" y="951"/>
                        <a:pt x="920" y="951"/>
                        <a:pt x="920" y="951"/>
                      </a:cubicBezTo>
                      <a:cubicBezTo>
                        <a:pt x="920" y="951"/>
                        <a:pt x="920" y="951"/>
                        <a:pt x="920" y="951"/>
                      </a:cubicBezTo>
                      <a:cubicBezTo>
                        <a:pt x="920" y="951"/>
                        <a:pt x="920" y="951"/>
                        <a:pt x="920" y="951"/>
                      </a:cubicBezTo>
                      <a:cubicBezTo>
                        <a:pt x="919" y="952"/>
                        <a:pt x="919" y="952"/>
                        <a:pt x="919" y="952"/>
                      </a:cubicBezTo>
                      <a:cubicBezTo>
                        <a:pt x="919" y="952"/>
                        <a:pt x="919" y="952"/>
                        <a:pt x="918" y="953"/>
                      </a:cubicBezTo>
                      <a:cubicBezTo>
                        <a:pt x="918" y="953"/>
                        <a:pt x="918" y="954"/>
                        <a:pt x="917" y="954"/>
                      </a:cubicBezTo>
                      <a:cubicBezTo>
                        <a:pt x="913" y="958"/>
                        <a:pt x="913" y="958"/>
                        <a:pt x="913" y="958"/>
                      </a:cubicBezTo>
                      <a:cubicBezTo>
                        <a:pt x="911" y="960"/>
                        <a:pt x="910" y="961"/>
                        <a:pt x="910" y="962"/>
                      </a:cubicBezTo>
                      <a:cubicBezTo>
                        <a:pt x="910" y="963"/>
                        <a:pt x="911" y="964"/>
                        <a:pt x="912" y="964"/>
                      </a:cubicBezTo>
                      <a:cubicBezTo>
                        <a:pt x="912" y="964"/>
                        <a:pt x="913" y="964"/>
                        <a:pt x="913" y="964"/>
                      </a:cubicBezTo>
                      <a:cubicBezTo>
                        <a:pt x="914" y="964"/>
                        <a:pt x="914" y="964"/>
                        <a:pt x="914" y="964"/>
                      </a:cubicBezTo>
                      <a:cubicBezTo>
                        <a:pt x="914" y="962"/>
                        <a:pt x="914" y="962"/>
                        <a:pt x="914" y="962"/>
                      </a:cubicBezTo>
                      <a:cubicBezTo>
                        <a:pt x="914" y="962"/>
                        <a:pt x="915" y="960"/>
                        <a:pt x="916" y="959"/>
                      </a:cubicBezTo>
                      <a:cubicBezTo>
                        <a:pt x="916" y="958"/>
                        <a:pt x="918" y="957"/>
                        <a:pt x="920" y="957"/>
                      </a:cubicBezTo>
                      <a:cubicBezTo>
                        <a:pt x="920" y="957"/>
                        <a:pt x="920" y="957"/>
                        <a:pt x="920" y="957"/>
                      </a:cubicBezTo>
                      <a:cubicBezTo>
                        <a:pt x="920" y="957"/>
                        <a:pt x="920" y="957"/>
                        <a:pt x="920" y="957"/>
                      </a:cubicBezTo>
                      <a:cubicBezTo>
                        <a:pt x="921" y="957"/>
                        <a:pt x="921" y="957"/>
                        <a:pt x="922" y="957"/>
                      </a:cubicBezTo>
                      <a:cubicBezTo>
                        <a:pt x="922" y="957"/>
                        <a:pt x="922" y="957"/>
                        <a:pt x="923" y="957"/>
                      </a:cubicBezTo>
                      <a:cubicBezTo>
                        <a:pt x="923" y="957"/>
                        <a:pt x="923" y="957"/>
                        <a:pt x="923" y="957"/>
                      </a:cubicBezTo>
                      <a:cubicBezTo>
                        <a:pt x="923" y="957"/>
                        <a:pt x="923" y="957"/>
                        <a:pt x="923" y="957"/>
                      </a:cubicBezTo>
                      <a:cubicBezTo>
                        <a:pt x="923" y="958"/>
                        <a:pt x="924" y="958"/>
                        <a:pt x="924" y="959"/>
                      </a:cubicBezTo>
                      <a:cubicBezTo>
                        <a:pt x="924" y="960"/>
                        <a:pt x="923" y="961"/>
                        <a:pt x="922" y="961"/>
                      </a:cubicBezTo>
                      <a:cubicBezTo>
                        <a:pt x="920" y="961"/>
                        <a:pt x="919" y="961"/>
                        <a:pt x="919" y="962"/>
                      </a:cubicBezTo>
                      <a:cubicBezTo>
                        <a:pt x="919" y="962"/>
                        <a:pt x="919" y="962"/>
                        <a:pt x="919" y="962"/>
                      </a:cubicBezTo>
                      <a:cubicBezTo>
                        <a:pt x="918" y="963"/>
                        <a:pt x="917" y="964"/>
                        <a:pt x="916" y="965"/>
                      </a:cubicBezTo>
                      <a:cubicBezTo>
                        <a:pt x="915" y="966"/>
                        <a:pt x="914" y="967"/>
                        <a:pt x="913" y="968"/>
                      </a:cubicBezTo>
                      <a:cubicBezTo>
                        <a:pt x="913" y="968"/>
                        <a:pt x="913" y="968"/>
                        <a:pt x="913" y="968"/>
                      </a:cubicBezTo>
                      <a:cubicBezTo>
                        <a:pt x="913" y="968"/>
                        <a:pt x="913" y="968"/>
                        <a:pt x="913" y="968"/>
                      </a:cubicBezTo>
                      <a:cubicBezTo>
                        <a:pt x="912" y="968"/>
                        <a:pt x="912" y="969"/>
                        <a:pt x="912" y="969"/>
                      </a:cubicBezTo>
                      <a:cubicBezTo>
                        <a:pt x="911" y="970"/>
                        <a:pt x="911" y="971"/>
                        <a:pt x="910" y="971"/>
                      </a:cubicBezTo>
                      <a:cubicBezTo>
                        <a:pt x="910" y="971"/>
                        <a:pt x="909" y="972"/>
                        <a:pt x="908" y="973"/>
                      </a:cubicBezTo>
                      <a:cubicBezTo>
                        <a:pt x="907" y="974"/>
                        <a:pt x="905" y="975"/>
                        <a:pt x="904" y="976"/>
                      </a:cubicBezTo>
                      <a:cubicBezTo>
                        <a:pt x="901" y="978"/>
                        <a:pt x="899" y="981"/>
                        <a:pt x="897" y="982"/>
                      </a:cubicBezTo>
                      <a:cubicBezTo>
                        <a:pt x="897" y="983"/>
                        <a:pt x="896" y="983"/>
                        <a:pt x="896" y="983"/>
                      </a:cubicBezTo>
                      <a:cubicBezTo>
                        <a:pt x="896" y="983"/>
                        <a:pt x="896" y="983"/>
                        <a:pt x="896" y="983"/>
                      </a:cubicBezTo>
                      <a:cubicBezTo>
                        <a:pt x="895" y="984"/>
                        <a:pt x="895" y="984"/>
                        <a:pt x="895" y="984"/>
                      </a:cubicBezTo>
                      <a:cubicBezTo>
                        <a:pt x="895" y="985"/>
                        <a:pt x="894" y="986"/>
                        <a:pt x="893" y="987"/>
                      </a:cubicBezTo>
                      <a:cubicBezTo>
                        <a:pt x="891" y="987"/>
                        <a:pt x="890" y="990"/>
                        <a:pt x="890" y="991"/>
                      </a:cubicBezTo>
                      <a:cubicBezTo>
                        <a:pt x="890" y="993"/>
                        <a:pt x="890" y="993"/>
                        <a:pt x="890" y="994"/>
                      </a:cubicBezTo>
                      <a:cubicBezTo>
                        <a:pt x="889" y="994"/>
                        <a:pt x="889" y="994"/>
                        <a:pt x="889" y="994"/>
                      </a:cubicBezTo>
                      <a:cubicBezTo>
                        <a:pt x="889" y="995"/>
                        <a:pt x="889" y="995"/>
                        <a:pt x="889" y="995"/>
                      </a:cubicBezTo>
                      <a:cubicBezTo>
                        <a:pt x="889" y="995"/>
                        <a:pt x="888" y="997"/>
                        <a:pt x="886" y="999"/>
                      </a:cubicBezTo>
                      <a:cubicBezTo>
                        <a:pt x="884" y="1000"/>
                        <a:pt x="882" y="1003"/>
                        <a:pt x="882" y="1005"/>
                      </a:cubicBezTo>
                      <a:cubicBezTo>
                        <a:pt x="881" y="1005"/>
                        <a:pt x="881" y="1005"/>
                        <a:pt x="881" y="1005"/>
                      </a:cubicBezTo>
                      <a:cubicBezTo>
                        <a:pt x="879" y="1007"/>
                        <a:pt x="878" y="1008"/>
                        <a:pt x="877" y="1010"/>
                      </a:cubicBezTo>
                      <a:cubicBezTo>
                        <a:pt x="877" y="1010"/>
                        <a:pt x="877" y="1010"/>
                        <a:pt x="877" y="1010"/>
                      </a:cubicBezTo>
                      <a:cubicBezTo>
                        <a:pt x="875" y="1012"/>
                        <a:pt x="873" y="1014"/>
                        <a:pt x="872" y="1016"/>
                      </a:cubicBezTo>
                      <a:cubicBezTo>
                        <a:pt x="870" y="1018"/>
                        <a:pt x="868" y="1021"/>
                        <a:pt x="866" y="1022"/>
                      </a:cubicBezTo>
                      <a:cubicBezTo>
                        <a:pt x="865" y="1023"/>
                        <a:pt x="865" y="1023"/>
                        <a:pt x="865" y="1023"/>
                      </a:cubicBezTo>
                      <a:cubicBezTo>
                        <a:pt x="865" y="1023"/>
                        <a:pt x="865" y="1023"/>
                        <a:pt x="865" y="1023"/>
                      </a:cubicBezTo>
                      <a:cubicBezTo>
                        <a:pt x="864" y="1024"/>
                        <a:pt x="863" y="1025"/>
                        <a:pt x="862" y="1026"/>
                      </a:cubicBezTo>
                      <a:cubicBezTo>
                        <a:pt x="861" y="1027"/>
                        <a:pt x="860" y="1030"/>
                        <a:pt x="859" y="1031"/>
                      </a:cubicBezTo>
                      <a:cubicBezTo>
                        <a:pt x="858" y="1033"/>
                        <a:pt x="857" y="1035"/>
                        <a:pt x="856" y="1036"/>
                      </a:cubicBezTo>
                      <a:cubicBezTo>
                        <a:pt x="855" y="1037"/>
                        <a:pt x="853" y="1037"/>
                        <a:pt x="851" y="1038"/>
                      </a:cubicBezTo>
                      <a:cubicBezTo>
                        <a:pt x="851" y="1039"/>
                        <a:pt x="851" y="1039"/>
                        <a:pt x="851" y="1039"/>
                      </a:cubicBezTo>
                      <a:cubicBezTo>
                        <a:pt x="851" y="1039"/>
                        <a:pt x="851" y="1039"/>
                        <a:pt x="851" y="1039"/>
                      </a:cubicBezTo>
                      <a:cubicBezTo>
                        <a:pt x="851" y="1039"/>
                        <a:pt x="849" y="1040"/>
                        <a:pt x="848" y="1040"/>
                      </a:cubicBezTo>
                      <a:cubicBezTo>
                        <a:pt x="847" y="1040"/>
                        <a:pt x="846" y="1041"/>
                        <a:pt x="845" y="1041"/>
                      </a:cubicBezTo>
                      <a:cubicBezTo>
                        <a:pt x="842" y="1042"/>
                        <a:pt x="838" y="1044"/>
                        <a:pt x="835" y="1046"/>
                      </a:cubicBezTo>
                      <a:cubicBezTo>
                        <a:pt x="833" y="1047"/>
                        <a:pt x="830" y="1049"/>
                        <a:pt x="828" y="1051"/>
                      </a:cubicBezTo>
                      <a:cubicBezTo>
                        <a:pt x="827" y="1052"/>
                        <a:pt x="825" y="1053"/>
                        <a:pt x="823" y="1055"/>
                      </a:cubicBezTo>
                      <a:cubicBezTo>
                        <a:pt x="823" y="1055"/>
                        <a:pt x="823" y="1055"/>
                        <a:pt x="823" y="1055"/>
                      </a:cubicBezTo>
                      <a:cubicBezTo>
                        <a:pt x="823" y="1055"/>
                        <a:pt x="823" y="1055"/>
                        <a:pt x="823" y="1055"/>
                      </a:cubicBezTo>
                      <a:cubicBezTo>
                        <a:pt x="823" y="1056"/>
                        <a:pt x="822" y="1057"/>
                        <a:pt x="821" y="1058"/>
                      </a:cubicBezTo>
                      <a:cubicBezTo>
                        <a:pt x="820" y="1059"/>
                        <a:pt x="819" y="1060"/>
                        <a:pt x="819" y="1061"/>
                      </a:cubicBezTo>
                      <a:cubicBezTo>
                        <a:pt x="818" y="1062"/>
                        <a:pt x="818" y="1063"/>
                        <a:pt x="817" y="1064"/>
                      </a:cubicBezTo>
                      <a:cubicBezTo>
                        <a:pt x="816" y="1065"/>
                        <a:pt x="816" y="1066"/>
                        <a:pt x="815" y="1067"/>
                      </a:cubicBezTo>
                      <a:cubicBezTo>
                        <a:pt x="814" y="1068"/>
                        <a:pt x="812" y="1070"/>
                        <a:pt x="812" y="1072"/>
                      </a:cubicBezTo>
                      <a:cubicBezTo>
                        <a:pt x="808" y="1075"/>
                        <a:pt x="808" y="1075"/>
                        <a:pt x="808" y="1075"/>
                      </a:cubicBezTo>
                      <a:cubicBezTo>
                        <a:pt x="807" y="1077"/>
                        <a:pt x="805" y="1078"/>
                        <a:pt x="804" y="1079"/>
                      </a:cubicBezTo>
                      <a:cubicBezTo>
                        <a:pt x="803" y="1079"/>
                        <a:pt x="802" y="1080"/>
                        <a:pt x="801" y="1080"/>
                      </a:cubicBezTo>
                      <a:cubicBezTo>
                        <a:pt x="799" y="1081"/>
                        <a:pt x="798" y="1082"/>
                        <a:pt x="797" y="1082"/>
                      </a:cubicBezTo>
                      <a:cubicBezTo>
                        <a:pt x="795" y="1083"/>
                        <a:pt x="792" y="1085"/>
                        <a:pt x="791" y="1086"/>
                      </a:cubicBezTo>
                      <a:cubicBezTo>
                        <a:pt x="789" y="1087"/>
                        <a:pt x="789" y="1087"/>
                        <a:pt x="789" y="1087"/>
                      </a:cubicBezTo>
                      <a:cubicBezTo>
                        <a:pt x="788" y="1088"/>
                        <a:pt x="786" y="1089"/>
                        <a:pt x="784" y="1089"/>
                      </a:cubicBezTo>
                      <a:cubicBezTo>
                        <a:pt x="781" y="1090"/>
                        <a:pt x="778" y="1092"/>
                        <a:pt x="776" y="1093"/>
                      </a:cubicBezTo>
                      <a:cubicBezTo>
                        <a:pt x="773" y="1094"/>
                        <a:pt x="771" y="1095"/>
                        <a:pt x="770" y="1096"/>
                      </a:cubicBezTo>
                      <a:cubicBezTo>
                        <a:pt x="769" y="1097"/>
                        <a:pt x="768" y="1098"/>
                        <a:pt x="767" y="1099"/>
                      </a:cubicBezTo>
                      <a:cubicBezTo>
                        <a:pt x="766" y="1099"/>
                        <a:pt x="765" y="1100"/>
                        <a:pt x="764" y="1101"/>
                      </a:cubicBezTo>
                      <a:cubicBezTo>
                        <a:pt x="763" y="1101"/>
                        <a:pt x="763" y="1101"/>
                        <a:pt x="763" y="1101"/>
                      </a:cubicBezTo>
                      <a:cubicBezTo>
                        <a:pt x="763" y="1101"/>
                        <a:pt x="763" y="1101"/>
                        <a:pt x="763" y="1101"/>
                      </a:cubicBezTo>
                      <a:cubicBezTo>
                        <a:pt x="763" y="1101"/>
                        <a:pt x="763" y="1102"/>
                        <a:pt x="762" y="1102"/>
                      </a:cubicBezTo>
                      <a:cubicBezTo>
                        <a:pt x="760" y="1104"/>
                        <a:pt x="758" y="1106"/>
                        <a:pt x="757" y="1108"/>
                      </a:cubicBezTo>
                      <a:cubicBezTo>
                        <a:pt x="757" y="1108"/>
                        <a:pt x="757" y="1108"/>
                        <a:pt x="757" y="1108"/>
                      </a:cubicBezTo>
                      <a:cubicBezTo>
                        <a:pt x="755" y="1111"/>
                        <a:pt x="754" y="1113"/>
                        <a:pt x="754" y="1115"/>
                      </a:cubicBezTo>
                      <a:cubicBezTo>
                        <a:pt x="754" y="1116"/>
                        <a:pt x="754" y="1117"/>
                        <a:pt x="755" y="1118"/>
                      </a:cubicBezTo>
                      <a:cubicBezTo>
                        <a:pt x="756" y="1119"/>
                        <a:pt x="756" y="1119"/>
                        <a:pt x="756" y="1119"/>
                      </a:cubicBezTo>
                      <a:cubicBezTo>
                        <a:pt x="756" y="1119"/>
                        <a:pt x="756" y="1119"/>
                        <a:pt x="756" y="1119"/>
                      </a:cubicBezTo>
                      <a:cubicBezTo>
                        <a:pt x="756" y="1119"/>
                        <a:pt x="756" y="1119"/>
                        <a:pt x="756" y="1119"/>
                      </a:cubicBezTo>
                      <a:cubicBezTo>
                        <a:pt x="757" y="1120"/>
                        <a:pt x="757" y="1120"/>
                        <a:pt x="757" y="1121"/>
                      </a:cubicBezTo>
                      <a:cubicBezTo>
                        <a:pt x="757" y="1121"/>
                        <a:pt x="758" y="1122"/>
                        <a:pt x="758" y="1122"/>
                      </a:cubicBezTo>
                      <a:cubicBezTo>
                        <a:pt x="758" y="1125"/>
                        <a:pt x="758" y="1125"/>
                        <a:pt x="758" y="1125"/>
                      </a:cubicBezTo>
                      <a:cubicBezTo>
                        <a:pt x="758" y="1126"/>
                        <a:pt x="758" y="1126"/>
                        <a:pt x="758" y="1126"/>
                      </a:cubicBezTo>
                      <a:cubicBezTo>
                        <a:pt x="758" y="1127"/>
                        <a:pt x="758" y="1127"/>
                        <a:pt x="758" y="1127"/>
                      </a:cubicBezTo>
                      <a:cubicBezTo>
                        <a:pt x="757" y="1129"/>
                        <a:pt x="757" y="1130"/>
                        <a:pt x="757" y="1130"/>
                      </a:cubicBezTo>
                      <a:cubicBezTo>
                        <a:pt x="757" y="1130"/>
                        <a:pt x="757" y="1131"/>
                        <a:pt x="756" y="1132"/>
                      </a:cubicBezTo>
                      <a:cubicBezTo>
                        <a:pt x="756" y="1132"/>
                        <a:pt x="756" y="1132"/>
                        <a:pt x="756" y="1132"/>
                      </a:cubicBezTo>
                      <a:cubicBezTo>
                        <a:pt x="756" y="1132"/>
                        <a:pt x="756" y="1132"/>
                        <a:pt x="756" y="1132"/>
                      </a:cubicBezTo>
                      <a:cubicBezTo>
                        <a:pt x="756" y="1133"/>
                        <a:pt x="755" y="1135"/>
                        <a:pt x="753" y="1136"/>
                      </a:cubicBezTo>
                      <a:cubicBezTo>
                        <a:pt x="753" y="1136"/>
                        <a:pt x="753" y="1136"/>
                        <a:pt x="753" y="1136"/>
                      </a:cubicBezTo>
                      <a:cubicBezTo>
                        <a:pt x="753" y="1136"/>
                        <a:pt x="753" y="1136"/>
                        <a:pt x="753" y="1136"/>
                      </a:cubicBezTo>
                      <a:cubicBezTo>
                        <a:pt x="753" y="1136"/>
                        <a:pt x="752" y="1137"/>
                        <a:pt x="751" y="1137"/>
                      </a:cubicBezTo>
                      <a:cubicBezTo>
                        <a:pt x="750" y="1138"/>
                        <a:pt x="749" y="1138"/>
                        <a:pt x="749" y="1138"/>
                      </a:cubicBezTo>
                      <a:cubicBezTo>
                        <a:pt x="748" y="1139"/>
                        <a:pt x="747" y="1139"/>
                        <a:pt x="746" y="1140"/>
                      </a:cubicBezTo>
                      <a:cubicBezTo>
                        <a:pt x="745" y="1141"/>
                        <a:pt x="743" y="1141"/>
                        <a:pt x="743" y="1142"/>
                      </a:cubicBezTo>
                      <a:cubicBezTo>
                        <a:pt x="741" y="1142"/>
                        <a:pt x="741" y="1142"/>
                        <a:pt x="741" y="1142"/>
                      </a:cubicBezTo>
                      <a:cubicBezTo>
                        <a:pt x="739" y="1143"/>
                        <a:pt x="736" y="1144"/>
                        <a:pt x="734" y="1145"/>
                      </a:cubicBezTo>
                      <a:cubicBezTo>
                        <a:pt x="731" y="1146"/>
                        <a:pt x="728" y="1147"/>
                        <a:pt x="727" y="1148"/>
                      </a:cubicBezTo>
                      <a:cubicBezTo>
                        <a:pt x="725" y="1149"/>
                        <a:pt x="723" y="1149"/>
                        <a:pt x="723" y="1149"/>
                      </a:cubicBezTo>
                      <a:cubicBezTo>
                        <a:pt x="720" y="1149"/>
                        <a:pt x="720" y="1149"/>
                        <a:pt x="720" y="1149"/>
                      </a:cubicBezTo>
                      <a:cubicBezTo>
                        <a:pt x="720" y="1149"/>
                        <a:pt x="719" y="1149"/>
                        <a:pt x="718" y="1148"/>
                      </a:cubicBezTo>
                      <a:cubicBezTo>
                        <a:pt x="717" y="1148"/>
                        <a:pt x="716" y="1148"/>
                        <a:pt x="715" y="1148"/>
                      </a:cubicBezTo>
                      <a:cubicBezTo>
                        <a:pt x="715" y="1148"/>
                        <a:pt x="715" y="1148"/>
                        <a:pt x="715" y="1148"/>
                      </a:cubicBezTo>
                      <a:cubicBezTo>
                        <a:pt x="710" y="1148"/>
                        <a:pt x="710" y="1148"/>
                        <a:pt x="710" y="1148"/>
                      </a:cubicBezTo>
                      <a:cubicBezTo>
                        <a:pt x="709" y="1148"/>
                        <a:pt x="708" y="1148"/>
                        <a:pt x="707" y="1147"/>
                      </a:cubicBezTo>
                      <a:cubicBezTo>
                        <a:pt x="706" y="1147"/>
                        <a:pt x="706" y="1147"/>
                        <a:pt x="705" y="1147"/>
                      </a:cubicBezTo>
                      <a:cubicBezTo>
                        <a:pt x="703" y="1147"/>
                        <a:pt x="701" y="1147"/>
                        <a:pt x="701" y="1148"/>
                      </a:cubicBezTo>
                      <a:cubicBezTo>
                        <a:pt x="700" y="1148"/>
                        <a:pt x="700" y="1148"/>
                        <a:pt x="700" y="1148"/>
                      </a:cubicBezTo>
                      <a:cubicBezTo>
                        <a:pt x="700" y="1148"/>
                        <a:pt x="700" y="1148"/>
                        <a:pt x="700" y="1148"/>
                      </a:cubicBezTo>
                      <a:cubicBezTo>
                        <a:pt x="700" y="1148"/>
                        <a:pt x="699" y="1149"/>
                        <a:pt x="699" y="1150"/>
                      </a:cubicBezTo>
                      <a:cubicBezTo>
                        <a:pt x="699" y="1150"/>
                        <a:pt x="698" y="1151"/>
                        <a:pt x="698" y="1151"/>
                      </a:cubicBezTo>
                      <a:cubicBezTo>
                        <a:pt x="698" y="1151"/>
                        <a:pt x="698" y="1151"/>
                        <a:pt x="698" y="1151"/>
                      </a:cubicBezTo>
                      <a:cubicBezTo>
                        <a:pt x="698" y="1152"/>
                        <a:pt x="697" y="1153"/>
                        <a:pt x="696" y="1155"/>
                      </a:cubicBezTo>
                      <a:cubicBezTo>
                        <a:pt x="696" y="1156"/>
                        <a:pt x="695" y="1157"/>
                        <a:pt x="695" y="1158"/>
                      </a:cubicBezTo>
                      <a:cubicBezTo>
                        <a:pt x="694" y="1159"/>
                        <a:pt x="694" y="1159"/>
                        <a:pt x="694" y="1160"/>
                      </a:cubicBezTo>
                      <a:cubicBezTo>
                        <a:pt x="693" y="1162"/>
                        <a:pt x="692" y="1165"/>
                        <a:pt x="692" y="1167"/>
                      </a:cubicBezTo>
                      <a:cubicBezTo>
                        <a:pt x="691" y="1169"/>
                        <a:pt x="689" y="1171"/>
                        <a:pt x="688" y="1172"/>
                      </a:cubicBezTo>
                      <a:cubicBezTo>
                        <a:pt x="686" y="1173"/>
                        <a:pt x="684" y="1175"/>
                        <a:pt x="684" y="1176"/>
                      </a:cubicBezTo>
                      <a:cubicBezTo>
                        <a:pt x="684" y="1176"/>
                        <a:pt x="684" y="1176"/>
                        <a:pt x="684" y="1176"/>
                      </a:cubicBezTo>
                      <a:cubicBezTo>
                        <a:pt x="683" y="1178"/>
                        <a:pt x="683" y="1179"/>
                        <a:pt x="683" y="1179"/>
                      </a:cubicBezTo>
                      <a:cubicBezTo>
                        <a:pt x="682" y="1180"/>
                        <a:pt x="682" y="1180"/>
                        <a:pt x="682" y="1180"/>
                      </a:cubicBezTo>
                      <a:cubicBezTo>
                        <a:pt x="681" y="1181"/>
                        <a:pt x="680" y="1182"/>
                        <a:pt x="680" y="1182"/>
                      </a:cubicBezTo>
                      <a:cubicBezTo>
                        <a:pt x="679" y="1182"/>
                        <a:pt x="679" y="1181"/>
                        <a:pt x="678" y="1181"/>
                      </a:cubicBezTo>
                      <a:cubicBezTo>
                        <a:pt x="678" y="1181"/>
                        <a:pt x="677" y="1181"/>
                        <a:pt x="677" y="1181"/>
                      </a:cubicBezTo>
                      <a:cubicBezTo>
                        <a:pt x="677" y="1181"/>
                        <a:pt x="677" y="1181"/>
                        <a:pt x="677" y="1181"/>
                      </a:cubicBezTo>
                      <a:cubicBezTo>
                        <a:pt x="676" y="1180"/>
                        <a:pt x="675" y="1180"/>
                        <a:pt x="675" y="1180"/>
                      </a:cubicBezTo>
                      <a:cubicBezTo>
                        <a:pt x="674" y="1180"/>
                        <a:pt x="674" y="1180"/>
                        <a:pt x="674" y="1180"/>
                      </a:cubicBezTo>
                      <a:cubicBezTo>
                        <a:pt x="672" y="1181"/>
                        <a:pt x="672" y="1181"/>
                        <a:pt x="672" y="1181"/>
                      </a:cubicBezTo>
                      <a:cubicBezTo>
                        <a:pt x="672" y="1179"/>
                        <a:pt x="672" y="1179"/>
                        <a:pt x="672" y="1179"/>
                      </a:cubicBezTo>
                      <a:cubicBezTo>
                        <a:pt x="672" y="1178"/>
                        <a:pt x="672" y="1177"/>
                        <a:pt x="672" y="1176"/>
                      </a:cubicBezTo>
                      <a:cubicBezTo>
                        <a:pt x="672" y="1176"/>
                        <a:pt x="672" y="1176"/>
                        <a:pt x="671" y="1175"/>
                      </a:cubicBezTo>
                      <a:cubicBezTo>
                        <a:pt x="671" y="1175"/>
                        <a:pt x="671" y="1175"/>
                        <a:pt x="671" y="1175"/>
                      </a:cubicBezTo>
                      <a:cubicBezTo>
                        <a:pt x="671" y="1175"/>
                        <a:pt x="671" y="1175"/>
                        <a:pt x="671" y="1175"/>
                      </a:cubicBezTo>
                      <a:cubicBezTo>
                        <a:pt x="670" y="1174"/>
                        <a:pt x="669" y="1173"/>
                        <a:pt x="669" y="1173"/>
                      </a:cubicBezTo>
                      <a:cubicBezTo>
                        <a:pt x="667" y="1173"/>
                        <a:pt x="664" y="1173"/>
                        <a:pt x="662" y="1174"/>
                      </a:cubicBezTo>
                      <a:cubicBezTo>
                        <a:pt x="659" y="1175"/>
                        <a:pt x="656" y="1176"/>
                        <a:pt x="654" y="1177"/>
                      </a:cubicBezTo>
                      <a:cubicBezTo>
                        <a:pt x="654" y="1177"/>
                        <a:pt x="654" y="1178"/>
                        <a:pt x="653" y="1178"/>
                      </a:cubicBezTo>
                      <a:cubicBezTo>
                        <a:pt x="651" y="1179"/>
                        <a:pt x="650" y="1179"/>
                        <a:pt x="648" y="1181"/>
                      </a:cubicBezTo>
                      <a:cubicBezTo>
                        <a:pt x="646" y="1182"/>
                        <a:pt x="644" y="1184"/>
                        <a:pt x="642" y="1186"/>
                      </a:cubicBezTo>
                      <a:cubicBezTo>
                        <a:pt x="640" y="1189"/>
                        <a:pt x="639" y="1192"/>
                        <a:pt x="639" y="1194"/>
                      </a:cubicBezTo>
                      <a:cubicBezTo>
                        <a:pt x="638" y="1196"/>
                        <a:pt x="637" y="1199"/>
                        <a:pt x="635" y="1200"/>
                      </a:cubicBezTo>
                      <a:cubicBezTo>
                        <a:pt x="634" y="1201"/>
                        <a:pt x="633" y="1203"/>
                        <a:pt x="632" y="1206"/>
                      </a:cubicBezTo>
                      <a:cubicBezTo>
                        <a:pt x="632" y="1207"/>
                        <a:pt x="632" y="1207"/>
                        <a:pt x="632" y="1207"/>
                      </a:cubicBezTo>
                      <a:cubicBezTo>
                        <a:pt x="632" y="1207"/>
                        <a:pt x="632" y="1207"/>
                        <a:pt x="632" y="1207"/>
                      </a:cubicBezTo>
                      <a:cubicBezTo>
                        <a:pt x="632" y="1207"/>
                        <a:pt x="632" y="1209"/>
                        <a:pt x="632" y="1209"/>
                      </a:cubicBezTo>
                      <a:cubicBezTo>
                        <a:pt x="632" y="1210"/>
                        <a:pt x="632" y="1212"/>
                        <a:pt x="632" y="1212"/>
                      </a:cubicBezTo>
                      <a:cubicBezTo>
                        <a:pt x="632" y="1212"/>
                        <a:pt x="632" y="1212"/>
                        <a:pt x="632" y="1212"/>
                      </a:cubicBezTo>
                      <a:cubicBezTo>
                        <a:pt x="631" y="1213"/>
                        <a:pt x="630" y="1216"/>
                        <a:pt x="630" y="1218"/>
                      </a:cubicBezTo>
                      <a:cubicBezTo>
                        <a:pt x="630" y="1225"/>
                        <a:pt x="630" y="1225"/>
                        <a:pt x="630" y="1225"/>
                      </a:cubicBezTo>
                      <a:cubicBezTo>
                        <a:pt x="630" y="1227"/>
                        <a:pt x="630" y="1228"/>
                        <a:pt x="631" y="1230"/>
                      </a:cubicBezTo>
                      <a:cubicBezTo>
                        <a:pt x="631" y="1231"/>
                        <a:pt x="631" y="1232"/>
                        <a:pt x="631" y="1233"/>
                      </a:cubicBezTo>
                      <a:cubicBezTo>
                        <a:pt x="631" y="1233"/>
                        <a:pt x="631" y="1233"/>
                        <a:pt x="631" y="1233"/>
                      </a:cubicBezTo>
                      <a:cubicBezTo>
                        <a:pt x="631" y="1233"/>
                        <a:pt x="631" y="1233"/>
                        <a:pt x="631" y="1233"/>
                      </a:cubicBezTo>
                      <a:cubicBezTo>
                        <a:pt x="632" y="1235"/>
                        <a:pt x="632" y="1236"/>
                        <a:pt x="632" y="1238"/>
                      </a:cubicBezTo>
                      <a:cubicBezTo>
                        <a:pt x="632" y="1239"/>
                        <a:pt x="632" y="1239"/>
                        <a:pt x="632" y="1239"/>
                      </a:cubicBezTo>
                      <a:cubicBezTo>
                        <a:pt x="632" y="1240"/>
                        <a:pt x="632" y="1240"/>
                        <a:pt x="632" y="1240"/>
                      </a:cubicBezTo>
                      <a:cubicBezTo>
                        <a:pt x="633" y="1240"/>
                        <a:pt x="633" y="1240"/>
                        <a:pt x="633" y="1240"/>
                      </a:cubicBezTo>
                      <a:cubicBezTo>
                        <a:pt x="633" y="1240"/>
                        <a:pt x="633" y="1240"/>
                        <a:pt x="633" y="1240"/>
                      </a:cubicBezTo>
                      <a:cubicBezTo>
                        <a:pt x="633" y="1241"/>
                        <a:pt x="633" y="1241"/>
                        <a:pt x="634" y="1242"/>
                      </a:cubicBezTo>
                      <a:cubicBezTo>
                        <a:pt x="634" y="1242"/>
                        <a:pt x="634" y="1242"/>
                        <a:pt x="635" y="1243"/>
                      </a:cubicBezTo>
                      <a:cubicBezTo>
                        <a:pt x="635" y="1244"/>
                        <a:pt x="636" y="1244"/>
                        <a:pt x="635" y="1246"/>
                      </a:cubicBezTo>
                      <a:cubicBezTo>
                        <a:pt x="635" y="1246"/>
                        <a:pt x="635" y="1246"/>
                        <a:pt x="635" y="1246"/>
                      </a:cubicBezTo>
                      <a:cubicBezTo>
                        <a:pt x="635" y="1248"/>
                        <a:pt x="635" y="1248"/>
                        <a:pt x="635" y="1248"/>
                      </a:cubicBezTo>
                      <a:cubicBezTo>
                        <a:pt x="635" y="1248"/>
                        <a:pt x="635" y="1248"/>
                        <a:pt x="635" y="1248"/>
                      </a:cubicBezTo>
                      <a:cubicBezTo>
                        <a:pt x="636" y="1248"/>
                        <a:pt x="636" y="1248"/>
                        <a:pt x="636" y="1248"/>
                      </a:cubicBezTo>
                      <a:cubicBezTo>
                        <a:pt x="636" y="1249"/>
                        <a:pt x="637" y="1250"/>
                        <a:pt x="637" y="1252"/>
                      </a:cubicBezTo>
                      <a:cubicBezTo>
                        <a:pt x="637" y="1252"/>
                        <a:pt x="637" y="1252"/>
                        <a:pt x="637" y="1252"/>
                      </a:cubicBezTo>
                      <a:cubicBezTo>
                        <a:pt x="637" y="1257"/>
                        <a:pt x="637" y="1257"/>
                        <a:pt x="637" y="1257"/>
                      </a:cubicBezTo>
                      <a:cubicBezTo>
                        <a:pt x="637" y="1259"/>
                        <a:pt x="636" y="1260"/>
                        <a:pt x="634" y="1261"/>
                      </a:cubicBezTo>
                      <a:cubicBezTo>
                        <a:pt x="634" y="1261"/>
                        <a:pt x="634" y="1261"/>
                        <a:pt x="634" y="1261"/>
                      </a:cubicBezTo>
                      <a:cubicBezTo>
                        <a:pt x="634" y="1262"/>
                        <a:pt x="634" y="1262"/>
                        <a:pt x="634" y="1262"/>
                      </a:cubicBezTo>
                      <a:cubicBezTo>
                        <a:pt x="633" y="1264"/>
                        <a:pt x="632" y="1265"/>
                        <a:pt x="632" y="1266"/>
                      </a:cubicBezTo>
                      <a:cubicBezTo>
                        <a:pt x="632" y="1267"/>
                        <a:pt x="632" y="1267"/>
                        <a:pt x="632" y="1267"/>
                      </a:cubicBezTo>
                      <a:cubicBezTo>
                        <a:pt x="633" y="1267"/>
                        <a:pt x="633" y="1267"/>
                        <a:pt x="633" y="1267"/>
                      </a:cubicBezTo>
                      <a:cubicBezTo>
                        <a:pt x="633" y="1268"/>
                        <a:pt x="633" y="1268"/>
                        <a:pt x="633" y="1268"/>
                      </a:cubicBezTo>
                      <a:cubicBezTo>
                        <a:pt x="633" y="1268"/>
                        <a:pt x="634" y="1269"/>
                        <a:pt x="634" y="1272"/>
                      </a:cubicBezTo>
                      <a:cubicBezTo>
                        <a:pt x="634" y="1272"/>
                        <a:pt x="634" y="1274"/>
                        <a:pt x="634" y="1275"/>
                      </a:cubicBezTo>
                      <a:cubicBezTo>
                        <a:pt x="635" y="1276"/>
                        <a:pt x="635" y="1277"/>
                        <a:pt x="635" y="1278"/>
                      </a:cubicBezTo>
                      <a:cubicBezTo>
                        <a:pt x="635" y="1278"/>
                        <a:pt x="635" y="1278"/>
                        <a:pt x="635" y="1278"/>
                      </a:cubicBezTo>
                      <a:cubicBezTo>
                        <a:pt x="635" y="1279"/>
                        <a:pt x="635" y="1279"/>
                        <a:pt x="635" y="1279"/>
                      </a:cubicBezTo>
                      <a:cubicBezTo>
                        <a:pt x="636" y="1279"/>
                        <a:pt x="636" y="1280"/>
                        <a:pt x="636" y="1280"/>
                      </a:cubicBezTo>
                      <a:cubicBezTo>
                        <a:pt x="637" y="1281"/>
                        <a:pt x="637" y="1282"/>
                        <a:pt x="638" y="1283"/>
                      </a:cubicBezTo>
                      <a:cubicBezTo>
                        <a:pt x="638" y="1283"/>
                        <a:pt x="638" y="1283"/>
                        <a:pt x="638" y="1283"/>
                      </a:cubicBezTo>
                      <a:cubicBezTo>
                        <a:pt x="638" y="1284"/>
                        <a:pt x="639" y="1286"/>
                        <a:pt x="640" y="1288"/>
                      </a:cubicBezTo>
                      <a:cubicBezTo>
                        <a:pt x="640" y="1288"/>
                        <a:pt x="640" y="1288"/>
                        <a:pt x="640" y="1288"/>
                      </a:cubicBezTo>
                      <a:cubicBezTo>
                        <a:pt x="640" y="1288"/>
                        <a:pt x="640" y="1288"/>
                        <a:pt x="640" y="1288"/>
                      </a:cubicBezTo>
                      <a:cubicBezTo>
                        <a:pt x="640" y="1288"/>
                        <a:pt x="640" y="1289"/>
                        <a:pt x="640" y="1290"/>
                      </a:cubicBezTo>
                      <a:cubicBezTo>
                        <a:pt x="640" y="1290"/>
                        <a:pt x="640" y="1291"/>
                        <a:pt x="640" y="1292"/>
                      </a:cubicBezTo>
                      <a:cubicBezTo>
                        <a:pt x="640" y="1292"/>
                        <a:pt x="640" y="1292"/>
                        <a:pt x="640" y="1292"/>
                      </a:cubicBezTo>
                      <a:cubicBezTo>
                        <a:pt x="640" y="1292"/>
                        <a:pt x="640" y="1292"/>
                        <a:pt x="640" y="1292"/>
                      </a:cubicBezTo>
                      <a:cubicBezTo>
                        <a:pt x="640" y="1293"/>
                        <a:pt x="639" y="1294"/>
                        <a:pt x="639" y="1295"/>
                      </a:cubicBezTo>
                      <a:cubicBezTo>
                        <a:pt x="639" y="1295"/>
                        <a:pt x="639" y="1296"/>
                        <a:pt x="639" y="1296"/>
                      </a:cubicBezTo>
                      <a:cubicBezTo>
                        <a:pt x="639" y="1296"/>
                        <a:pt x="639" y="1297"/>
                        <a:pt x="639" y="1297"/>
                      </a:cubicBezTo>
                      <a:cubicBezTo>
                        <a:pt x="639" y="1298"/>
                        <a:pt x="640" y="1299"/>
                        <a:pt x="640" y="1300"/>
                      </a:cubicBezTo>
                      <a:cubicBezTo>
                        <a:pt x="640" y="1300"/>
                        <a:pt x="640" y="1300"/>
                        <a:pt x="640" y="1300"/>
                      </a:cubicBezTo>
                      <a:cubicBezTo>
                        <a:pt x="640" y="1301"/>
                        <a:pt x="640" y="1301"/>
                        <a:pt x="640" y="1301"/>
                      </a:cubicBezTo>
                      <a:cubicBezTo>
                        <a:pt x="640" y="1301"/>
                        <a:pt x="640" y="1302"/>
                        <a:pt x="640" y="1302"/>
                      </a:cubicBezTo>
                      <a:cubicBezTo>
                        <a:pt x="640" y="1302"/>
                        <a:pt x="640" y="1302"/>
                        <a:pt x="640" y="1302"/>
                      </a:cubicBezTo>
                      <a:cubicBezTo>
                        <a:pt x="640" y="1302"/>
                        <a:pt x="640" y="1302"/>
                        <a:pt x="640" y="1302"/>
                      </a:cubicBezTo>
                      <a:cubicBezTo>
                        <a:pt x="640" y="1302"/>
                        <a:pt x="640" y="1302"/>
                        <a:pt x="640" y="1302"/>
                      </a:cubicBezTo>
                      <a:cubicBezTo>
                        <a:pt x="639" y="1302"/>
                        <a:pt x="639" y="1301"/>
                        <a:pt x="639" y="1301"/>
                      </a:cubicBezTo>
                      <a:cubicBezTo>
                        <a:pt x="638" y="1301"/>
                        <a:pt x="638" y="1301"/>
                        <a:pt x="638" y="1301"/>
                      </a:cubicBezTo>
                      <a:cubicBezTo>
                        <a:pt x="638" y="1300"/>
                        <a:pt x="638" y="1300"/>
                        <a:pt x="638" y="1300"/>
                      </a:cubicBezTo>
                      <a:cubicBezTo>
                        <a:pt x="634" y="1297"/>
                        <a:pt x="634" y="1297"/>
                        <a:pt x="634" y="1297"/>
                      </a:cubicBezTo>
                      <a:cubicBezTo>
                        <a:pt x="633" y="1298"/>
                        <a:pt x="633" y="1298"/>
                        <a:pt x="633" y="1298"/>
                      </a:cubicBezTo>
                      <a:cubicBezTo>
                        <a:pt x="633" y="1299"/>
                        <a:pt x="633" y="1299"/>
                        <a:pt x="633" y="1299"/>
                      </a:cubicBezTo>
                      <a:cubicBezTo>
                        <a:pt x="633" y="1299"/>
                        <a:pt x="633" y="1299"/>
                        <a:pt x="632" y="1299"/>
                      </a:cubicBezTo>
                      <a:cubicBezTo>
                        <a:pt x="632" y="1299"/>
                        <a:pt x="632" y="1299"/>
                        <a:pt x="632" y="1299"/>
                      </a:cubicBezTo>
                      <a:cubicBezTo>
                        <a:pt x="632" y="1299"/>
                        <a:pt x="632" y="1299"/>
                        <a:pt x="632" y="1299"/>
                      </a:cubicBezTo>
                      <a:cubicBezTo>
                        <a:pt x="630" y="1299"/>
                        <a:pt x="630" y="1299"/>
                        <a:pt x="630" y="1299"/>
                      </a:cubicBezTo>
                      <a:cubicBezTo>
                        <a:pt x="630" y="1300"/>
                        <a:pt x="630" y="1300"/>
                        <a:pt x="630" y="1300"/>
                      </a:cubicBezTo>
                      <a:cubicBezTo>
                        <a:pt x="630" y="1301"/>
                        <a:pt x="631" y="1302"/>
                        <a:pt x="632" y="1303"/>
                      </a:cubicBezTo>
                      <a:cubicBezTo>
                        <a:pt x="632" y="1303"/>
                        <a:pt x="632" y="1303"/>
                        <a:pt x="632" y="1303"/>
                      </a:cubicBezTo>
                      <a:cubicBezTo>
                        <a:pt x="633" y="1304"/>
                        <a:pt x="633" y="1304"/>
                        <a:pt x="633" y="1304"/>
                      </a:cubicBezTo>
                      <a:cubicBezTo>
                        <a:pt x="634" y="1304"/>
                        <a:pt x="635" y="1305"/>
                        <a:pt x="636" y="1305"/>
                      </a:cubicBezTo>
                      <a:cubicBezTo>
                        <a:pt x="637" y="1305"/>
                        <a:pt x="638" y="1305"/>
                        <a:pt x="638" y="1306"/>
                      </a:cubicBezTo>
                      <a:cubicBezTo>
                        <a:pt x="639" y="1306"/>
                        <a:pt x="639" y="1306"/>
                        <a:pt x="639" y="1306"/>
                      </a:cubicBezTo>
                      <a:cubicBezTo>
                        <a:pt x="639" y="1306"/>
                        <a:pt x="639" y="1306"/>
                        <a:pt x="639" y="1306"/>
                      </a:cubicBezTo>
                      <a:cubicBezTo>
                        <a:pt x="640" y="1307"/>
                        <a:pt x="641" y="1308"/>
                        <a:pt x="642" y="1309"/>
                      </a:cubicBezTo>
                      <a:cubicBezTo>
                        <a:pt x="643" y="1310"/>
                        <a:pt x="643" y="1310"/>
                        <a:pt x="643" y="1310"/>
                      </a:cubicBezTo>
                      <a:cubicBezTo>
                        <a:pt x="645" y="1312"/>
                        <a:pt x="646" y="1315"/>
                        <a:pt x="645" y="1317"/>
                      </a:cubicBezTo>
                      <a:cubicBezTo>
                        <a:pt x="645" y="1317"/>
                        <a:pt x="645" y="1317"/>
                        <a:pt x="645" y="1317"/>
                      </a:cubicBezTo>
                      <a:cubicBezTo>
                        <a:pt x="645" y="1317"/>
                        <a:pt x="645" y="1317"/>
                        <a:pt x="645" y="1317"/>
                      </a:cubicBezTo>
                      <a:cubicBezTo>
                        <a:pt x="645" y="1319"/>
                        <a:pt x="644" y="1322"/>
                        <a:pt x="643" y="1325"/>
                      </a:cubicBezTo>
                      <a:cubicBezTo>
                        <a:pt x="643" y="1327"/>
                        <a:pt x="642" y="1329"/>
                        <a:pt x="641" y="1331"/>
                      </a:cubicBezTo>
                      <a:cubicBezTo>
                        <a:pt x="641" y="1331"/>
                        <a:pt x="641" y="1331"/>
                        <a:pt x="641" y="1331"/>
                      </a:cubicBezTo>
                      <a:cubicBezTo>
                        <a:pt x="641" y="1338"/>
                        <a:pt x="641" y="1338"/>
                        <a:pt x="641" y="1338"/>
                      </a:cubicBezTo>
                      <a:cubicBezTo>
                        <a:pt x="641" y="1340"/>
                        <a:pt x="641" y="1341"/>
                        <a:pt x="640" y="1343"/>
                      </a:cubicBezTo>
                      <a:cubicBezTo>
                        <a:pt x="640" y="1344"/>
                        <a:pt x="640" y="1345"/>
                        <a:pt x="640" y="1346"/>
                      </a:cubicBezTo>
                      <a:cubicBezTo>
                        <a:pt x="640" y="1346"/>
                        <a:pt x="640" y="1347"/>
                        <a:pt x="640" y="1348"/>
                      </a:cubicBezTo>
                      <a:cubicBezTo>
                        <a:pt x="639" y="1349"/>
                        <a:pt x="639" y="1350"/>
                        <a:pt x="639" y="1350"/>
                      </a:cubicBezTo>
                      <a:cubicBezTo>
                        <a:pt x="639" y="1352"/>
                        <a:pt x="638" y="1353"/>
                        <a:pt x="638" y="1355"/>
                      </a:cubicBezTo>
                      <a:cubicBezTo>
                        <a:pt x="637" y="1356"/>
                        <a:pt x="637" y="1356"/>
                        <a:pt x="637" y="1357"/>
                      </a:cubicBezTo>
                      <a:cubicBezTo>
                        <a:pt x="636" y="1358"/>
                        <a:pt x="636" y="1359"/>
                        <a:pt x="636" y="1360"/>
                      </a:cubicBezTo>
                      <a:cubicBezTo>
                        <a:pt x="635" y="1363"/>
                        <a:pt x="634" y="1365"/>
                        <a:pt x="633" y="1365"/>
                      </a:cubicBezTo>
                      <a:cubicBezTo>
                        <a:pt x="633" y="1366"/>
                        <a:pt x="632" y="1367"/>
                        <a:pt x="631" y="1369"/>
                      </a:cubicBezTo>
                      <a:cubicBezTo>
                        <a:pt x="631" y="1369"/>
                        <a:pt x="631" y="1370"/>
                        <a:pt x="630" y="1371"/>
                      </a:cubicBezTo>
                      <a:cubicBezTo>
                        <a:pt x="630" y="1372"/>
                        <a:pt x="628" y="1375"/>
                        <a:pt x="626" y="1376"/>
                      </a:cubicBezTo>
                      <a:cubicBezTo>
                        <a:pt x="626" y="1376"/>
                        <a:pt x="626" y="1376"/>
                        <a:pt x="626" y="1376"/>
                      </a:cubicBezTo>
                      <a:cubicBezTo>
                        <a:pt x="626" y="1376"/>
                        <a:pt x="626" y="1376"/>
                        <a:pt x="626" y="1376"/>
                      </a:cubicBezTo>
                      <a:cubicBezTo>
                        <a:pt x="625" y="1378"/>
                        <a:pt x="623" y="1380"/>
                        <a:pt x="623" y="1381"/>
                      </a:cubicBezTo>
                      <a:cubicBezTo>
                        <a:pt x="622" y="1381"/>
                        <a:pt x="621" y="1383"/>
                        <a:pt x="621" y="1384"/>
                      </a:cubicBezTo>
                      <a:cubicBezTo>
                        <a:pt x="620" y="1386"/>
                        <a:pt x="620" y="1386"/>
                        <a:pt x="620" y="1386"/>
                      </a:cubicBezTo>
                      <a:cubicBezTo>
                        <a:pt x="621" y="1386"/>
                        <a:pt x="621" y="1386"/>
                        <a:pt x="621" y="1386"/>
                      </a:cubicBezTo>
                      <a:cubicBezTo>
                        <a:pt x="620" y="1389"/>
                        <a:pt x="618" y="1392"/>
                        <a:pt x="617" y="1393"/>
                      </a:cubicBezTo>
                      <a:cubicBezTo>
                        <a:pt x="617" y="1393"/>
                        <a:pt x="617" y="1393"/>
                        <a:pt x="617" y="1393"/>
                      </a:cubicBezTo>
                      <a:cubicBezTo>
                        <a:pt x="616" y="1394"/>
                        <a:pt x="616" y="1394"/>
                        <a:pt x="616" y="1394"/>
                      </a:cubicBezTo>
                      <a:cubicBezTo>
                        <a:pt x="616" y="1395"/>
                        <a:pt x="615" y="1396"/>
                        <a:pt x="615" y="1398"/>
                      </a:cubicBezTo>
                      <a:cubicBezTo>
                        <a:pt x="614" y="1396"/>
                        <a:pt x="614" y="1396"/>
                        <a:pt x="614" y="1396"/>
                      </a:cubicBezTo>
                      <a:cubicBezTo>
                        <a:pt x="614" y="1400"/>
                        <a:pt x="614" y="1400"/>
                        <a:pt x="614" y="1400"/>
                      </a:cubicBezTo>
                      <a:cubicBezTo>
                        <a:pt x="614" y="1402"/>
                        <a:pt x="613" y="1405"/>
                        <a:pt x="612" y="1407"/>
                      </a:cubicBezTo>
                      <a:cubicBezTo>
                        <a:pt x="612" y="1407"/>
                        <a:pt x="611" y="1408"/>
                        <a:pt x="611" y="1410"/>
                      </a:cubicBezTo>
                      <a:cubicBezTo>
                        <a:pt x="611" y="1410"/>
                        <a:pt x="611" y="1411"/>
                        <a:pt x="610" y="1412"/>
                      </a:cubicBezTo>
                      <a:cubicBezTo>
                        <a:pt x="610" y="1413"/>
                        <a:pt x="610" y="1413"/>
                        <a:pt x="610" y="1413"/>
                      </a:cubicBezTo>
                      <a:cubicBezTo>
                        <a:pt x="610" y="1418"/>
                        <a:pt x="610" y="1418"/>
                        <a:pt x="610" y="1418"/>
                      </a:cubicBezTo>
                      <a:cubicBezTo>
                        <a:pt x="611" y="1418"/>
                        <a:pt x="611" y="1418"/>
                        <a:pt x="611" y="1418"/>
                      </a:cubicBezTo>
                      <a:cubicBezTo>
                        <a:pt x="611" y="1419"/>
                        <a:pt x="612" y="1421"/>
                        <a:pt x="612" y="1422"/>
                      </a:cubicBezTo>
                      <a:cubicBezTo>
                        <a:pt x="612" y="1422"/>
                        <a:pt x="612" y="1422"/>
                        <a:pt x="612" y="1422"/>
                      </a:cubicBezTo>
                      <a:cubicBezTo>
                        <a:pt x="612" y="1422"/>
                        <a:pt x="612" y="1422"/>
                        <a:pt x="612" y="1422"/>
                      </a:cubicBezTo>
                      <a:cubicBezTo>
                        <a:pt x="613" y="1423"/>
                        <a:pt x="613" y="1424"/>
                        <a:pt x="613" y="1424"/>
                      </a:cubicBezTo>
                      <a:cubicBezTo>
                        <a:pt x="613" y="1424"/>
                        <a:pt x="613" y="1426"/>
                        <a:pt x="614" y="1428"/>
                      </a:cubicBezTo>
                      <a:cubicBezTo>
                        <a:pt x="614" y="1429"/>
                        <a:pt x="614" y="1430"/>
                        <a:pt x="615" y="1430"/>
                      </a:cubicBezTo>
                      <a:cubicBezTo>
                        <a:pt x="615" y="1431"/>
                        <a:pt x="615" y="1432"/>
                        <a:pt x="615" y="1432"/>
                      </a:cubicBezTo>
                      <a:cubicBezTo>
                        <a:pt x="615" y="1432"/>
                        <a:pt x="615" y="1433"/>
                        <a:pt x="615" y="1433"/>
                      </a:cubicBezTo>
                      <a:cubicBezTo>
                        <a:pt x="616" y="1434"/>
                        <a:pt x="616" y="1435"/>
                        <a:pt x="616" y="1436"/>
                      </a:cubicBezTo>
                      <a:cubicBezTo>
                        <a:pt x="616" y="1444"/>
                        <a:pt x="616" y="1444"/>
                        <a:pt x="616" y="1444"/>
                      </a:cubicBezTo>
                      <a:cubicBezTo>
                        <a:pt x="616" y="1444"/>
                        <a:pt x="616" y="1444"/>
                        <a:pt x="616" y="1444"/>
                      </a:cubicBezTo>
                      <a:cubicBezTo>
                        <a:pt x="617" y="1449"/>
                        <a:pt x="617" y="1449"/>
                        <a:pt x="617" y="1449"/>
                      </a:cubicBezTo>
                      <a:cubicBezTo>
                        <a:pt x="616" y="1449"/>
                        <a:pt x="616" y="1449"/>
                        <a:pt x="616" y="1449"/>
                      </a:cubicBezTo>
                      <a:cubicBezTo>
                        <a:pt x="616" y="1450"/>
                        <a:pt x="616" y="1450"/>
                        <a:pt x="616" y="1450"/>
                      </a:cubicBezTo>
                      <a:cubicBezTo>
                        <a:pt x="616" y="1450"/>
                        <a:pt x="616" y="1450"/>
                        <a:pt x="616" y="1450"/>
                      </a:cubicBezTo>
                      <a:cubicBezTo>
                        <a:pt x="615" y="1451"/>
                        <a:pt x="615" y="1451"/>
                        <a:pt x="615" y="1451"/>
                      </a:cubicBezTo>
                      <a:cubicBezTo>
                        <a:pt x="615" y="1460"/>
                        <a:pt x="615" y="1460"/>
                        <a:pt x="615" y="1460"/>
                      </a:cubicBezTo>
                      <a:cubicBezTo>
                        <a:pt x="615" y="1461"/>
                        <a:pt x="614" y="1463"/>
                        <a:pt x="614" y="1465"/>
                      </a:cubicBezTo>
                      <a:cubicBezTo>
                        <a:pt x="614" y="1466"/>
                        <a:pt x="615" y="1467"/>
                        <a:pt x="615" y="1468"/>
                      </a:cubicBezTo>
                      <a:cubicBezTo>
                        <a:pt x="615" y="1469"/>
                        <a:pt x="615" y="1470"/>
                        <a:pt x="615" y="1470"/>
                      </a:cubicBezTo>
                      <a:cubicBezTo>
                        <a:pt x="615" y="1471"/>
                        <a:pt x="616" y="1472"/>
                        <a:pt x="616" y="1473"/>
                      </a:cubicBezTo>
                      <a:cubicBezTo>
                        <a:pt x="616" y="1474"/>
                        <a:pt x="616" y="1475"/>
                        <a:pt x="616" y="1475"/>
                      </a:cubicBezTo>
                      <a:cubicBezTo>
                        <a:pt x="616" y="1481"/>
                        <a:pt x="616" y="1481"/>
                        <a:pt x="616" y="1481"/>
                      </a:cubicBezTo>
                      <a:cubicBezTo>
                        <a:pt x="616" y="1483"/>
                        <a:pt x="615" y="1485"/>
                        <a:pt x="615" y="1486"/>
                      </a:cubicBezTo>
                      <a:cubicBezTo>
                        <a:pt x="615" y="1486"/>
                        <a:pt x="615" y="1486"/>
                        <a:pt x="615" y="1486"/>
                      </a:cubicBezTo>
                      <a:cubicBezTo>
                        <a:pt x="614" y="1487"/>
                        <a:pt x="613" y="1487"/>
                        <a:pt x="612" y="1487"/>
                      </a:cubicBezTo>
                      <a:cubicBezTo>
                        <a:pt x="612" y="1487"/>
                        <a:pt x="611" y="1487"/>
                        <a:pt x="610" y="1486"/>
                      </a:cubicBezTo>
                      <a:cubicBezTo>
                        <a:pt x="610" y="1486"/>
                        <a:pt x="610" y="1486"/>
                        <a:pt x="610" y="1486"/>
                      </a:cubicBezTo>
                      <a:cubicBezTo>
                        <a:pt x="610" y="1485"/>
                        <a:pt x="610" y="1485"/>
                        <a:pt x="610" y="1485"/>
                      </a:cubicBezTo>
                      <a:cubicBezTo>
                        <a:pt x="609" y="1485"/>
                        <a:pt x="609" y="1485"/>
                        <a:pt x="609" y="1485"/>
                      </a:cubicBezTo>
                      <a:cubicBezTo>
                        <a:pt x="608" y="1485"/>
                        <a:pt x="608" y="1485"/>
                        <a:pt x="608" y="1485"/>
                      </a:cubicBezTo>
                      <a:cubicBezTo>
                        <a:pt x="603" y="1485"/>
                        <a:pt x="603" y="1485"/>
                        <a:pt x="603" y="1485"/>
                      </a:cubicBezTo>
                      <a:cubicBezTo>
                        <a:pt x="605" y="1487"/>
                        <a:pt x="605" y="1487"/>
                        <a:pt x="605" y="1487"/>
                      </a:cubicBezTo>
                      <a:cubicBezTo>
                        <a:pt x="606" y="1487"/>
                        <a:pt x="606" y="1487"/>
                        <a:pt x="606" y="1488"/>
                      </a:cubicBezTo>
                      <a:cubicBezTo>
                        <a:pt x="605" y="1488"/>
                        <a:pt x="605" y="1488"/>
                        <a:pt x="605" y="1488"/>
                      </a:cubicBezTo>
                      <a:cubicBezTo>
                        <a:pt x="604" y="1488"/>
                        <a:pt x="604" y="1488"/>
                        <a:pt x="604" y="1488"/>
                      </a:cubicBezTo>
                      <a:cubicBezTo>
                        <a:pt x="603" y="1488"/>
                        <a:pt x="602" y="1488"/>
                        <a:pt x="601" y="1487"/>
                      </a:cubicBezTo>
                      <a:cubicBezTo>
                        <a:pt x="601" y="1487"/>
                        <a:pt x="601" y="1487"/>
                        <a:pt x="601" y="1487"/>
                      </a:cubicBezTo>
                      <a:cubicBezTo>
                        <a:pt x="601" y="1487"/>
                        <a:pt x="601" y="1487"/>
                        <a:pt x="601" y="1487"/>
                      </a:cubicBezTo>
                      <a:cubicBezTo>
                        <a:pt x="600" y="1486"/>
                        <a:pt x="599" y="1486"/>
                        <a:pt x="598" y="1485"/>
                      </a:cubicBezTo>
                      <a:cubicBezTo>
                        <a:pt x="598" y="1485"/>
                        <a:pt x="598" y="1485"/>
                        <a:pt x="598" y="1485"/>
                      </a:cubicBezTo>
                      <a:cubicBezTo>
                        <a:pt x="597" y="1485"/>
                        <a:pt x="597" y="1485"/>
                        <a:pt x="597" y="1485"/>
                      </a:cubicBezTo>
                      <a:cubicBezTo>
                        <a:pt x="597" y="1484"/>
                        <a:pt x="596" y="1484"/>
                        <a:pt x="596" y="1484"/>
                      </a:cubicBezTo>
                      <a:cubicBezTo>
                        <a:pt x="595" y="1483"/>
                        <a:pt x="595" y="1483"/>
                        <a:pt x="595" y="1483"/>
                      </a:cubicBezTo>
                      <a:cubicBezTo>
                        <a:pt x="594" y="1484"/>
                        <a:pt x="594" y="1484"/>
                        <a:pt x="594" y="1484"/>
                      </a:cubicBezTo>
                      <a:cubicBezTo>
                        <a:pt x="593" y="1485"/>
                        <a:pt x="593" y="1485"/>
                        <a:pt x="591" y="1485"/>
                      </a:cubicBezTo>
                      <a:cubicBezTo>
                        <a:pt x="589" y="1485"/>
                        <a:pt x="588" y="1485"/>
                        <a:pt x="587" y="1486"/>
                      </a:cubicBezTo>
                      <a:cubicBezTo>
                        <a:pt x="585" y="1486"/>
                        <a:pt x="584" y="1487"/>
                        <a:pt x="584" y="1488"/>
                      </a:cubicBezTo>
                      <a:cubicBezTo>
                        <a:pt x="583" y="1488"/>
                        <a:pt x="583" y="1488"/>
                        <a:pt x="583" y="1488"/>
                      </a:cubicBezTo>
                      <a:cubicBezTo>
                        <a:pt x="583" y="1489"/>
                        <a:pt x="583" y="1489"/>
                        <a:pt x="583" y="1489"/>
                      </a:cubicBezTo>
                      <a:cubicBezTo>
                        <a:pt x="583" y="1490"/>
                        <a:pt x="582" y="1492"/>
                        <a:pt x="581" y="1493"/>
                      </a:cubicBezTo>
                      <a:cubicBezTo>
                        <a:pt x="581" y="1493"/>
                        <a:pt x="581" y="1493"/>
                        <a:pt x="581" y="1493"/>
                      </a:cubicBezTo>
                      <a:cubicBezTo>
                        <a:pt x="581" y="1493"/>
                        <a:pt x="581" y="1493"/>
                        <a:pt x="581" y="1493"/>
                      </a:cubicBezTo>
                      <a:cubicBezTo>
                        <a:pt x="581" y="1494"/>
                        <a:pt x="581" y="1494"/>
                        <a:pt x="580" y="1494"/>
                      </a:cubicBezTo>
                      <a:cubicBezTo>
                        <a:pt x="580" y="1495"/>
                        <a:pt x="580" y="1496"/>
                        <a:pt x="580" y="1496"/>
                      </a:cubicBezTo>
                      <a:cubicBezTo>
                        <a:pt x="580" y="1498"/>
                        <a:pt x="580" y="1500"/>
                        <a:pt x="579" y="1501"/>
                      </a:cubicBezTo>
                      <a:cubicBezTo>
                        <a:pt x="579" y="1502"/>
                        <a:pt x="579" y="1502"/>
                        <a:pt x="578" y="1503"/>
                      </a:cubicBezTo>
                      <a:cubicBezTo>
                        <a:pt x="578" y="1505"/>
                        <a:pt x="577" y="1506"/>
                        <a:pt x="577" y="1506"/>
                      </a:cubicBezTo>
                      <a:cubicBezTo>
                        <a:pt x="576" y="1507"/>
                        <a:pt x="576" y="1507"/>
                        <a:pt x="576" y="1507"/>
                      </a:cubicBezTo>
                      <a:cubicBezTo>
                        <a:pt x="576" y="1507"/>
                        <a:pt x="576" y="1507"/>
                        <a:pt x="576" y="1507"/>
                      </a:cubicBezTo>
                      <a:cubicBezTo>
                        <a:pt x="576" y="1508"/>
                        <a:pt x="574" y="1510"/>
                        <a:pt x="572" y="1512"/>
                      </a:cubicBezTo>
                      <a:cubicBezTo>
                        <a:pt x="572" y="1512"/>
                        <a:pt x="572" y="1512"/>
                        <a:pt x="572" y="1512"/>
                      </a:cubicBezTo>
                      <a:cubicBezTo>
                        <a:pt x="572" y="1512"/>
                        <a:pt x="572" y="1512"/>
                        <a:pt x="572" y="1512"/>
                      </a:cubicBezTo>
                      <a:cubicBezTo>
                        <a:pt x="571" y="1513"/>
                        <a:pt x="570" y="1516"/>
                        <a:pt x="568" y="1518"/>
                      </a:cubicBezTo>
                      <a:cubicBezTo>
                        <a:pt x="566" y="1519"/>
                        <a:pt x="564" y="1521"/>
                        <a:pt x="564" y="1523"/>
                      </a:cubicBezTo>
                      <a:cubicBezTo>
                        <a:pt x="564" y="1523"/>
                        <a:pt x="563" y="1524"/>
                        <a:pt x="562" y="1526"/>
                      </a:cubicBezTo>
                      <a:cubicBezTo>
                        <a:pt x="562" y="1527"/>
                        <a:pt x="562" y="1527"/>
                        <a:pt x="562" y="1528"/>
                      </a:cubicBezTo>
                      <a:cubicBezTo>
                        <a:pt x="561" y="1530"/>
                        <a:pt x="560" y="1532"/>
                        <a:pt x="560" y="1534"/>
                      </a:cubicBezTo>
                      <a:cubicBezTo>
                        <a:pt x="560" y="1535"/>
                        <a:pt x="561" y="1537"/>
                        <a:pt x="562" y="1538"/>
                      </a:cubicBezTo>
                      <a:cubicBezTo>
                        <a:pt x="563" y="1538"/>
                        <a:pt x="563" y="1538"/>
                        <a:pt x="563" y="1538"/>
                      </a:cubicBezTo>
                      <a:cubicBezTo>
                        <a:pt x="563" y="1538"/>
                        <a:pt x="563" y="1538"/>
                        <a:pt x="563" y="1538"/>
                      </a:cubicBezTo>
                      <a:cubicBezTo>
                        <a:pt x="563" y="1538"/>
                        <a:pt x="564" y="1539"/>
                        <a:pt x="566" y="1540"/>
                      </a:cubicBezTo>
                      <a:cubicBezTo>
                        <a:pt x="567" y="1540"/>
                        <a:pt x="567" y="1540"/>
                        <a:pt x="568" y="1541"/>
                      </a:cubicBezTo>
                      <a:cubicBezTo>
                        <a:pt x="570" y="1541"/>
                        <a:pt x="572" y="1542"/>
                        <a:pt x="574" y="1542"/>
                      </a:cubicBezTo>
                      <a:cubicBezTo>
                        <a:pt x="581" y="1542"/>
                        <a:pt x="581" y="1542"/>
                        <a:pt x="581" y="1542"/>
                      </a:cubicBezTo>
                      <a:cubicBezTo>
                        <a:pt x="583" y="1542"/>
                        <a:pt x="584" y="1542"/>
                        <a:pt x="585" y="1543"/>
                      </a:cubicBezTo>
                      <a:cubicBezTo>
                        <a:pt x="587" y="1543"/>
                        <a:pt x="587" y="1543"/>
                        <a:pt x="587" y="1543"/>
                      </a:cubicBezTo>
                      <a:cubicBezTo>
                        <a:pt x="586" y="1544"/>
                        <a:pt x="586" y="1544"/>
                        <a:pt x="586" y="1544"/>
                      </a:cubicBezTo>
                      <a:cubicBezTo>
                        <a:pt x="586" y="1544"/>
                        <a:pt x="586" y="1544"/>
                        <a:pt x="586" y="1544"/>
                      </a:cubicBezTo>
                      <a:cubicBezTo>
                        <a:pt x="586" y="1544"/>
                        <a:pt x="586" y="1544"/>
                        <a:pt x="586" y="1544"/>
                      </a:cubicBezTo>
                      <a:cubicBezTo>
                        <a:pt x="587" y="1545"/>
                        <a:pt x="588" y="1546"/>
                        <a:pt x="589" y="1547"/>
                      </a:cubicBezTo>
                      <a:cubicBezTo>
                        <a:pt x="589" y="1547"/>
                        <a:pt x="589" y="1547"/>
                        <a:pt x="589" y="1547"/>
                      </a:cubicBezTo>
                      <a:cubicBezTo>
                        <a:pt x="589" y="1547"/>
                        <a:pt x="589" y="1547"/>
                        <a:pt x="589" y="1547"/>
                      </a:cubicBezTo>
                      <a:cubicBezTo>
                        <a:pt x="589" y="1548"/>
                        <a:pt x="590" y="1549"/>
                        <a:pt x="590" y="1550"/>
                      </a:cubicBezTo>
                      <a:cubicBezTo>
                        <a:pt x="590" y="1552"/>
                        <a:pt x="590" y="1552"/>
                        <a:pt x="590" y="1552"/>
                      </a:cubicBezTo>
                      <a:cubicBezTo>
                        <a:pt x="589" y="1552"/>
                        <a:pt x="588" y="1551"/>
                        <a:pt x="587" y="1550"/>
                      </a:cubicBezTo>
                      <a:cubicBezTo>
                        <a:pt x="587" y="1550"/>
                        <a:pt x="587" y="1550"/>
                        <a:pt x="587" y="1550"/>
                      </a:cubicBezTo>
                      <a:cubicBezTo>
                        <a:pt x="586" y="1550"/>
                        <a:pt x="586" y="1550"/>
                        <a:pt x="586" y="1550"/>
                      </a:cubicBezTo>
                      <a:cubicBezTo>
                        <a:pt x="586" y="1550"/>
                        <a:pt x="585" y="1549"/>
                        <a:pt x="585" y="1549"/>
                      </a:cubicBezTo>
                      <a:cubicBezTo>
                        <a:pt x="584" y="1549"/>
                        <a:pt x="583" y="1548"/>
                        <a:pt x="582" y="1548"/>
                      </a:cubicBezTo>
                      <a:cubicBezTo>
                        <a:pt x="581" y="1548"/>
                        <a:pt x="581" y="1548"/>
                        <a:pt x="581" y="1548"/>
                      </a:cubicBezTo>
                      <a:cubicBezTo>
                        <a:pt x="581" y="1548"/>
                        <a:pt x="581" y="1548"/>
                        <a:pt x="581" y="1548"/>
                      </a:cubicBezTo>
                      <a:cubicBezTo>
                        <a:pt x="581" y="1547"/>
                        <a:pt x="578" y="1546"/>
                        <a:pt x="576" y="1546"/>
                      </a:cubicBezTo>
                      <a:cubicBezTo>
                        <a:pt x="575" y="1546"/>
                        <a:pt x="573" y="1546"/>
                        <a:pt x="571" y="1546"/>
                      </a:cubicBezTo>
                      <a:cubicBezTo>
                        <a:pt x="570" y="1546"/>
                        <a:pt x="560" y="1546"/>
                        <a:pt x="560" y="1546"/>
                      </a:cubicBezTo>
                      <a:cubicBezTo>
                        <a:pt x="560" y="1546"/>
                        <a:pt x="560" y="1546"/>
                        <a:pt x="560" y="1546"/>
                      </a:cubicBezTo>
                      <a:cubicBezTo>
                        <a:pt x="560" y="1546"/>
                        <a:pt x="560" y="1546"/>
                        <a:pt x="560" y="1546"/>
                      </a:cubicBezTo>
                      <a:cubicBezTo>
                        <a:pt x="559" y="1546"/>
                        <a:pt x="557" y="1547"/>
                        <a:pt x="555" y="1547"/>
                      </a:cubicBezTo>
                      <a:cubicBezTo>
                        <a:pt x="553" y="1548"/>
                        <a:pt x="552" y="1548"/>
                        <a:pt x="550" y="1549"/>
                      </a:cubicBezTo>
                      <a:cubicBezTo>
                        <a:pt x="550" y="1549"/>
                        <a:pt x="549" y="1549"/>
                        <a:pt x="548" y="1549"/>
                      </a:cubicBezTo>
                      <a:cubicBezTo>
                        <a:pt x="545" y="1550"/>
                        <a:pt x="544" y="1551"/>
                        <a:pt x="543" y="1551"/>
                      </a:cubicBezTo>
                      <a:cubicBezTo>
                        <a:pt x="542" y="1552"/>
                        <a:pt x="541" y="1552"/>
                        <a:pt x="540" y="1553"/>
                      </a:cubicBezTo>
                      <a:cubicBezTo>
                        <a:pt x="539" y="1553"/>
                        <a:pt x="538" y="1554"/>
                        <a:pt x="537" y="1554"/>
                      </a:cubicBezTo>
                      <a:cubicBezTo>
                        <a:pt x="535" y="1554"/>
                        <a:pt x="531" y="1555"/>
                        <a:pt x="528" y="1556"/>
                      </a:cubicBezTo>
                      <a:cubicBezTo>
                        <a:pt x="526" y="1557"/>
                        <a:pt x="523" y="1558"/>
                        <a:pt x="521" y="1560"/>
                      </a:cubicBezTo>
                      <a:cubicBezTo>
                        <a:pt x="520" y="1561"/>
                        <a:pt x="519" y="1562"/>
                        <a:pt x="518" y="1564"/>
                      </a:cubicBezTo>
                      <a:cubicBezTo>
                        <a:pt x="517" y="1565"/>
                        <a:pt x="516" y="1566"/>
                        <a:pt x="516" y="1567"/>
                      </a:cubicBezTo>
                      <a:cubicBezTo>
                        <a:pt x="515" y="1567"/>
                        <a:pt x="515" y="1567"/>
                        <a:pt x="515" y="1567"/>
                      </a:cubicBezTo>
                      <a:cubicBezTo>
                        <a:pt x="515" y="1568"/>
                        <a:pt x="515" y="1568"/>
                        <a:pt x="515" y="1568"/>
                      </a:cubicBezTo>
                      <a:cubicBezTo>
                        <a:pt x="515" y="1568"/>
                        <a:pt x="515" y="1570"/>
                        <a:pt x="515" y="1572"/>
                      </a:cubicBezTo>
                      <a:cubicBezTo>
                        <a:pt x="515" y="1572"/>
                        <a:pt x="515" y="1572"/>
                        <a:pt x="515" y="1572"/>
                      </a:cubicBezTo>
                      <a:cubicBezTo>
                        <a:pt x="515" y="1572"/>
                        <a:pt x="515" y="1572"/>
                        <a:pt x="515" y="1572"/>
                      </a:cubicBezTo>
                      <a:cubicBezTo>
                        <a:pt x="515" y="1573"/>
                        <a:pt x="515" y="1575"/>
                        <a:pt x="513" y="1577"/>
                      </a:cubicBezTo>
                      <a:cubicBezTo>
                        <a:pt x="512" y="1578"/>
                        <a:pt x="511" y="1579"/>
                        <a:pt x="511" y="1580"/>
                      </a:cubicBezTo>
                      <a:cubicBezTo>
                        <a:pt x="511" y="1580"/>
                        <a:pt x="511" y="1580"/>
                        <a:pt x="511" y="1580"/>
                      </a:cubicBezTo>
                      <a:cubicBezTo>
                        <a:pt x="511" y="1581"/>
                        <a:pt x="511" y="1581"/>
                        <a:pt x="511" y="1581"/>
                      </a:cubicBezTo>
                      <a:cubicBezTo>
                        <a:pt x="512" y="1582"/>
                        <a:pt x="512" y="1584"/>
                        <a:pt x="512" y="1586"/>
                      </a:cubicBezTo>
                      <a:cubicBezTo>
                        <a:pt x="512" y="1588"/>
                        <a:pt x="511" y="1591"/>
                        <a:pt x="510" y="1593"/>
                      </a:cubicBezTo>
                      <a:cubicBezTo>
                        <a:pt x="508" y="1595"/>
                        <a:pt x="505" y="1596"/>
                        <a:pt x="503" y="1597"/>
                      </a:cubicBezTo>
                      <a:cubicBezTo>
                        <a:pt x="503" y="1597"/>
                        <a:pt x="503" y="1597"/>
                        <a:pt x="503" y="1597"/>
                      </a:cubicBezTo>
                      <a:cubicBezTo>
                        <a:pt x="503" y="1597"/>
                        <a:pt x="503" y="1597"/>
                        <a:pt x="503" y="1597"/>
                      </a:cubicBezTo>
                      <a:cubicBezTo>
                        <a:pt x="503" y="1598"/>
                        <a:pt x="501" y="1599"/>
                        <a:pt x="500" y="1599"/>
                      </a:cubicBezTo>
                      <a:cubicBezTo>
                        <a:pt x="499" y="1600"/>
                        <a:pt x="497" y="1601"/>
                        <a:pt x="496" y="1602"/>
                      </a:cubicBezTo>
                      <a:cubicBezTo>
                        <a:pt x="493" y="1604"/>
                        <a:pt x="491" y="1605"/>
                        <a:pt x="490" y="1606"/>
                      </a:cubicBezTo>
                      <a:cubicBezTo>
                        <a:pt x="489" y="1606"/>
                        <a:pt x="488" y="1607"/>
                        <a:pt x="487" y="1607"/>
                      </a:cubicBezTo>
                      <a:cubicBezTo>
                        <a:pt x="486" y="1608"/>
                        <a:pt x="485" y="1608"/>
                        <a:pt x="484" y="1609"/>
                      </a:cubicBezTo>
                      <a:cubicBezTo>
                        <a:pt x="482" y="1609"/>
                        <a:pt x="481" y="1609"/>
                        <a:pt x="479" y="1610"/>
                      </a:cubicBezTo>
                      <a:cubicBezTo>
                        <a:pt x="479" y="1610"/>
                        <a:pt x="479" y="1610"/>
                        <a:pt x="479" y="1610"/>
                      </a:cubicBezTo>
                      <a:cubicBezTo>
                        <a:pt x="478" y="1611"/>
                        <a:pt x="478" y="1611"/>
                        <a:pt x="478" y="1611"/>
                      </a:cubicBezTo>
                      <a:cubicBezTo>
                        <a:pt x="477" y="1612"/>
                        <a:pt x="475" y="1612"/>
                        <a:pt x="472" y="1612"/>
                      </a:cubicBezTo>
                      <a:close/>
                    </a:path>
                  </a:pathLst>
                </a:custGeom>
                <a:solidFill>
                  <a:schemeClr val="tx1">
                    <a:alpha val="23137"/>
                  </a:schemeClr>
                </a:solidFill>
                <a:ln w="9525">
                  <a:solidFill>
                    <a:srgbClr val="FFFFFF">
                      <a:alpha val="70980"/>
                    </a:srgbClr>
                  </a:solidFill>
                  <a:prstDash val="sysDot"/>
                  <a:round/>
                  <a:headEn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black"/>
                    </a:solidFill>
                    <a:effectLst/>
                    <a:uLnTx/>
                    <a:uFillTx/>
                    <a:latin typeface="+mj-lt"/>
                    <a:ea typeface="+mn-ea"/>
                    <a:cs typeface="+mn-cs"/>
                  </a:endParaRPr>
                </a:p>
              </p:txBody>
            </p:sp>
            <p:sp>
              <p:nvSpPr>
                <p:cNvPr id="11" name="Freeform 5">
                  <a:extLst>
                    <a:ext uri="{FF2B5EF4-FFF2-40B4-BE49-F238E27FC236}">
                      <a16:creationId xmlns:a16="http://schemas.microsoft.com/office/drawing/2014/main" id="{E02A463C-558A-AC46-10A8-CEC74C765AAB}"/>
                    </a:ext>
                  </a:extLst>
                </p:cNvPr>
                <p:cNvSpPr>
                  <a:spLocks/>
                </p:cNvSpPr>
                <p:nvPr/>
              </p:nvSpPr>
              <p:spPr bwMode="auto">
                <a:xfrm>
                  <a:off x="4150979" y="2246476"/>
                  <a:ext cx="52457" cy="50513"/>
                </a:xfrm>
                <a:custGeom>
                  <a:avLst/>
                  <a:gdLst/>
                  <a:ahLst/>
                  <a:cxnLst>
                    <a:cxn ang="0">
                      <a:pos x="8" y="1"/>
                    </a:cxn>
                    <a:cxn ang="0">
                      <a:pos x="4" y="6"/>
                    </a:cxn>
                    <a:cxn ang="0">
                      <a:pos x="2" y="10"/>
                    </a:cxn>
                    <a:cxn ang="0">
                      <a:pos x="1" y="14"/>
                    </a:cxn>
                    <a:cxn ang="0">
                      <a:pos x="1" y="18"/>
                    </a:cxn>
                    <a:cxn ang="0">
                      <a:pos x="7" y="20"/>
                    </a:cxn>
                    <a:cxn ang="0">
                      <a:pos x="14" y="22"/>
                    </a:cxn>
                    <a:cxn ang="0">
                      <a:pos x="20" y="20"/>
                    </a:cxn>
                    <a:cxn ang="0">
                      <a:pos x="23" y="18"/>
                    </a:cxn>
                    <a:cxn ang="0">
                      <a:pos x="23" y="13"/>
                    </a:cxn>
                    <a:cxn ang="0">
                      <a:pos x="22" y="4"/>
                    </a:cxn>
                    <a:cxn ang="0">
                      <a:pos x="20" y="2"/>
                    </a:cxn>
                    <a:cxn ang="0">
                      <a:pos x="15" y="1"/>
                    </a:cxn>
                    <a:cxn ang="0">
                      <a:pos x="8" y="1"/>
                    </a:cxn>
                  </a:cxnLst>
                  <a:rect l="0" t="0" r="r" b="b"/>
                  <a:pathLst>
                    <a:path w="23" h="22">
                      <a:moveTo>
                        <a:pt x="8" y="1"/>
                      </a:moveTo>
                      <a:cubicBezTo>
                        <a:pt x="7" y="2"/>
                        <a:pt x="5" y="4"/>
                        <a:pt x="4" y="6"/>
                      </a:cubicBezTo>
                      <a:cubicBezTo>
                        <a:pt x="4" y="6"/>
                        <a:pt x="3" y="9"/>
                        <a:pt x="2" y="10"/>
                      </a:cubicBezTo>
                      <a:cubicBezTo>
                        <a:pt x="2" y="12"/>
                        <a:pt x="1" y="13"/>
                        <a:pt x="1" y="14"/>
                      </a:cubicBezTo>
                      <a:cubicBezTo>
                        <a:pt x="0" y="16"/>
                        <a:pt x="0" y="18"/>
                        <a:pt x="1" y="18"/>
                      </a:cubicBezTo>
                      <a:cubicBezTo>
                        <a:pt x="2" y="19"/>
                        <a:pt x="4" y="20"/>
                        <a:pt x="7" y="20"/>
                      </a:cubicBezTo>
                      <a:cubicBezTo>
                        <a:pt x="9" y="21"/>
                        <a:pt x="12" y="22"/>
                        <a:pt x="14" y="22"/>
                      </a:cubicBezTo>
                      <a:cubicBezTo>
                        <a:pt x="17" y="22"/>
                        <a:pt x="20" y="21"/>
                        <a:pt x="20" y="20"/>
                      </a:cubicBezTo>
                      <a:cubicBezTo>
                        <a:pt x="22" y="19"/>
                        <a:pt x="23" y="18"/>
                        <a:pt x="23" y="18"/>
                      </a:cubicBezTo>
                      <a:cubicBezTo>
                        <a:pt x="23" y="18"/>
                        <a:pt x="23" y="15"/>
                        <a:pt x="23" y="13"/>
                      </a:cubicBezTo>
                      <a:cubicBezTo>
                        <a:pt x="23" y="9"/>
                        <a:pt x="23" y="6"/>
                        <a:pt x="22" y="4"/>
                      </a:cubicBezTo>
                      <a:cubicBezTo>
                        <a:pt x="21" y="3"/>
                        <a:pt x="20" y="2"/>
                        <a:pt x="20" y="2"/>
                      </a:cubicBezTo>
                      <a:cubicBezTo>
                        <a:pt x="20" y="2"/>
                        <a:pt x="18" y="1"/>
                        <a:pt x="15" y="1"/>
                      </a:cubicBezTo>
                      <a:cubicBezTo>
                        <a:pt x="12" y="0"/>
                        <a:pt x="9" y="0"/>
                        <a:pt x="8" y="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12" name="Freeform 6">
                  <a:extLst>
                    <a:ext uri="{FF2B5EF4-FFF2-40B4-BE49-F238E27FC236}">
                      <a16:creationId xmlns:a16="http://schemas.microsoft.com/office/drawing/2014/main" id="{1D16A3A1-FC8A-6943-1D2E-598454FD4374}"/>
                    </a:ext>
                  </a:extLst>
                </p:cNvPr>
                <p:cNvSpPr>
                  <a:spLocks/>
                </p:cNvSpPr>
                <p:nvPr/>
              </p:nvSpPr>
              <p:spPr bwMode="auto">
                <a:xfrm>
                  <a:off x="3734240" y="3556920"/>
                  <a:ext cx="584793" cy="876219"/>
                </a:xfrm>
                <a:custGeom>
                  <a:avLst/>
                  <a:gdLst/>
                  <a:ahLst/>
                  <a:cxnLst>
                    <a:cxn ang="0">
                      <a:pos x="62" y="325"/>
                    </a:cxn>
                    <a:cxn ang="0">
                      <a:pos x="74" y="345"/>
                    </a:cxn>
                    <a:cxn ang="0">
                      <a:pos x="100" y="362"/>
                    </a:cxn>
                    <a:cxn ang="0">
                      <a:pos x="116" y="369"/>
                    </a:cxn>
                    <a:cxn ang="0">
                      <a:pos x="135" y="377"/>
                    </a:cxn>
                    <a:cxn ang="0">
                      <a:pos x="157" y="371"/>
                    </a:cxn>
                    <a:cxn ang="0">
                      <a:pos x="187" y="368"/>
                    </a:cxn>
                    <a:cxn ang="0">
                      <a:pos x="204" y="353"/>
                    </a:cxn>
                    <a:cxn ang="0">
                      <a:pos x="189" y="346"/>
                    </a:cxn>
                    <a:cxn ang="0">
                      <a:pos x="198" y="323"/>
                    </a:cxn>
                    <a:cxn ang="0">
                      <a:pos x="218" y="314"/>
                    </a:cxn>
                    <a:cxn ang="0">
                      <a:pos x="238" y="316"/>
                    </a:cxn>
                    <a:cxn ang="0">
                      <a:pos x="248" y="307"/>
                    </a:cxn>
                    <a:cxn ang="0">
                      <a:pos x="251" y="286"/>
                    </a:cxn>
                    <a:cxn ang="0">
                      <a:pos x="240" y="271"/>
                    </a:cxn>
                    <a:cxn ang="0">
                      <a:pos x="223" y="256"/>
                    </a:cxn>
                    <a:cxn ang="0">
                      <a:pos x="206" y="260"/>
                    </a:cxn>
                    <a:cxn ang="0">
                      <a:pos x="189" y="260"/>
                    </a:cxn>
                    <a:cxn ang="0">
                      <a:pos x="167" y="261"/>
                    </a:cxn>
                    <a:cxn ang="0">
                      <a:pos x="161" y="246"/>
                    </a:cxn>
                    <a:cxn ang="0">
                      <a:pos x="173" y="247"/>
                    </a:cxn>
                    <a:cxn ang="0">
                      <a:pos x="186" y="243"/>
                    </a:cxn>
                    <a:cxn ang="0">
                      <a:pos x="183" y="232"/>
                    </a:cxn>
                    <a:cxn ang="0">
                      <a:pos x="160" y="230"/>
                    </a:cxn>
                    <a:cxn ang="0">
                      <a:pos x="152" y="209"/>
                    </a:cxn>
                    <a:cxn ang="0">
                      <a:pos x="156" y="190"/>
                    </a:cxn>
                    <a:cxn ang="0">
                      <a:pos x="174" y="178"/>
                    </a:cxn>
                    <a:cxn ang="0">
                      <a:pos x="172" y="155"/>
                    </a:cxn>
                    <a:cxn ang="0">
                      <a:pos x="184" y="141"/>
                    </a:cxn>
                    <a:cxn ang="0">
                      <a:pos x="196" y="124"/>
                    </a:cxn>
                    <a:cxn ang="0">
                      <a:pos x="193" y="100"/>
                    </a:cxn>
                    <a:cxn ang="0">
                      <a:pos x="194" y="68"/>
                    </a:cxn>
                    <a:cxn ang="0">
                      <a:pos x="202" y="50"/>
                    </a:cxn>
                    <a:cxn ang="0">
                      <a:pos x="207" y="29"/>
                    </a:cxn>
                    <a:cxn ang="0">
                      <a:pos x="199" y="10"/>
                    </a:cxn>
                    <a:cxn ang="0">
                      <a:pos x="184" y="7"/>
                    </a:cxn>
                    <a:cxn ang="0">
                      <a:pos x="166" y="27"/>
                    </a:cxn>
                    <a:cxn ang="0">
                      <a:pos x="154" y="39"/>
                    </a:cxn>
                    <a:cxn ang="0">
                      <a:pos x="134" y="52"/>
                    </a:cxn>
                    <a:cxn ang="0">
                      <a:pos x="114" y="62"/>
                    </a:cxn>
                    <a:cxn ang="0">
                      <a:pos x="91" y="61"/>
                    </a:cxn>
                    <a:cxn ang="0">
                      <a:pos x="89" y="82"/>
                    </a:cxn>
                    <a:cxn ang="0">
                      <a:pos x="64" y="85"/>
                    </a:cxn>
                    <a:cxn ang="0">
                      <a:pos x="43" y="96"/>
                    </a:cxn>
                    <a:cxn ang="0">
                      <a:pos x="17" y="109"/>
                    </a:cxn>
                    <a:cxn ang="0">
                      <a:pos x="23" y="136"/>
                    </a:cxn>
                    <a:cxn ang="0">
                      <a:pos x="9" y="148"/>
                    </a:cxn>
                    <a:cxn ang="0">
                      <a:pos x="13" y="169"/>
                    </a:cxn>
                    <a:cxn ang="0">
                      <a:pos x="3" y="194"/>
                    </a:cxn>
                    <a:cxn ang="0">
                      <a:pos x="3" y="205"/>
                    </a:cxn>
                    <a:cxn ang="0">
                      <a:pos x="13" y="218"/>
                    </a:cxn>
                    <a:cxn ang="0">
                      <a:pos x="19" y="245"/>
                    </a:cxn>
                    <a:cxn ang="0">
                      <a:pos x="27" y="266"/>
                    </a:cxn>
                    <a:cxn ang="0">
                      <a:pos x="28" y="283"/>
                    </a:cxn>
                    <a:cxn ang="0">
                      <a:pos x="40" y="315"/>
                    </a:cxn>
                  </a:cxnLst>
                  <a:rect l="0" t="0" r="r" b="b"/>
                  <a:pathLst>
                    <a:path w="254" h="381">
                      <a:moveTo>
                        <a:pt x="46" y="317"/>
                      </a:moveTo>
                      <a:cubicBezTo>
                        <a:pt x="47" y="317"/>
                        <a:pt x="48" y="319"/>
                        <a:pt x="49" y="319"/>
                      </a:cubicBezTo>
                      <a:cubicBezTo>
                        <a:pt x="51" y="319"/>
                        <a:pt x="53" y="321"/>
                        <a:pt x="53" y="322"/>
                      </a:cubicBezTo>
                      <a:cubicBezTo>
                        <a:pt x="53" y="322"/>
                        <a:pt x="55" y="323"/>
                        <a:pt x="57" y="323"/>
                      </a:cubicBezTo>
                      <a:cubicBezTo>
                        <a:pt x="59" y="323"/>
                        <a:pt x="62" y="324"/>
                        <a:pt x="62" y="325"/>
                      </a:cubicBezTo>
                      <a:cubicBezTo>
                        <a:pt x="62" y="327"/>
                        <a:pt x="64" y="328"/>
                        <a:pt x="65" y="329"/>
                      </a:cubicBezTo>
                      <a:cubicBezTo>
                        <a:pt x="66" y="330"/>
                        <a:pt x="66" y="332"/>
                        <a:pt x="66" y="333"/>
                      </a:cubicBezTo>
                      <a:cubicBezTo>
                        <a:pt x="66" y="335"/>
                        <a:pt x="67" y="338"/>
                        <a:pt x="67" y="338"/>
                      </a:cubicBezTo>
                      <a:cubicBezTo>
                        <a:pt x="67" y="338"/>
                        <a:pt x="69" y="340"/>
                        <a:pt x="70" y="341"/>
                      </a:cubicBezTo>
                      <a:cubicBezTo>
                        <a:pt x="71" y="342"/>
                        <a:pt x="73" y="344"/>
                        <a:pt x="74" y="345"/>
                      </a:cubicBezTo>
                      <a:cubicBezTo>
                        <a:pt x="75" y="346"/>
                        <a:pt x="76" y="348"/>
                        <a:pt x="78" y="349"/>
                      </a:cubicBezTo>
                      <a:cubicBezTo>
                        <a:pt x="80" y="350"/>
                        <a:pt x="83" y="352"/>
                        <a:pt x="84" y="352"/>
                      </a:cubicBezTo>
                      <a:cubicBezTo>
                        <a:pt x="85" y="352"/>
                        <a:pt x="88" y="355"/>
                        <a:pt x="89" y="357"/>
                      </a:cubicBezTo>
                      <a:cubicBezTo>
                        <a:pt x="91" y="358"/>
                        <a:pt x="93" y="361"/>
                        <a:pt x="93" y="361"/>
                      </a:cubicBezTo>
                      <a:cubicBezTo>
                        <a:pt x="95" y="361"/>
                        <a:pt x="98" y="362"/>
                        <a:pt x="100" y="362"/>
                      </a:cubicBezTo>
                      <a:cubicBezTo>
                        <a:pt x="102" y="363"/>
                        <a:pt x="104" y="363"/>
                        <a:pt x="106" y="362"/>
                      </a:cubicBezTo>
                      <a:cubicBezTo>
                        <a:pt x="107" y="362"/>
                        <a:pt x="109" y="362"/>
                        <a:pt x="109" y="363"/>
                      </a:cubicBezTo>
                      <a:cubicBezTo>
                        <a:pt x="109" y="364"/>
                        <a:pt x="110" y="364"/>
                        <a:pt x="110" y="365"/>
                      </a:cubicBezTo>
                      <a:cubicBezTo>
                        <a:pt x="111" y="366"/>
                        <a:pt x="113" y="367"/>
                        <a:pt x="113" y="368"/>
                      </a:cubicBezTo>
                      <a:cubicBezTo>
                        <a:pt x="113" y="369"/>
                        <a:pt x="115" y="369"/>
                        <a:pt x="116" y="369"/>
                      </a:cubicBezTo>
                      <a:cubicBezTo>
                        <a:pt x="117" y="370"/>
                        <a:pt x="119" y="371"/>
                        <a:pt x="119" y="371"/>
                      </a:cubicBezTo>
                      <a:cubicBezTo>
                        <a:pt x="119" y="372"/>
                        <a:pt x="121" y="373"/>
                        <a:pt x="123" y="373"/>
                      </a:cubicBezTo>
                      <a:cubicBezTo>
                        <a:pt x="124" y="373"/>
                        <a:pt x="126" y="374"/>
                        <a:pt x="127" y="376"/>
                      </a:cubicBezTo>
                      <a:cubicBezTo>
                        <a:pt x="128" y="377"/>
                        <a:pt x="129" y="377"/>
                        <a:pt x="130" y="377"/>
                      </a:cubicBezTo>
                      <a:cubicBezTo>
                        <a:pt x="132" y="376"/>
                        <a:pt x="134" y="377"/>
                        <a:pt x="135" y="377"/>
                      </a:cubicBezTo>
                      <a:cubicBezTo>
                        <a:pt x="136" y="378"/>
                        <a:pt x="137" y="380"/>
                        <a:pt x="139" y="380"/>
                      </a:cubicBezTo>
                      <a:cubicBezTo>
                        <a:pt x="141" y="380"/>
                        <a:pt x="144" y="381"/>
                        <a:pt x="144" y="381"/>
                      </a:cubicBezTo>
                      <a:cubicBezTo>
                        <a:pt x="145" y="381"/>
                        <a:pt x="148" y="380"/>
                        <a:pt x="149" y="380"/>
                      </a:cubicBezTo>
                      <a:cubicBezTo>
                        <a:pt x="151" y="380"/>
                        <a:pt x="152" y="379"/>
                        <a:pt x="152" y="377"/>
                      </a:cubicBezTo>
                      <a:cubicBezTo>
                        <a:pt x="152" y="375"/>
                        <a:pt x="155" y="373"/>
                        <a:pt x="157" y="371"/>
                      </a:cubicBezTo>
                      <a:cubicBezTo>
                        <a:pt x="159" y="370"/>
                        <a:pt x="162" y="369"/>
                        <a:pt x="164" y="369"/>
                      </a:cubicBezTo>
                      <a:cubicBezTo>
                        <a:pt x="166" y="370"/>
                        <a:pt x="170" y="371"/>
                        <a:pt x="172" y="371"/>
                      </a:cubicBezTo>
                      <a:cubicBezTo>
                        <a:pt x="175" y="370"/>
                        <a:pt x="178" y="370"/>
                        <a:pt x="179" y="371"/>
                      </a:cubicBezTo>
                      <a:cubicBezTo>
                        <a:pt x="181" y="371"/>
                        <a:pt x="183" y="372"/>
                        <a:pt x="185" y="371"/>
                      </a:cubicBezTo>
                      <a:cubicBezTo>
                        <a:pt x="185" y="371"/>
                        <a:pt x="187" y="369"/>
                        <a:pt x="187" y="368"/>
                      </a:cubicBezTo>
                      <a:cubicBezTo>
                        <a:pt x="188" y="367"/>
                        <a:pt x="189" y="365"/>
                        <a:pt x="191" y="364"/>
                      </a:cubicBezTo>
                      <a:cubicBezTo>
                        <a:pt x="192" y="363"/>
                        <a:pt x="193" y="362"/>
                        <a:pt x="195" y="362"/>
                      </a:cubicBezTo>
                      <a:cubicBezTo>
                        <a:pt x="197" y="362"/>
                        <a:pt x="199" y="362"/>
                        <a:pt x="200" y="361"/>
                      </a:cubicBezTo>
                      <a:cubicBezTo>
                        <a:pt x="201" y="360"/>
                        <a:pt x="203" y="358"/>
                        <a:pt x="204" y="357"/>
                      </a:cubicBezTo>
                      <a:cubicBezTo>
                        <a:pt x="205" y="355"/>
                        <a:pt x="205" y="354"/>
                        <a:pt x="204" y="353"/>
                      </a:cubicBezTo>
                      <a:cubicBezTo>
                        <a:pt x="203" y="352"/>
                        <a:pt x="201" y="351"/>
                        <a:pt x="199" y="350"/>
                      </a:cubicBezTo>
                      <a:cubicBezTo>
                        <a:pt x="198" y="350"/>
                        <a:pt x="195" y="351"/>
                        <a:pt x="193" y="351"/>
                      </a:cubicBezTo>
                      <a:cubicBezTo>
                        <a:pt x="192" y="351"/>
                        <a:pt x="191" y="351"/>
                        <a:pt x="190" y="351"/>
                      </a:cubicBezTo>
                      <a:cubicBezTo>
                        <a:pt x="189" y="351"/>
                        <a:pt x="188" y="350"/>
                        <a:pt x="187" y="349"/>
                      </a:cubicBezTo>
                      <a:cubicBezTo>
                        <a:pt x="186" y="348"/>
                        <a:pt x="187" y="346"/>
                        <a:pt x="189" y="346"/>
                      </a:cubicBezTo>
                      <a:cubicBezTo>
                        <a:pt x="190" y="344"/>
                        <a:pt x="193" y="343"/>
                        <a:pt x="194" y="342"/>
                      </a:cubicBezTo>
                      <a:cubicBezTo>
                        <a:pt x="196" y="341"/>
                        <a:pt x="197" y="339"/>
                        <a:pt x="198" y="338"/>
                      </a:cubicBezTo>
                      <a:cubicBezTo>
                        <a:pt x="198" y="336"/>
                        <a:pt x="198" y="334"/>
                        <a:pt x="198" y="333"/>
                      </a:cubicBezTo>
                      <a:cubicBezTo>
                        <a:pt x="198" y="333"/>
                        <a:pt x="198" y="330"/>
                        <a:pt x="197" y="328"/>
                      </a:cubicBezTo>
                      <a:cubicBezTo>
                        <a:pt x="197" y="327"/>
                        <a:pt x="197" y="324"/>
                        <a:pt x="198" y="323"/>
                      </a:cubicBezTo>
                      <a:cubicBezTo>
                        <a:pt x="198" y="322"/>
                        <a:pt x="200" y="322"/>
                        <a:pt x="203" y="322"/>
                      </a:cubicBezTo>
                      <a:cubicBezTo>
                        <a:pt x="204" y="321"/>
                        <a:pt x="206" y="321"/>
                        <a:pt x="207" y="320"/>
                      </a:cubicBezTo>
                      <a:cubicBezTo>
                        <a:pt x="208" y="319"/>
                        <a:pt x="209" y="317"/>
                        <a:pt x="209" y="316"/>
                      </a:cubicBezTo>
                      <a:cubicBezTo>
                        <a:pt x="209" y="315"/>
                        <a:pt x="210" y="314"/>
                        <a:pt x="212" y="313"/>
                      </a:cubicBezTo>
                      <a:cubicBezTo>
                        <a:pt x="212" y="312"/>
                        <a:pt x="215" y="312"/>
                        <a:pt x="218" y="314"/>
                      </a:cubicBezTo>
                      <a:cubicBezTo>
                        <a:pt x="220" y="314"/>
                        <a:pt x="222" y="314"/>
                        <a:pt x="223" y="314"/>
                      </a:cubicBezTo>
                      <a:cubicBezTo>
                        <a:pt x="224" y="314"/>
                        <a:pt x="226" y="314"/>
                        <a:pt x="227" y="315"/>
                      </a:cubicBezTo>
                      <a:cubicBezTo>
                        <a:pt x="228" y="316"/>
                        <a:pt x="229" y="317"/>
                        <a:pt x="230" y="317"/>
                      </a:cubicBezTo>
                      <a:cubicBezTo>
                        <a:pt x="231" y="317"/>
                        <a:pt x="234" y="317"/>
                        <a:pt x="235" y="318"/>
                      </a:cubicBezTo>
                      <a:cubicBezTo>
                        <a:pt x="237" y="319"/>
                        <a:pt x="238" y="317"/>
                        <a:pt x="238" y="316"/>
                      </a:cubicBezTo>
                      <a:cubicBezTo>
                        <a:pt x="239" y="313"/>
                        <a:pt x="240" y="310"/>
                        <a:pt x="241" y="310"/>
                      </a:cubicBezTo>
                      <a:cubicBezTo>
                        <a:pt x="241" y="310"/>
                        <a:pt x="243" y="310"/>
                        <a:pt x="244" y="310"/>
                      </a:cubicBezTo>
                      <a:cubicBezTo>
                        <a:pt x="245" y="311"/>
                        <a:pt x="246" y="312"/>
                        <a:pt x="248" y="312"/>
                      </a:cubicBezTo>
                      <a:cubicBezTo>
                        <a:pt x="249" y="312"/>
                        <a:pt x="250" y="312"/>
                        <a:pt x="249" y="311"/>
                      </a:cubicBezTo>
                      <a:cubicBezTo>
                        <a:pt x="249" y="309"/>
                        <a:pt x="249" y="308"/>
                        <a:pt x="248" y="307"/>
                      </a:cubicBezTo>
                      <a:cubicBezTo>
                        <a:pt x="248" y="306"/>
                        <a:pt x="248" y="304"/>
                        <a:pt x="249" y="303"/>
                      </a:cubicBezTo>
                      <a:cubicBezTo>
                        <a:pt x="250" y="302"/>
                        <a:pt x="251" y="300"/>
                        <a:pt x="251" y="298"/>
                      </a:cubicBezTo>
                      <a:cubicBezTo>
                        <a:pt x="251" y="297"/>
                        <a:pt x="251" y="295"/>
                        <a:pt x="251" y="293"/>
                      </a:cubicBezTo>
                      <a:cubicBezTo>
                        <a:pt x="252" y="292"/>
                        <a:pt x="253" y="290"/>
                        <a:pt x="253" y="289"/>
                      </a:cubicBezTo>
                      <a:cubicBezTo>
                        <a:pt x="254" y="288"/>
                        <a:pt x="253" y="287"/>
                        <a:pt x="251" y="286"/>
                      </a:cubicBezTo>
                      <a:cubicBezTo>
                        <a:pt x="250" y="286"/>
                        <a:pt x="248" y="286"/>
                        <a:pt x="247" y="286"/>
                      </a:cubicBezTo>
                      <a:cubicBezTo>
                        <a:pt x="246" y="286"/>
                        <a:pt x="245" y="285"/>
                        <a:pt x="245" y="284"/>
                      </a:cubicBezTo>
                      <a:cubicBezTo>
                        <a:pt x="244" y="283"/>
                        <a:pt x="243" y="282"/>
                        <a:pt x="243" y="280"/>
                      </a:cubicBezTo>
                      <a:cubicBezTo>
                        <a:pt x="242" y="278"/>
                        <a:pt x="242" y="276"/>
                        <a:pt x="243" y="274"/>
                      </a:cubicBezTo>
                      <a:cubicBezTo>
                        <a:pt x="243" y="272"/>
                        <a:pt x="241" y="271"/>
                        <a:pt x="240" y="271"/>
                      </a:cubicBezTo>
                      <a:cubicBezTo>
                        <a:pt x="238" y="272"/>
                        <a:pt x="234" y="271"/>
                        <a:pt x="233" y="270"/>
                      </a:cubicBezTo>
                      <a:cubicBezTo>
                        <a:pt x="232" y="270"/>
                        <a:pt x="230" y="268"/>
                        <a:pt x="229" y="268"/>
                      </a:cubicBezTo>
                      <a:cubicBezTo>
                        <a:pt x="227" y="267"/>
                        <a:pt x="227" y="265"/>
                        <a:pt x="227" y="264"/>
                      </a:cubicBezTo>
                      <a:cubicBezTo>
                        <a:pt x="228" y="262"/>
                        <a:pt x="227" y="260"/>
                        <a:pt x="227" y="259"/>
                      </a:cubicBezTo>
                      <a:cubicBezTo>
                        <a:pt x="226" y="257"/>
                        <a:pt x="224" y="256"/>
                        <a:pt x="223" y="256"/>
                      </a:cubicBezTo>
                      <a:cubicBezTo>
                        <a:pt x="222" y="255"/>
                        <a:pt x="220" y="255"/>
                        <a:pt x="219" y="256"/>
                      </a:cubicBezTo>
                      <a:cubicBezTo>
                        <a:pt x="218" y="256"/>
                        <a:pt x="217" y="255"/>
                        <a:pt x="217" y="254"/>
                      </a:cubicBezTo>
                      <a:cubicBezTo>
                        <a:pt x="217" y="253"/>
                        <a:pt x="215" y="252"/>
                        <a:pt x="214" y="253"/>
                      </a:cubicBezTo>
                      <a:cubicBezTo>
                        <a:pt x="213" y="253"/>
                        <a:pt x="211" y="254"/>
                        <a:pt x="210" y="255"/>
                      </a:cubicBezTo>
                      <a:cubicBezTo>
                        <a:pt x="210" y="257"/>
                        <a:pt x="207" y="259"/>
                        <a:pt x="206" y="260"/>
                      </a:cubicBezTo>
                      <a:cubicBezTo>
                        <a:pt x="203" y="261"/>
                        <a:pt x="201" y="262"/>
                        <a:pt x="200" y="262"/>
                      </a:cubicBezTo>
                      <a:cubicBezTo>
                        <a:pt x="199" y="263"/>
                        <a:pt x="197" y="264"/>
                        <a:pt x="196" y="265"/>
                      </a:cubicBezTo>
                      <a:cubicBezTo>
                        <a:pt x="194" y="265"/>
                        <a:pt x="192" y="266"/>
                        <a:pt x="191" y="266"/>
                      </a:cubicBezTo>
                      <a:cubicBezTo>
                        <a:pt x="191" y="266"/>
                        <a:pt x="190" y="265"/>
                        <a:pt x="190" y="264"/>
                      </a:cubicBezTo>
                      <a:cubicBezTo>
                        <a:pt x="190" y="263"/>
                        <a:pt x="190" y="261"/>
                        <a:pt x="189" y="260"/>
                      </a:cubicBezTo>
                      <a:cubicBezTo>
                        <a:pt x="189" y="258"/>
                        <a:pt x="188" y="258"/>
                        <a:pt x="187" y="258"/>
                      </a:cubicBezTo>
                      <a:cubicBezTo>
                        <a:pt x="186" y="257"/>
                        <a:pt x="183" y="257"/>
                        <a:pt x="182" y="257"/>
                      </a:cubicBezTo>
                      <a:cubicBezTo>
                        <a:pt x="181" y="256"/>
                        <a:pt x="178" y="256"/>
                        <a:pt x="176" y="255"/>
                      </a:cubicBezTo>
                      <a:cubicBezTo>
                        <a:pt x="174" y="255"/>
                        <a:pt x="173" y="255"/>
                        <a:pt x="173" y="257"/>
                      </a:cubicBezTo>
                      <a:cubicBezTo>
                        <a:pt x="172" y="259"/>
                        <a:pt x="170" y="261"/>
                        <a:pt x="167" y="261"/>
                      </a:cubicBezTo>
                      <a:cubicBezTo>
                        <a:pt x="165" y="262"/>
                        <a:pt x="164" y="261"/>
                        <a:pt x="164" y="260"/>
                      </a:cubicBezTo>
                      <a:cubicBezTo>
                        <a:pt x="165" y="258"/>
                        <a:pt x="165" y="256"/>
                        <a:pt x="165" y="255"/>
                      </a:cubicBezTo>
                      <a:cubicBezTo>
                        <a:pt x="165" y="253"/>
                        <a:pt x="165" y="251"/>
                        <a:pt x="165" y="251"/>
                      </a:cubicBezTo>
                      <a:cubicBezTo>
                        <a:pt x="164" y="251"/>
                        <a:pt x="163" y="249"/>
                        <a:pt x="163" y="248"/>
                      </a:cubicBezTo>
                      <a:cubicBezTo>
                        <a:pt x="163" y="247"/>
                        <a:pt x="162" y="246"/>
                        <a:pt x="161" y="246"/>
                      </a:cubicBezTo>
                      <a:cubicBezTo>
                        <a:pt x="161" y="245"/>
                        <a:pt x="160" y="243"/>
                        <a:pt x="159" y="241"/>
                      </a:cubicBezTo>
                      <a:cubicBezTo>
                        <a:pt x="158" y="240"/>
                        <a:pt x="159" y="239"/>
                        <a:pt x="160" y="239"/>
                      </a:cubicBezTo>
                      <a:cubicBezTo>
                        <a:pt x="162" y="240"/>
                        <a:pt x="164" y="240"/>
                        <a:pt x="164" y="242"/>
                      </a:cubicBezTo>
                      <a:cubicBezTo>
                        <a:pt x="164" y="243"/>
                        <a:pt x="165" y="245"/>
                        <a:pt x="167" y="245"/>
                      </a:cubicBezTo>
                      <a:cubicBezTo>
                        <a:pt x="168" y="245"/>
                        <a:pt x="171" y="246"/>
                        <a:pt x="173" y="247"/>
                      </a:cubicBezTo>
                      <a:cubicBezTo>
                        <a:pt x="174" y="247"/>
                        <a:pt x="177" y="247"/>
                        <a:pt x="178" y="247"/>
                      </a:cubicBezTo>
                      <a:cubicBezTo>
                        <a:pt x="180" y="247"/>
                        <a:pt x="181" y="248"/>
                        <a:pt x="181" y="249"/>
                      </a:cubicBezTo>
                      <a:cubicBezTo>
                        <a:pt x="181" y="250"/>
                        <a:pt x="183" y="251"/>
                        <a:pt x="184" y="251"/>
                      </a:cubicBezTo>
                      <a:cubicBezTo>
                        <a:pt x="186" y="251"/>
                        <a:pt x="187" y="250"/>
                        <a:pt x="186" y="248"/>
                      </a:cubicBezTo>
                      <a:cubicBezTo>
                        <a:pt x="186" y="247"/>
                        <a:pt x="186" y="244"/>
                        <a:pt x="186" y="243"/>
                      </a:cubicBezTo>
                      <a:cubicBezTo>
                        <a:pt x="186" y="242"/>
                        <a:pt x="187" y="241"/>
                        <a:pt x="188" y="241"/>
                      </a:cubicBezTo>
                      <a:cubicBezTo>
                        <a:pt x="189" y="241"/>
                        <a:pt x="190" y="239"/>
                        <a:pt x="191" y="237"/>
                      </a:cubicBezTo>
                      <a:cubicBezTo>
                        <a:pt x="192" y="236"/>
                        <a:pt x="192" y="234"/>
                        <a:pt x="192" y="232"/>
                      </a:cubicBezTo>
                      <a:cubicBezTo>
                        <a:pt x="191" y="231"/>
                        <a:pt x="190" y="230"/>
                        <a:pt x="188" y="232"/>
                      </a:cubicBezTo>
                      <a:cubicBezTo>
                        <a:pt x="187" y="233"/>
                        <a:pt x="184" y="233"/>
                        <a:pt x="183" y="232"/>
                      </a:cubicBezTo>
                      <a:cubicBezTo>
                        <a:pt x="181" y="231"/>
                        <a:pt x="179" y="231"/>
                        <a:pt x="177" y="230"/>
                      </a:cubicBezTo>
                      <a:cubicBezTo>
                        <a:pt x="176" y="230"/>
                        <a:pt x="173" y="230"/>
                        <a:pt x="171" y="232"/>
                      </a:cubicBezTo>
                      <a:cubicBezTo>
                        <a:pt x="170" y="233"/>
                        <a:pt x="168" y="234"/>
                        <a:pt x="167" y="234"/>
                      </a:cubicBezTo>
                      <a:cubicBezTo>
                        <a:pt x="165" y="234"/>
                        <a:pt x="163" y="234"/>
                        <a:pt x="163" y="234"/>
                      </a:cubicBezTo>
                      <a:cubicBezTo>
                        <a:pt x="161" y="233"/>
                        <a:pt x="160" y="231"/>
                        <a:pt x="160" y="230"/>
                      </a:cubicBezTo>
                      <a:cubicBezTo>
                        <a:pt x="160" y="229"/>
                        <a:pt x="160" y="228"/>
                        <a:pt x="160" y="227"/>
                      </a:cubicBezTo>
                      <a:cubicBezTo>
                        <a:pt x="160" y="226"/>
                        <a:pt x="160" y="225"/>
                        <a:pt x="161" y="224"/>
                      </a:cubicBezTo>
                      <a:cubicBezTo>
                        <a:pt x="161" y="223"/>
                        <a:pt x="160" y="222"/>
                        <a:pt x="158" y="221"/>
                      </a:cubicBezTo>
                      <a:cubicBezTo>
                        <a:pt x="157" y="220"/>
                        <a:pt x="154" y="218"/>
                        <a:pt x="153" y="216"/>
                      </a:cubicBezTo>
                      <a:cubicBezTo>
                        <a:pt x="152" y="214"/>
                        <a:pt x="151" y="211"/>
                        <a:pt x="152" y="209"/>
                      </a:cubicBezTo>
                      <a:cubicBezTo>
                        <a:pt x="153" y="208"/>
                        <a:pt x="154" y="205"/>
                        <a:pt x="154" y="203"/>
                      </a:cubicBezTo>
                      <a:cubicBezTo>
                        <a:pt x="155" y="201"/>
                        <a:pt x="155" y="199"/>
                        <a:pt x="156" y="197"/>
                      </a:cubicBezTo>
                      <a:cubicBezTo>
                        <a:pt x="157" y="197"/>
                        <a:pt x="156" y="195"/>
                        <a:pt x="155" y="195"/>
                      </a:cubicBezTo>
                      <a:cubicBezTo>
                        <a:pt x="153" y="194"/>
                        <a:pt x="153" y="193"/>
                        <a:pt x="153" y="192"/>
                      </a:cubicBezTo>
                      <a:cubicBezTo>
                        <a:pt x="153" y="191"/>
                        <a:pt x="155" y="190"/>
                        <a:pt x="156" y="190"/>
                      </a:cubicBezTo>
                      <a:cubicBezTo>
                        <a:pt x="158" y="191"/>
                        <a:pt x="160" y="191"/>
                        <a:pt x="161" y="191"/>
                      </a:cubicBezTo>
                      <a:cubicBezTo>
                        <a:pt x="163" y="191"/>
                        <a:pt x="167" y="192"/>
                        <a:pt x="168" y="193"/>
                      </a:cubicBezTo>
                      <a:cubicBezTo>
                        <a:pt x="170" y="193"/>
                        <a:pt x="171" y="191"/>
                        <a:pt x="172" y="189"/>
                      </a:cubicBezTo>
                      <a:cubicBezTo>
                        <a:pt x="172" y="188"/>
                        <a:pt x="173" y="185"/>
                        <a:pt x="174" y="184"/>
                      </a:cubicBezTo>
                      <a:cubicBezTo>
                        <a:pt x="175" y="183"/>
                        <a:pt x="174" y="181"/>
                        <a:pt x="174" y="178"/>
                      </a:cubicBezTo>
                      <a:cubicBezTo>
                        <a:pt x="173" y="176"/>
                        <a:pt x="171" y="173"/>
                        <a:pt x="171" y="172"/>
                      </a:cubicBezTo>
                      <a:cubicBezTo>
                        <a:pt x="170" y="173"/>
                        <a:pt x="169" y="170"/>
                        <a:pt x="169" y="167"/>
                      </a:cubicBezTo>
                      <a:cubicBezTo>
                        <a:pt x="169" y="166"/>
                        <a:pt x="169" y="162"/>
                        <a:pt x="169" y="160"/>
                      </a:cubicBezTo>
                      <a:cubicBezTo>
                        <a:pt x="169" y="158"/>
                        <a:pt x="170" y="156"/>
                        <a:pt x="171" y="156"/>
                      </a:cubicBezTo>
                      <a:cubicBezTo>
                        <a:pt x="172" y="156"/>
                        <a:pt x="172" y="156"/>
                        <a:pt x="172" y="155"/>
                      </a:cubicBezTo>
                      <a:cubicBezTo>
                        <a:pt x="172" y="154"/>
                        <a:pt x="172" y="152"/>
                        <a:pt x="172" y="150"/>
                      </a:cubicBezTo>
                      <a:cubicBezTo>
                        <a:pt x="172" y="150"/>
                        <a:pt x="172" y="147"/>
                        <a:pt x="172" y="145"/>
                      </a:cubicBezTo>
                      <a:cubicBezTo>
                        <a:pt x="172" y="145"/>
                        <a:pt x="173" y="143"/>
                        <a:pt x="174" y="142"/>
                      </a:cubicBezTo>
                      <a:cubicBezTo>
                        <a:pt x="175" y="141"/>
                        <a:pt x="178" y="141"/>
                        <a:pt x="179" y="141"/>
                      </a:cubicBezTo>
                      <a:cubicBezTo>
                        <a:pt x="180" y="141"/>
                        <a:pt x="182" y="141"/>
                        <a:pt x="184" y="141"/>
                      </a:cubicBezTo>
                      <a:cubicBezTo>
                        <a:pt x="185" y="141"/>
                        <a:pt x="187" y="141"/>
                        <a:pt x="188" y="141"/>
                      </a:cubicBezTo>
                      <a:cubicBezTo>
                        <a:pt x="189" y="141"/>
                        <a:pt x="191" y="141"/>
                        <a:pt x="192" y="141"/>
                      </a:cubicBezTo>
                      <a:cubicBezTo>
                        <a:pt x="194" y="141"/>
                        <a:pt x="195" y="139"/>
                        <a:pt x="195" y="136"/>
                      </a:cubicBezTo>
                      <a:cubicBezTo>
                        <a:pt x="195" y="134"/>
                        <a:pt x="196" y="131"/>
                        <a:pt x="195" y="130"/>
                      </a:cubicBezTo>
                      <a:cubicBezTo>
                        <a:pt x="195" y="128"/>
                        <a:pt x="195" y="125"/>
                        <a:pt x="196" y="124"/>
                      </a:cubicBezTo>
                      <a:cubicBezTo>
                        <a:pt x="197" y="124"/>
                        <a:pt x="197" y="121"/>
                        <a:pt x="195" y="119"/>
                      </a:cubicBezTo>
                      <a:cubicBezTo>
                        <a:pt x="194" y="118"/>
                        <a:pt x="191" y="115"/>
                        <a:pt x="188" y="114"/>
                      </a:cubicBezTo>
                      <a:cubicBezTo>
                        <a:pt x="186" y="113"/>
                        <a:pt x="185" y="111"/>
                        <a:pt x="187" y="110"/>
                      </a:cubicBezTo>
                      <a:cubicBezTo>
                        <a:pt x="189" y="109"/>
                        <a:pt x="191" y="108"/>
                        <a:pt x="192" y="106"/>
                      </a:cubicBezTo>
                      <a:cubicBezTo>
                        <a:pt x="192" y="105"/>
                        <a:pt x="193" y="103"/>
                        <a:pt x="193" y="100"/>
                      </a:cubicBezTo>
                      <a:cubicBezTo>
                        <a:pt x="193" y="98"/>
                        <a:pt x="193" y="95"/>
                        <a:pt x="193" y="93"/>
                      </a:cubicBezTo>
                      <a:cubicBezTo>
                        <a:pt x="194" y="91"/>
                        <a:pt x="194" y="88"/>
                        <a:pt x="194" y="86"/>
                      </a:cubicBezTo>
                      <a:cubicBezTo>
                        <a:pt x="194" y="85"/>
                        <a:pt x="195" y="82"/>
                        <a:pt x="195" y="80"/>
                      </a:cubicBezTo>
                      <a:cubicBezTo>
                        <a:pt x="195" y="78"/>
                        <a:pt x="194" y="75"/>
                        <a:pt x="194" y="74"/>
                      </a:cubicBezTo>
                      <a:cubicBezTo>
                        <a:pt x="193" y="72"/>
                        <a:pt x="193" y="70"/>
                        <a:pt x="194" y="68"/>
                      </a:cubicBezTo>
                      <a:cubicBezTo>
                        <a:pt x="195" y="66"/>
                        <a:pt x="196" y="63"/>
                        <a:pt x="198" y="62"/>
                      </a:cubicBezTo>
                      <a:cubicBezTo>
                        <a:pt x="199" y="60"/>
                        <a:pt x="203" y="58"/>
                        <a:pt x="203" y="57"/>
                      </a:cubicBezTo>
                      <a:cubicBezTo>
                        <a:pt x="205" y="55"/>
                        <a:pt x="207" y="53"/>
                        <a:pt x="207" y="52"/>
                      </a:cubicBezTo>
                      <a:cubicBezTo>
                        <a:pt x="207" y="51"/>
                        <a:pt x="207" y="51"/>
                        <a:pt x="205" y="51"/>
                      </a:cubicBezTo>
                      <a:cubicBezTo>
                        <a:pt x="204" y="51"/>
                        <a:pt x="203" y="51"/>
                        <a:pt x="202" y="50"/>
                      </a:cubicBezTo>
                      <a:cubicBezTo>
                        <a:pt x="200" y="49"/>
                        <a:pt x="198" y="48"/>
                        <a:pt x="197" y="47"/>
                      </a:cubicBezTo>
                      <a:cubicBezTo>
                        <a:pt x="196" y="47"/>
                        <a:pt x="196" y="44"/>
                        <a:pt x="197" y="42"/>
                      </a:cubicBezTo>
                      <a:cubicBezTo>
                        <a:pt x="198" y="41"/>
                        <a:pt x="199" y="38"/>
                        <a:pt x="200" y="36"/>
                      </a:cubicBezTo>
                      <a:cubicBezTo>
                        <a:pt x="201" y="35"/>
                        <a:pt x="203" y="34"/>
                        <a:pt x="204" y="33"/>
                      </a:cubicBezTo>
                      <a:cubicBezTo>
                        <a:pt x="206" y="32"/>
                        <a:pt x="207" y="30"/>
                        <a:pt x="207" y="29"/>
                      </a:cubicBezTo>
                      <a:cubicBezTo>
                        <a:pt x="207" y="28"/>
                        <a:pt x="206" y="26"/>
                        <a:pt x="205" y="25"/>
                      </a:cubicBezTo>
                      <a:cubicBezTo>
                        <a:pt x="205" y="24"/>
                        <a:pt x="204" y="23"/>
                        <a:pt x="204" y="21"/>
                      </a:cubicBezTo>
                      <a:cubicBezTo>
                        <a:pt x="205" y="20"/>
                        <a:pt x="205" y="18"/>
                        <a:pt x="205" y="17"/>
                      </a:cubicBezTo>
                      <a:cubicBezTo>
                        <a:pt x="205" y="15"/>
                        <a:pt x="204" y="13"/>
                        <a:pt x="203" y="12"/>
                      </a:cubicBezTo>
                      <a:cubicBezTo>
                        <a:pt x="202" y="10"/>
                        <a:pt x="200" y="9"/>
                        <a:pt x="199" y="10"/>
                      </a:cubicBezTo>
                      <a:cubicBezTo>
                        <a:pt x="198" y="11"/>
                        <a:pt x="196" y="10"/>
                        <a:pt x="195" y="9"/>
                      </a:cubicBezTo>
                      <a:cubicBezTo>
                        <a:pt x="194" y="9"/>
                        <a:pt x="193" y="7"/>
                        <a:pt x="192" y="6"/>
                      </a:cubicBezTo>
                      <a:cubicBezTo>
                        <a:pt x="191" y="5"/>
                        <a:pt x="190" y="4"/>
                        <a:pt x="190" y="2"/>
                      </a:cubicBezTo>
                      <a:cubicBezTo>
                        <a:pt x="190" y="0"/>
                        <a:pt x="188" y="0"/>
                        <a:pt x="187" y="2"/>
                      </a:cubicBezTo>
                      <a:cubicBezTo>
                        <a:pt x="185" y="4"/>
                        <a:pt x="184" y="5"/>
                        <a:pt x="184" y="7"/>
                      </a:cubicBezTo>
                      <a:cubicBezTo>
                        <a:pt x="184" y="9"/>
                        <a:pt x="184" y="10"/>
                        <a:pt x="183" y="10"/>
                      </a:cubicBezTo>
                      <a:cubicBezTo>
                        <a:pt x="182" y="9"/>
                        <a:pt x="181" y="11"/>
                        <a:pt x="178" y="11"/>
                      </a:cubicBezTo>
                      <a:cubicBezTo>
                        <a:pt x="176" y="13"/>
                        <a:pt x="173" y="16"/>
                        <a:pt x="171" y="17"/>
                      </a:cubicBezTo>
                      <a:cubicBezTo>
                        <a:pt x="168" y="18"/>
                        <a:pt x="167" y="21"/>
                        <a:pt x="167" y="22"/>
                      </a:cubicBezTo>
                      <a:cubicBezTo>
                        <a:pt x="167" y="24"/>
                        <a:pt x="166" y="26"/>
                        <a:pt x="166" y="27"/>
                      </a:cubicBezTo>
                      <a:cubicBezTo>
                        <a:pt x="166" y="29"/>
                        <a:pt x="165" y="30"/>
                        <a:pt x="165" y="31"/>
                      </a:cubicBezTo>
                      <a:cubicBezTo>
                        <a:pt x="164" y="32"/>
                        <a:pt x="162" y="32"/>
                        <a:pt x="161" y="31"/>
                      </a:cubicBezTo>
                      <a:cubicBezTo>
                        <a:pt x="160" y="31"/>
                        <a:pt x="159" y="32"/>
                        <a:pt x="159" y="33"/>
                      </a:cubicBezTo>
                      <a:cubicBezTo>
                        <a:pt x="159" y="35"/>
                        <a:pt x="158" y="37"/>
                        <a:pt x="157" y="37"/>
                      </a:cubicBezTo>
                      <a:cubicBezTo>
                        <a:pt x="156" y="37"/>
                        <a:pt x="155" y="38"/>
                        <a:pt x="154" y="39"/>
                      </a:cubicBezTo>
                      <a:cubicBezTo>
                        <a:pt x="153" y="40"/>
                        <a:pt x="152" y="42"/>
                        <a:pt x="150" y="43"/>
                      </a:cubicBezTo>
                      <a:cubicBezTo>
                        <a:pt x="149" y="44"/>
                        <a:pt x="146" y="44"/>
                        <a:pt x="144" y="42"/>
                      </a:cubicBezTo>
                      <a:cubicBezTo>
                        <a:pt x="143" y="41"/>
                        <a:pt x="140" y="42"/>
                        <a:pt x="138" y="43"/>
                      </a:cubicBezTo>
                      <a:cubicBezTo>
                        <a:pt x="136" y="44"/>
                        <a:pt x="134" y="46"/>
                        <a:pt x="134" y="46"/>
                      </a:cubicBezTo>
                      <a:cubicBezTo>
                        <a:pt x="134" y="48"/>
                        <a:pt x="134" y="51"/>
                        <a:pt x="134" y="52"/>
                      </a:cubicBezTo>
                      <a:cubicBezTo>
                        <a:pt x="134" y="54"/>
                        <a:pt x="134" y="57"/>
                        <a:pt x="136" y="58"/>
                      </a:cubicBezTo>
                      <a:cubicBezTo>
                        <a:pt x="137" y="59"/>
                        <a:pt x="136" y="60"/>
                        <a:pt x="135" y="60"/>
                      </a:cubicBezTo>
                      <a:cubicBezTo>
                        <a:pt x="133" y="60"/>
                        <a:pt x="130" y="60"/>
                        <a:pt x="128" y="60"/>
                      </a:cubicBezTo>
                      <a:cubicBezTo>
                        <a:pt x="126" y="60"/>
                        <a:pt x="122" y="60"/>
                        <a:pt x="122" y="61"/>
                      </a:cubicBezTo>
                      <a:cubicBezTo>
                        <a:pt x="120" y="61"/>
                        <a:pt x="116" y="62"/>
                        <a:pt x="114" y="62"/>
                      </a:cubicBezTo>
                      <a:cubicBezTo>
                        <a:pt x="111" y="62"/>
                        <a:pt x="107" y="61"/>
                        <a:pt x="105" y="62"/>
                      </a:cubicBezTo>
                      <a:cubicBezTo>
                        <a:pt x="104" y="61"/>
                        <a:pt x="102" y="60"/>
                        <a:pt x="101" y="60"/>
                      </a:cubicBezTo>
                      <a:cubicBezTo>
                        <a:pt x="100" y="59"/>
                        <a:pt x="98" y="57"/>
                        <a:pt x="97" y="56"/>
                      </a:cubicBezTo>
                      <a:cubicBezTo>
                        <a:pt x="96" y="54"/>
                        <a:pt x="94" y="54"/>
                        <a:pt x="93" y="56"/>
                      </a:cubicBezTo>
                      <a:cubicBezTo>
                        <a:pt x="91" y="57"/>
                        <a:pt x="90" y="59"/>
                        <a:pt x="91" y="61"/>
                      </a:cubicBezTo>
                      <a:cubicBezTo>
                        <a:pt x="91" y="62"/>
                        <a:pt x="91" y="64"/>
                        <a:pt x="92" y="66"/>
                      </a:cubicBezTo>
                      <a:cubicBezTo>
                        <a:pt x="93" y="67"/>
                        <a:pt x="93" y="69"/>
                        <a:pt x="93" y="70"/>
                      </a:cubicBezTo>
                      <a:cubicBezTo>
                        <a:pt x="93" y="71"/>
                        <a:pt x="93" y="74"/>
                        <a:pt x="94" y="75"/>
                      </a:cubicBezTo>
                      <a:cubicBezTo>
                        <a:pt x="95" y="76"/>
                        <a:pt x="95" y="78"/>
                        <a:pt x="94" y="80"/>
                      </a:cubicBezTo>
                      <a:cubicBezTo>
                        <a:pt x="93" y="81"/>
                        <a:pt x="91" y="83"/>
                        <a:pt x="89" y="82"/>
                      </a:cubicBezTo>
                      <a:cubicBezTo>
                        <a:pt x="87" y="82"/>
                        <a:pt x="83" y="82"/>
                        <a:pt x="82" y="82"/>
                      </a:cubicBezTo>
                      <a:cubicBezTo>
                        <a:pt x="80" y="82"/>
                        <a:pt x="77" y="83"/>
                        <a:pt x="75" y="83"/>
                      </a:cubicBezTo>
                      <a:cubicBezTo>
                        <a:pt x="74" y="82"/>
                        <a:pt x="73" y="84"/>
                        <a:pt x="72" y="84"/>
                      </a:cubicBezTo>
                      <a:cubicBezTo>
                        <a:pt x="71" y="86"/>
                        <a:pt x="69" y="87"/>
                        <a:pt x="67" y="87"/>
                      </a:cubicBezTo>
                      <a:cubicBezTo>
                        <a:pt x="67" y="87"/>
                        <a:pt x="65" y="85"/>
                        <a:pt x="64" y="85"/>
                      </a:cubicBezTo>
                      <a:cubicBezTo>
                        <a:pt x="63" y="84"/>
                        <a:pt x="60" y="82"/>
                        <a:pt x="58" y="82"/>
                      </a:cubicBezTo>
                      <a:cubicBezTo>
                        <a:pt x="57" y="82"/>
                        <a:pt x="55" y="84"/>
                        <a:pt x="54" y="86"/>
                      </a:cubicBezTo>
                      <a:cubicBezTo>
                        <a:pt x="52" y="87"/>
                        <a:pt x="51" y="90"/>
                        <a:pt x="51" y="91"/>
                      </a:cubicBezTo>
                      <a:cubicBezTo>
                        <a:pt x="51" y="93"/>
                        <a:pt x="49" y="94"/>
                        <a:pt x="48" y="94"/>
                      </a:cubicBezTo>
                      <a:cubicBezTo>
                        <a:pt x="47" y="94"/>
                        <a:pt x="45" y="95"/>
                        <a:pt x="43" y="96"/>
                      </a:cubicBezTo>
                      <a:cubicBezTo>
                        <a:pt x="42" y="97"/>
                        <a:pt x="39" y="99"/>
                        <a:pt x="37" y="100"/>
                      </a:cubicBezTo>
                      <a:cubicBezTo>
                        <a:pt x="35" y="102"/>
                        <a:pt x="33" y="103"/>
                        <a:pt x="32" y="102"/>
                      </a:cubicBezTo>
                      <a:cubicBezTo>
                        <a:pt x="31" y="101"/>
                        <a:pt x="28" y="101"/>
                        <a:pt x="26" y="102"/>
                      </a:cubicBezTo>
                      <a:cubicBezTo>
                        <a:pt x="24" y="102"/>
                        <a:pt x="20" y="103"/>
                        <a:pt x="18" y="104"/>
                      </a:cubicBezTo>
                      <a:cubicBezTo>
                        <a:pt x="15" y="106"/>
                        <a:pt x="15" y="108"/>
                        <a:pt x="17" y="109"/>
                      </a:cubicBezTo>
                      <a:cubicBezTo>
                        <a:pt x="20" y="110"/>
                        <a:pt x="20" y="113"/>
                        <a:pt x="19" y="114"/>
                      </a:cubicBezTo>
                      <a:cubicBezTo>
                        <a:pt x="18" y="116"/>
                        <a:pt x="20" y="118"/>
                        <a:pt x="21" y="119"/>
                      </a:cubicBezTo>
                      <a:cubicBezTo>
                        <a:pt x="24" y="119"/>
                        <a:pt x="27" y="121"/>
                        <a:pt x="27" y="123"/>
                      </a:cubicBezTo>
                      <a:cubicBezTo>
                        <a:pt x="28" y="124"/>
                        <a:pt x="28" y="127"/>
                        <a:pt x="27" y="129"/>
                      </a:cubicBezTo>
                      <a:cubicBezTo>
                        <a:pt x="26" y="130"/>
                        <a:pt x="24" y="134"/>
                        <a:pt x="23" y="136"/>
                      </a:cubicBezTo>
                      <a:cubicBezTo>
                        <a:pt x="22" y="137"/>
                        <a:pt x="22" y="141"/>
                        <a:pt x="21" y="142"/>
                      </a:cubicBezTo>
                      <a:cubicBezTo>
                        <a:pt x="21" y="144"/>
                        <a:pt x="20" y="147"/>
                        <a:pt x="19" y="147"/>
                      </a:cubicBezTo>
                      <a:cubicBezTo>
                        <a:pt x="19" y="148"/>
                        <a:pt x="17" y="148"/>
                        <a:pt x="15" y="149"/>
                      </a:cubicBezTo>
                      <a:cubicBezTo>
                        <a:pt x="14" y="149"/>
                        <a:pt x="12" y="149"/>
                        <a:pt x="12" y="149"/>
                      </a:cubicBezTo>
                      <a:cubicBezTo>
                        <a:pt x="11" y="148"/>
                        <a:pt x="9" y="148"/>
                        <a:pt x="9" y="148"/>
                      </a:cubicBezTo>
                      <a:cubicBezTo>
                        <a:pt x="8" y="149"/>
                        <a:pt x="7" y="150"/>
                        <a:pt x="6" y="151"/>
                      </a:cubicBezTo>
                      <a:cubicBezTo>
                        <a:pt x="5" y="152"/>
                        <a:pt x="6" y="154"/>
                        <a:pt x="8" y="155"/>
                      </a:cubicBezTo>
                      <a:cubicBezTo>
                        <a:pt x="10" y="154"/>
                        <a:pt x="12" y="156"/>
                        <a:pt x="13" y="158"/>
                      </a:cubicBezTo>
                      <a:cubicBezTo>
                        <a:pt x="13" y="159"/>
                        <a:pt x="13" y="161"/>
                        <a:pt x="12" y="162"/>
                      </a:cubicBezTo>
                      <a:cubicBezTo>
                        <a:pt x="12" y="163"/>
                        <a:pt x="12" y="166"/>
                        <a:pt x="13" y="169"/>
                      </a:cubicBezTo>
                      <a:cubicBezTo>
                        <a:pt x="14" y="172"/>
                        <a:pt x="14" y="175"/>
                        <a:pt x="13" y="176"/>
                      </a:cubicBezTo>
                      <a:cubicBezTo>
                        <a:pt x="12" y="176"/>
                        <a:pt x="11" y="177"/>
                        <a:pt x="11" y="178"/>
                      </a:cubicBezTo>
                      <a:cubicBezTo>
                        <a:pt x="11" y="179"/>
                        <a:pt x="10" y="182"/>
                        <a:pt x="10" y="183"/>
                      </a:cubicBezTo>
                      <a:cubicBezTo>
                        <a:pt x="11" y="185"/>
                        <a:pt x="10" y="188"/>
                        <a:pt x="9" y="188"/>
                      </a:cubicBezTo>
                      <a:cubicBezTo>
                        <a:pt x="8" y="189"/>
                        <a:pt x="5" y="192"/>
                        <a:pt x="3" y="194"/>
                      </a:cubicBezTo>
                      <a:cubicBezTo>
                        <a:pt x="1" y="196"/>
                        <a:pt x="0" y="198"/>
                        <a:pt x="1" y="199"/>
                      </a:cubicBezTo>
                      <a:cubicBezTo>
                        <a:pt x="1" y="199"/>
                        <a:pt x="1" y="199"/>
                        <a:pt x="2" y="199"/>
                      </a:cubicBezTo>
                      <a:cubicBezTo>
                        <a:pt x="4" y="200"/>
                        <a:pt x="4" y="200"/>
                        <a:pt x="2" y="201"/>
                      </a:cubicBezTo>
                      <a:cubicBezTo>
                        <a:pt x="1" y="202"/>
                        <a:pt x="0" y="203"/>
                        <a:pt x="0" y="204"/>
                      </a:cubicBezTo>
                      <a:cubicBezTo>
                        <a:pt x="0" y="205"/>
                        <a:pt x="2" y="205"/>
                        <a:pt x="3" y="205"/>
                      </a:cubicBezTo>
                      <a:cubicBezTo>
                        <a:pt x="4" y="206"/>
                        <a:pt x="6" y="207"/>
                        <a:pt x="7" y="209"/>
                      </a:cubicBezTo>
                      <a:cubicBezTo>
                        <a:pt x="8" y="210"/>
                        <a:pt x="9" y="211"/>
                        <a:pt x="9" y="212"/>
                      </a:cubicBezTo>
                      <a:cubicBezTo>
                        <a:pt x="9" y="213"/>
                        <a:pt x="9" y="214"/>
                        <a:pt x="10" y="214"/>
                      </a:cubicBezTo>
                      <a:cubicBezTo>
                        <a:pt x="11" y="214"/>
                        <a:pt x="11" y="215"/>
                        <a:pt x="11" y="215"/>
                      </a:cubicBezTo>
                      <a:cubicBezTo>
                        <a:pt x="11" y="216"/>
                        <a:pt x="11" y="218"/>
                        <a:pt x="13" y="218"/>
                      </a:cubicBezTo>
                      <a:cubicBezTo>
                        <a:pt x="14" y="218"/>
                        <a:pt x="14" y="220"/>
                        <a:pt x="14" y="221"/>
                      </a:cubicBezTo>
                      <a:cubicBezTo>
                        <a:pt x="14" y="223"/>
                        <a:pt x="15" y="226"/>
                        <a:pt x="15" y="227"/>
                      </a:cubicBezTo>
                      <a:cubicBezTo>
                        <a:pt x="15" y="229"/>
                        <a:pt x="15" y="231"/>
                        <a:pt x="15" y="233"/>
                      </a:cubicBezTo>
                      <a:cubicBezTo>
                        <a:pt x="16" y="235"/>
                        <a:pt x="17" y="238"/>
                        <a:pt x="18" y="240"/>
                      </a:cubicBezTo>
                      <a:cubicBezTo>
                        <a:pt x="19" y="241"/>
                        <a:pt x="19" y="244"/>
                        <a:pt x="19" y="245"/>
                      </a:cubicBezTo>
                      <a:cubicBezTo>
                        <a:pt x="19" y="247"/>
                        <a:pt x="20" y="248"/>
                        <a:pt x="21" y="249"/>
                      </a:cubicBezTo>
                      <a:cubicBezTo>
                        <a:pt x="22" y="250"/>
                        <a:pt x="24" y="252"/>
                        <a:pt x="24" y="253"/>
                      </a:cubicBezTo>
                      <a:cubicBezTo>
                        <a:pt x="25" y="255"/>
                        <a:pt x="25" y="257"/>
                        <a:pt x="25" y="258"/>
                      </a:cubicBezTo>
                      <a:cubicBezTo>
                        <a:pt x="25" y="259"/>
                        <a:pt x="25" y="261"/>
                        <a:pt x="26" y="262"/>
                      </a:cubicBezTo>
                      <a:cubicBezTo>
                        <a:pt x="26" y="263"/>
                        <a:pt x="27" y="265"/>
                        <a:pt x="27" y="266"/>
                      </a:cubicBezTo>
                      <a:cubicBezTo>
                        <a:pt x="27" y="267"/>
                        <a:pt x="27" y="268"/>
                        <a:pt x="27" y="270"/>
                      </a:cubicBezTo>
                      <a:cubicBezTo>
                        <a:pt x="27" y="271"/>
                        <a:pt x="27" y="273"/>
                        <a:pt x="27" y="273"/>
                      </a:cubicBezTo>
                      <a:cubicBezTo>
                        <a:pt x="27" y="274"/>
                        <a:pt x="28" y="275"/>
                        <a:pt x="28" y="276"/>
                      </a:cubicBezTo>
                      <a:cubicBezTo>
                        <a:pt x="28" y="276"/>
                        <a:pt x="28" y="277"/>
                        <a:pt x="28" y="278"/>
                      </a:cubicBezTo>
                      <a:cubicBezTo>
                        <a:pt x="28" y="279"/>
                        <a:pt x="28" y="281"/>
                        <a:pt x="28" y="283"/>
                      </a:cubicBezTo>
                      <a:cubicBezTo>
                        <a:pt x="29" y="285"/>
                        <a:pt x="29" y="289"/>
                        <a:pt x="30" y="290"/>
                      </a:cubicBezTo>
                      <a:cubicBezTo>
                        <a:pt x="30" y="293"/>
                        <a:pt x="30" y="296"/>
                        <a:pt x="31" y="298"/>
                      </a:cubicBezTo>
                      <a:cubicBezTo>
                        <a:pt x="31" y="300"/>
                        <a:pt x="31" y="303"/>
                        <a:pt x="32" y="305"/>
                      </a:cubicBezTo>
                      <a:cubicBezTo>
                        <a:pt x="32" y="307"/>
                        <a:pt x="32" y="307"/>
                        <a:pt x="32" y="307"/>
                      </a:cubicBezTo>
                      <a:cubicBezTo>
                        <a:pt x="33" y="311"/>
                        <a:pt x="37" y="314"/>
                        <a:pt x="40" y="315"/>
                      </a:cubicBezTo>
                      <a:cubicBezTo>
                        <a:pt x="42" y="315"/>
                        <a:pt x="45" y="316"/>
                        <a:pt x="46" y="317"/>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13" name="Freeform 7">
                  <a:extLst>
                    <a:ext uri="{FF2B5EF4-FFF2-40B4-BE49-F238E27FC236}">
                      <a16:creationId xmlns:a16="http://schemas.microsoft.com/office/drawing/2014/main" id="{AD1B14A9-B798-2FBC-38A2-BA3B1ED8B12D}"/>
                    </a:ext>
                  </a:extLst>
                </p:cNvPr>
                <p:cNvSpPr>
                  <a:spLocks/>
                </p:cNvSpPr>
                <p:nvPr/>
              </p:nvSpPr>
              <p:spPr bwMode="auto">
                <a:xfrm>
                  <a:off x="3680812" y="3894973"/>
                  <a:ext cx="85484" cy="114627"/>
                </a:xfrm>
                <a:custGeom>
                  <a:avLst/>
                  <a:gdLst/>
                  <a:ahLst/>
                  <a:cxnLst>
                    <a:cxn ang="0">
                      <a:pos x="33" y="42"/>
                    </a:cxn>
                    <a:cxn ang="0">
                      <a:pos x="34" y="36"/>
                    </a:cxn>
                    <a:cxn ang="0">
                      <a:pos x="35" y="31"/>
                    </a:cxn>
                    <a:cxn ang="0">
                      <a:pos x="37" y="29"/>
                    </a:cxn>
                    <a:cxn ang="0">
                      <a:pos x="37" y="22"/>
                    </a:cxn>
                    <a:cxn ang="0">
                      <a:pos x="36" y="15"/>
                    </a:cxn>
                    <a:cxn ang="0">
                      <a:pos x="37" y="11"/>
                    </a:cxn>
                    <a:cxn ang="0">
                      <a:pos x="32" y="8"/>
                    </a:cxn>
                    <a:cxn ang="0">
                      <a:pos x="25" y="7"/>
                    </a:cxn>
                    <a:cxn ang="0">
                      <a:pos x="19" y="7"/>
                    </a:cxn>
                    <a:cxn ang="0">
                      <a:pos x="15" y="5"/>
                    </a:cxn>
                    <a:cxn ang="0">
                      <a:pos x="13" y="1"/>
                    </a:cxn>
                    <a:cxn ang="0">
                      <a:pos x="5" y="0"/>
                    </a:cxn>
                    <a:cxn ang="0">
                      <a:pos x="0" y="3"/>
                    </a:cxn>
                    <a:cxn ang="0">
                      <a:pos x="0" y="4"/>
                    </a:cxn>
                    <a:cxn ang="0">
                      <a:pos x="2" y="8"/>
                    </a:cxn>
                    <a:cxn ang="0">
                      <a:pos x="5" y="13"/>
                    </a:cxn>
                    <a:cxn ang="0">
                      <a:pos x="6" y="19"/>
                    </a:cxn>
                    <a:cxn ang="0">
                      <a:pos x="9" y="23"/>
                    </a:cxn>
                    <a:cxn ang="0">
                      <a:pos x="12" y="28"/>
                    </a:cxn>
                    <a:cxn ang="0">
                      <a:pos x="14" y="34"/>
                    </a:cxn>
                    <a:cxn ang="0">
                      <a:pos x="13" y="39"/>
                    </a:cxn>
                    <a:cxn ang="0">
                      <a:pos x="15" y="41"/>
                    </a:cxn>
                    <a:cxn ang="0">
                      <a:pos x="17" y="44"/>
                    </a:cxn>
                    <a:cxn ang="0">
                      <a:pos x="18" y="47"/>
                    </a:cxn>
                    <a:cxn ang="0">
                      <a:pos x="19" y="49"/>
                    </a:cxn>
                    <a:cxn ang="0">
                      <a:pos x="20" y="50"/>
                    </a:cxn>
                    <a:cxn ang="0">
                      <a:pos x="26" y="47"/>
                    </a:cxn>
                    <a:cxn ang="0">
                      <a:pos x="33" y="42"/>
                    </a:cxn>
                  </a:cxnLst>
                  <a:rect l="0" t="0" r="r" b="b"/>
                  <a:pathLst>
                    <a:path w="38" h="50">
                      <a:moveTo>
                        <a:pt x="33" y="42"/>
                      </a:moveTo>
                      <a:cubicBezTo>
                        <a:pt x="33" y="41"/>
                        <a:pt x="34" y="38"/>
                        <a:pt x="34" y="36"/>
                      </a:cubicBezTo>
                      <a:cubicBezTo>
                        <a:pt x="34" y="35"/>
                        <a:pt x="35" y="32"/>
                        <a:pt x="35" y="31"/>
                      </a:cubicBezTo>
                      <a:cubicBezTo>
                        <a:pt x="35" y="31"/>
                        <a:pt x="36" y="30"/>
                        <a:pt x="37" y="29"/>
                      </a:cubicBezTo>
                      <a:cubicBezTo>
                        <a:pt x="38" y="28"/>
                        <a:pt x="38" y="25"/>
                        <a:pt x="37" y="22"/>
                      </a:cubicBezTo>
                      <a:cubicBezTo>
                        <a:pt x="36" y="20"/>
                        <a:pt x="36" y="16"/>
                        <a:pt x="36" y="15"/>
                      </a:cubicBezTo>
                      <a:cubicBezTo>
                        <a:pt x="37" y="15"/>
                        <a:pt x="37" y="12"/>
                        <a:pt x="37" y="11"/>
                      </a:cubicBezTo>
                      <a:cubicBezTo>
                        <a:pt x="36" y="9"/>
                        <a:pt x="34" y="8"/>
                        <a:pt x="32" y="8"/>
                      </a:cubicBezTo>
                      <a:cubicBezTo>
                        <a:pt x="29" y="7"/>
                        <a:pt x="26" y="7"/>
                        <a:pt x="25" y="7"/>
                      </a:cubicBezTo>
                      <a:cubicBezTo>
                        <a:pt x="23" y="8"/>
                        <a:pt x="21" y="8"/>
                        <a:pt x="19" y="7"/>
                      </a:cubicBezTo>
                      <a:cubicBezTo>
                        <a:pt x="17" y="7"/>
                        <a:pt x="15" y="6"/>
                        <a:pt x="15" y="5"/>
                      </a:cubicBezTo>
                      <a:cubicBezTo>
                        <a:pt x="15" y="3"/>
                        <a:pt x="13" y="2"/>
                        <a:pt x="13" y="1"/>
                      </a:cubicBezTo>
                      <a:cubicBezTo>
                        <a:pt x="11" y="1"/>
                        <a:pt x="7" y="0"/>
                        <a:pt x="5" y="0"/>
                      </a:cubicBezTo>
                      <a:cubicBezTo>
                        <a:pt x="2" y="1"/>
                        <a:pt x="0" y="2"/>
                        <a:pt x="0" y="3"/>
                      </a:cubicBezTo>
                      <a:cubicBezTo>
                        <a:pt x="0" y="3"/>
                        <a:pt x="0" y="3"/>
                        <a:pt x="0" y="4"/>
                      </a:cubicBezTo>
                      <a:cubicBezTo>
                        <a:pt x="1" y="4"/>
                        <a:pt x="1" y="6"/>
                        <a:pt x="2" y="8"/>
                      </a:cubicBezTo>
                      <a:cubicBezTo>
                        <a:pt x="3" y="9"/>
                        <a:pt x="4" y="11"/>
                        <a:pt x="5" y="13"/>
                      </a:cubicBezTo>
                      <a:cubicBezTo>
                        <a:pt x="5" y="15"/>
                        <a:pt x="6" y="17"/>
                        <a:pt x="6" y="19"/>
                      </a:cubicBezTo>
                      <a:cubicBezTo>
                        <a:pt x="7" y="19"/>
                        <a:pt x="8" y="22"/>
                        <a:pt x="9" y="23"/>
                      </a:cubicBezTo>
                      <a:cubicBezTo>
                        <a:pt x="10" y="24"/>
                        <a:pt x="11" y="27"/>
                        <a:pt x="12" y="28"/>
                      </a:cubicBezTo>
                      <a:cubicBezTo>
                        <a:pt x="13" y="29"/>
                        <a:pt x="14" y="32"/>
                        <a:pt x="14" y="34"/>
                      </a:cubicBezTo>
                      <a:cubicBezTo>
                        <a:pt x="14" y="35"/>
                        <a:pt x="14" y="38"/>
                        <a:pt x="13" y="39"/>
                      </a:cubicBezTo>
                      <a:cubicBezTo>
                        <a:pt x="13" y="40"/>
                        <a:pt x="14" y="40"/>
                        <a:pt x="15" y="41"/>
                      </a:cubicBezTo>
                      <a:cubicBezTo>
                        <a:pt x="16" y="42"/>
                        <a:pt x="17" y="43"/>
                        <a:pt x="17" y="44"/>
                      </a:cubicBezTo>
                      <a:cubicBezTo>
                        <a:pt x="18" y="44"/>
                        <a:pt x="18" y="45"/>
                        <a:pt x="18" y="47"/>
                      </a:cubicBezTo>
                      <a:cubicBezTo>
                        <a:pt x="18" y="48"/>
                        <a:pt x="18" y="49"/>
                        <a:pt x="19" y="49"/>
                      </a:cubicBezTo>
                      <a:cubicBezTo>
                        <a:pt x="20" y="50"/>
                        <a:pt x="20" y="50"/>
                        <a:pt x="20" y="50"/>
                      </a:cubicBezTo>
                      <a:cubicBezTo>
                        <a:pt x="21" y="50"/>
                        <a:pt x="25" y="49"/>
                        <a:pt x="26" y="47"/>
                      </a:cubicBezTo>
                      <a:cubicBezTo>
                        <a:pt x="29" y="45"/>
                        <a:pt x="32" y="42"/>
                        <a:pt x="33" y="42"/>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14" name="Freeform 8">
                  <a:extLst>
                    <a:ext uri="{FF2B5EF4-FFF2-40B4-BE49-F238E27FC236}">
                      <a16:creationId xmlns:a16="http://schemas.microsoft.com/office/drawing/2014/main" id="{8EEE263A-F351-5707-8E90-A272D1234861}"/>
                    </a:ext>
                  </a:extLst>
                </p:cNvPr>
                <p:cNvSpPr>
                  <a:spLocks/>
                </p:cNvSpPr>
                <p:nvPr/>
              </p:nvSpPr>
              <p:spPr bwMode="auto">
                <a:xfrm>
                  <a:off x="6096729" y="2547615"/>
                  <a:ext cx="193312" cy="230226"/>
                </a:xfrm>
                <a:custGeom>
                  <a:avLst/>
                  <a:gdLst/>
                  <a:ahLst/>
                  <a:cxnLst>
                    <a:cxn ang="0">
                      <a:pos x="74" y="4"/>
                    </a:cxn>
                    <a:cxn ang="0">
                      <a:pos x="74" y="1"/>
                    </a:cxn>
                    <a:cxn ang="0">
                      <a:pos x="69" y="5"/>
                    </a:cxn>
                    <a:cxn ang="0">
                      <a:pos x="63" y="10"/>
                    </a:cxn>
                    <a:cxn ang="0">
                      <a:pos x="56" y="13"/>
                    </a:cxn>
                    <a:cxn ang="0">
                      <a:pos x="50" y="12"/>
                    </a:cxn>
                    <a:cxn ang="0">
                      <a:pos x="42" y="12"/>
                    </a:cxn>
                    <a:cxn ang="0">
                      <a:pos x="37" y="13"/>
                    </a:cxn>
                    <a:cxn ang="0">
                      <a:pos x="36" y="15"/>
                    </a:cxn>
                    <a:cxn ang="0">
                      <a:pos x="34" y="21"/>
                    </a:cxn>
                    <a:cxn ang="0">
                      <a:pos x="29" y="27"/>
                    </a:cxn>
                    <a:cxn ang="0">
                      <a:pos x="23" y="28"/>
                    </a:cxn>
                    <a:cxn ang="0">
                      <a:pos x="18" y="28"/>
                    </a:cxn>
                    <a:cxn ang="0">
                      <a:pos x="14" y="35"/>
                    </a:cxn>
                    <a:cxn ang="0">
                      <a:pos x="12" y="40"/>
                    </a:cxn>
                    <a:cxn ang="0">
                      <a:pos x="10" y="45"/>
                    </a:cxn>
                    <a:cxn ang="0">
                      <a:pos x="9" y="51"/>
                    </a:cxn>
                    <a:cxn ang="0">
                      <a:pos x="6" y="54"/>
                    </a:cxn>
                    <a:cxn ang="0">
                      <a:pos x="4" y="56"/>
                    </a:cxn>
                    <a:cxn ang="0">
                      <a:pos x="2" y="62"/>
                    </a:cxn>
                    <a:cxn ang="0">
                      <a:pos x="2" y="67"/>
                    </a:cxn>
                    <a:cxn ang="0">
                      <a:pos x="2" y="75"/>
                    </a:cxn>
                    <a:cxn ang="0">
                      <a:pos x="1" y="83"/>
                    </a:cxn>
                    <a:cxn ang="0">
                      <a:pos x="0" y="89"/>
                    </a:cxn>
                    <a:cxn ang="0">
                      <a:pos x="0" y="93"/>
                    </a:cxn>
                    <a:cxn ang="0">
                      <a:pos x="3" y="95"/>
                    </a:cxn>
                    <a:cxn ang="0">
                      <a:pos x="8" y="96"/>
                    </a:cxn>
                    <a:cxn ang="0">
                      <a:pos x="13" y="97"/>
                    </a:cxn>
                    <a:cxn ang="0">
                      <a:pos x="18" y="97"/>
                    </a:cxn>
                    <a:cxn ang="0">
                      <a:pos x="18" y="96"/>
                    </a:cxn>
                    <a:cxn ang="0">
                      <a:pos x="20" y="95"/>
                    </a:cxn>
                    <a:cxn ang="0">
                      <a:pos x="24" y="98"/>
                    </a:cxn>
                    <a:cxn ang="0">
                      <a:pos x="29" y="100"/>
                    </a:cxn>
                    <a:cxn ang="0">
                      <a:pos x="35" y="98"/>
                    </a:cxn>
                    <a:cxn ang="0">
                      <a:pos x="38" y="97"/>
                    </a:cxn>
                    <a:cxn ang="0">
                      <a:pos x="43" y="98"/>
                    </a:cxn>
                    <a:cxn ang="0">
                      <a:pos x="49" y="100"/>
                    </a:cxn>
                    <a:cxn ang="0">
                      <a:pos x="57" y="100"/>
                    </a:cxn>
                    <a:cxn ang="0">
                      <a:pos x="61" y="101"/>
                    </a:cxn>
                    <a:cxn ang="0">
                      <a:pos x="64" y="100"/>
                    </a:cxn>
                    <a:cxn ang="0">
                      <a:pos x="65" y="94"/>
                    </a:cxn>
                    <a:cxn ang="0">
                      <a:pos x="66" y="88"/>
                    </a:cxn>
                    <a:cxn ang="0">
                      <a:pos x="68" y="80"/>
                    </a:cxn>
                    <a:cxn ang="0">
                      <a:pos x="71" y="71"/>
                    </a:cxn>
                    <a:cxn ang="0">
                      <a:pos x="75" y="61"/>
                    </a:cxn>
                    <a:cxn ang="0">
                      <a:pos x="81" y="51"/>
                    </a:cxn>
                    <a:cxn ang="0">
                      <a:pos x="84" y="43"/>
                    </a:cxn>
                    <a:cxn ang="0">
                      <a:pos x="82" y="36"/>
                    </a:cxn>
                    <a:cxn ang="0">
                      <a:pos x="78" y="29"/>
                    </a:cxn>
                    <a:cxn ang="0">
                      <a:pos x="77" y="22"/>
                    </a:cxn>
                    <a:cxn ang="0">
                      <a:pos x="81" y="16"/>
                    </a:cxn>
                    <a:cxn ang="0">
                      <a:pos x="82" y="14"/>
                    </a:cxn>
                    <a:cxn ang="0">
                      <a:pos x="79" y="11"/>
                    </a:cxn>
                    <a:cxn ang="0">
                      <a:pos x="74" y="4"/>
                    </a:cxn>
                  </a:cxnLst>
                  <a:rect l="0" t="0" r="r" b="b"/>
                  <a:pathLst>
                    <a:path w="84" h="101">
                      <a:moveTo>
                        <a:pt x="74" y="4"/>
                      </a:moveTo>
                      <a:cubicBezTo>
                        <a:pt x="75" y="2"/>
                        <a:pt x="74" y="0"/>
                        <a:pt x="74" y="1"/>
                      </a:cubicBezTo>
                      <a:cubicBezTo>
                        <a:pt x="73" y="3"/>
                        <a:pt x="70" y="4"/>
                        <a:pt x="69" y="5"/>
                      </a:cubicBezTo>
                      <a:cubicBezTo>
                        <a:pt x="67" y="7"/>
                        <a:pt x="65" y="9"/>
                        <a:pt x="63" y="10"/>
                      </a:cubicBezTo>
                      <a:cubicBezTo>
                        <a:pt x="61" y="12"/>
                        <a:pt x="58" y="13"/>
                        <a:pt x="56" y="13"/>
                      </a:cubicBezTo>
                      <a:cubicBezTo>
                        <a:pt x="55" y="13"/>
                        <a:pt x="52" y="13"/>
                        <a:pt x="50" y="12"/>
                      </a:cubicBezTo>
                      <a:cubicBezTo>
                        <a:pt x="47" y="12"/>
                        <a:pt x="45" y="12"/>
                        <a:pt x="42" y="12"/>
                      </a:cubicBezTo>
                      <a:cubicBezTo>
                        <a:pt x="40" y="11"/>
                        <a:pt x="38" y="12"/>
                        <a:pt x="37" y="13"/>
                      </a:cubicBezTo>
                      <a:cubicBezTo>
                        <a:pt x="36" y="13"/>
                        <a:pt x="36" y="14"/>
                        <a:pt x="36" y="15"/>
                      </a:cubicBezTo>
                      <a:cubicBezTo>
                        <a:pt x="37" y="16"/>
                        <a:pt x="36" y="19"/>
                        <a:pt x="34" y="21"/>
                      </a:cubicBezTo>
                      <a:cubicBezTo>
                        <a:pt x="32" y="23"/>
                        <a:pt x="30" y="26"/>
                        <a:pt x="29" y="27"/>
                      </a:cubicBezTo>
                      <a:cubicBezTo>
                        <a:pt x="28" y="29"/>
                        <a:pt x="25" y="30"/>
                        <a:pt x="23" y="28"/>
                      </a:cubicBezTo>
                      <a:cubicBezTo>
                        <a:pt x="21" y="27"/>
                        <a:pt x="19" y="27"/>
                        <a:pt x="18" y="28"/>
                      </a:cubicBezTo>
                      <a:cubicBezTo>
                        <a:pt x="16" y="30"/>
                        <a:pt x="15" y="33"/>
                        <a:pt x="14" y="35"/>
                      </a:cubicBezTo>
                      <a:cubicBezTo>
                        <a:pt x="13" y="37"/>
                        <a:pt x="12" y="39"/>
                        <a:pt x="12" y="40"/>
                      </a:cubicBezTo>
                      <a:cubicBezTo>
                        <a:pt x="11" y="41"/>
                        <a:pt x="10" y="44"/>
                        <a:pt x="10" y="45"/>
                      </a:cubicBezTo>
                      <a:cubicBezTo>
                        <a:pt x="10" y="48"/>
                        <a:pt x="9" y="50"/>
                        <a:pt x="9" y="51"/>
                      </a:cubicBezTo>
                      <a:cubicBezTo>
                        <a:pt x="8" y="53"/>
                        <a:pt x="7" y="54"/>
                        <a:pt x="6" y="54"/>
                      </a:cubicBezTo>
                      <a:cubicBezTo>
                        <a:pt x="5" y="54"/>
                        <a:pt x="4" y="55"/>
                        <a:pt x="4" y="56"/>
                      </a:cubicBezTo>
                      <a:cubicBezTo>
                        <a:pt x="3" y="58"/>
                        <a:pt x="3" y="61"/>
                        <a:pt x="2" y="62"/>
                      </a:cubicBezTo>
                      <a:cubicBezTo>
                        <a:pt x="2" y="63"/>
                        <a:pt x="2" y="66"/>
                        <a:pt x="2" y="67"/>
                      </a:cubicBezTo>
                      <a:cubicBezTo>
                        <a:pt x="3" y="70"/>
                        <a:pt x="3" y="73"/>
                        <a:pt x="2" y="75"/>
                      </a:cubicBezTo>
                      <a:cubicBezTo>
                        <a:pt x="2" y="78"/>
                        <a:pt x="1" y="81"/>
                        <a:pt x="1" y="83"/>
                      </a:cubicBezTo>
                      <a:cubicBezTo>
                        <a:pt x="1" y="84"/>
                        <a:pt x="1" y="87"/>
                        <a:pt x="0" y="89"/>
                      </a:cubicBezTo>
                      <a:cubicBezTo>
                        <a:pt x="0" y="89"/>
                        <a:pt x="0" y="91"/>
                        <a:pt x="0" y="93"/>
                      </a:cubicBezTo>
                      <a:cubicBezTo>
                        <a:pt x="0" y="94"/>
                        <a:pt x="2" y="94"/>
                        <a:pt x="3" y="95"/>
                      </a:cubicBezTo>
                      <a:cubicBezTo>
                        <a:pt x="5" y="95"/>
                        <a:pt x="7" y="96"/>
                        <a:pt x="8" y="96"/>
                      </a:cubicBezTo>
                      <a:cubicBezTo>
                        <a:pt x="9" y="96"/>
                        <a:pt x="11" y="97"/>
                        <a:pt x="13" y="97"/>
                      </a:cubicBezTo>
                      <a:cubicBezTo>
                        <a:pt x="16" y="97"/>
                        <a:pt x="18" y="97"/>
                        <a:pt x="18" y="97"/>
                      </a:cubicBezTo>
                      <a:cubicBezTo>
                        <a:pt x="18" y="97"/>
                        <a:pt x="18" y="97"/>
                        <a:pt x="18" y="96"/>
                      </a:cubicBezTo>
                      <a:cubicBezTo>
                        <a:pt x="18" y="95"/>
                        <a:pt x="19" y="94"/>
                        <a:pt x="20" y="95"/>
                      </a:cubicBezTo>
                      <a:cubicBezTo>
                        <a:pt x="21" y="95"/>
                        <a:pt x="23" y="96"/>
                        <a:pt x="24" y="98"/>
                      </a:cubicBezTo>
                      <a:cubicBezTo>
                        <a:pt x="25" y="99"/>
                        <a:pt x="28" y="100"/>
                        <a:pt x="29" y="100"/>
                      </a:cubicBezTo>
                      <a:cubicBezTo>
                        <a:pt x="31" y="99"/>
                        <a:pt x="33" y="99"/>
                        <a:pt x="35" y="98"/>
                      </a:cubicBezTo>
                      <a:cubicBezTo>
                        <a:pt x="36" y="97"/>
                        <a:pt x="37" y="97"/>
                        <a:pt x="38" y="97"/>
                      </a:cubicBezTo>
                      <a:cubicBezTo>
                        <a:pt x="39" y="97"/>
                        <a:pt x="42" y="98"/>
                        <a:pt x="43" y="98"/>
                      </a:cubicBezTo>
                      <a:cubicBezTo>
                        <a:pt x="45" y="100"/>
                        <a:pt x="47" y="100"/>
                        <a:pt x="49" y="100"/>
                      </a:cubicBezTo>
                      <a:cubicBezTo>
                        <a:pt x="52" y="100"/>
                        <a:pt x="55" y="100"/>
                        <a:pt x="57" y="100"/>
                      </a:cubicBezTo>
                      <a:cubicBezTo>
                        <a:pt x="57" y="100"/>
                        <a:pt x="60" y="101"/>
                        <a:pt x="61" y="101"/>
                      </a:cubicBezTo>
                      <a:cubicBezTo>
                        <a:pt x="62" y="101"/>
                        <a:pt x="63" y="101"/>
                        <a:pt x="64" y="100"/>
                      </a:cubicBezTo>
                      <a:cubicBezTo>
                        <a:pt x="64" y="99"/>
                        <a:pt x="65" y="96"/>
                        <a:pt x="65" y="94"/>
                      </a:cubicBezTo>
                      <a:cubicBezTo>
                        <a:pt x="65" y="93"/>
                        <a:pt x="66" y="89"/>
                        <a:pt x="66" y="88"/>
                      </a:cubicBezTo>
                      <a:cubicBezTo>
                        <a:pt x="66" y="85"/>
                        <a:pt x="67" y="82"/>
                        <a:pt x="68" y="80"/>
                      </a:cubicBezTo>
                      <a:cubicBezTo>
                        <a:pt x="69" y="78"/>
                        <a:pt x="70" y="73"/>
                        <a:pt x="71" y="71"/>
                      </a:cubicBezTo>
                      <a:cubicBezTo>
                        <a:pt x="72" y="67"/>
                        <a:pt x="73" y="63"/>
                        <a:pt x="75" y="61"/>
                      </a:cubicBezTo>
                      <a:cubicBezTo>
                        <a:pt x="77" y="58"/>
                        <a:pt x="80" y="54"/>
                        <a:pt x="81" y="51"/>
                      </a:cubicBezTo>
                      <a:cubicBezTo>
                        <a:pt x="82" y="49"/>
                        <a:pt x="83" y="45"/>
                        <a:pt x="84" y="43"/>
                      </a:cubicBezTo>
                      <a:cubicBezTo>
                        <a:pt x="84" y="41"/>
                        <a:pt x="84" y="38"/>
                        <a:pt x="82" y="36"/>
                      </a:cubicBezTo>
                      <a:cubicBezTo>
                        <a:pt x="81" y="33"/>
                        <a:pt x="79" y="30"/>
                        <a:pt x="78" y="29"/>
                      </a:cubicBezTo>
                      <a:cubicBezTo>
                        <a:pt x="77" y="27"/>
                        <a:pt x="76" y="24"/>
                        <a:pt x="77" y="22"/>
                      </a:cubicBezTo>
                      <a:cubicBezTo>
                        <a:pt x="77" y="20"/>
                        <a:pt x="79" y="18"/>
                        <a:pt x="81" y="16"/>
                      </a:cubicBezTo>
                      <a:cubicBezTo>
                        <a:pt x="82" y="14"/>
                        <a:pt x="82" y="14"/>
                        <a:pt x="82" y="14"/>
                      </a:cubicBezTo>
                      <a:cubicBezTo>
                        <a:pt x="83" y="13"/>
                        <a:pt x="81" y="12"/>
                        <a:pt x="79" y="11"/>
                      </a:cubicBezTo>
                      <a:cubicBezTo>
                        <a:pt x="76" y="10"/>
                        <a:pt x="75" y="7"/>
                        <a:pt x="74" y="4"/>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15" name="Freeform 9">
                  <a:extLst>
                    <a:ext uri="{FF2B5EF4-FFF2-40B4-BE49-F238E27FC236}">
                      <a16:creationId xmlns:a16="http://schemas.microsoft.com/office/drawing/2014/main" id="{5E8CE2DA-07CB-0F00-C43F-8BD1188AF4C8}"/>
                    </a:ext>
                  </a:extLst>
                </p:cNvPr>
                <p:cNvSpPr>
                  <a:spLocks/>
                </p:cNvSpPr>
                <p:nvPr/>
              </p:nvSpPr>
              <p:spPr bwMode="auto">
                <a:xfrm>
                  <a:off x="5671248" y="2237732"/>
                  <a:ext cx="739249" cy="516794"/>
                </a:xfrm>
                <a:custGeom>
                  <a:avLst/>
                  <a:gdLst/>
                  <a:ahLst/>
                  <a:cxnLst>
                    <a:cxn ang="0">
                      <a:pos x="148" y="225"/>
                    </a:cxn>
                    <a:cxn ang="0">
                      <a:pos x="165" y="222"/>
                    </a:cxn>
                    <a:cxn ang="0">
                      <a:pos x="173" y="210"/>
                    </a:cxn>
                    <a:cxn ang="0">
                      <a:pos x="188" y="209"/>
                    </a:cxn>
                    <a:cxn ang="0">
                      <a:pos x="189" y="191"/>
                    </a:cxn>
                    <a:cxn ang="0">
                      <a:pos x="196" y="179"/>
                    </a:cxn>
                    <a:cxn ang="0">
                      <a:pos x="203" y="162"/>
                    </a:cxn>
                    <a:cxn ang="0">
                      <a:pos x="203" y="144"/>
                    </a:cxn>
                    <a:cxn ang="0">
                      <a:pos x="217" y="130"/>
                    </a:cxn>
                    <a:cxn ang="0">
                      <a:pos x="227" y="123"/>
                    </a:cxn>
                    <a:cxn ang="0">
                      <a:pos x="230" y="108"/>
                    </a:cxn>
                    <a:cxn ang="0">
                      <a:pos x="238" y="91"/>
                    </a:cxn>
                    <a:cxn ang="0">
                      <a:pos x="252" y="79"/>
                    </a:cxn>
                    <a:cxn ang="0">
                      <a:pos x="270" y="64"/>
                    </a:cxn>
                    <a:cxn ang="0">
                      <a:pos x="286" y="54"/>
                    </a:cxn>
                    <a:cxn ang="0">
                      <a:pos x="299" y="42"/>
                    </a:cxn>
                    <a:cxn ang="0">
                      <a:pos x="315" y="39"/>
                    </a:cxn>
                    <a:cxn ang="0">
                      <a:pos x="322" y="28"/>
                    </a:cxn>
                    <a:cxn ang="0">
                      <a:pos x="313" y="18"/>
                    </a:cxn>
                    <a:cxn ang="0">
                      <a:pos x="317" y="4"/>
                    </a:cxn>
                    <a:cxn ang="0">
                      <a:pos x="306" y="0"/>
                    </a:cxn>
                    <a:cxn ang="0">
                      <a:pos x="287" y="9"/>
                    </a:cxn>
                    <a:cxn ang="0">
                      <a:pos x="272" y="15"/>
                    </a:cxn>
                    <a:cxn ang="0">
                      <a:pos x="255" y="24"/>
                    </a:cxn>
                    <a:cxn ang="0">
                      <a:pos x="236" y="30"/>
                    </a:cxn>
                    <a:cxn ang="0">
                      <a:pos x="224" y="42"/>
                    </a:cxn>
                    <a:cxn ang="0">
                      <a:pos x="211" y="61"/>
                    </a:cxn>
                    <a:cxn ang="0">
                      <a:pos x="192" y="69"/>
                    </a:cxn>
                    <a:cxn ang="0">
                      <a:pos x="176" y="71"/>
                    </a:cxn>
                    <a:cxn ang="0">
                      <a:pos x="162" y="68"/>
                    </a:cxn>
                    <a:cxn ang="0">
                      <a:pos x="144" y="73"/>
                    </a:cxn>
                    <a:cxn ang="0">
                      <a:pos x="121" y="84"/>
                    </a:cxn>
                    <a:cxn ang="0">
                      <a:pos x="103" y="90"/>
                    </a:cxn>
                    <a:cxn ang="0">
                      <a:pos x="88" y="90"/>
                    </a:cxn>
                    <a:cxn ang="0">
                      <a:pos x="70" y="92"/>
                    </a:cxn>
                    <a:cxn ang="0">
                      <a:pos x="40" y="92"/>
                    </a:cxn>
                    <a:cxn ang="0">
                      <a:pos x="27" y="97"/>
                    </a:cxn>
                    <a:cxn ang="0">
                      <a:pos x="13" y="102"/>
                    </a:cxn>
                    <a:cxn ang="0">
                      <a:pos x="10" y="119"/>
                    </a:cxn>
                    <a:cxn ang="0">
                      <a:pos x="1" y="132"/>
                    </a:cxn>
                    <a:cxn ang="0">
                      <a:pos x="11" y="145"/>
                    </a:cxn>
                    <a:cxn ang="0">
                      <a:pos x="12" y="159"/>
                    </a:cxn>
                    <a:cxn ang="0">
                      <a:pos x="13" y="170"/>
                    </a:cxn>
                    <a:cxn ang="0">
                      <a:pos x="21" y="152"/>
                    </a:cxn>
                    <a:cxn ang="0">
                      <a:pos x="33" y="140"/>
                    </a:cxn>
                    <a:cxn ang="0">
                      <a:pos x="50" y="139"/>
                    </a:cxn>
                    <a:cxn ang="0">
                      <a:pos x="71" y="138"/>
                    </a:cxn>
                    <a:cxn ang="0">
                      <a:pos x="85" y="144"/>
                    </a:cxn>
                    <a:cxn ang="0">
                      <a:pos x="98" y="137"/>
                    </a:cxn>
                    <a:cxn ang="0">
                      <a:pos x="108" y="135"/>
                    </a:cxn>
                    <a:cxn ang="0">
                      <a:pos x="124" y="126"/>
                    </a:cxn>
                    <a:cxn ang="0">
                      <a:pos x="135" y="130"/>
                    </a:cxn>
                    <a:cxn ang="0">
                      <a:pos x="134" y="142"/>
                    </a:cxn>
                    <a:cxn ang="0">
                      <a:pos x="149" y="142"/>
                    </a:cxn>
                    <a:cxn ang="0">
                      <a:pos x="162" y="146"/>
                    </a:cxn>
                    <a:cxn ang="0">
                      <a:pos x="162" y="157"/>
                    </a:cxn>
                    <a:cxn ang="0">
                      <a:pos x="169" y="168"/>
                    </a:cxn>
                    <a:cxn ang="0">
                      <a:pos x="150" y="180"/>
                    </a:cxn>
                    <a:cxn ang="0">
                      <a:pos x="153" y="189"/>
                    </a:cxn>
                    <a:cxn ang="0">
                      <a:pos x="144" y="194"/>
                    </a:cxn>
                    <a:cxn ang="0">
                      <a:pos x="140" y="209"/>
                    </a:cxn>
                  </a:cxnLst>
                  <a:rect l="0" t="0" r="r" b="b"/>
                  <a:pathLst>
                    <a:path w="323" h="226">
                      <a:moveTo>
                        <a:pt x="146" y="217"/>
                      </a:moveTo>
                      <a:cubicBezTo>
                        <a:pt x="147" y="218"/>
                        <a:pt x="147" y="220"/>
                        <a:pt x="146" y="221"/>
                      </a:cubicBezTo>
                      <a:cubicBezTo>
                        <a:pt x="145" y="222"/>
                        <a:pt x="146" y="224"/>
                        <a:pt x="148" y="225"/>
                      </a:cubicBezTo>
                      <a:cubicBezTo>
                        <a:pt x="149" y="225"/>
                        <a:pt x="151" y="226"/>
                        <a:pt x="154" y="226"/>
                      </a:cubicBezTo>
                      <a:cubicBezTo>
                        <a:pt x="156" y="226"/>
                        <a:pt x="159" y="226"/>
                        <a:pt x="161" y="226"/>
                      </a:cubicBezTo>
                      <a:cubicBezTo>
                        <a:pt x="162" y="225"/>
                        <a:pt x="165" y="223"/>
                        <a:pt x="165" y="222"/>
                      </a:cubicBezTo>
                      <a:cubicBezTo>
                        <a:pt x="166" y="221"/>
                        <a:pt x="166" y="219"/>
                        <a:pt x="167" y="218"/>
                      </a:cubicBezTo>
                      <a:cubicBezTo>
                        <a:pt x="167" y="217"/>
                        <a:pt x="169" y="215"/>
                        <a:pt x="170" y="214"/>
                      </a:cubicBezTo>
                      <a:cubicBezTo>
                        <a:pt x="171" y="212"/>
                        <a:pt x="172" y="210"/>
                        <a:pt x="173" y="210"/>
                      </a:cubicBezTo>
                      <a:cubicBezTo>
                        <a:pt x="173" y="210"/>
                        <a:pt x="174" y="210"/>
                        <a:pt x="176" y="211"/>
                      </a:cubicBezTo>
                      <a:cubicBezTo>
                        <a:pt x="177" y="213"/>
                        <a:pt x="181" y="214"/>
                        <a:pt x="182" y="214"/>
                      </a:cubicBezTo>
                      <a:cubicBezTo>
                        <a:pt x="185" y="214"/>
                        <a:pt x="188" y="212"/>
                        <a:pt x="188" y="209"/>
                      </a:cubicBezTo>
                      <a:cubicBezTo>
                        <a:pt x="189" y="207"/>
                        <a:pt x="189" y="204"/>
                        <a:pt x="188" y="202"/>
                      </a:cubicBezTo>
                      <a:cubicBezTo>
                        <a:pt x="188" y="200"/>
                        <a:pt x="188" y="197"/>
                        <a:pt x="188" y="196"/>
                      </a:cubicBezTo>
                      <a:cubicBezTo>
                        <a:pt x="189" y="195"/>
                        <a:pt x="189" y="192"/>
                        <a:pt x="189" y="191"/>
                      </a:cubicBezTo>
                      <a:cubicBezTo>
                        <a:pt x="189" y="189"/>
                        <a:pt x="191" y="188"/>
                        <a:pt x="192" y="188"/>
                      </a:cubicBezTo>
                      <a:cubicBezTo>
                        <a:pt x="193" y="188"/>
                        <a:pt x="194" y="187"/>
                        <a:pt x="195" y="185"/>
                      </a:cubicBezTo>
                      <a:cubicBezTo>
                        <a:pt x="195" y="185"/>
                        <a:pt x="196" y="182"/>
                        <a:pt x="196" y="179"/>
                      </a:cubicBezTo>
                      <a:cubicBezTo>
                        <a:pt x="195" y="178"/>
                        <a:pt x="196" y="175"/>
                        <a:pt x="197" y="174"/>
                      </a:cubicBezTo>
                      <a:cubicBezTo>
                        <a:pt x="198" y="173"/>
                        <a:pt x="199" y="171"/>
                        <a:pt x="200" y="169"/>
                      </a:cubicBezTo>
                      <a:cubicBezTo>
                        <a:pt x="201" y="167"/>
                        <a:pt x="202" y="164"/>
                        <a:pt x="203" y="162"/>
                      </a:cubicBezTo>
                      <a:cubicBezTo>
                        <a:pt x="204" y="161"/>
                        <a:pt x="204" y="158"/>
                        <a:pt x="204" y="156"/>
                      </a:cubicBezTo>
                      <a:cubicBezTo>
                        <a:pt x="203" y="155"/>
                        <a:pt x="202" y="152"/>
                        <a:pt x="201" y="151"/>
                      </a:cubicBezTo>
                      <a:cubicBezTo>
                        <a:pt x="201" y="148"/>
                        <a:pt x="200" y="145"/>
                        <a:pt x="203" y="144"/>
                      </a:cubicBezTo>
                      <a:cubicBezTo>
                        <a:pt x="205" y="142"/>
                        <a:pt x="207" y="139"/>
                        <a:pt x="208" y="138"/>
                      </a:cubicBezTo>
                      <a:cubicBezTo>
                        <a:pt x="208" y="136"/>
                        <a:pt x="211" y="133"/>
                        <a:pt x="212" y="132"/>
                      </a:cubicBezTo>
                      <a:cubicBezTo>
                        <a:pt x="214" y="131"/>
                        <a:pt x="216" y="130"/>
                        <a:pt x="217" y="130"/>
                      </a:cubicBezTo>
                      <a:cubicBezTo>
                        <a:pt x="219" y="130"/>
                        <a:pt x="220" y="128"/>
                        <a:pt x="220" y="126"/>
                      </a:cubicBezTo>
                      <a:cubicBezTo>
                        <a:pt x="220" y="125"/>
                        <a:pt x="221" y="124"/>
                        <a:pt x="223" y="123"/>
                      </a:cubicBezTo>
                      <a:cubicBezTo>
                        <a:pt x="224" y="123"/>
                        <a:pt x="226" y="123"/>
                        <a:pt x="227" y="123"/>
                      </a:cubicBezTo>
                      <a:cubicBezTo>
                        <a:pt x="228" y="123"/>
                        <a:pt x="230" y="121"/>
                        <a:pt x="230" y="119"/>
                      </a:cubicBezTo>
                      <a:cubicBezTo>
                        <a:pt x="231" y="118"/>
                        <a:pt x="231" y="115"/>
                        <a:pt x="230" y="113"/>
                      </a:cubicBezTo>
                      <a:cubicBezTo>
                        <a:pt x="229" y="112"/>
                        <a:pt x="229" y="109"/>
                        <a:pt x="230" y="108"/>
                      </a:cubicBezTo>
                      <a:cubicBezTo>
                        <a:pt x="230" y="106"/>
                        <a:pt x="232" y="102"/>
                        <a:pt x="234" y="101"/>
                      </a:cubicBezTo>
                      <a:cubicBezTo>
                        <a:pt x="235" y="99"/>
                        <a:pt x="236" y="96"/>
                        <a:pt x="237" y="95"/>
                      </a:cubicBezTo>
                      <a:cubicBezTo>
                        <a:pt x="237" y="93"/>
                        <a:pt x="237" y="91"/>
                        <a:pt x="238" y="91"/>
                      </a:cubicBezTo>
                      <a:cubicBezTo>
                        <a:pt x="240" y="90"/>
                        <a:pt x="242" y="89"/>
                        <a:pt x="243" y="88"/>
                      </a:cubicBezTo>
                      <a:cubicBezTo>
                        <a:pt x="244" y="87"/>
                        <a:pt x="245" y="85"/>
                        <a:pt x="246" y="84"/>
                      </a:cubicBezTo>
                      <a:cubicBezTo>
                        <a:pt x="247" y="83"/>
                        <a:pt x="250" y="81"/>
                        <a:pt x="252" y="79"/>
                      </a:cubicBezTo>
                      <a:cubicBezTo>
                        <a:pt x="255" y="77"/>
                        <a:pt x="259" y="75"/>
                        <a:pt x="260" y="74"/>
                      </a:cubicBezTo>
                      <a:cubicBezTo>
                        <a:pt x="261" y="73"/>
                        <a:pt x="264" y="71"/>
                        <a:pt x="266" y="69"/>
                      </a:cubicBezTo>
                      <a:cubicBezTo>
                        <a:pt x="267" y="68"/>
                        <a:pt x="268" y="65"/>
                        <a:pt x="270" y="64"/>
                      </a:cubicBezTo>
                      <a:cubicBezTo>
                        <a:pt x="271" y="63"/>
                        <a:pt x="274" y="62"/>
                        <a:pt x="275" y="62"/>
                      </a:cubicBezTo>
                      <a:cubicBezTo>
                        <a:pt x="276" y="62"/>
                        <a:pt x="278" y="61"/>
                        <a:pt x="280" y="59"/>
                      </a:cubicBezTo>
                      <a:cubicBezTo>
                        <a:pt x="281" y="58"/>
                        <a:pt x="284" y="55"/>
                        <a:pt x="286" y="54"/>
                      </a:cubicBezTo>
                      <a:cubicBezTo>
                        <a:pt x="289" y="52"/>
                        <a:pt x="292" y="50"/>
                        <a:pt x="293" y="49"/>
                      </a:cubicBezTo>
                      <a:cubicBezTo>
                        <a:pt x="295" y="48"/>
                        <a:pt x="297" y="47"/>
                        <a:pt x="298" y="46"/>
                      </a:cubicBezTo>
                      <a:cubicBezTo>
                        <a:pt x="298" y="45"/>
                        <a:pt x="299" y="43"/>
                        <a:pt x="299" y="42"/>
                      </a:cubicBezTo>
                      <a:cubicBezTo>
                        <a:pt x="299" y="42"/>
                        <a:pt x="300" y="41"/>
                        <a:pt x="302" y="42"/>
                      </a:cubicBezTo>
                      <a:cubicBezTo>
                        <a:pt x="303" y="42"/>
                        <a:pt x="306" y="42"/>
                        <a:pt x="308" y="42"/>
                      </a:cubicBezTo>
                      <a:cubicBezTo>
                        <a:pt x="310" y="41"/>
                        <a:pt x="313" y="40"/>
                        <a:pt x="315" y="39"/>
                      </a:cubicBezTo>
                      <a:cubicBezTo>
                        <a:pt x="315" y="39"/>
                        <a:pt x="317" y="39"/>
                        <a:pt x="318" y="38"/>
                      </a:cubicBezTo>
                      <a:cubicBezTo>
                        <a:pt x="320" y="38"/>
                        <a:pt x="322" y="36"/>
                        <a:pt x="322" y="34"/>
                      </a:cubicBezTo>
                      <a:cubicBezTo>
                        <a:pt x="323" y="32"/>
                        <a:pt x="323" y="30"/>
                        <a:pt x="322" y="28"/>
                      </a:cubicBezTo>
                      <a:cubicBezTo>
                        <a:pt x="322" y="27"/>
                        <a:pt x="320" y="27"/>
                        <a:pt x="319" y="27"/>
                      </a:cubicBezTo>
                      <a:cubicBezTo>
                        <a:pt x="318" y="27"/>
                        <a:pt x="316" y="25"/>
                        <a:pt x="315" y="23"/>
                      </a:cubicBezTo>
                      <a:cubicBezTo>
                        <a:pt x="313" y="22"/>
                        <a:pt x="313" y="19"/>
                        <a:pt x="313" y="18"/>
                      </a:cubicBezTo>
                      <a:cubicBezTo>
                        <a:pt x="312" y="17"/>
                        <a:pt x="312" y="14"/>
                        <a:pt x="313" y="13"/>
                      </a:cubicBezTo>
                      <a:cubicBezTo>
                        <a:pt x="312" y="12"/>
                        <a:pt x="313" y="10"/>
                        <a:pt x="314" y="8"/>
                      </a:cubicBezTo>
                      <a:cubicBezTo>
                        <a:pt x="315" y="7"/>
                        <a:pt x="316" y="6"/>
                        <a:pt x="317" y="4"/>
                      </a:cubicBezTo>
                      <a:cubicBezTo>
                        <a:pt x="317" y="3"/>
                        <a:pt x="317" y="1"/>
                        <a:pt x="316" y="1"/>
                      </a:cubicBezTo>
                      <a:cubicBezTo>
                        <a:pt x="316" y="0"/>
                        <a:pt x="314" y="0"/>
                        <a:pt x="312" y="0"/>
                      </a:cubicBezTo>
                      <a:cubicBezTo>
                        <a:pt x="311" y="0"/>
                        <a:pt x="308" y="0"/>
                        <a:pt x="306" y="0"/>
                      </a:cubicBezTo>
                      <a:cubicBezTo>
                        <a:pt x="304" y="0"/>
                        <a:pt x="302" y="1"/>
                        <a:pt x="301" y="3"/>
                      </a:cubicBezTo>
                      <a:cubicBezTo>
                        <a:pt x="300" y="4"/>
                        <a:pt x="297" y="7"/>
                        <a:pt x="295" y="7"/>
                      </a:cubicBezTo>
                      <a:cubicBezTo>
                        <a:pt x="293" y="8"/>
                        <a:pt x="289" y="9"/>
                        <a:pt x="287" y="9"/>
                      </a:cubicBezTo>
                      <a:cubicBezTo>
                        <a:pt x="287" y="9"/>
                        <a:pt x="284" y="9"/>
                        <a:pt x="282" y="10"/>
                      </a:cubicBezTo>
                      <a:cubicBezTo>
                        <a:pt x="280" y="11"/>
                        <a:pt x="279" y="12"/>
                        <a:pt x="277" y="12"/>
                      </a:cubicBezTo>
                      <a:cubicBezTo>
                        <a:pt x="276" y="13"/>
                        <a:pt x="273" y="14"/>
                        <a:pt x="272" y="15"/>
                      </a:cubicBezTo>
                      <a:cubicBezTo>
                        <a:pt x="271" y="15"/>
                        <a:pt x="268" y="16"/>
                        <a:pt x="265" y="17"/>
                      </a:cubicBezTo>
                      <a:cubicBezTo>
                        <a:pt x="263" y="17"/>
                        <a:pt x="260" y="19"/>
                        <a:pt x="259" y="20"/>
                      </a:cubicBezTo>
                      <a:cubicBezTo>
                        <a:pt x="258" y="21"/>
                        <a:pt x="256" y="22"/>
                        <a:pt x="255" y="24"/>
                      </a:cubicBezTo>
                      <a:cubicBezTo>
                        <a:pt x="255" y="25"/>
                        <a:pt x="252" y="26"/>
                        <a:pt x="250" y="27"/>
                      </a:cubicBezTo>
                      <a:cubicBezTo>
                        <a:pt x="248" y="28"/>
                        <a:pt x="246" y="29"/>
                        <a:pt x="243" y="30"/>
                      </a:cubicBezTo>
                      <a:cubicBezTo>
                        <a:pt x="240" y="31"/>
                        <a:pt x="238" y="31"/>
                        <a:pt x="236" y="30"/>
                      </a:cubicBezTo>
                      <a:cubicBezTo>
                        <a:pt x="234" y="30"/>
                        <a:pt x="232" y="31"/>
                        <a:pt x="232" y="32"/>
                      </a:cubicBezTo>
                      <a:cubicBezTo>
                        <a:pt x="232" y="34"/>
                        <a:pt x="231" y="36"/>
                        <a:pt x="230" y="37"/>
                      </a:cubicBezTo>
                      <a:cubicBezTo>
                        <a:pt x="228" y="38"/>
                        <a:pt x="225" y="40"/>
                        <a:pt x="224" y="42"/>
                      </a:cubicBezTo>
                      <a:cubicBezTo>
                        <a:pt x="222" y="43"/>
                        <a:pt x="220" y="46"/>
                        <a:pt x="218" y="48"/>
                      </a:cubicBezTo>
                      <a:cubicBezTo>
                        <a:pt x="217" y="49"/>
                        <a:pt x="216" y="52"/>
                        <a:pt x="214" y="54"/>
                      </a:cubicBezTo>
                      <a:cubicBezTo>
                        <a:pt x="213" y="56"/>
                        <a:pt x="212" y="58"/>
                        <a:pt x="211" y="61"/>
                      </a:cubicBezTo>
                      <a:cubicBezTo>
                        <a:pt x="210" y="62"/>
                        <a:pt x="208" y="65"/>
                        <a:pt x="205" y="66"/>
                      </a:cubicBezTo>
                      <a:cubicBezTo>
                        <a:pt x="202" y="68"/>
                        <a:pt x="199" y="69"/>
                        <a:pt x="197" y="69"/>
                      </a:cubicBezTo>
                      <a:cubicBezTo>
                        <a:pt x="196" y="69"/>
                        <a:pt x="193" y="70"/>
                        <a:pt x="192" y="69"/>
                      </a:cubicBezTo>
                      <a:cubicBezTo>
                        <a:pt x="191" y="69"/>
                        <a:pt x="188" y="69"/>
                        <a:pt x="187" y="69"/>
                      </a:cubicBezTo>
                      <a:cubicBezTo>
                        <a:pt x="185" y="69"/>
                        <a:pt x="184" y="70"/>
                        <a:pt x="182" y="70"/>
                      </a:cubicBezTo>
                      <a:cubicBezTo>
                        <a:pt x="180" y="71"/>
                        <a:pt x="177" y="71"/>
                        <a:pt x="176" y="71"/>
                      </a:cubicBezTo>
                      <a:cubicBezTo>
                        <a:pt x="175" y="71"/>
                        <a:pt x="172" y="71"/>
                        <a:pt x="169" y="71"/>
                      </a:cubicBezTo>
                      <a:cubicBezTo>
                        <a:pt x="168" y="71"/>
                        <a:pt x="166" y="71"/>
                        <a:pt x="166" y="70"/>
                      </a:cubicBezTo>
                      <a:cubicBezTo>
                        <a:pt x="166" y="69"/>
                        <a:pt x="164" y="69"/>
                        <a:pt x="162" y="68"/>
                      </a:cubicBezTo>
                      <a:cubicBezTo>
                        <a:pt x="160" y="68"/>
                        <a:pt x="158" y="68"/>
                        <a:pt x="157" y="68"/>
                      </a:cubicBezTo>
                      <a:cubicBezTo>
                        <a:pt x="156" y="68"/>
                        <a:pt x="154" y="69"/>
                        <a:pt x="153" y="70"/>
                      </a:cubicBezTo>
                      <a:cubicBezTo>
                        <a:pt x="152" y="71"/>
                        <a:pt x="148" y="72"/>
                        <a:pt x="144" y="73"/>
                      </a:cubicBezTo>
                      <a:cubicBezTo>
                        <a:pt x="140" y="75"/>
                        <a:pt x="135" y="77"/>
                        <a:pt x="130" y="78"/>
                      </a:cubicBezTo>
                      <a:cubicBezTo>
                        <a:pt x="127" y="80"/>
                        <a:pt x="123" y="81"/>
                        <a:pt x="122" y="83"/>
                      </a:cubicBezTo>
                      <a:cubicBezTo>
                        <a:pt x="122" y="83"/>
                        <a:pt x="122" y="83"/>
                        <a:pt x="121" y="84"/>
                      </a:cubicBezTo>
                      <a:cubicBezTo>
                        <a:pt x="119" y="85"/>
                        <a:pt x="117" y="86"/>
                        <a:pt x="115" y="86"/>
                      </a:cubicBezTo>
                      <a:cubicBezTo>
                        <a:pt x="113" y="86"/>
                        <a:pt x="111" y="87"/>
                        <a:pt x="109" y="88"/>
                      </a:cubicBezTo>
                      <a:cubicBezTo>
                        <a:pt x="107" y="89"/>
                        <a:pt x="104" y="90"/>
                        <a:pt x="103" y="90"/>
                      </a:cubicBezTo>
                      <a:cubicBezTo>
                        <a:pt x="102" y="90"/>
                        <a:pt x="99" y="90"/>
                        <a:pt x="97" y="89"/>
                      </a:cubicBezTo>
                      <a:cubicBezTo>
                        <a:pt x="95" y="89"/>
                        <a:pt x="94" y="88"/>
                        <a:pt x="93" y="87"/>
                      </a:cubicBezTo>
                      <a:cubicBezTo>
                        <a:pt x="92" y="87"/>
                        <a:pt x="90" y="88"/>
                        <a:pt x="88" y="90"/>
                      </a:cubicBezTo>
                      <a:cubicBezTo>
                        <a:pt x="87" y="92"/>
                        <a:pt x="86" y="93"/>
                        <a:pt x="84" y="93"/>
                      </a:cubicBezTo>
                      <a:cubicBezTo>
                        <a:pt x="82" y="92"/>
                        <a:pt x="79" y="91"/>
                        <a:pt x="78" y="91"/>
                      </a:cubicBezTo>
                      <a:cubicBezTo>
                        <a:pt x="76" y="91"/>
                        <a:pt x="72" y="91"/>
                        <a:pt x="70" y="92"/>
                      </a:cubicBezTo>
                      <a:cubicBezTo>
                        <a:pt x="68" y="93"/>
                        <a:pt x="62" y="94"/>
                        <a:pt x="60" y="95"/>
                      </a:cubicBezTo>
                      <a:cubicBezTo>
                        <a:pt x="56" y="95"/>
                        <a:pt x="52" y="95"/>
                        <a:pt x="49" y="94"/>
                      </a:cubicBezTo>
                      <a:cubicBezTo>
                        <a:pt x="45" y="94"/>
                        <a:pt x="42" y="93"/>
                        <a:pt x="40" y="92"/>
                      </a:cubicBezTo>
                      <a:cubicBezTo>
                        <a:pt x="38" y="91"/>
                        <a:pt x="36" y="91"/>
                        <a:pt x="34" y="91"/>
                      </a:cubicBezTo>
                      <a:cubicBezTo>
                        <a:pt x="33" y="92"/>
                        <a:pt x="30" y="92"/>
                        <a:pt x="29" y="93"/>
                      </a:cubicBezTo>
                      <a:cubicBezTo>
                        <a:pt x="29" y="94"/>
                        <a:pt x="28" y="96"/>
                        <a:pt x="27" y="97"/>
                      </a:cubicBezTo>
                      <a:cubicBezTo>
                        <a:pt x="26" y="97"/>
                        <a:pt x="24" y="99"/>
                        <a:pt x="21" y="99"/>
                      </a:cubicBezTo>
                      <a:cubicBezTo>
                        <a:pt x="20" y="100"/>
                        <a:pt x="16" y="101"/>
                        <a:pt x="14" y="101"/>
                      </a:cubicBezTo>
                      <a:cubicBezTo>
                        <a:pt x="13" y="102"/>
                        <a:pt x="13" y="102"/>
                        <a:pt x="13" y="102"/>
                      </a:cubicBezTo>
                      <a:cubicBezTo>
                        <a:pt x="12" y="102"/>
                        <a:pt x="12" y="104"/>
                        <a:pt x="12" y="106"/>
                      </a:cubicBezTo>
                      <a:cubicBezTo>
                        <a:pt x="13" y="109"/>
                        <a:pt x="13" y="111"/>
                        <a:pt x="12" y="113"/>
                      </a:cubicBezTo>
                      <a:cubicBezTo>
                        <a:pt x="11" y="115"/>
                        <a:pt x="10" y="117"/>
                        <a:pt x="10" y="119"/>
                      </a:cubicBezTo>
                      <a:cubicBezTo>
                        <a:pt x="10" y="121"/>
                        <a:pt x="8" y="122"/>
                        <a:pt x="7" y="124"/>
                      </a:cubicBezTo>
                      <a:cubicBezTo>
                        <a:pt x="5" y="125"/>
                        <a:pt x="3" y="128"/>
                        <a:pt x="1" y="129"/>
                      </a:cubicBezTo>
                      <a:cubicBezTo>
                        <a:pt x="0" y="132"/>
                        <a:pt x="0" y="133"/>
                        <a:pt x="1" y="132"/>
                      </a:cubicBezTo>
                      <a:cubicBezTo>
                        <a:pt x="1" y="132"/>
                        <a:pt x="1" y="132"/>
                        <a:pt x="3" y="133"/>
                      </a:cubicBezTo>
                      <a:cubicBezTo>
                        <a:pt x="5" y="135"/>
                        <a:pt x="8" y="138"/>
                        <a:pt x="8" y="140"/>
                      </a:cubicBezTo>
                      <a:cubicBezTo>
                        <a:pt x="9" y="142"/>
                        <a:pt x="10" y="144"/>
                        <a:pt x="11" y="145"/>
                      </a:cubicBezTo>
                      <a:cubicBezTo>
                        <a:pt x="12" y="147"/>
                        <a:pt x="12" y="148"/>
                        <a:pt x="11" y="150"/>
                      </a:cubicBezTo>
                      <a:cubicBezTo>
                        <a:pt x="10" y="151"/>
                        <a:pt x="10" y="154"/>
                        <a:pt x="10" y="155"/>
                      </a:cubicBezTo>
                      <a:cubicBezTo>
                        <a:pt x="11" y="156"/>
                        <a:pt x="12" y="159"/>
                        <a:pt x="12" y="159"/>
                      </a:cubicBezTo>
                      <a:cubicBezTo>
                        <a:pt x="13" y="161"/>
                        <a:pt x="13" y="163"/>
                        <a:pt x="13" y="164"/>
                      </a:cubicBezTo>
                      <a:cubicBezTo>
                        <a:pt x="14" y="165"/>
                        <a:pt x="13" y="167"/>
                        <a:pt x="13" y="169"/>
                      </a:cubicBezTo>
                      <a:cubicBezTo>
                        <a:pt x="13" y="170"/>
                        <a:pt x="13" y="170"/>
                        <a:pt x="13" y="170"/>
                      </a:cubicBezTo>
                      <a:cubicBezTo>
                        <a:pt x="13" y="171"/>
                        <a:pt x="15" y="170"/>
                        <a:pt x="18" y="166"/>
                      </a:cubicBezTo>
                      <a:cubicBezTo>
                        <a:pt x="19" y="163"/>
                        <a:pt x="21" y="159"/>
                        <a:pt x="21" y="158"/>
                      </a:cubicBezTo>
                      <a:cubicBezTo>
                        <a:pt x="21" y="156"/>
                        <a:pt x="21" y="153"/>
                        <a:pt x="21" y="152"/>
                      </a:cubicBezTo>
                      <a:cubicBezTo>
                        <a:pt x="20" y="151"/>
                        <a:pt x="21" y="148"/>
                        <a:pt x="22" y="147"/>
                      </a:cubicBezTo>
                      <a:cubicBezTo>
                        <a:pt x="23" y="146"/>
                        <a:pt x="25" y="144"/>
                        <a:pt x="25" y="143"/>
                      </a:cubicBezTo>
                      <a:cubicBezTo>
                        <a:pt x="27" y="142"/>
                        <a:pt x="30" y="140"/>
                        <a:pt x="33" y="140"/>
                      </a:cubicBezTo>
                      <a:cubicBezTo>
                        <a:pt x="34" y="139"/>
                        <a:pt x="38" y="138"/>
                        <a:pt x="40" y="138"/>
                      </a:cubicBezTo>
                      <a:cubicBezTo>
                        <a:pt x="41" y="137"/>
                        <a:pt x="43" y="137"/>
                        <a:pt x="44" y="137"/>
                      </a:cubicBezTo>
                      <a:cubicBezTo>
                        <a:pt x="46" y="137"/>
                        <a:pt x="49" y="138"/>
                        <a:pt x="50" y="139"/>
                      </a:cubicBezTo>
                      <a:cubicBezTo>
                        <a:pt x="53" y="140"/>
                        <a:pt x="56" y="140"/>
                        <a:pt x="58" y="140"/>
                      </a:cubicBezTo>
                      <a:cubicBezTo>
                        <a:pt x="60" y="139"/>
                        <a:pt x="64" y="139"/>
                        <a:pt x="66" y="138"/>
                      </a:cubicBezTo>
                      <a:cubicBezTo>
                        <a:pt x="66" y="138"/>
                        <a:pt x="69" y="138"/>
                        <a:pt x="71" y="138"/>
                      </a:cubicBezTo>
                      <a:cubicBezTo>
                        <a:pt x="73" y="138"/>
                        <a:pt x="75" y="138"/>
                        <a:pt x="75" y="140"/>
                      </a:cubicBezTo>
                      <a:cubicBezTo>
                        <a:pt x="75" y="142"/>
                        <a:pt x="78" y="143"/>
                        <a:pt x="80" y="143"/>
                      </a:cubicBezTo>
                      <a:cubicBezTo>
                        <a:pt x="83" y="142"/>
                        <a:pt x="84" y="142"/>
                        <a:pt x="85" y="144"/>
                      </a:cubicBezTo>
                      <a:cubicBezTo>
                        <a:pt x="86" y="147"/>
                        <a:pt x="88" y="147"/>
                        <a:pt x="89" y="146"/>
                      </a:cubicBezTo>
                      <a:cubicBezTo>
                        <a:pt x="90" y="145"/>
                        <a:pt x="92" y="143"/>
                        <a:pt x="92" y="141"/>
                      </a:cubicBezTo>
                      <a:cubicBezTo>
                        <a:pt x="93" y="141"/>
                        <a:pt x="96" y="139"/>
                        <a:pt x="98" y="137"/>
                      </a:cubicBezTo>
                      <a:cubicBezTo>
                        <a:pt x="99" y="136"/>
                        <a:pt x="101" y="134"/>
                        <a:pt x="102" y="133"/>
                      </a:cubicBezTo>
                      <a:cubicBezTo>
                        <a:pt x="103" y="132"/>
                        <a:pt x="105" y="132"/>
                        <a:pt x="106" y="133"/>
                      </a:cubicBezTo>
                      <a:cubicBezTo>
                        <a:pt x="107" y="134"/>
                        <a:pt x="108" y="135"/>
                        <a:pt x="108" y="135"/>
                      </a:cubicBezTo>
                      <a:cubicBezTo>
                        <a:pt x="109" y="134"/>
                        <a:pt x="111" y="133"/>
                        <a:pt x="113" y="132"/>
                      </a:cubicBezTo>
                      <a:cubicBezTo>
                        <a:pt x="115" y="132"/>
                        <a:pt x="117" y="130"/>
                        <a:pt x="119" y="128"/>
                      </a:cubicBezTo>
                      <a:cubicBezTo>
                        <a:pt x="121" y="127"/>
                        <a:pt x="124" y="126"/>
                        <a:pt x="124" y="126"/>
                      </a:cubicBezTo>
                      <a:cubicBezTo>
                        <a:pt x="125" y="126"/>
                        <a:pt x="129" y="126"/>
                        <a:pt x="132" y="125"/>
                      </a:cubicBezTo>
                      <a:cubicBezTo>
                        <a:pt x="135" y="124"/>
                        <a:pt x="137" y="125"/>
                        <a:pt x="136" y="126"/>
                      </a:cubicBezTo>
                      <a:cubicBezTo>
                        <a:pt x="135" y="128"/>
                        <a:pt x="135" y="129"/>
                        <a:pt x="135" y="130"/>
                      </a:cubicBezTo>
                      <a:cubicBezTo>
                        <a:pt x="135" y="132"/>
                        <a:pt x="135" y="134"/>
                        <a:pt x="135" y="134"/>
                      </a:cubicBezTo>
                      <a:cubicBezTo>
                        <a:pt x="135" y="134"/>
                        <a:pt x="134" y="136"/>
                        <a:pt x="134" y="138"/>
                      </a:cubicBezTo>
                      <a:cubicBezTo>
                        <a:pt x="134" y="139"/>
                        <a:pt x="134" y="141"/>
                        <a:pt x="134" y="142"/>
                      </a:cubicBezTo>
                      <a:cubicBezTo>
                        <a:pt x="134" y="144"/>
                        <a:pt x="136" y="145"/>
                        <a:pt x="137" y="144"/>
                      </a:cubicBezTo>
                      <a:cubicBezTo>
                        <a:pt x="138" y="144"/>
                        <a:pt x="141" y="143"/>
                        <a:pt x="142" y="142"/>
                      </a:cubicBezTo>
                      <a:cubicBezTo>
                        <a:pt x="144" y="141"/>
                        <a:pt x="147" y="141"/>
                        <a:pt x="149" y="142"/>
                      </a:cubicBezTo>
                      <a:cubicBezTo>
                        <a:pt x="150" y="142"/>
                        <a:pt x="152" y="143"/>
                        <a:pt x="152" y="144"/>
                      </a:cubicBezTo>
                      <a:cubicBezTo>
                        <a:pt x="153" y="145"/>
                        <a:pt x="155" y="146"/>
                        <a:pt x="157" y="146"/>
                      </a:cubicBezTo>
                      <a:cubicBezTo>
                        <a:pt x="159" y="146"/>
                        <a:pt x="161" y="146"/>
                        <a:pt x="162" y="146"/>
                      </a:cubicBezTo>
                      <a:cubicBezTo>
                        <a:pt x="163" y="146"/>
                        <a:pt x="163" y="148"/>
                        <a:pt x="162" y="149"/>
                      </a:cubicBezTo>
                      <a:cubicBezTo>
                        <a:pt x="161" y="151"/>
                        <a:pt x="160" y="152"/>
                        <a:pt x="160" y="154"/>
                      </a:cubicBezTo>
                      <a:cubicBezTo>
                        <a:pt x="160" y="155"/>
                        <a:pt x="160" y="157"/>
                        <a:pt x="162" y="157"/>
                      </a:cubicBezTo>
                      <a:cubicBezTo>
                        <a:pt x="163" y="157"/>
                        <a:pt x="165" y="159"/>
                        <a:pt x="167" y="160"/>
                      </a:cubicBezTo>
                      <a:cubicBezTo>
                        <a:pt x="168" y="161"/>
                        <a:pt x="169" y="162"/>
                        <a:pt x="169" y="164"/>
                      </a:cubicBezTo>
                      <a:cubicBezTo>
                        <a:pt x="170" y="166"/>
                        <a:pt x="170" y="167"/>
                        <a:pt x="169" y="168"/>
                      </a:cubicBezTo>
                      <a:cubicBezTo>
                        <a:pt x="168" y="169"/>
                        <a:pt x="165" y="171"/>
                        <a:pt x="163" y="172"/>
                      </a:cubicBezTo>
                      <a:cubicBezTo>
                        <a:pt x="162" y="173"/>
                        <a:pt x="159" y="174"/>
                        <a:pt x="157" y="175"/>
                      </a:cubicBezTo>
                      <a:cubicBezTo>
                        <a:pt x="155" y="176"/>
                        <a:pt x="153" y="179"/>
                        <a:pt x="150" y="180"/>
                      </a:cubicBezTo>
                      <a:cubicBezTo>
                        <a:pt x="147" y="181"/>
                        <a:pt x="146" y="182"/>
                        <a:pt x="147" y="183"/>
                      </a:cubicBezTo>
                      <a:cubicBezTo>
                        <a:pt x="147" y="183"/>
                        <a:pt x="147" y="183"/>
                        <a:pt x="148" y="184"/>
                      </a:cubicBezTo>
                      <a:cubicBezTo>
                        <a:pt x="150" y="186"/>
                        <a:pt x="152" y="187"/>
                        <a:pt x="153" y="189"/>
                      </a:cubicBezTo>
                      <a:cubicBezTo>
                        <a:pt x="154" y="191"/>
                        <a:pt x="154" y="191"/>
                        <a:pt x="152" y="192"/>
                      </a:cubicBezTo>
                      <a:cubicBezTo>
                        <a:pt x="150" y="192"/>
                        <a:pt x="147" y="192"/>
                        <a:pt x="147" y="192"/>
                      </a:cubicBezTo>
                      <a:cubicBezTo>
                        <a:pt x="145" y="191"/>
                        <a:pt x="144" y="193"/>
                        <a:pt x="144" y="194"/>
                      </a:cubicBezTo>
                      <a:cubicBezTo>
                        <a:pt x="144" y="196"/>
                        <a:pt x="143" y="199"/>
                        <a:pt x="143" y="201"/>
                      </a:cubicBezTo>
                      <a:cubicBezTo>
                        <a:pt x="142" y="204"/>
                        <a:pt x="141" y="206"/>
                        <a:pt x="140" y="207"/>
                      </a:cubicBezTo>
                      <a:cubicBezTo>
                        <a:pt x="140" y="209"/>
                        <a:pt x="140" y="209"/>
                        <a:pt x="140" y="209"/>
                      </a:cubicBezTo>
                      <a:cubicBezTo>
                        <a:pt x="140" y="209"/>
                        <a:pt x="140" y="210"/>
                        <a:pt x="142" y="212"/>
                      </a:cubicBezTo>
                      <a:cubicBezTo>
                        <a:pt x="144" y="213"/>
                        <a:pt x="145" y="215"/>
                        <a:pt x="146" y="217"/>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16" name="Freeform 10">
                  <a:extLst>
                    <a:ext uri="{FF2B5EF4-FFF2-40B4-BE49-F238E27FC236}">
                      <a16:creationId xmlns:a16="http://schemas.microsoft.com/office/drawing/2014/main" id="{EE8FD26B-EBEC-329F-A64A-14A1C2D05A6E}"/>
                    </a:ext>
                  </a:extLst>
                </p:cNvPr>
                <p:cNvSpPr>
                  <a:spLocks/>
                </p:cNvSpPr>
                <p:nvPr/>
              </p:nvSpPr>
              <p:spPr bwMode="auto">
                <a:xfrm>
                  <a:off x="5880102" y="2722471"/>
                  <a:ext cx="140856" cy="204969"/>
                </a:xfrm>
                <a:custGeom>
                  <a:avLst/>
                  <a:gdLst/>
                  <a:ahLst/>
                  <a:cxnLst>
                    <a:cxn ang="0">
                      <a:pos x="59" y="37"/>
                    </a:cxn>
                    <a:cxn ang="0">
                      <a:pos x="60" y="33"/>
                    </a:cxn>
                    <a:cxn ang="0">
                      <a:pos x="60" y="27"/>
                    </a:cxn>
                    <a:cxn ang="0">
                      <a:pos x="59" y="20"/>
                    </a:cxn>
                    <a:cxn ang="0">
                      <a:pos x="56" y="15"/>
                    </a:cxn>
                    <a:cxn ang="0">
                      <a:pos x="54" y="11"/>
                    </a:cxn>
                    <a:cxn ang="0">
                      <a:pos x="54" y="7"/>
                    </a:cxn>
                    <a:cxn ang="0">
                      <a:pos x="51" y="2"/>
                    </a:cxn>
                    <a:cxn ang="0">
                      <a:pos x="47" y="1"/>
                    </a:cxn>
                    <a:cxn ang="0">
                      <a:pos x="46" y="2"/>
                    </a:cxn>
                    <a:cxn ang="0">
                      <a:pos x="45" y="7"/>
                    </a:cxn>
                    <a:cxn ang="0">
                      <a:pos x="42" y="11"/>
                    </a:cxn>
                    <a:cxn ang="0">
                      <a:pos x="40" y="12"/>
                    </a:cxn>
                    <a:cxn ang="0">
                      <a:pos x="39" y="14"/>
                    </a:cxn>
                    <a:cxn ang="0">
                      <a:pos x="37" y="19"/>
                    </a:cxn>
                    <a:cxn ang="0">
                      <a:pos x="33" y="21"/>
                    </a:cxn>
                    <a:cxn ang="0">
                      <a:pos x="29" y="20"/>
                    </a:cxn>
                    <a:cxn ang="0">
                      <a:pos x="24" y="22"/>
                    </a:cxn>
                    <a:cxn ang="0">
                      <a:pos x="20" y="25"/>
                    </a:cxn>
                    <a:cxn ang="0">
                      <a:pos x="14" y="28"/>
                    </a:cxn>
                    <a:cxn ang="0">
                      <a:pos x="9" y="30"/>
                    </a:cxn>
                    <a:cxn ang="0">
                      <a:pos x="6" y="34"/>
                    </a:cxn>
                    <a:cxn ang="0">
                      <a:pos x="4" y="38"/>
                    </a:cxn>
                    <a:cxn ang="0">
                      <a:pos x="3" y="42"/>
                    </a:cxn>
                    <a:cxn ang="0">
                      <a:pos x="2" y="47"/>
                    </a:cxn>
                    <a:cxn ang="0">
                      <a:pos x="0" y="51"/>
                    </a:cxn>
                    <a:cxn ang="0">
                      <a:pos x="0" y="54"/>
                    </a:cxn>
                    <a:cxn ang="0">
                      <a:pos x="2" y="59"/>
                    </a:cxn>
                    <a:cxn ang="0">
                      <a:pos x="6" y="64"/>
                    </a:cxn>
                    <a:cxn ang="0">
                      <a:pos x="9" y="71"/>
                    </a:cxn>
                    <a:cxn ang="0">
                      <a:pos x="10" y="77"/>
                    </a:cxn>
                    <a:cxn ang="0">
                      <a:pos x="12" y="82"/>
                    </a:cxn>
                    <a:cxn ang="0">
                      <a:pos x="14" y="82"/>
                    </a:cxn>
                    <a:cxn ang="0">
                      <a:pos x="19" y="80"/>
                    </a:cxn>
                    <a:cxn ang="0">
                      <a:pos x="22" y="84"/>
                    </a:cxn>
                    <a:cxn ang="0">
                      <a:pos x="25" y="89"/>
                    </a:cxn>
                    <a:cxn ang="0">
                      <a:pos x="31" y="87"/>
                    </a:cxn>
                    <a:cxn ang="0">
                      <a:pos x="36" y="82"/>
                    </a:cxn>
                    <a:cxn ang="0">
                      <a:pos x="35" y="76"/>
                    </a:cxn>
                    <a:cxn ang="0">
                      <a:pos x="35" y="71"/>
                    </a:cxn>
                    <a:cxn ang="0">
                      <a:pos x="35" y="67"/>
                    </a:cxn>
                    <a:cxn ang="0">
                      <a:pos x="40" y="62"/>
                    </a:cxn>
                    <a:cxn ang="0">
                      <a:pos x="42" y="57"/>
                    </a:cxn>
                    <a:cxn ang="0">
                      <a:pos x="42" y="50"/>
                    </a:cxn>
                    <a:cxn ang="0">
                      <a:pos x="44" y="48"/>
                    </a:cxn>
                    <a:cxn ang="0">
                      <a:pos x="48" y="48"/>
                    </a:cxn>
                    <a:cxn ang="0">
                      <a:pos x="50" y="45"/>
                    </a:cxn>
                    <a:cxn ang="0">
                      <a:pos x="55" y="45"/>
                    </a:cxn>
                    <a:cxn ang="0">
                      <a:pos x="56" y="46"/>
                    </a:cxn>
                    <a:cxn ang="0">
                      <a:pos x="57" y="42"/>
                    </a:cxn>
                    <a:cxn ang="0">
                      <a:pos x="59" y="37"/>
                    </a:cxn>
                  </a:cxnLst>
                  <a:rect l="0" t="0" r="r" b="b"/>
                  <a:pathLst>
                    <a:path w="61" h="89">
                      <a:moveTo>
                        <a:pt x="59" y="37"/>
                      </a:moveTo>
                      <a:cubicBezTo>
                        <a:pt x="60" y="36"/>
                        <a:pt x="61" y="35"/>
                        <a:pt x="60" y="33"/>
                      </a:cubicBezTo>
                      <a:cubicBezTo>
                        <a:pt x="60" y="31"/>
                        <a:pt x="60" y="29"/>
                        <a:pt x="60" y="27"/>
                      </a:cubicBezTo>
                      <a:cubicBezTo>
                        <a:pt x="60" y="25"/>
                        <a:pt x="59" y="22"/>
                        <a:pt x="59" y="20"/>
                      </a:cubicBezTo>
                      <a:cubicBezTo>
                        <a:pt x="59" y="18"/>
                        <a:pt x="57" y="15"/>
                        <a:pt x="56" y="15"/>
                      </a:cubicBezTo>
                      <a:cubicBezTo>
                        <a:pt x="54" y="14"/>
                        <a:pt x="54" y="12"/>
                        <a:pt x="54" y="11"/>
                      </a:cubicBezTo>
                      <a:cubicBezTo>
                        <a:pt x="55" y="10"/>
                        <a:pt x="55" y="8"/>
                        <a:pt x="54" y="7"/>
                      </a:cubicBezTo>
                      <a:cubicBezTo>
                        <a:pt x="53" y="5"/>
                        <a:pt x="53" y="3"/>
                        <a:pt x="51" y="2"/>
                      </a:cubicBezTo>
                      <a:cubicBezTo>
                        <a:pt x="49" y="0"/>
                        <a:pt x="48" y="0"/>
                        <a:pt x="47" y="1"/>
                      </a:cubicBezTo>
                      <a:cubicBezTo>
                        <a:pt x="47" y="1"/>
                        <a:pt x="47" y="1"/>
                        <a:pt x="46" y="2"/>
                      </a:cubicBezTo>
                      <a:cubicBezTo>
                        <a:pt x="46" y="3"/>
                        <a:pt x="45" y="6"/>
                        <a:pt x="45" y="7"/>
                      </a:cubicBezTo>
                      <a:cubicBezTo>
                        <a:pt x="45" y="9"/>
                        <a:pt x="44" y="11"/>
                        <a:pt x="42" y="11"/>
                      </a:cubicBezTo>
                      <a:cubicBezTo>
                        <a:pt x="40" y="11"/>
                        <a:pt x="39" y="11"/>
                        <a:pt x="40" y="12"/>
                      </a:cubicBezTo>
                      <a:cubicBezTo>
                        <a:pt x="40" y="13"/>
                        <a:pt x="40" y="13"/>
                        <a:pt x="39" y="14"/>
                      </a:cubicBezTo>
                      <a:cubicBezTo>
                        <a:pt x="38" y="15"/>
                        <a:pt x="38" y="17"/>
                        <a:pt x="37" y="19"/>
                      </a:cubicBezTo>
                      <a:cubicBezTo>
                        <a:pt x="37" y="21"/>
                        <a:pt x="35" y="22"/>
                        <a:pt x="33" y="21"/>
                      </a:cubicBezTo>
                      <a:cubicBezTo>
                        <a:pt x="31" y="20"/>
                        <a:pt x="30" y="20"/>
                        <a:pt x="29" y="20"/>
                      </a:cubicBezTo>
                      <a:cubicBezTo>
                        <a:pt x="28" y="20"/>
                        <a:pt x="26" y="21"/>
                        <a:pt x="24" y="22"/>
                      </a:cubicBezTo>
                      <a:cubicBezTo>
                        <a:pt x="22" y="22"/>
                        <a:pt x="21" y="24"/>
                        <a:pt x="20" y="25"/>
                      </a:cubicBezTo>
                      <a:cubicBezTo>
                        <a:pt x="19" y="27"/>
                        <a:pt x="16" y="27"/>
                        <a:pt x="14" y="28"/>
                      </a:cubicBezTo>
                      <a:cubicBezTo>
                        <a:pt x="12" y="28"/>
                        <a:pt x="10" y="29"/>
                        <a:pt x="9" y="30"/>
                      </a:cubicBezTo>
                      <a:cubicBezTo>
                        <a:pt x="9" y="31"/>
                        <a:pt x="8" y="33"/>
                        <a:pt x="6" y="34"/>
                      </a:cubicBezTo>
                      <a:cubicBezTo>
                        <a:pt x="6" y="34"/>
                        <a:pt x="4" y="36"/>
                        <a:pt x="4" y="38"/>
                      </a:cubicBezTo>
                      <a:cubicBezTo>
                        <a:pt x="3" y="39"/>
                        <a:pt x="3" y="41"/>
                        <a:pt x="3" y="42"/>
                      </a:cubicBezTo>
                      <a:cubicBezTo>
                        <a:pt x="4" y="44"/>
                        <a:pt x="3" y="46"/>
                        <a:pt x="2" y="47"/>
                      </a:cubicBezTo>
                      <a:cubicBezTo>
                        <a:pt x="1" y="48"/>
                        <a:pt x="0" y="50"/>
                        <a:pt x="0" y="51"/>
                      </a:cubicBezTo>
                      <a:cubicBezTo>
                        <a:pt x="1" y="51"/>
                        <a:pt x="1" y="53"/>
                        <a:pt x="0" y="54"/>
                      </a:cubicBezTo>
                      <a:cubicBezTo>
                        <a:pt x="0" y="55"/>
                        <a:pt x="1" y="57"/>
                        <a:pt x="2" y="59"/>
                      </a:cubicBezTo>
                      <a:cubicBezTo>
                        <a:pt x="3" y="61"/>
                        <a:pt x="5" y="63"/>
                        <a:pt x="6" y="64"/>
                      </a:cubicBezTo>
                      <a:cubicBezTo>
                        <a:pt x="7" y="66"/>
                        <a:pt x="8" y="68"/>
                        <a:pt x="9" y="71"/>
                      </a:cubicBezTo>
                      <a:cubicBezTo>
                        <a:pt x="10" y="72"/>
                        <a:pt x="10" y="76"/>
                        <a:pt x="10" y="77"/>
                      </a:cubicBezTo>
                      <a:cubicBezTo>
                        <a:pt x="11" y="79"/>
                        <a:pt x="11" y="81"/>
                        <a:pt x="12" y="82"/>
                      </a:cubicBezTo>
                      <a:cubicBezTo>
                        <a:pt x="13" y="83"/>
                        <a:pt x="14" y="83"/>
                        <a:pt x="14" y="82"/>
                      </a:cubicBezTo>
                      <a:cubicBezTo>
                        <a:pt x="15" y="80"/>
                        <a:pt x="17" y="79"/>
                        <a:pt x="19" y="80"/>
                      </a:cubicBezTo>
                      <a:cubicBezTo>
                        <a:pt x="20" y="80"/>
                        <a:pt x="22" y="82"/>
                        <a:pt x="22" y="84"/>
                      </a:cubicBezTo>
                      <a:cubicBezTo>
                        <a:pt x="23" y="86"/>
                        <a:pt x="24" y="88"/>
                        <a:pt x="25" y="89"/>
                      </a:cubicBezTo>
                      <a:cubicBezTo>
                        <a:pt x="26" y="89"/>
                        <a:pt x="28" y="88"/>
                        <a:pt x="31" y="87"/>
                      </a:cubicBezTo>
                      <a:cubicBezTo>
                        <a:pt x="33" y="85"/>
                        <a:pt x="35" y="84"/>
                        <a:pt x="36" y="82"/>
                      </a:cubicBezTo>
                      <a:cubicBezTo>
                        <a:pt x="36" y="80"/>
                        <a:pt x="35" y="78"/>
                        <a:pt x="35" y="76"/>
                      </a:cubicBezTo>
                      <a:cubicBezTo>
                        <a:pt x="35" y="74"/>
                        <a:pt x="35" y="72"/>
                        <a:pt x="35" y="71"/>
                      </a:cubicBezTo>
                      <a:cubicBezTo>
                        <a:pt x="35" y="70"/>
                        <a:pt x="35" y="68"/>
                        <a:pt x="35" y="67"/>
                      </a:cubicBezTo>
                      <a:cubicBezTo>
                        <a:pt x="36" y="65"/>
                        <a:pt x="38" y="63"/>
                        <a:pt x="40" y="62"/>
                      </a:cubicBezTo>
                      <a:cubicBezTo>
                        <a:pt x="41" y="61"/>
                        <a:pt x="42" y="59"/>
                        <a:pt x="42" y="57"/>
                      </a:cubicBezTo>
                      <a:cubicBezTo>
                        <a:pt x="42" y="55"/>
                        <a:pt x="42" y="52"/>
                        <a:pt x="42" y="50"/>
                      </a:cubicBezTo>
                      <a:cubicBezTo>
                        <a:pt x="41" y="48"/>
                        <a:pt x="43" y="47"/>
                        <a:pt x="44" y="48"/>
                      </a:cubicBezTo>
                      <a:cubicBezTo>
                        <a:pt x="46" y="48"/>
                        <a:pt x="48" y="49"/>
                        <a:pt x="48" y="48"/>
                      </a:cubicBezTo>
                      <a:cubicBezTo>
                        <a:pt x="49" y="48"/>
                        <a:pt x="50" y="47"/>
                        <a:pt x="50" y="45"/>
                      </a:cubicBezTo>
                      <a:cubicBezTo>
                        <a:pt x="51" y="44"/>
                        <a:pt x="53" y="44"/>
                        <a:pt x="55" y="45"/>
                      </a:cubicBezTo>
                      <a:cubicBezTo>
                        <a:pt x="56" y="46"/>
                        <a:pt x="56" y="46"/>
                        <a:pt x="56" y="46"/>
                      </a:cubicBezTo>
                      <a:cubicBezTo>
                        <a:pt x="57" y="47"/>
                        <a:pt x="57" y="45"/>
                        <a:pt x="57" y="42"/>
                      </a:cubicBezTo>
                      <a:cubicBezTo>
                        <a:pt x="58" y="40"/>
                        <a:pt x="58" y="37"/>
                        <a:pt x="59" y="37"/>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17" name="Freeform 11">
                  <a:extLst>
                    <a:ext uri="{FF2B5EF4-FFF2-40B4-BE49-F238E27FC236}">
                      <a16:creationId xmlns:a16="http://schemas.microsoft.com/office/drawing/2014/main" id="{BC2EFE65-5F7B-8937-4D67-6023FBDA5511}"/>
                    </a:ext>
                  </a:extLst>
                </p:cNvPr>
                <p:cNvSpPr>
                  <a:spLocks/>
                </p:cNvSpPr>
                <p:nvPr/>
              </p:nvSpPr>
              <p:spPr bwMode="auto">
                <a:xfrm>
                  <a:off x="6012215" y="2722471"/>
                  <a:ext cx="143769" cy="307939"/>
                </a:xfrm>
                <a:custGeom>
                  <a:avLst/>
                  <a:gdLst/>
                  <a:ahLst/>
                  <a:cxnLst>
                    <a:cxn ang="0">
                      <a:pos x="40" y="20"/>
                    </a:cxn>
                    <a:cxn ang="0">
                      <a:pos x="38" y="13"/>
                    </a:cxn>
                    <a:cxn ang="0">
                      <a:pos x="34" y="4"/>
                    </a:cxn>
                    <a:cxn ang="0">
                      <a:pos x="24" y="0"/>
                    </a:cxn>
                    <a:cxn ang="0">
                      <a:pos x="19" y="8"/>
                    </a:cxn>
                    <a:cxn ang="0">
                      <a:pos x="13" y="16"/>
                    </a:cxn>
                    <a:cxn ang="0">
                      <a:pos x="2" y="20"/>
                    </a:cxn>
                    <a:cxn ang="0">
                      <a:pos x="3" y="33"/>
                    </a:cxn>
                    <a:cxn ang="0">
                      <a:pos x="0" y="43"/>
                    </a:cxn>
                    <a:cxn ang="0">
                      <a:pos x="1" y="49"/>
                    </a:cxn>
                    <a:cxn ang="0">
                      <a:pos x="5" y="58"/>
                    </a:cxn>
                    <a:cxn ang="0">
                      <a:pos x="7" y="70"/>
                    </a:cxn>
                    <a:cxn ang="0">
                      <a:pos x="10" y="83"/>
                    </a:cxn>
                    <a:cxn ang="0">
                      <a:pos x="14" y="92"/>
                    </a:cxn>
                    <a:cxn ang="0">
                      <a:pos x="19" y="106"/>
                    </a:cxn>
                    <a:cxn ang="0">
                      <a:pos x="23" y="118"/>
                    </a:cxn>
                    <a:cxn ang="0">
                      <a:pos x="26" y="132"/>
                    </a:cxn>
                    <a:cxn ang="0">
                      <a:pos x="28" y="134"/>
                    </a:cxn>
                    <a:cxn ang="0">
                      <a:pos x="32" y="128"/>
                    </a:cxn>
                    <a:cxn ang="0">
                      <a:pos x="41" y="134"/>
                    </a:cxn>
                    <a:cxn ang="0">
                      <a:pos x="49" y="131"/>
                    </a:cxn>
                    <a:cxn ang="0">
                      <a:pos x="52" y="124"/>
                    </a:cxn>
                    <a:cxn ang="0">
                      <a:pos x="56" y="115"/>
                    </a:cxn>
                    <a:cxn ang="0">
                      <a:pos x="49" y="102"/>
                    </a:cxn>
                    <a:cxn ang="0">
                      <a:pos x="48" y="85"/>
                    </a:cxn>
                    <a:cxn ang="0">
                      <a:pos x="55" y="78"/>
                    </a:cxn>
                    <a:cxn ang="0">
                      <a:pos x="61" y="73"/>
                    </a:cxn>
                    <a:cxn ang="0">
                      <a:pos x="62" y="60"/>
                    </a:cxn>
                    <a:cxn ang="0">
                      <a:pos x="61" y="42"/>
                    </a:cxn>
                    <a:cxn ang="0">
                      <a:pos x="57" y="29"/>
                    </a:cxn>
                    <a:cxn ang="0">
                      <a:pos x="55" y="23"/>
                    </a:cxn>
                    <a:cxn ang="0">
                      <a:pos x="45" y="20"/>
                    </a:cxn>
                  </a:cxnLst>
                  <a:rect l="0" t="0" r="r" b="b"/>
                  <a:pathLst>
                    <a:path w="62" h="135">
                      <a:moveTo>
                        <a:pt x="45" y="20"/>
                      </a:moveTo>
                      <a:cubicBezTo>
                        <a:pt x="44" y="20"/>
                        <a:pt x="42" y="20"/>
                        <a:pt x="40" y="20"/>
                      </a:cubicBezTo>
                      <a:cubicBezTo>
                        <a:pt x="39" y="19"/>
                        <a:pt x="38" y="18"/>
                        <a:pt x="38" y="17"/>
                      </a:cubicBezTo>
                      <a:cubicBezTo>
                        <a:pt x="38" y="15"/>
                        <a:pt x="38" y="14"/>
                        <a:pt x="38" y="13"/>
                      </a:cubicBezTo>
                      <a:cubicBezTo>
                        <a:pt x="38" y="11"/>
                        <a:pt x="38" y="9"/>
                        <a:pt x="38" y="7"/>
                      </a:cubicBezTo>
                      <a:cubicBezTo>
                        <a:pt x="38" y="5"/>
                        <a:pt x="37" y="4"/>
                        <a:pt x="34" y="4"/>
                      </a:cubicBezTo>
                      <a:cubicBezTo>
                        <a:pt x="32" y="4"/>
                        <a:pt x="28" y="3"/>
                        <a:pt x="28" y="1"/>
                      </a:cubicBezTo>
                      <a:cubicBezTo>
                        <a:pt x="26" y="0"/>
                        <a:pt x="24" y="0"/>
                        <a:pt x="24" y="0"/>
                      </a:cubicBezTo>
                      <a:cubicBezTo>
                        <a:pt x="23" y="1"/>
                        <a:pt x="22" y="2"/>
                        <a:pt x="21" y="4"/>
                      </a:cubicBezTo>
                      <a:cubicBezTo>
                        <a:pt x="20" y="5"/>
                        <a:pt x="19" y="7"/>
                        <a:pt x="19" y="8"/>
                      </a:cubicBezTo>
                      <a:cubicBezTo>
                        <a:pt x="18" y="9"/>
                        <a:pt x="17" y="11"/>
                        <a:pt x="16" y="13"/>
                      </a:cubicBezTo>
                      <a:cubicBezTo>
                        <a:pt x="16" y="13"/>
                        <a:pt x="13" y="15"/>
                        <a:pt x="13" y="16"/>
                      </a:cubicBezTo>
                      <a:cubicBezTo>
                        <a:pt x="11" y="16"/>
                        <a:pt x="7" y="16"/>
                        <a:pt x="5" y="16"/>
                      </a:cubicBezTo>
                      <a:cubicBezTo>
                        <a:pt x="3" y="16"/>
                        <a:pt x="2" y="18"/>
                        <a:pt x="2" y="20"/>
                      </a:cubicBezTo>
                      <a:cubicBezTo>
                        <a:pt x="2" y="22"/>
                        <a:pt x="3" y="25"/>
                        <a:pt x="3" y="27"/>
                      </a:cubicBezTo>
                      <a:cubicBezTo>
                        <a:pt x="3" y="29"/>
                        <a:pt x="3" y="32"/>
                        <a:pt x="3" y="33"/>
                      </a:cubicBezTo>
                      <a:cubicBezTo>
                        <a:pt x="4" y="35"/>
                        <a:pt x="3" y="37"/>
                        <a:pt x="2" y="37"/>
                      </a:cubicBezTo>
                      <a:cubicBezTo>
                        <a:pt x="1" y="38"/>
                        <a:pt x="1" y="40"/>
                        <a:pt x="0" y="43"/>
                      </a:cubicBezTo>
                      <a:cubicBezTo>
                        <a:pt x="0" y="45"/>
                        <a:pt x="0" y="48"/>
                        <a:pt x="0" y="48"/>
                      </a:cubicBezTo>
                      <a:cubicBezTo>
                        <a:pt x="0" y="48"/>
                        <a:pt x="0" y="48"/>
                        <a:pt x="1" y="49"/>
                      </a:cubicBezTo>
                      <a:cubicBezTo>
                        <a:pt x="2" y="50"/>
                        <a:pt x="2" y="52"/>
                        <a:pt x="3" y="54"/>
                      </a:cubicBezTo>
                      <a:cubicBezTo>
                        <a:pt x="3" y="54"/>
                        <a:pt x="4" y="57"/>
                        <a:pt x="5" y="58"/>
                      </a:cubicBezTo>
                      <a:cubicBezTo>
                        <a:pt x="6" y="59"/>
                        <a:pt x="6" y="62"/>
                        <a:pt x="7" y="63"/>
                      </a:cubicBezTo>
                      <a:cubicBezTo>
                        <a:pt x="7" y="65"/>
                        <a:pt x="7" y="68"/>
                        <a:pt x="7" y="70"/>
                      </a:cubicBezTo>
                      <a:cubicBezTo>
                        <a:pt x="7" y="72"/>
                        <a:pt x="7" y="75"/>
                        <a:pt x="8" y="77"/>
                      </a:cubicBezTo>
                      <a:cubicBezTo>
                        <a:pt x="8" y="79"/>
                        <a:pt x="9" y="81"/>
                        <a:pt x="10" y="83"/>
                      </a:cubicBezTo>
                      <a:cubicBezTo>
                        <a:pt x="10" y="85"/>
                        <a:pt x="11" y="87"/>
                        <a:pt x="12" y="88"/>
                      </a:cubicBezTo>
                      <a:cubicBezTo>
                        <a:pt x="13" y="89"/>
                        <a:pt x="14" y="91"/>
                        <a:pt x="14" y="92"/>
                      </a:cubicBezTo>
                      <a:cubicBezTo>
                        <a:pt x="14" y="94"/>
                        <a:pt x="16" y="97"/>
                        <a:pt x="17" y="99"/>
                      </a:cubicBezTo>
                      <a:cubicBezTo>
                        <a:pt x="18" y="101"/>
                        <a:pt x="19" y="104"/>
                        <a:pt x="19" y="106"/>
                      </a:cubicBezTo>
                      <a:cubicBezTo>
                        <a:pt x="19" y="107"/>
                        <a:pt x="20" y="110"/>
                        <a:pt x="21" y="112"/>
                      </a:cubicBezTo>
                      <a:cubicBezTo>
                        <a:pt x="22" y="113"/>
                        <a:pt x="23" y="116"/>
                        <a:pt x="23" y="118"/>
                      </a:cubicBezTo>
                      <a:cubicBezTo>
                        <a:pt x="23" y="120"/>
                        <a:pt x="23" y="123"/>
                        <a:pt x="24" y="124"/>
                      </a:cubicBezTo>
                      <a:cubicBezTo>
                        <a:pt x="24" y="126"/>
                        <a:pt x="25" y="129"/>
                        <a:pt x="26" y="132"/>
                      </a:cubicBezTo>
                      <a:cubicBezTo>
                        <a:pt x="27" y="134"/>
                        <a:pt x="27" y="134"/>
                        <a:pt x="27" y="134"/>
                      </a:cubicBezTo>
                      <a:cubicBezTo>
                        <a:pt x="27" y="135"/>
                        <a:pt x="28" y="135"/>
                        <a:pt x="28" y="134"/>
                      </a:cubicBezTo>
                      <a:cubicBezTo>
                        <a:pt x="28" y="134"/>
                        <a:pt x="28" y="134"/>
                        <a:pt x="29" y="133"/>
                      </a:cubicBezTo>
                      <a:cubicBezTo>
                        <a:pt x="30" y="131"/>
                        <a:pt x="32" y="129"/>
                        <a:pt x="32" y="128"/>
                      </a:cubicBezTo>
                      <a:cubicBezTo>
                        <a:pt x="33" y="128"/>
                        <a:pt x="35" y="129"/>
                        <a:pt x="37" y="131"/>
                      </a:cubicBezTo>
                      <a:cubicBezTo>
                        <a:pt x="39" y="132"/>
                        <a:pt x="41" y="133"/>
                        <a:pt x="41" y="134"/>
                      </a:cubicBezTo>
                      <a:cubicBezTo>
                        <a:pt x="41" y="135"/>
                        <a:pt x="43" y="135"/>
                        <a:pt x="45" y="135"/>
                      </a:cubicBezTo>
                      <a:cubicBezTo>
                        <a:pt x="47" y="134"/>
                        <a:pt x="48" y="132"/>
                        <a:pt x="49" y="131"/>
                      </a:cubicBezTo>
                      <a:cubicBezTo>
                        <a:pt x="49" y="130"/>
                        <a:pt x="49" y="128"/>
                        <a:pt x="49" y="126"/>
                      </a:cubicBezTo>
                      <a:cubicBezTo>
                        <a:pt x="50" y="125"/>
                        <a:pt x="51" y="124"/>
                        <a:pt x="52" y="124"/>
                      </a:cubicBezTo>
                      <a:cubicBezTo>
                        <a:pt x="53" y="123"/>
                        <a:pt x="54" y="122"/>
                        <a:pt x="55" y="121"/>
                      </a:cubicBezTo>
                      <a:cubicBezTo>
                        <a:pt x="56" y="119"/>
                        <a:pt x="56" y="118"/>
                        <a:pt x="56" y="115"/>
                      </a:cubicBezTo>
                      <a:cubicBezTo>
                        <a:pt x="56" y="113"/>
                        <a:pt x="54" y="111"/>
                        <a:pt x="53" y="109"/>
                      </a:cubicBezTo>
                      <a:cubicBezTo>
                        <a:pt x="51" y="108"/>
                        <a:pt x="50" y="104"/>
                        <a:pt x="49" y="102"/>
                      </a:cubicBezTo>
                      <a:cubicBezTo>
                        <a:pt x="49" y="99"/>
                        <a:pt x="49" y="95"/>
                        <a:pt x="49" y="93"/>
                      </a:cubicBezTo>
                      <a:cubicBezTo>
                        <a:pt x="49" y="91"/>
                        <a:pt x="48" y="87"/>
                        <a:pt x="48" y="85"/>
                      </a:cubicBezTo>
                      <a:cubicBezTo>
                        <a:pt x="48" y="82"/>
                        <a:pt x="49" y="80"/>
                        <a:pt x="50" y="79"/>
                      </a:cubicBezTo>
                      <a:cubicBezTo>
                        <a:pt x="52" y="78"/>
                        <a:pt x="53" y="77"/>
                        <a:pt x="55" y="78"/>
                      </a:cubicBezTo>
                      <a:cubicBezTo>
                        <a:pt x="57" y="78"/>
                        <a:pt x="59" y="78"/>
                        <a:pt x="60" y="78"/>
                      </a:cubicBezTo>
                      <a:cubicBezTo>
                        <a:pt x="61" y="77"/>
                        <a:pt x="61" y="75"/>
                        <a:pt x="61" y="73"/>
                      </a:cubicBezTo>
                      <a:cubicBezTo>
                        <a:pt x="61" y="72"/>
                        <a:pt x="61" y="69"/>
                        <a:pt x="62" y="67"/>
                      </a:cubicBezTo>
                      <a:cubicBezTo>
                        <a:pt x="62" y="66"/>
                        <a:pt x="62" y="62"/>
                        <a:pt x="62" y="60"/>
                      </a:cubicBezTo>
                      <a:cubicBezTo>
                        <a:pt x="62" y="58"/>
                        <a:pt x="62" y="54"/>
                        <a:pt x="62" y="50"/>
                      </a:cubicBezTo>
                      <a:cubicBezTo>
                        <a:pt x="61" y="47"/>
                        <a:pt x="61" y="44"/>
                        <a:pt x="61" y="42"/>
                      </a:cubicBezTo>
                      <a:cubicBezTo>
                        <a:pt x="61" y="40"/>
                        <a:pt x="60" y="37"/>
                        <a:pt x="59" y="35"/>
                      </a:cubicBezTo>
                      <a:cubicBezTo>
                        <a:pt x="58" y="33"/>
                        <a:pt x="57" y="30"/>
                        <a:pt x="57" y="29"/>
                      </a:cubicBezTo>
                      <a:cubicBezTo>
                        <a:pt x="56" y="28"/>
                        <a:pt x="56" y="25"/>
                        <a:pt x="56" y="24"/>
                      </a:cubicBezTo>
                      <a:cubicBezTo>
                        <a:pt x="55" y="23"/>
                        <a:pt x="55" y="23"/>
                        <a:pt x="55" y="23"/>
                      </a:cubicBezTo>
                      <a:cubicBezTo>
                        <a:pt x="55" y="22"/>
                        <a:pt x="53" y="21"/>
                        <a:pt x="50" y="21"/>
                      </a:cubicBezTo>
                      <a:cubicBezTo>
                        <a:pt x="48" y="21"/>
                        <a:pt x="46" y="20"/>
                        <a:pt x="45" y="2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18" name="Freeform 12">
                  <a:extLst>
                    <a:ext uri="{FF2B5EF4-FFF2-40B4-BE49-F238E27FC236}">
                      <a16:creationId xmlns:a16="http://schemas.microsoft.com/office/drawing/2014/main" id="{226825DC-08BB-9C90-2FF1-55AE75E71966}"/>
                    </a:ext>
                  </a:extLst>
                </p:cNvPr>
                <p:cNvSpPr>
                  <a:spLocks/>
                </p:cNvSpPr>
                <p:nvPr/>
              </p:nvSpPr>
              <p:spPr bwMode="auto">
                <a:xfrm>
                  <a:off x="6130728" y="2357218"/>
                  <a:ext cx="209826" cy="257426"/>
                </a:xfrm>
                <a:custGeom>
                  <a:avLst/>
                  <a:gdLst/>
                  <a:ahLst/>
                  <a:cxnLst>
                    <a:cxn ang="0">
                      <a:pos x="87" y="16"/>
                    </a:cxn>
                    <a:cxn ang="0">
                      <a:pos x="87" y="11"/>
                    </a:cxn>
                    <a:cxn ang="0">
                      <a:pos x="89" y="4"/>
                    </a:cxn>
                    <a:cxn ang="0">
                      <a:pos x="86" y="1"/>
                    </a:cxn>
                    <a:cxn ang="0">
                      <a:pos x="80" y="7"/>
                    </a:cxn>
                    <a:cxn ang="0">
                      <a:pos x="75" y="10"/>
                    </a:cxn>
                    <a:cxn ang="0">
                      <a:pos x="70" y="12"/>
                    </a:cxn>
                    <a:cxn ang="0">
                      <a:pos x="66" y="17"/>
                    </a:cxn>
                    <a:cxn ang="0">
                      <a:pos x="60" y="22"/>
                    </a:cxn>
                    <a:cxn ang="0">
                      <a:pos x="53" y="27"/>
                    </a:cxn>
                    <a:cxn ang="0">
                      <a:pos x="46" y="32"/>
                    </a:cxn>
                    <a:cxn ang="0">
                      <a:pos x="43" y="36"/>
                    </a:cxn>
                    <a:cxn ang="0">
                      <a:pos x="38" y="39"/>
                    </a:cxn>
                    <a:cxn ang="0">
                      <a:pos x="37" y="42"/>
                    </a:cxn>
                    <a:cxn ang="0">
                      <a:pos x="34" y="48"/>
                    </a:cxn>
                    <a:cxn ang="0">
                      <a:pos x="30" y="55"/>
                    </a:cxn>
                    <a:cxn ang="0">
                      <a:pos x="30" y="61"/>
                    </a:cxn>
                    <a:cxn ang="0">
                      <a:pos x="30" y="67"/>
                    </a:cxn>
                    <a:cxn ang="0">
                      <a:pos x="27" y="71"/>
                    </a:cxn>
                    <a:cxn ang="0">
                      <a:pos x="23" y="71"/>
                    </a:cxn>
                    <a:cxn ang="0">
                      <a:pos x="20" y="74"/>
                    </a:cxn>
                    <a:cxn ang="0">
                      <a:pos x="17" y="78"/>
                    </a:cxn>
                    <a:cxn ang="0">
                      <a:pos x="12" y="80"/>
                    </a:cxn>
                    <a:cxn ang="0">
                      <a:pos x="8" y="85"/>
                    </a:cxn>
                    <a:cxn ang="0">
                      <a:pos x="3" y="91"/>
                    </a:cxn>
                    <a:cxn ang="0">
                      <a:pos x="1" y="98"/>
                    </a:cxn>
                    <a:cxn ang="0">
                      <a:pos x="4" y="104"/>
                    </a:cxn>
                    <a:cxn ang="0">
                      <a:pos x="9" y="110"/>
                    </a:cxn>
                    <a:cxn ang="0">
                      <a:pos x="14" y="109"/>
                    </a:cxn>
                    <a:cxn ang="0">
                      <a:pos x="19" y="103"/>
                    </a:cxn>
                    <a:cxn ang="0">
                      <a:pos x="21" y="97"/>
                    </a:cxn>
                    <a:cxn ang="0">
                      <a:pos x="22" y="94"/>
                    </a:cxn>
                    <a:cxn ang="0">
                      <a:pos x="27" y="93"/>
                    </a:cxn>
                    <a:cxn ang="0">
                      <a:pos x="35" y="94"/>
                    </a:cxn>
                    <a:cxn ang="0">
                      <a:pos x="42" y="95"/>
                    </a:cxn>
                    <a:cxn ang="0">
                      <a:pos x="48" y="92"/>
                    </a:cxn>
                    <a:cxn ang="0">
                      <a:pos x="54" y="87"/>
                    </a:cxn>
                    <a:cxn ang="0">
                      <a:pos x="59" y="82"/>
                    </a:cxn>
                    <a:cxn ang="0">
                      <a:pos x="60" y="86"/>
                    </a:cxn>
                    <a:cxn ang="0">
                      <a:pos x="64" y="92"/>
                    </a:cxn>
                    <a:cxn ang="0">
                      <a:pos x="70" y="92"/>
                    </a:cxn>
                    <a:cxn ang="0">
                      <a:pos x="71" y="91"/>
                    </a:cxn>
                    <a:cxn ang="0">
                      <a:pos x="77" y="85"/>
                    </a:cxn>
                    <a:cxn ang="0">
                      <a:pos x="80" y="79"/>
                    </a:cxn>
                    <a:cxn ang="0">
                      <a:pos x="84" y="73"/>
                    </a:cxn>
                    <a:cxn ang="0">
                      <a:pos x="86" y="66"/>
                    </a:cxn>
                    <a:cxn ang="0">
                      <a:pos x="88" y="60"/>
                    </a:cxn>
                    <a:cxn ang="0">
                      <a:pos x="86" y="54"/>
                    </a:cxn>
                    <a:cxn ang="0">
                      <a:pos x="83" y="45"/>
                    </a:cxn>
                    <a:cxn ang="0">
                      <a:pos x="82" y="37"/>
                    </a:cxn>
                    <a:cxn ang="0">
                      <a:pos x="82" y="32"/>
                    </a:cxn>
                    <a:cxn ang="0">
                      <a:pos x="85" y="28"/>
                    </a:cxn>
                    <a:cxn ang="0">
                      <a:pos x="89" y="25"/>
                    </a:cxn>
                    <a:cxn ang="0">
                      <a:pos x="91" y="25"/>
                    </a:cxn>
                    <a:cxn ang="0">
                      <a:pos x="89" y="22"/>
                    </a:cxn>
                    <a:cxn ang="0">
                      <a:pos x="87" y="16"/>
                    </a:cxn>
                  </a:cxnLst>
                  <a:rect l="0" t="0" r="r" b="b"/>
                  <a:pathLst>
                    <a:path w="91" h="112">
                      <a:moveTo>
                        <a:pt x="87" y="16"/>
                      </a:moveTo>
                      <a:cubicBezTo>
                        <a:pt x="87" y="14"/>
                        <a:pt x="87" y="12"/>
                        <a:pt x="87" y="11"/>
                      </a:cubicBezTo>
                      <a:cubicBezTo>
                        <a:pt x="87" y="10"/>
                        <a:pt x="87" y="7"/>
                        <a:pt x="89" y="4"/>
                      </a:cubicBezTo>
                      <a:cubicBezTo>
                        <a:pt x="90" y="1"/>
                        <a:pt x="89" y="0"/>
                        <a:pt x="86" y="1"/>
                      </a:cubicBezTo>
                      <a:cubicBezTo>
                        <a:pt x="85" y="3"/>
                        <a:pt x="81" y="6"/>
                        <a:pt x="80" y="7"/>
                      </a:cubicBezTo>
                      <a:cubicBezTo>
                        <a:pt x="78" y="8"/>
                        <a:pt x="77" y="10"/>
                        <a:pt x="75" y="10"/>
                      </a:cubicBezTo>
                      <a:cubicBezTo>
                        <a:pt x="74" y="10"/>
                        <a:pt x="71" y="11"/>
                        <a:pt x="70" y="12"/>
                      </a:cubicBezTo>
                      <a:cubicBezTo>
                        <a:pt x="69" y="13"/>
                        <a:pt x="67" y="15"/>
                        <a:pt x="66" y="17"/>
                      </a:cubicBezTo>
                      <a:cubicBezTo>
                        <a:pt x="64" y="19"/>
                        <a:pt x="62" y="21"/>
                        <a:pt x="60" y="22"/>
                      </a:cubicBezTo>
                      <a:cubicBezTo>
                        <a:pt x="59" y="22"/>
                        <a:pt x="55" y="25"/>
                        <a:pt x="53" y="27"/>
                      </a:cubicBezTo>
                      <a:cubicBezTo>
                        <a:pt x="50" y="29"/>
                        <a:pt x="47" y="30"/>
                        <a:pt x="46" y="32"/>
                      </a:cubicBezTo>
                      <a:cubicBezTo>
                        <a:pt x="46" y="33"/>
                        <a:pt x="44" y="35"/>
                        <a:pt x="43" y="36"/>
                      </a:cubicBezTo>
                      <a:cubicBezTo>
                        <a:pt x="42" y="37"/>
                        <a:pt x="40" y="38"/>
                        <a:pt x="38" y="39"/>
                      </a:cubicBezTo>
                      <a:cubicBezTo>
                        <a:pt x="38" y="39"/>
                        <a:pt x="37" y="41"/>
                        <a:pt x="37" y="42"/>
                      </a:cubicBezTo>
                      <a:cubicBezTo>
                        <a:pt x="36" y="44"/>
                        <a:pt x="35" y="47"/>
                        <a:pt x="34" y="48"/>
                      </a:cubicBezTo>
                      <a:cubicBezTo>
                        <a:pt x="32" y="50"/>
                        <a:pt x="31" y="54"/>
                        <a:pt x="30" y="55"/>
                      </a:cubicBezTo>
                      <a:cubicBezTo>
                        <a:pt x="29" y="57"/>
                        <a:pt x="29" y="60"/>
                        <a:pt x="30" y="61"/>
                      </a:cubicBezTo>
                      <a:cubicBezTo>
                        <a:pt x="31" y="63"/>
                        <a:pt x="31" y="65"/>
                        <a:pt x="30" y="67"/>
                      </a:cubicBezTo>
                      <a:cubicBezTo>
                        <a:pt x="30" y="69"/>
                        <a:pt x="28" y="71"/>
                        <a:pt x="27" y="71"/>
                      </a:cubicBezTo>
                      <a:cubicBezTo>
                        <a:pt x="26" y="71"/>
                        <a:pt x="24" y="71"/>
                        <a:pt x="23" y="71"/>
                      </a:cubicBezTo>
                      <a:cubicBezTo>
                        <a:pt x="21" y="72"/>
                        <a:pt x="20" y="72"/>
                        <a:pt x="20" y="74"/>
                      </a:cubicBezTo>
                      <a:cubicBezTo>
                        <a:pt x="20" y="76"/>
                        <a:pt x="19" y="78"/>
                        <a:pt x="17" y="78"/>
                      </a:cubicBezTo>
                      <a:cubicBezTo>
                        <a:pt x="16" y="78"/>
                        <a:pt x="14" y="79"/>
                        <a:pt x="12" y="80"/>
                      </a:cubicBezTo>
                      <a:cubicBezTo>
                        <a:pt x="11" y="81"/>
                        <a:pt x="8" y="84"/>
                        <a:pt x="8" y="85"/>
                      </a:cubicBezTo>
                      <a:cubicBezTo>
                        <a:pt x="7" y="87"/>
                        <a:pt x="5" y="90"/>
                        <a:pt x="3" y="91"/>
                      </a:cubicBezTo>
                      <a:cubicBezTo>
                        <a:pt x="0" y="93"/>
                        <a:pt x="0" y="96"/>
                        <a:pt x="1" y="98"/>
                      </a:cubicBezTo>
                      <a:cubicBezTo>
                        <a:pt x="2" y="100"/>
                        <a:pt x="3" y="102"/>
                        <a:pt x="4" y="104"/>
                      </a:cubicBezTo>
                      <a:cubicBezTo>
                        <a:pt x="4" y="106"/>
                        <a:pt x="7" y="108"/>
                        <a:pt x="9" y="110"/>
                      </a:cubicBezTo>
                      <a:cubicBezTo>
                        <a:pt x="10" y="112"/>
                        <a:pt x="13" y="111"/>
                        <a:pt x="14" y="109"/>
                      </a:cubicBezTo>
                      <a:cubicBezTo>
                        <a:pt x="16" y="107"/>
                        <a:pt x="18" y="105"/>
                        <a:pt x="19" y="103"/>
                      </a:cubicBezTo>
                      <a:cubicBezTo>
                        <a:pt x="21" y="100"/>
                        <a:pt x="22" y="98"/>
                        <a:pt x="21" y="97"/>
                      </a:cubicBezTo>
                      <a:cubicBezTo>
                        <a:pt x="21" y="96"/>
                        <a:pt x="21" y="94"/>
                        <a:pt x="22" y="94"/>
                      </a:cubicBezTo>
                      <a:cubicBezTo>
                        <a:pt x="23" y="94"/>
                        <a:pt x="26" y="93"/>
                        <a:pt x="27" y="93"/>
                      </a:cubicBezTo>
                      <a:cubicBezTo>
                        <a:pt x="30" y="93"/>
                        <a:pt x="33" y="94"/>
                        <a:pt x="35" y="94"/>
                      </a:cubicBezTo>
                      <a:cubicBezTo>
                        <a:pt x="37" y="95"/>
                        <a:pt x="40" y="95"/>
                        <a:pt x="42" y="95"/>
                      </a:cubicBezTo>
                      <a:cubicBezTo>
                        <a:pt x="44" y="95"/>
                        <a:pt x="46" y="94"/>
                        <a:pt x="48" y="92"/>
                      </a:cubicBezTo>
                      <a:cubicBezTo>
                        <a:pt x="50" y="91"/>
                        <a:pt x="52" y="89"/>
                        <a:pt x="54" y="87"/>
                      </a:cubicBezTo>
                      <a:cubicBezTo>
                        <a:pt x="55" y="86"/>
                        <a:pt x="58" y="84"/>
                        <a:pt x="59" y="82"/>
                      </a:cubicBezTo>
                      <a:cubicBezTo>
                        <a:pt x="60" y="82"/>
                        <a:pt x="60" y="83"/>
                        <a:pt x="60" y="86"/>
                      </a:cubicBezTo>
                      <a:cubicBezTo>
                        <a:pt x="60" y="88"/>
                        <a:pt x="61" y="92"/>
                        <a:pt x="64" y="92"/>
                      </a:cubicBezTo>
                      <a:cubicBezTo>
                        <a:pt x="66" y="93"/>
                        <a:pt x="69" y="93"/>
                        <a:pt x="70" y="92"/>
                      </a:cubicBezTo>
                      <a:cubicBezTo>
                        <a:pt x="70" y="92"/>
                        <a:pt x="70" y="92"/>
                        <a:pt x="71" y="91"/>
                      </a:cubicBezTo>
                      <a:cubicBezTo>
                        <a:pt x="73" y="90"/>
                        <a:pt x="76" y="87"/>
                        <a:pt x="77" y="85"/>
                      </a:cubicBezTo>
                      <a:cubicBezTo>
                        <a:pt x="77" y="84"/>
                        <a:pt x="79" y="81"/>
                        <a:pt x="80" y="79"/>
                      </a:cubicBezTo>
                      <a:cubicBezTo>
                        <a:pt x="81" y="77"/>
                        <a:pt x="83" y="74"/>
                        <a:pt x="84" y="73"/>
                      </a:cubicBezTo>
                      <a:cubicBezTo>
                        <a:pt x="85" y="71"/>
                        <a:pt x="86" y="67"/>
                        <a:pt x="86" y="66"/>
                      </a:cubicBezTo>
                      <a:cubicBezTo>
                        <a:pt x="87" y="63"/>
                        <a:pt x="87" y="61"/>
                        <a:pt x="88" y="60"/>
                      </a:cubicBezTo>
                      <a:cubicBezTo>
                        <a:pt x="88" y="59"/>
                        <a:pt x="87" y="56"/>
                        <a:pt x="86" y="54"/>
                      </a:cubicBezTo>
                      <a:cubicBezTo>
                        <a:pt x="85" y="51"/>
                        <a:pt x="84" y="47"/>
                        <a:pt x="83" y="45"/>
                      </a:cubicBezTo>
                      <a:cubicBezTo>
                        <a:pt x="83" y="41"/>
                        <a:pt x="82" y="38"/>
                        <a:pt x="82" y="37"/>
                      </a:cubicBezTo>
                      <a:cubicBezTo>
                        <a:pt x="81" y="35"/>
                        <a:pt x="81" y="33"/>
                        <a:pt x="82" y="32"/>
                      </a:cubicBezTo>
                      <a:cubicBezTo>
                        <a:pt x="82" y="31"/>
                        <a:pt x="83" y="29"/>
                        <a:pt x="85" y="28"/>
                      </a:cubicBezTo>
                      <a:cubicBezTo>
                        <a:pt x="87" y="27"/>
                        <a:pt x="89" y="25"/>
                        <a:pt x="89" y="25"/>
                      </a:cubicBezTo>
                      <a:cubicBezTo>
                        <a:pt x="91" y="25"/>
                        <a:pt x="91" y="25"/>
                        <a:pt x="91" y="25"/>
                      </a:cubicBezTo>
                      <a:cubicBezTo>
                        <a:pt x="91" y="25"/>
                        <a:pt x="91" y="23"/>
                        <a:pt x="89" y="22"/>
                      </a:cubicBezTo>
                      <a:cubicBezTo>
                        <a:pt x="88" y="21"/>
                        <a:pt x="87" y="18"/>
                        <a:pt x="87" y="16"/>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19" name="Freeform 13">
                  <a:extLst>
                    <a:ext uri="{FF2B5EF4-FFF2-40B4-BE49-F238E27FC236}">
                      <a16:creationId xmlns:a16="http://schemas.microsoft.com/office/drawing/2014/main" id="{55E8ED69-D6D3-A988-5BC4-4B8A95DF5FB1}"/>
                    </a:ext>
                  </a:extLst>
                </p:cNvPr>
                <p:cNvSpPr>
                  <a:spLocks/>
                </p:cNvSpPr>
                <p:nvPr/>
              </p:nvSpPr>
              <p:spPr bwMode="auto">
                <a:xfrm>
                  <a:off x="5891759" y="2056078"/>
                  <a:ext cx="671250" cy="365254"/>
                </a:xfrm>
                <a:custGeom>
                  <a:avLst/>
                  <a:gdLst/>
                  <a:ahLst/>
                  <a:cxnLst>
                    <a:cxn ang="0">
                      <a:pos x="287" y="60"/>
                    </a:cxn>
                    <a:cxn ang="0">
                      <a:pos x="278" y="53"/>
                    </a:cxn>
                    <a:cxn ang="0">
                      <a:pos x="261" y="54"/>
                    </a:cxn>
                    <a:cxn ang="0">
                      <a:pos x="241" y="55"/>
                    </a:cxn>
                    <a:cxn ang="0">
                      <a:pos x="237" y="49"/>
                    </a:cxn>
                    <a:cxn ang="0">
                      <a:pos x="245" y="37"/>
                    </a:cxn>
                    <a:cxn ang="0">
                      <a:pos x="239" y="21"/>
                    </a:cxn>
                    <a:cxn ang="0">
                      <a:pos x="229" y="27"/>
                    </a:cxn>
                    <a:cxn ang="0">
                      <a:pos x="224" y="17"/>
                    </a:cxn>
                    <a:cxn ang="0">
                      <a:pos x="230" y="9"/>
                    </a:cxn>
                    <a:cxn ang="0">
                      <a:pos x="220" y="4"/>
                    </a:cxn>
                    <a:cxn ang="0">
                      <a:pos x="209" y="3"/>
                    </a:cxn>
                    <a:cxn ang="0">
                      <a:pos x="191" y="16"/>
                    </a:cxn>
                    <a:cxn ang="0">
                      <a:pos x="181" y="26"/>
                    </a:cxn>
                    <a:cxn ang="0">
                      <a:pos x="161" y="22"/>
                    </a:cxn>
                    <a:cxn ang="0">
                      <a:pos x="145" y="17"/>
                    </a:cxn>
                    <a:cxn ang="0">
                      <a:pos x="130" y="26"/>
                    </a:cxn>
                    <a:cxn ang="0">
                      <a:pos x="118" y="38"/>
                    </a:cxn>
                    <a:cxn ang="0">
                      <a:pos x="110" y="48"/>
                    </a:cxn>
                    <a:cxn ang="0">
                      <a:pos x="99" y="55"/>
                    </a:cxn>
                    <a:cxn ang="0">
                      <a:pos x="77" y="65"/>
                    </a:cxn>
                    <a:cxn ang="0">
                      <a:pos x="64" y="83"/>
                    </a:cxn>
                    <a:cxn ang="0">
                      <a:pos x="52" y="95"/>
                    </a:cxn>
                    <a:cxn ang="0">
                      <a:pos x="46" y="107"/>
                    </a:cxn>
                    <a:cxn ang="0">
                      <a:pos x="33" y="110"/>
                    </a:cxn>
                    <a:cxn ang="0">
                      <a:pos x="22" y="114"/>
                    </a:cxn>
                    <a:cxn ang="0">
                      <a:pos x="5" y="116"/>
                    </a:cxn>
                    <a:cxn ang="0">
                      <a:pos x="1" y="120"/>
                    </a:cxn>
                    <a:cxn ang="0">
                      <a:pos x="7" y="132"/>
                    </a:cxn>
                    <a:cxn ang="0">
                      <a:pos x="23" y="135"/>
                    </a:cxn>
                    <a:cxn ang="0">
                      <a:pos x="23" y="150"/>
                    </a:cxn>
                    <a:cxn ang="0">
                      <a:pos x="34" y="157"/>
                    </a:cxn>
                    <a:cxn ang="0">
                      <a:pos x="61" y="147"/>
                    </a:cxn>
                    <a:cxn ang="0">
                      <a:pos x="73" y="150"/>
                    </a:cxn>
                    <a:cxn ang="0">
                      <a:pos x="91" y="148"/>
                    </a:cxn>
                    <a:cxn ang="0">
                      <a:pos x="109" y="145"/>
                    </a:cxn>
                    <a:cxn ang="0">
                      <a:pos x="122" y="127"/>
                    </a:cxn>
                    <a:cxn ang="0">
                      <a:pos x="136" y="111"/>
                    </a:cxn>
                    <a:cxn ang="0">
                      <a:pos x="154" y="106"/>
                    </a:cxn>
                    <a:cxn ang="0">
                      <a:pos x="169" y="96"/>
                    </a:cxn>
                    <a:cxn ang="0">
                      <a:pos x="186" y="89"/>
                    </a:cxn>
                    <a:cxn ang="0">
                      <a:pos x="204" y="82"/>
                    </a:cxn>
                    <a:cxn ang="0">
                      <a:pos x="219" y="79"/>
                    </a:cxn>
                    <a:cxn ang="0">
                      <a:pos x="216" y="92"/>
                    </a:cxn>
                    <a:cxn ang="0">
                      <a:pos x="222" y="106"/>
                    </a:cxn>
                    <a:cxn ang="0">
                      <a:pos x="222" y="117"/>
                    </a:cxn>
                    <a:cxn ang="0">
                      <a:pos x="206" y="121"/>
                    </a:cxn>
                    <a:cxn ang="0">
                      <a:pos x="197" y="128"/>
                    </a:cxn>
                    <a:cxn ang="0">
                      <a:pos x="190" y="147"/>
                    </a:cxn>
                    <a:cxn ang="0">
                      <a:pos x="198" y="155"/>
                    </a:cxn>
                    <a:cxn ang="0">
                      <a:pos x="208" y="144"/>
                    </a:cxn>
                    <a:cxn ang="0">
                      <a:pos x="221" y="134"/>
                    </a:cxn>
                    <a:cxn ang="0">
                      <a:pos x="236" y="118"/>
                    </a:cxn>
                    <a:cxn ang="0">
                      <a:pos x="258" y="111"/>
                    </a:cxn>
                    <a:cxn ang="0">
                      <a:pos x="271" y="117"/>
                    </a:cxn>
                    <a:cxn ang="0">
                      <a:pos x="285" y="119"/>
                    </a:cxn>
                    <a:cxn ang="0">
                      <a:pos x="271" y="102"/>
                    </a:cxn>
                    <a:cxn ang="0">
                      <a:pos x="276" y="85"/>
                    </a:cxn>
                    <a:cxn ang="0">
                      <a:pos x="292" y="73"/>
                    </a:cxn>
                  </a:cxnLst>
                  <a:rect l="0" t="0" r="r" b="b"/>
                  <a:pathLst>
                    <a:path w="292" h="159">
                      <a:moveTo>
                        <a:pt x="289" y="68"/>
                      </a:moveTo>
                      <a:cubicBezTo>
                        <a:pt x="288" y="67"/>
                        <a:pt x="287" y="64"/>
                        <a:pt x="287" y="63"/>
                      </a:cubicBezTo>
                      <a:cubicBezTo>
                        <a:pt x="287" y="60"/>
                        <a:pt x="287" y="60"/>
                        <a:pt x="287" y="60"/>
                      </a:cubicBezTo>
                      <a:cubicBezTo>
                        <a:pt x="287" y="59"/>
                        <a:pt x="287" y="58"/>
                        <a:pt x="286" y="57"/>
                      </a:cubicBezTo>
                      <a:cubicBezTo>
                        <a:pt x="286" y="57"/>
                        <a:pt x="286" y="57"/>
                        <a:pt x="283" y="57"/>
                      </a:cubicBezTo>
                      <a:cubicBezTo>
                        <a:pt x="282" y="55"/>
                        <a:pt x="279" y="53"/>
                        <a:pt x="278" y="53"/>
                      </a:cubicBezTo>
                      <a:cubicBezTo>
                        <a:pt x="276" y="52"/>
                        <a:pt x="273" y="52"/>
                        <a:pt x="273" y="53"/>
                      </a:cubicBezTo>
                      <a:cubicBezTo>
                        <a:pt x="271" y="54"/>
                        <a:pt x="268" y="55"/>
                        <a:pt x="266" y="55"/>
                      </a:cubicBezTo>
                      <a:cubicBezTo>
                        <a:pt x="265" y="54"/>
                        <a:pt x="262" y="54"/>
                        <a:pt x="261" y="54"/>
                      </a:cubicBezTo>
                      <a:cubicBezTo>
                        <a:pt x="259" y="54"/>
                        <a:pt x="256" y="53"/>
                        <a:pt x="254" y="52"/>
                      </a:cubicBezTo>
                      <a:cubicBezTo>
                        <a:pt x="252" y="51"/>
                        <a:pt x="249" y="51"/>
                        <a:pt x="248" y="52"/>
                      </a:cubicBezTo>
                      <a:cubicBezTo>
                        <a:pt x="246" y="53"/>
                        <a:pt x="243" y="54"/>
                        <a:pt x="241" y="55"/>
                      </a:cubicBezTo>
                      <a:cubicBezTo>
                        <a:pt x="240" y="56"/>
                        <a:pt x="238" y="56"/>
                        <a:pt x="237" y="56"/>
                      </a:cubicBezTo>
                      <a:cubicBezTo>
                        <a:pt x="236" y="55"/>
                        <a:pt x="235" y="54"/>
                        <a:pt x="236" y="53"/>
                      </a:cubicBezTo>
                      <a:cubicBezTo>
                        <a:pt x="236" y="52"/>
                        <a:pt x="236" y="50"/>
                        <a:pt x="237" y="49"/>
                      </a:cubicBezTo>
                      <a:cubicBezTo>
                        <a:pt x="237" y="49"/>
                        <a:pt x="238" y="46"/>
                        <a:pt x="239" y="45"/>
                      </a:cubicBezTo>
                      <a:cubicBezTo>
                        <a:pt x="240" y="43"/>
                        <a:pt x="241" y="42"/>
                        <a:pt x="241" y="41"/>
                      </a:cubicBezTo>
                      <a:cubicBezTo>
                        <a:pt x="242" y="39"/>
                        <a:pt x="244" y="37"/>
                        <a:pt x="245" y="37"/>
                      </a:cubicBezTo>
                      <a:cubicBezTo>
                        <a:pt x="246" y="36"/>
                        <a:pt x="246" y="35"/>
                        <a:pt x="246" y="33"/>
                      </a:cubicBezTo>
                      <a:cubicBezTo>
                        <a:pt x="245" y="32"/>
                        <a:pt x="244" y="30"/>
                        <a:pt x="243" y="28"/>
                      </a:cubicBezTo>
                      <a:cubicBezTo>
                        <a:pt x="242" y="26"/>
                        <a:pt x="240" y="24"/>
                        <a:pt x="239" y="21"/>
                      </a:cubicBezTo>
                      <a:cubicBezTo>
                        <a:pt x="238" y="20"/>
                        <a:pt x="237" y="19"/>
                        <a:pt x="236" y="20"/>
                      </a:cubicBezTo>
                      <a:cubicBezTo>
                        <a:pt x="235" y="21"/>
                        <a:pt x="233" y="22"/>
                        <a:pt x="232" y="22"/>
                      </a:cubicBezTo>
                      <a:cubicBezTo>
                        <a:pt x="230" y="23"/>
                        <a:pt x="229" y="25"/>
                        <a:pt x="229" y="27"/>
                      </a:cubicBezTo>
                      <a:cubicBezTo>
                        <a:pt x="228" y="28"/>
                        <a:pt x="226" y="28"/>
                        <a:pt x="225" y="27"/>
                      </a:cubicBezTo>
                      <a:cubicBezTo>
                        <a:pt x="225" y="26"/>
                        <a:pt x="223" y="23"/>
                        <a:pt x="223" y="23"/>
                      </a:cubicBezTo>
                      <a:cubicBezTo>
                        <a:pt x="222" y="21"/>
                        <a:pt x="223" y="19"/>
                        <a:pt x="224" y="17"/>
                      </a:cubicBezTo>
                      <a:cubicBezTo>
                        <a:pt x="225" y="17"/>
                        <a:pt x="227" y="15"/>
                        <a:pt x="229" y="13"/>
                      </a:cubicBezTo>
                      <a:cubicBezTo>
                        <a:pt x="231" y="12"/>
                        <a:pt x="232" y="11"/>
                        <a:pt x="232" y="11"/>
                      </a:cubicBezTo>
                      <a:cubicBezTo>
                        <a:pt x="232" y="10"/>
                        <a:pt x="231" y="9"/>
                        <a:pt x="230" y="9"/>
                      </a:cubicBezTo>
                      <a:cubicBezTo>
                        <a:pt x="229" y="9"/>
                        <a:pt x="228" y="9"/>
                        <a:pt x="226" y="9"/>
                      </a:cubicBezTo>
                      <a:cubicBezTo>
                        <a:pt x="225" y="9"/>
                        <a:pt x="223" y="8"/>
                        <a:pt x="222" y="7"/>
                      </a:cubicBezTo>
                      <a:cubicBezTo>
                        <a:pt x="221" y="7"/>
                        <a:pt x="220" y="5"/>
                        <a:pt x="220" y="4"/>
                      </a:cubicBezTo>
                      <a:cubicBezTo>
                        <a:pt x="219" y="3"/>
                        <a:pt x="219" y="2"/>
                        <a:pt x="217" y="1"/>
                      </a:cubicBezTo>
                      <a:cubicBezTo>
                        <a:pt x="216" y="0"/>
                        <a:pt x="214" y="0"/>
                        <a:pt x="213" y="1"/>
                      </a:cubicBezTo>
                      <a:cubicBezTo>
                        <a:pt x="211" y="2"/>
                        <a:pt x="210" y="3"/>
                        <a:pt x="209" y="3"/>
                      </a:cubicBezTo>
                      <a:cubicBezTo>
                        <a:pt x="207" y="4"/>
                        <a:pt x="205" y="5"/>
                        <a:pt x="204" y="5"/>
                      </a:cubicBezTo>
                      <a:cubicBezTo>
                        <a:pt x="203" y="6"/>
                        <a:pt x="201" y="8"/>
                        <a:pt x="198" y="10"/>
                      </a:cubicBezTo>
                      <a:cubicBezTo>
                        <a:pt x="195" y="11"/>
                        <a:pt x="192" y="14"/>
                        <a:pt x="191" y="16"/>
                      </a:cubicBezTo>
                      <a:cubicBezTo>
                        <a:pt x="190" y="17"/>
                        <a:pt x="190" y="19"/>
                        <a:pt x="189" y="21"/>
                      </a:cubicBezTo>
                      <a:cubicBezTo>
                        <a:pt x="189" y="23"/>
                        <a:pt x="188" y="24"/>
                        <a:pt x="188" y="25"/>
                      </a:cubicBezTo>
                      <a:cubicBezTo>
                        <a:pt x="186" y="27"/>
                        <a:pt x="183" y="27"/>
                        <a:pt x="181" y="26"/>
                      </a:cubicBezTo>
                      <a:cubicBezTo>
                        <a:pt x="180" y="26"/>
                        <a:pt x="177" y="25"/>
                        <a:pt x="176" y="25"/>
                      </a:cubicBezTo>
                      <a:cubicBezTo>
                        <a:pt x="174" y="25"/>
                        <a:pt x="172" y="24"/>
                        <a:pt x="170" y="23"/>
                      </a:cubicBezTo>
                      <a:cubicBezTo>
                        <a:pt x="168" y="22"/>
                        <a:pt x="164" y="22"/>
                        <a:pt x="161" y="22"/>
                      </a:cubicBezTo>
                      <a:cubicBezTo>
                        <a:pt x="158" y="22"/>
                        <a:pt x="155" y="22"/>
                        <a:pt x="154" y="21"/>
                      </a:cubicBezTo>
                      <a:cubicBezTo>
                        <a:pt x="153" y="20"/>
                        <a:pt x="150" y="18"/>
                        <a:pt x="149" y="18"/>
                      </a:cubicBezTo>
                      <a:cubicBezTo>
                        <a:pt x="147" y="18"/>
                        <a:pt x="146" y="17"/>
                        <a:pt x="145" y="17"/>
                      </a:cubicBezTo>
                      <a:cubicBezTo>
                        <a:pt x="144" y="17"/>
                        <a:pt x="143" y="18"/>
                        <a:pt x="142" y="19"/>
                      </a:cubicBezTo>
                      <a:cubicBezTo>
                        <a:pt x="141" y="20"/>
                        <a:pt x="139" y="21"/>
                        <a:pt x="138" y="21"/>
                      </a:cubicBezTo>
                      <a:cubicBezTo>
                        <a:pt x="136" y="22"/>
                        <a:pt x="132" y="24"/>
                        <a:pt x="130" y="26"/>
                      </a:cubicBezTo>
                      <a:cubicBezTo>
                        <a:pt x="127" y="28"/>
                        <a:pt x="125" y="29"/>
                        <a:pt x="124" y="31"/>
                      </a:cubicBezTo>
                      <a:cubicBezTo>
                        <a:pt x="124" y="32"/>
                        <a:pt x="124" y="34"/>
                        <a:pt x="123" y="35"/>
                      </a:cubicBezTo>
                      <a:cubicBezTo>
                        <a:pt x="122" y="37"/>
                        <a:pt x="120" y="38"/>
                        <a:pt x="118" y="38"/>
                      </a:cubicBezTo>
                      <a:cubicBezTo>
                        <a:pt x="117" y="38"/>
                        <a:pt x="116" y="40"/>
                        <a:pt x="116" y="42"/>
                      </a:cubicBezTo>
                      <a:cubicBezTo>
                        <a:pt x="116" y="44"/>
                        <a:pt x="116" y="46"/>
                        <a:pt x="114" y="46"/>
                      </a:cubicBezTo>
                      <a:cubicBezTo>
                        <a:pt x="112" y="46"/>
                        <a:pt x="110" y="47"/>
                        <a:pt x="110" y="48"/>
                      </a:cubicBezTo>
                      <a:cubicBezTo>
                        <a:pt x="110" y="49"/>
                        <a:pt x="109" y="51"/>
                        <a:pt x="108" y="51"/>
                      </a:cubicBezTo>
                      <a:cubicBezTo>
                        <a:pt x="107" y="51"/>
                        <a:pt x="105" y="52"/>
                        <a:pt x="104" y="53"/>
                      </a:cubicBezTo>
                      <a:cubicBezTo>
                        <a:pt x="103" y="54"/>
                        <a:pt x="101" y="55"/>
                        <a:pt x="99" y="55"/>
                      </a:cubicBezTo>
                      <a:cubicBezTo>
                        <a:pt x="97" y="55"/>
                        <a:pt x="93" y="56"/>
                        <a:pt x="90" y="56"/>
                      </a:cubicBezTo>
                      <a:cubicBezTo>
                        <a:pt x="86" y="57"/>
                        <a:pt x="82" y="58"/>
                        <a:pt x="80" y="60"/>
                      </a:cubicBezTo>
                      <a:cubicBezTo>
                        <a:pt x="78" y="62"/>
                        <a:pt x="77" y="64"/>
                        <a:pt x="77" y="65"/>
                      </a:cubicBezTo>
                      <a:cubicBezTo>
                        <a:pt x="76" y="67"/>
                        <a:pt x="76" y="69"/>
                        <a:pt x="75" y="71"/>
                      </a:cubicBezTo>
                      <a:cubicBezTo>
                        <a:pt x="75" y="73"/>
                        <a:pt x="72" y="76"/>
                        <a:pt x="70" y="77"/>
                      </a:cubicBezTo>
                      <a:cubicBezTo>
                        <a:pt x="69" y="80"/>
                        <a:pt x="66" y="82"/>
                        <a:pt x="64" y="83"/>
                      </a:cubicBezTo>
                      <a:cubicBezTo>
                        <a:pt x="63" y="85"/>
                        <a:pt x="61" y="86"/>
                        <a:pt x="59" y="87"/>
                      </a:cubicBezTo>
                      <a:cubicBezTo>
                        <a:pt x="57" y="88"/>
                        <a:pt x="55" y="89"/>
                        <a:pt x="54" y="90"/>
                      </a:cubicBezTo>
                      <a:cubicBezTo>
                        <a:pt x="53" y="92"/>
                        <a:pt x="52" y="94"/>
                        <a:pt x="52" y="95"/>
                      </a:cubicBezTo>
                      <a:cubicBezTo>
                        <a:pt x="53" y="95"/>
                        <a:pt x="54" y="97"/>
                        <a:pt x="54" y="99"/>
                      </a:cubicBezTo>
                      <a:cubicBezTo>
                        <a:pt x="54" y="100"/>
                        <a:pt x="53" y="101"/>
                        <a:pt x="51" y="103"/>
                      </a:cubicBezTo>
                      <a:cubicBezTo>
                        <a:pt x="49" y="104"/>
                        <a:pt x="47" y="106"/>
                        <a:pt x="46" y="107"/>
                      </a:cubicBezTo>
                      <a:cubicBezTo>
                        <a:pt x="44" y="108"/>
                        <a:pt x="42" y="108"/>
                        <a:pt x="40" y="109"/>
                      </a:cubicBezTo>
                      <a:cubicBezTo>
                        <a:pt x="40" y="108"/>
                        <a:pt x="38" y="108"/>
                        <a:pt x="37" y="109"/>
                      </a:cubicBezTo>
                      <a:cubicBezTo>
                        <a:pt x="36" y="110"/>
                        <a:pt x="35" y="110"/>
                        <a:pt x="33" y="110"/>
                      </a:cubicBezTo>
                      <a:cubicBezTo>
                        <a:pt x="32" y="109"/>
                        <a:pt x="31" y="109"/>
                        <a:pt x="31" y="110"/>
                      </a:cubicBezTo>
                      <a:cubicBezTo>
                        <a:pt x="30" y="110"/>
                        <a:pt x="29" y="111"/>
                        <a:pt x="28" y="111"/>
                      </a:cubicBezTo>
                      <a:cubicBezTo>
                        <a:pt x="26" y="111"/>
                        <a:pt x="24" y="112"/>
                        <a:pt x="22" y="114"/>
                      </a:cubicBezTo>
                      <a:cubicBezTo>
                        <a:pt x="20" y="115"/>
                        <a:pt x="17" y="117"/>
                        <a:pt x="16" y="117"/>
                      </a:cubicBezTo>
                      <a:cubicBezTo>
                        <a:pt x="15" y="118"/>
                        <a:pt x="12" y="117"/>
                        <a:pt x="11" y="117"/>
                      </a:cubicBezTo>
                      <a:cubicBezTo>
                        <a:pt x="9" y="116"/>
                        <a:pt x="7" y="116"/>
                        <a:pt x="5" y="116"/>
                      </a:cubicBezTo>
                      <a:cubicBezTo>
                        <a:pt x="3" y="116"/>
                        <a:pt x="3" y="116"/>
                        <a:pt x="3" y="116"/>
                      </a:cubicBezTo>
                      <a:cubicBezTo>
                        <a:pt x="2" y="117"/>
                        <a:pt x="1" y="117"/>
                        <a:pt x="1" y="118"/>
                      </a:cubicBezTo>
                      <a:cubicBezTo>
                        <a:pt x="1" y="118"/>
                        <a:pt x="1" y="118"/>
                        <a:pt x="1" y="120"/>
                      </a:cubicBezTo>
                      <a:cubicBezTo>
                        <a:pt x="1" y="121"/>
                        <a:pt x="0" y="124"/>
                        <a:pt x="0" y="125"/>
                      </a:cubicBezTo>
                      <a:cubicBezTo>
                        <a:pt x="0" y="126"/>
                        <a:pt x="1" y="128"/>
                        <a:pt x="2" y="130"/>
                      </a:cubicBezTo>
                      <a:cubicBezTo>
                        <a:pt x="3" y="131"/>
                        <a:pt x="6" y="132"/>
                        <a:pt x="7" y="132"/>
                      </a:cubicBezTo>
                      <a:cubicBezTo>
                        <a:pt x="9" y="133"/>
                        <a:pt x="11" y="133"/>
                        <a:pt x="12" y="133"/>
                      </a:cubicBezTo>
                      <a:cubicBezTo>
                        <a:pt x="14" y="133"/>
                        <a:pt x="17" y="132"/>
                        <a:pt x="18" y="132"/>
                      </a:cubicBezTo>
                      <a:cubicBezTo>
                        <a:pt x="20" y="132"/>
                        <a:pt x="22" y="134"/>
                        <a:pt x="23" y="135"/>
                      </a:cubicBezTo>
                      <a:cubicBezTo>
                        <a:pt x="25" y="137"/>
                        <a:pt x="25" y="139"/>
                        <a:pt x="25" y="140"/>
                      </a:cubicBezTo>
                      <a:cubicBezTo>
                        <a:pt x="25" y="141"/>
                        <a:pt x="25" y="144"/>
                        <a:pt x="24" y="145"/>
                      </a:cubicBezTo>
                      <a:cubicBezTo>
                        <a:pt x="23" y="147"/>
                        <a:pt x="23" y="150"/>
                        <a:pt x="23" y="150"/>
                      </a:cubicBezTo>
                      <a:cubicBezTo>
                        <a:pt x="23" y="151"/>
                        <a:pt x="24" y="154"/>
                        <a:pt x="26" y="155"/>
                      </a:cubicBezTo>
                      <a:cubicBezTo>
                        <a:pt x="27" y="156"/>
                        <a:pt x="27" y="156"/>
                        <a:pt x="27" y="156"/>
                      </a:cubicBezTo>
                      <a:cubicBezTo>
                        <a:pt x="28" y="158"/>
                        <a:pt x="30" y="159"/>
                        <a:pt x="34" y="157"/>
                      </a:cubicBezTo>
                      <a:cubicBezTo>
                        <a:pt x="38" y="156"/>
                        <a:pt x="44" y="154"/>
                        <a:pt x="48" y="152"/>
                      </a:cubicBezTo>
                      <a:cubicBezTo>
                        <a:pt x="52" y="151"/>
                        <a:pt x="55" y="150"/>
                        <a:pt x="57" y="149"/>
                      </a:cubicBezTo>
                      <a:cubicBezTo>
                        <a:pt x="58" y="148"/>
                        <a:pt x="60" y="147"/>
                        <a:pt x="61" y="147"/>
                      </a:cubicBezTo>
                      <a:cubicBezTo>
                        <a:pt x="61" y="147"/>
                        <a:pt x="64" y="147"/>
                        <a:pt x="66" y="147"/>
                      </a:cubicBezTo>
                      <a:cubicBezTo>
                        <a:pt x="68" y="148"/>
                        <a:pt x="69" y="148"/>
                        <a:pt x="69" y="149"/>
                      </a:cubicBezTo>
                      <a:cubicBezTo>
                        <a:pt x="69" y="150"/>
                        <a:pt x="71" y="150"/>
                        <a:pt x="73" y="150"/>
                      </a:cubicBezTo>
                      <a:cubicBezTo>
                        <a:pt x="76" y="150"/>
                        <a:pt x="78" y="150"/>
                        <a:pt x="79" y="150"/>
                      </a:cubicBezTo>
                      <a:cubicBezTo>
                        <a:pt x="81" y="150"/>
                        <a:pt x="84" y="150"/>
                        <a:pt x="85" y="149"/>
                      </a:cubicBezTo>
                      <a:cubicBezTo>
                        <a:pt x="87" y="149"/>
                        <a:pt x="89" y="148"/>
                        <a:pt x="91" y="148"/>
                      </a:cubicBezTo>
                      <a:cubicBezTo>
                        <a:pt x="92" y="148"/>
                        <a:pt x="94" y="148"/>
                        <a:pt x="95" y="148"/>
                      </a:cubicBezTo>
                      <a:cubicBezTo>
                        <a:pt x="97" y="149"/>
                        <a:pt x="100" y="149"/>
                        <a:pt x="101" y="148"/>
                      </a:cubicBezTo>
                      <a:cubicBezTo>
                        <a:pt x="102" y="148"/>
                        <a:pt x="106" y="147"/>
                        <a:pt x="109" y="145"/>
                      </a:cubicBezTo>
                      <a:cubicBezTo>
                        <a:pt x="111" y="144"/>
                        <a:pt x="114" y="141"/>
                        <a:pt x="115" y="140"/>
                      </a:cubicBezTo>
                      <a:cubicBezTo>
                        <a:pt x="116" y="137"/>
                        <a:pt x="117" y="135"/>
                        <a:pt x="117" y="133"/>
                      </a:cubicBezTo>
                      <a:cubicBezTo>
                        <a:pt x="119" y="131"/>
                        <a:pt x="121" y="129"/>
                        <a:pt x="122" y="127"/>
                      </a:cubicBezTo>
                      <a:cubicBezTo>
                        <a:pt x="124" y="125"/>
                        <a:pt x="125" y="122"/>
                        <a:pt x="127" y="121"/>
                      </a:cubicBezTo>
                      <a:cubicBezTo>
                        <a:pt x="129" y="119"/>
                        <a:pt x="132" y="117"/>
                        <a:pt x="133" y="116"/>
                      </a:cubicBezTo>
                      <a:cubicBezTo>
                        <a:pt x="134" y="115"/>
                        <a:pt x="136" y="113"/>
                        <a:pt x="136" y="111"/>
                      </a:cubicBezTo>
                      <a:cubicBezTo>
                        <a:pt x="136" y="110"/>
                        <a:pt x="138" y="109"/>
                        <a:pt x="139" y="109"/>
                      </a:cubicBezTo>
                      <a:cubicBezTo>
                        <a:pt x="141" y="110"/>
                        <a:pt x="144" y="110"/>
                        <a:pt x="147" y="109"/>
                      </a:cubicBezTo>
                      <a:cubicBezTo>
                        <a:pt x="149" y="108"/>
                        <a:pt x="152" y="107"/>
                        <a:pt x="154" y="106"/>
                      </a:cubicBezTo>
                      <a:cubicBezTo>
                        <a:pt x="155" y="105"/>
                        <a:pt x="158" y="104"/>
                        <a:pt x="159" y="103"/>
                      </a:cubicBezTo>
                      <a:cubicBezTo>
                        <a:pt x="160" y="101"/>
                        <a:pt x="162" y="100"/>
                        <a:pt x="163" y="99"/>
                      </a:cubicBezTo>
                      <a:cubicBezTo>
                        <a:pt x="163" y="98"/>
                        <a:pt x="166" y="96"/>
                        <a:pt x="169" y="96"/>
                      </a:cubicBezTo>
                      <a:cubicBezTo>
                        <a:pt x="171" y="95"/>
                        <a:pt x="175" y="94"/>
                        <a:pt x="176" y="94"/>
                      </a:cubicBezTo>
                      <a:cubicBezTo>
                        <a:pt x="177" y="93"/>
                        <a:pt x="179" y="92"/>
                        <a:pt x="180" y="91"/>
                      </a:cubicBezTo>
                      <a:cubicBezTo>
                        <a:pt x="182" y="91"/>
                        <a:pt x="184" y="90"/>
                        <a:pt x="186" y="89"/>
                      </a:cubicBezTo>
                      <a:cubicBezTo>
                        <a:pt x="187" y="88"/>
                        <a:pt x="190" y="88"/>
                        <a:pt x="191" y="88"/>
                      </a:cubicBezTo>
                      <a:cubicBezTo>
                        <a:pt x="193" y="88"/>
                        <a:pt x="196" y="87"/>
                        <a:pt x="198" y="86"/>
                      </a:cubicBezTo>
                      <a:cubicBezTo>
                        <a:pt x="201" y="86"/>
                        <a:pt x="203" y="83"/>
                        <a:pt x="204" y="82"/>
                      </a:cubicBezTo>
                      <a:cubicBezTo>
                        <a:pt x="205" y="80"/>
                        <a:pt x="208" y="79"/>
                        <a:pt x="210" y="79"/>
                      </a:cubicBezTo>
                      <a:cubicBezTo>
                        <a:pt x="211" y="79"/>
                        <a:pt x="214" y="79"/>
                        <a:pt x="216" y="79"/>
                      </a:cubicBezTo>
                      <a:cubicBezTo>
                        <a:pt x="218" y="79"/>
                        <a:pt x="219" y="79"/>
                        <a:pt x="219" y="79"/>
                      </a:cubicBezTo>
                      <a:cubicBezTo>
                        <a:pt x="220" y="80"/>
                        <a:pt x="220" y="82"/>
                        <a:pt x="220" y="83"/>
                      </a:cubicBezTo>
                      <a:cubicBezTo>
                        <a:pt x="219" y="85"/>
                        <a:pt x="219" y="86"/>
                        <a:pt x="218" y="87"/>
                      </a:cubicBezTo>
                      <a:cubicBezTo>
                        <a:pt x="217" y="89"/>
                        <a:pt x="216" y="91"/>
                        <a:pt x="216" y="92"/>
                      </a:cubicBezTo>
                      <a:cubicBezTo>
                        <a:pt x="215" y="93"/>
                        <a:pt x="215" y="96"/>
                        <a:pt x="216" y="97"/>
                      </a:cubicBezTo>
                      <a:cubicBezTo>
                        <a:pt x="216" y="98"/>
                        <a:pt x="217" y="101"/>
                        <a:pt x="219" y="102"/>
                      </a:cubicBezTo>
                      <a:cubicBezTo>
                        <a:pt x="220" y="104"/>
                        <a:pt x="221" y="106"/>
                        <a:pt x="222" y="106"/>
                      </a:cubicBezTo>
                      <a:cubicBezTo>
                        <a:pt x="223" y="106"/>
                        <a:pt x="225" y="106"/>
                        <a:pt x="225" y="107"/>
                      </a:cubicBezTo>
                      <a:cubicBezTo>
                        <a:pt x="226" y="109"/>
                        <a:pt x="226" y="111"/>
                        <a:pt x="225" y="113"/>
                      </a:cubicBezTo>
                      <a:cubicBezTo>
                        <a:pt x="225" y="115"/>
                        <a:pt x="223" y="117"/>
                        <a:pt x="222" y="117"/>
                      </a:cubicBezTo>
                      <a:cubicBezTo>
                        <a:pt x="221" y="118"/>
                        <a:pt x="219" y="118"/>
                        <a:pt x="218" y="118"/>
                      </a:cubicBezTo>
                      <a:cubicBezTo>
                        <a:pt x="216" y="119"/>
                        <a:pt x="214" y="120"/>
                        <a:pt x="212" y="121"/>
                      </a:cubicBezTo>
                      <a:cubicBezTo>
                        <a:pt x="209" y="121"/>
                        <a:pt x="206" y="121"/>
                        <a:pt x="206" y="121"/>
                      </a:cubicBezTo>
                      <a:cubicBezTo>
                        <a:pt x="204" y="121"/>
                        <a:pt x="203" y="121"/>
                        <a:pt x="203" y="121"/>
                      </a:cubicBezTo>
                      <a:cubicBezTo>
                        <a:pt x="202" y="122"/>
                        <a:pt x="201" y="124"/>
                        <a:pt x="201" y="125"/>
                      </a:cubicBezTo>
                      <a:cubicBezTo>
                        <a:pt x="200" y="126"/>
                        <a:pt x="198" y="127"/>
                        <a:pt x="197" y="128"/>
                      </a:cubicBezTo>
                      <a:cubicBezTo>
                        <a:pt x="196" y="129"/>
                        <a:pt x="193" y="133"/>
                        <a:pt x="192" y="135"/>
                      </a:cubicBezTo>
                      <a:cubicBezTo>
                        <a:pt x="191" y="138"/>
                        <a:pt x="190" y="141"/>
                        <a:pt x="190" y="142"/>
                      </a:cubicBezTo>
                      <a:cubicBezTo>
                        <a:pt x="190" y="144"/>
                        <a:pt x="190" y="145"/>
                        <a:pt x="190" y="147"/>
                      </a:cubicBezTo>
                      <a:cubicBezTo>
                        <a:pt x="190" y="149"/>
                        <a:pt x="192" y="152"/>
                        <a:pt x="193" y="153"/>
                      </a:cubicBezTo>
                      <a:cubicBezTo>
                        <a:pt x="194" y="155"/>
                        <a:pt x="195" y="155"/>
                        <a:pt x="196" y="155"/>
                      </a:cubicBezTo>
                      <a:cubicBezTo>
                        <a:pt x="196" y="155"/>
                        <a:pt x="196" y="155"/>
                        <a:pt x="198" y="155"/>
                      </a:cubicBezTo>
                      <a:cubicBezTo>
                        <a:pt x="200" y="154"/>
                        <a:pt x="201" y="151"/>
                        <a:pt x="202" y="150"/>
                      </a:cubicBezTo>
                      <a:cubicBezTo>
                        <a:pt x="203" y="149"/>
                        <a:pt x="204" y="147"/>
                        <a:pt x="205" y="147"/>
                      </a:cubicBezTo>
                      <a:cubicBezTo>
                        <a:pt x="206" y="146"/>
                        <a:pt x="208" y="145"/>
                        <a:pt x="208" y="144"/>
                      </a:cubicBezTo>
                      <a:cubicBezTo>
                        <a:pt x="209" y="143"/>
                        <a:pt x="211" y="142"/>
                        <a:pt x="212" y="141"/>
                      </a:cubicBezTo>
                      <a:cubicBezTo>
                        <a:pt x="213" y="141"/>
                        <a:pt x="216" y="139"/>
                        <a:pt x="216" y="137"/>
                      </a:cubicBezTo>
                      <a:cubicBezTo>
                        <a:pt x="217" y="136"/>
                        <a:pt x="220" y="135"/>
                        <a:pt x="221" y="134"/>
                      </a:cubicBezTo>
                      <a:cubicBezTo>
                        <a:pt x="222" y="134"/>
                        <a:pt x="224" y="131"/>
                        <a:pt x="225" y="129"/>
                      </a:cubicBezTo>
                      <a:cubicBezTo>
                        <a:pt x="227" y="127"/>
                        <a:pt x="229" y="124"/>
                        <a:pt x="231" y="122"/>
                      </a:cubicBezTo>
                      <a:cubicBezTo>
                        <a:pt x="231" y="121"/>
                        <a:pt x="234" y="119"/>
                        <a:pt x="236" y="118"/>
                      </a:cubicBezTo>
                      <a:cubicBezTo>
                        <a:pt x="238" y="118"/>
                        <a:pt x="242" y="117"/>
                        <a:pt x="246" y="116"/>
                      </a:cubicBezTo>
                      <a:cubicBezTo>
                        <a:pt x="248" y="116"/>
                        <a:pt x="252" y="115"/>
                        <a:pt x="253" y="113"/>
                      </a:cubicBezTo>
                      <a:cubicBezTo>
                        <a:pt x="254" y="112"/>
                        <a:pt x="256" y="112"/>
                        <a:pt x="258" y="111"/>
                      </a:cubicBezTo>
                      <a:cubicBezTo>
                        <a:pt x="261" y="111"/>
                        <a:pt x="262" y="111"/>
                        <a:pt x="263" y="111"/>
                      </a:cubicBezTo>
                      <a:cubicBezTo>
                        <a:pt x="264" y="111"/>
                        <a:pt x="267" y="111"/>
                        <a:pt x="268" y="113"/>
                      </a:cubicBezTo>
                      <a:cubicBezTo>
                        <a:pt x="270" y="114"/>
                        <a:pt x="271" y="116"/>
                        <a:pt x="271" y="117"/>
                      </a:cubicBezTo>
                      <a:cubicBezTo>
                        <a:pt x="272" y="119"/>
                        <a:pt x="274" y="120"/>
                        <a:pt x="276" y="120"/>
                      </a:cubicBezTo>
                      <a:cubicBezTo>
                        <a:pt x="278" y="121"/>
                        <a:pt x="280" y="121"/>
                        <a:pt x="281" y="121"/>
                      </a:cubicBezTo>
                      <a:cubicBezTo>
                        <a:pt x="283" y="121"/>
                        <a:pt x="284" y="120"/>
                        <a:pt x="285" y="119"/>
                      </a:cubicBezTo>
                      <a:cubicBezTo>
                        <a:pt x="286" y="118"/>
                        <a:pt x="284" y="116"/>
                        <a:pt x="282" y="115"/>
                      </a:cubicBezTo>
                      <a:cubicBezTo>
                        <a:pt x="280" y="114"/>
                        <a:pt x="277" y="110"/>
                        <a:pt x="276" y="109"/>
                      </a:cubicBezTo>
                      <a:cubicBezTo>
                        <a:pt x="274" y="107"/>
                        <a:pt x="272" y="104"/>
                        <a:pt x="271" y="102"/>
                      </a:cubicBezTo>
                      <a:cubicBezTo>
                        <a:pt x="270" y="99"/>
                        <a:pt x="270" y="97"/>
                        <a:pt x="270" y="95"/>
                      </a:cubicBezTo>
                      <a:cubicBezTo>
                        <a:pt x="270" y="93"/>
                        <a:pt x="271" y="91"/>
                        <a:pt x="272" y="90"/>
                      </a:cubicBezTo>
                      <a:cubicBezTo>
                        <a:pt x="273" y="88"/>
                        <a:pt x="275" y="87"/>
                        <a:pt x="276" y="85"/>
                      </a:cubicBezTo>
                      <a:cubicBezTo>
                        <a:pt x="278" y="84"/>
                        <a:pt x="280" y="81"/>
                        <a:pt x="282" y="80"/>
                      </a:cubicBezTo>
                      <a:cubicBezTo>
                        <a:pt x="284" y="79"/>
                        <a:pt x="286" y="78"/>
                        <a:pt x="288" y="77"/>
                      </a:cubicBezTo>
                      <a:cubicBezTo>
                        <a:pt x="290" y="77"/>
                        <a:pt x="292" y="75"/>
                        <a:pt x="292" y="73"/>
                      </a:cubicBezTo>
                      <a:cubicBezTo>
                        <a:pt x="292" y="73"/>
                        <a:pt x="291" y="70"/>
                        <a:pt x="289" y="68"/>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20" name="Freeform 14">
                  <a:extLst>
                    <a:ext uri="{FF2B5EF4-FFF2-40B4-BE49-F238E27FC236}">
                      <a16:creationId xmlns:a16="http://schemas.microsoft.com/office/drawing/2014/main" id="{B7FD2CD1-9C8B-0218-9AE6-8A981398C752}"/>
                    </a:ext>
                  </a:extLst>
                </p:cNvPr>
                <p:cNvSpPr>
                  <a:spLocks/>
                </p:cNvSpPr>
                <p:nvPr/>
              </p:nvSpPr>
              <p:spPr bwMode="auto">
                <a:xfrm>
                  <a:off x="5698447" y="2525272"/>
                  <a:ext cx="363311" cy="139884"/>
                </a:xfrm>
                <a:custGeom>
                  <a:avLst/>
                  <a:gdLst/>
                  <a:ahLst/>
                  <a:cxnLst>
                    <a:cxn ang="0">
                      <a:pos x="151" y="47"/>
                    </a:cxn>
                    <a:cxn ang="0">
                      <a:pos x="157" y="39"/>
                    </a:cxn>
                    <a:cxn ang="0">
                      <a:pos x="150" y="32"/>
                    </a:cxn>
                    <a:cxn ang="0">
                      <a:pos x="150" y="24"/>
                    </a:cxn>
                    <a:cxn ang="0">
                      <a:pos x="144" y="21"/>
                    </a:cxn>
                    <a:cxn ang="0">
                      <a:pos x="136" y="17"/>
                    </a:cxn>
                    <a:cxn ang="0">
                      <a:pos x="125" y="19"/>
                    </a:cxn>
                    <a:cxn ang="0">
                      <a:pos x="122" y="13"/>
                    </a:cxn>
                    <a:cxn ang="0">
                      <a:pos x="123" y="6"/>
                    </a:cxn>
                    <a:cxn ang="0">
                      <a:pos x="119" y="1"/>
                    </a:cxn>
                    <a:cxn ang="0">
                      <a:pos x="107" y="3"/>
                    </a:cxn>
                    <a:cxn ang="0">
                      <a:pos x="96" y="10"/>
                    </a:cxn>
                    <a:cxn ang="0">
                      <a:pos x="90" y="8"/>
                    </a:cxn>
                    <a:cxn ang="0">
                      <a:pos x="80" y="17"/>
                    </a:cxn>
                    <a:cxn ang="0">
                      <a:pos x="73" y="19"/>
                    </a:cxn>
                    <a:cxn ang="0">
                      <a:pos x="62" y="15"/>
                    </a:cxn>
                    <a:cxn ang="0">
                      <a:pos x="53" y="13"/>
                    </a:cxn>
                    <a:cxn ang="0">
                      <a:pos x="38" y="14"/>
                    </a:cxn>
                    <a:cxn ang="0">
                      <a:pos x="27" y="13"/>
                    </a:cxn>
                    <a:cxn ang="0">
                      <a:pos x="13" y="18"/>
                    </a:cxn>
                    <a:cxn ang="0">
                      <a:pos x="9" y="28"/>
                    </a:cxn>
                    <a:cxn ang="0">
                      <a:pos x="5" y="41"/>
                    </a:cxn>
                    <a:cxn ang="0">
                      <a:pos x="0" y="50"/>
                    </a:cxn>
                    <a:cxn ang="0">
                      <a:pos x="12" y="55"/>
                    </a:cxn>
                    <a:cxn ang="0">
                      <a:pos x="22" y="57"/>
                    </a:cxn>
                    <a:cxn ang="0">
                      <a:pos x="32" y="60"/>
                    </a:cxn>
                    <a:cxn ang="0">
                      <a:pos x="48" y="58"/>
                    </a:cxn>
                    <a:cxn ang="0">
                      <a:pos x="63" y="57"/>
                    </a:cxn>
                    <a:cxn ang="0">
                      <a:pos x="78" y="54"/>
                    </a:cxn>
                    <a:cxn ang="0">
                      <a:pos x="90" y="56"/>
                    </a:cxn>
                    <a:cxn ang="0">
                      <a:pos x="101" y="55"/>
                    </a:cxn>
                    <a:cxn ang="0">
                      <a:pos x="118" y="52"/>
                    </a:cxn>
                    <a:cxn ang="0">
                      <a:pos x="130" y="56"/>
                    </a:cxn>
                    <a:cxn ang="0">
                      <a:pos x="137" y="54"/>
                    </a:cxn>
                  </a:cxnLst>
                  <a:rect l="0" t="0" r="r" b="b"/>
                  <a:pathLst>
                    <a:path w="158" h="61">
                      <a:moveTo>
                        <a:pt x="145" y="50"/>
                      </a:moveTo>
                      <a:cubicBezTo>
                        <a:pt x="146" y="49"/>
                        <a:pt x="149" y="48"/>
                        <a:pt x="151" y="47"/>
                      </a:cubicBezTo>
                      <a:cubicBezTo>
                        <a:pt x="152" y="46"/>
                        <a:pt x="155" y="44"/>
                        <a:pt x="156" y="43"/>
                      </a:cubicBezTo>
                      <a:cubicBezTo>
                        <a:pt x="158" y="42"/>
                        <a:pt x="158" y="41"/>
                        <a:pt x="157" y="39"/>
                      </a:cubicBezTo>
                      <a:cubicBezTo>
                        <a:pt x="157" y="37"/>
                        <a:pt x="155" y="36"/>
                        <a:pt x="154" y="35"/>
                      </a:cubicBezTo>
                      <a:cubicBezTo>
                        <a:pt x="152" y="34"/>
                        <a:pt x="151" y="32"/>
                        <a:pt x="150" y="32"/>
                      </a:cubicBezTo>
                      <a:cubicBezTo>
                        <a:pt x="148" y="32"/>
                        <a:pt x="147" y="30"/>
                        <a:pt x="147" y="29"/>
                      </a:cubicBezTo>
                      <a:cubicBezTo>
                        <a:pt x="147" y="28"/>
                        <a:pt x="149" y="26"/>
                        <a:pt x="150" y="24"/>
                      </a:cubicBezTo>
                      <a:cubicBezTo>
                        <a:pt x="150" y="23"/>
                        <a:pt x="150" y="22"/>
                        <a:pt x="150" y="22"/>
                      </a:cubicBezTo>
                      <a:cubicBezTo>
                        <a:pt x="149" y="21"/>
                        <a:pt x="146" y="21"/>
                        <a:pt x="144" y="21"/>
                      </a:cubicBezTo>
                      <a:cubicBezTo>
                        <a:pt x="142" y="21"/>
                        <a:pt x="141" y="20"/>
                        <a:pt x="140" y="19"/>
                      </a:cubicBezTo>
                      <a:cubicBezTo>
                        <a:pt x="140" y="18"/>
                        <a:pt x="138" y="18"/>
                        <a:pt x="136" y="17"/>
                      </a:cubicBezTo>
                      <a:cubicBezTo>
                        <a:pt x="134" y="16"/>
                        <a:pt x="132" y="16"/>
                        <a:pt x="130" y="17"/>
                      </a:cubicBezTo>
                      <a:cubicBezTo>
                        <a:pt x="128" y="18"/>
                        <a:pt x="125" y="19"/>
                        <a:pt x="125" y="19"/>
                      </a:cubicBezTo>
                      <a:cubicBezTo>
                        <a:pt x="124" y="20"/>
                        <a:pt x="122" y="19"/>
                        <a:pt x="122" y="17"/>
                      </a:cubicBezTo>
                      <a:cubicBezTo>
                        <a:pt x="122" y="16"/>
                        <a:pt x="122" y="14"/>
                        <a:pt x="122" y="13"/>
                      </a:cubicBezTo>
                      <a:cubicBezTo>
                        <a:pt x="122" y="11"/>
                        <a:pt x="123" y="10"/>
                        <a:pt x="123" y="9"/>
                      </a:cubicBezTo>
                      <a:cubicBezTo>
                        <a:pt x="123" y="9"/>
                        <a:pt x="123" y="7"/>
                        <a:pt x="123" y="6"/>
                      </a:cubicBezTo>
                      <a:cubicBezTo>
                        <a:pt x="123" y="5"/>
                        <a:pt x="123" y="3"/>
                        <a:pt x="123" y="1"/>
                      </a:cubicBezTo>
                      <a:cubicBezTo>
                        <a:pt x="124" y="1"/>
                        <a:pt x="123" y="0"/>
                        <a:pt x="119" y="1"/>
                      </a:cubicBezTo>
                      <a:cubicBezTo>
                        <a:pt x="116" y="2"/>
                        <a:pt x="113" y="2"/>
                        <a:pt x="112" y="2"/>
                      </a:cubicBezTo>
                      <a:cubicBezTo>
                        <a:pt x="111" y="2"/>
                        <a:pt x="108" y="3"/>
                        <a:pt x="107" y="3"/>
                      </a:cubicBezTo>
                      <a:cubicBezTo>
                        <a:pt x="105" y="5"/>
                        <a:pt x="102" y="7"/>
                        <a:pt x="100" y="8"/>
                      </a:cubicBezTo>
                      <a:cubicBezTo>
                        <a:pt x="99" y="9"/>
                        <a:pt x="97" y="10"/>
                        <a:pt x="96" y="10"/>
                      </a:cubicBezTo>
                      <a:cubicBezTo>
                        <a:pt x="95" y="10"/>
                        <a:pt x="94" y="10"/>
                        <a:pt x="93" y="8"/>
                      </a:cubicBezTo>
                      <a:cubicBezTo>
                        <a:pt x="92" y="7"/>
                        <a:pt x="91" y="7"/>
                        <a:pt x="90" y="8"/>
                      </a:cubicBezTo>
                      <a:cubicBezTo>
                        <a:pt x="89" y="10"/>
                        <a:pt x="86" y="11"/>
                        <a:pt x="85" y="12"/>
                      </a:cubicBezTo>
                      <a:cubicBezTo>
                        <a:pt x="83" y="14"/>
                        <a:pt x="81" y="16"/>
                        <a:pt x="80" y="17"/>
                      </a:cubicBezTo>
                      <a:cubicBezTo>
                        <a:pt x="79" y="18"/>
                        <a:pt x="77" y="20"/>
                        <a:pt x="76" y="21"/>
                      </a:cubicBezTo>
                      <a:cubicBezTo>
                        <a:pt x="76" y="22"/>
                        <a:pt x="74" y="22"/>
                        <a:pt x="73" y="19"/>
                      </a:cubicBezTo>
                      <a:cubicBezTo>
                        <a:pt x="72" y="18"/>
                        <a:pt x="70" y="17"/>
                        <a:pt x="67" y="18"/>
                      </a:cubicBezTo>
                      <a:cubicBezTo>
                        <a:pt x="66" y="19"/>
                        <a:pt x="63" y="17"/>
                        <a:pt x="62" y="15"/>
                      </a:cubicBezTo>
                      <a:cubicBezTo>
                        <a:pt x="62" y="14"/>
                        <a:pt x="60" y="13"/>
                        <a:pt x="58" y="13"/>
                      </a:cubicBezTo>
                      <a:cubicBezTo>
                        <a:pt x="57" y="13"/>
                        <a:pt x="54" y="13"/>
                        <a:pt x="53" y="13"/>
                      </a:cubicBezTo>
                      <a:cubicBezTo>
                        <a:pt x="51" y="14"/>
                        <a:pt x="48" y="14"/>
                        <a:pt x="46" y="15"/>
                      </a:cubicBezTo>
                      <a:cubicBezTo>
                        <a:pt x="43" y="15"/>
                        <a:pt x="41" y="15"/>
                        <a:pt x="38" y="14"/>
                      </a:cubicBezTo>
                      <a:cubicBezTo>
                        <a:pt x="36" y="14"/>
                        <a:pt x="34" y="13"/>
                        <a:pt x="32" y="12"/>
                      </a:cubicBezTo>
                      <a:cubicBezTo>
                        <a:pt x="31" y="12"/>
                        <a:pt x="28" y="12"/>
                        <a:pt x="27" y="13"/>
                      </a:cubicBezTo>
                      <a:cubicBezTo>
                        <a:pt x="25" y="13"/>
                        <a:pt x="22" y="15"/>
                        <a:pt x="20" y="15"/>
                      </a:cubicBezTo>
                      <a:cubicBezTo>
                        <a:pt x="17" y="16"/>
                        <a:pt x="15" y="17"/>
                        <a:pt x="13" y="18"/>
                      </a:cubicBezTo>
                      <a:cubicBezTo>
                        <a:pt x="12" y="19"/>
                        <a:pt x="10" y="21"/>
                        <a:pt x="10" y="22"/>
                      </a:cubicBezTo>
                      <a:cubicBezTo>
                        <a:pt x="9" y="23"/>
                        <a:pt x="8" y="26"/>
                        <a:pt x="9" y="28"/>
                      </a:cubicBezTo>
                      <a:cubicBezTo>
                        <a:pt x="9" y="28"/>
                        <a:pt x="9" y="31"/>
                        <a:pt x="9" y="33"/>
                      </a:cubicBezTo>
                      <a:cubicBezTo>
                        <a:pt x="9" y="34"/>
                        <a:pt x="7" y="38"/>
                        <a:pt x="5" y="41"/>
                      </a:cubicBezTo>
                      <a:cubicBezTo>
                        <a:pt x="3" y="44"/>
                        <a:pt x="0" y="48"/>
                        <a:pt x="0" y="49"/>
                      </a:cubicBezTo>
                      <a:cubicBezTo>
                        <a:pt x="0" y="49"/>
                        <a:pt x="0" y="49"/>
                        <a:pt x="0" y="50"/>
                      </a:cubicBezTo>
                      <a:cubicBezTo>
                        <a:pt x="0" y="53"/>
                        <a:pt x="3" y="55"/>
                        <a:pt x="5" y="54"/>
                      </a:cubicBezTo>
                      <a:cubicBezTo>
                        <a:pt x="7" y="55"/>
                        <a:pt x="10" y="55"/>
                        <a:pt x="12" y="55"/>
                      </a:cubicBezTo>
                      <a:cubicBezTo>
                        <a:pt x="13" y="56"/>
                        <a:pt x="14" y="56"/>
                        <a:pt x="16" y="57"/>
                      </a:cubicBezTo>
                      <a:cubicBezTo>
                        <a:pt x="17" y="57"/>
                        <a:pt x="20" y="57"/>
                        <a:pt x="22" y="57"/>
                      </a:cubicBezTo>
                      <a:cubicBezTo>
                        <a:pt x="24" y="58"/>
                        <a:pt x="27" y="59"/>
                        <a:pt x="29" y="60"/>
                      </a:cubicBezTo>
                      <a:cubicBezTo>
                        <a:pt x="30" y="61"/>
                        <a:pt x="31" y="60"/>
                        <a:pt x="32" y="60"/>
                      </a:cubicBezTo>
                      <a:cubicBezTo>
                        <a:pt x="34" y="60"/>
                        <a:pt x="37" y="60"/>
                        <a:pt x="39" y="59"/>
                      </a:cubicBezTo>
                      <a:cubicBezTo>
                        <a:pt x="42" y="59"/>
                        <a:pt x="46" y="58"/>
                        <a:pt x="48" y="58"/>
                      </a:cubicBezTo>
                      <a:cubicBezTo>
                        <a:pt x="51" y="58"/>
                        <a:pt x="55" y="58"/>
                        <a:pt x="56" y="58"/>
                      </a:cubicBezTo>
                      <a:cubicBezTo>
                        <a:pt x="58" y="58"/>
                        <a:pt x="61" y="58"/>
                        <a:pt x="63" y="57"/>
                      </a:cubicBezTo>
                      <a:cubicBezTo>
                        <a:pt x="64" y="56"/>
                        <a:pt x="67" y="55"/>
                        <a:pt x="70" y="55"/>
                      </a:cubicBezTo>
                      <a:cubicBezTo>
                        <a:pt x="72" y="54"/>
                        <a:pt x="76" y="54"/>
                        <a:pt x="78" y="54"/>
                      </a:cubicBezTo>
                      <a:cubicBezTo>
                        <a:pt x="79" y="55"/>
                        <a:pt x="83" y="55"/>
                        <a:pt x="85" y="56"/>
                      </a:cubicBezTo>
                      <a:cubicBezTo>
                        <a:pt x="87" y="57"/>
                        <a:pt x="89" y="57"/>
                        <a:pt x="90" y="56"/>
                      </a:cubicBezTo>
                      <a:cubicBezTo>
                        <a:pt x="92" y="55"/>
                        <a:pt x="94" y="55"/>
                        <a:pt x="95" y="56"/>
                      </a:cubicBezTo>
                      <a:cubicBezTo>
                        <a:pt x="96" y="56"/>
                        <a:pt x="98" y="56"/>
                        <a:pt x="101" y="55"/>
                      </a:cubicBezTo>
                      <a:cubicBezTo>
                        <a:pt x="104" y="54"/>
                        <a:pt x="108" y="54"/>
                        <a:pt x="110" y="53"/>
                      </a:cubicBezTo>
                      <a:cubicBezTo>
                        <a:pt x="112" y="52"/>
                        <a:pt x="115" y="52"/>
                        <a:pt x="118" y="52"/>
                      </a:cubicBezTo>
                      <a:cubicBezTo>
                        <a:pt x="120" y="51"/>
                        <a:pt x="123" y="52"/>
                        <a:pt x="125" y="53"/>
                      </a:cubicBezTo>
                      <a:cubicBezTo>
                        <a:pt x="127" y="54"/>
                        <a:pt x="129" y="56"/>
                        <a:pt x="130" y="56"/>
                      </a:cubicBezTo>
                      <a:cubicBezTo>
                        <a:pt x="132" y="56"/>
                        <a:pt x="132" y="56"/>
                        <a:pt x="132" y="56"/>
                      </a:cubicBezTo>
                      <a:cubicBezTo>
                        <a:pt x="133" y="56"/>
                        <a:pt x="135" y="55"/>
                        <a:pt x="137" y="54"/>
                      </a:cubicBezTo>
                      <a:cubicBezTo>
                        <a:pt x="140" y="54"/>
                        <a:pt x="143" y="51"/>
                        <a:pt x="145" y="5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21" name="Freeform 15">
                  <a:extLst>
                    <a:ext uri="{FF2B5EF4-FFF2-40B4-BE49-F238E27FC236}">
                      <a16:creationId xmlns:a16="http://schemas.microsoft.com/office/drawing/2014/main" id="{25ED3CAF-5B72-DD1E-8AD7-A424C3C5223A}"/>
                    </a:ext>
                  </a:extLst>
                </p:cNvPr>
                <p:cNvSpPr>
                  <a:spLocks/>
                </p:cNvSpPr>
                <p:nvPr/>
              </p:nvSpPr>
              <p:spPr bwMode="auto">
                <a:xfrm>
                  <a:off x="4702745" y="3026525"/>
                  <a:ext cx="766449" cy="611022"/>
                </a:xfrm>
                <a:custGeom>
                  <a:avLst/>
                  <a:gdLst/>
                  <a:ahLst/>
                  <a:cxnLst>
                    <a:cxn ang="0">
                      <a:pos x="308" y="28"/>
                    </a:cxn>
                    <a:cxn ang="0">
                      <a:pos x="298" y="25"/>
                    </a:cxn>
                    <a:cxn ang="0">
                      <a:pos x="272" y="10"/>
                    </a:cxn>
                    <a:cxn ang="0">
                      <a:pos x="251" y="2"/>
                    </a:cxn>
                    <a:cxn ang="0">
                      <a:pos x="243" y="12"/>
                    </a:cxn>
                    <a:cxn ang="0">
                      <a:pos x="237" y="27"/>
                    </a:cxn>
                    <a:cxn ang="0">
                      <a:pos x="215" y="21"/>
                    </a:cxn>
                    <a:cxn ang="0">
                      <a:pos x="193" y="24"/>
                    </a:cxn>
                    <a:cxn ang="0">
                      <a:pos x="192" y="6"/>
                    </a:cxn>
                    <a:cxn ang="0">
                      <a:pos x="172" y="8"/>
                    </a:cxn>
                    <a:cxn ang="0">
                      <a:pos x="149" y="13"/>
                    </a:cxn>
                    <a:cxn ang="0">
                      <a:pos x="130" y="12"/>
                    </a:cxn>
                    <a:cxn ang="0">
                      <a:pos x="112" y="27"/>
                    </a:cxn>
                    <a:cxn ang="0">
                      <a:pos x="108" y="47"/>
                    </a:cxn>
                    <a:cxn ang="0">
                      <a:pos x="103" y="66"/>
                    </a:cxn>
                    <a:cxn ang="0">
                      <a:pos x="90" y="80"/>
                    </a:cxn>
                    <a:cxn ang="0">
                      <a:pos x="67" y="82"/>
                    </a:cxn>
                    <a:cxn ang="0">
                      <a:pos x="48" y="105"/>
                    </a:cxn>
                    <a:cxn ang="0">
                      <a:pos x="53" y="130"/>
                    </a:cxn>
                    <a:cxn ang="0">
                      <a:pos x="65" y="146"/>
                    </a:cxn>
                    <a:cxn ang="0">
                      <a:pos x="55" y="152"/>
                    </a:cxn>
                    <a:cxn ang="0">
                      <a:pos x="33" y="142"/>
                    </a:cxn>
                    <a:cxn ang="0">
                      <a:pos x="22" y="152"/>
                    </a:cxn>
                    <a:cxn ang="0">
                      <a:pos x="31" y="166"/>
                    </a:cxn>
                    <a:cxn ang="0">
                      <a:pos x="40" y="193"/>
                    </a:cxn>
                    <a:cxn ang="0">
                      <a:pos x="37" y="213"/>
                    </a:cxn>
                    <a:cxn ang="0">
                      <a:pos x="22" y="228"/>
                    </a:cxn>
                    <a:cxn ang="0">
                      <a:pos x="4" y="245"/>
                    </a:cxn>
                    <a:cxn ang="0">
                      <a:pos x="6" y="265"/>
                    </a:cxn>
                    <a:cxn ang="0">
                      <a:pos x="31" y="254"/>
                    </a:cxn>
                    <a:cxn ang="0">
                      <a:pos x="50" y="245"/>
                    </a:cxn>
                    <a:cxn ang="0">
                      <a:pos x="57" y="228"/>
                    </a:cxn>
                    <a:cxn ang="0">
                      <a:pos x="71" y="234"/>
                    </a:cxn>
                    <a:cxn ang="0">
                      <a:pos x="87" y="234"/>
                    </a:cxn>
                    <a:cxn ang="0">
                      <a:pos x="87" y="219"/>
                    </a:cxn>
                    <a:cxn ang="0">
                      <a:pos x="104" y="204"/>
                    </a:cxn>
                    <a:cxn ang="0">
                      <a:pos x="112" y="195"/>
                    </a:cxn>
                    <a:cxn ang="0">
                      <a:pos x="131" y="200"/>
                    </a:cxn>
                    <a:cxn ang="0">
                      <a:pos x="151" y="207"/>
                    </a:cxn>
                    <a:cxn ang="0">
                      <a:pos x="168" y="198"/>
                    </a:cxn>
                    <a:cxn ang="0">
                      <a:pos x="186" y="185"/>
                    </a:cxn>
                    <a:cxn ang="0">
                      <a:pos x="205" y="168"/>
                    </a:cxn>
                    <a:cxn ang="0">
                      <a:pos x="212" y="160"/>
                    </a:cxn>
                    <a:cxn ang="0">
                      <a:pos x="201" y="167"/>
                    </a:cxn>
                    <a:cxn ang="0">
                      <a:pos x="209" y="154"/>
                    </a:cxn>
                    <a:cxn ang="0">
                      <a:pos x="221" y="151"/>
                    </a:cxn>
                    <a:cxn ang="0">
                      <a:pos x="220" y="159"/>
                    </a:cxn>
                    <a:cxn ang="0">
                      <a:pos x="238" y="151"/>
                    </a:cxn>
                    <a:cxn ang="0">
                      <a:pos x="261" y="140"/>
                    </a:cxn>
                    <a:cxn ang="0">
                      <a:pos x="257" y="135"/>
                    </a:cxn>
                    <a:cxn ang="0">
                      <a:pos x="270" y="135"/>
                    </a:cxn>
                    <a:cxn ang="0">
                      <a:pos x="282" y="124"/>
                    </a:cxn>
                    <a:cxn ang="0">
                      <a:pos x="286" y="115"/>
                    </a:cxn>
                    <a:cxn ang="0">
                      <a:pos x="295" y="103"/>
                    </a:cxn>
                    <a:cxn ang="0">
                      <a:pos x="298" y="98"/>
                    </a:cxn>
                    <a:cxn ang="0">
                      <a:pos x="290" y="80"/>
                    </a:cxn>
                    <a:cxn ang="0">
                      <a:pos x="299" y="57"/>
                    </a:cxn>
                    <a:cxn ang="0">
                      <a:pos x="325" y="46"/>
                    </a:cxn>
                    <a:cxn ang="0">
                      <a:pos x="325" y="37"/>
                    </a:cxn>
                  </a:cxnLst>
                  <a:rect l="0" t="0" r="r" b="b"/>
                  <a:pathLst>
                    <a:path w="333" h="266">
                      <a:moveTo>
                        <a:pt x="325" y="37"/>
                      </a:moveTo>
                      <a:cubicBezTo>
                        <a:pt x="323" y="37"/>
                        <a:pt x="319" y="37"/>
                        <a:pt x="317" y="36"/>
                      </a:cubicBezTo>
                      <a:cubicBezTo>
                        <a:pt x="315" y="36"/>
                        <a:pt x="312" y="34"/>
                        <a:pt x="311" y="33"/>
                      </a:cubicBezTo>
                      <a:cubicBezTo>
                        <a:pt x="310" y="32"/>
                        <a:pt x="308" y="29"/>
                        <a:pt x="308" y="28"/>
                      </a:cubicBezTo>
                      <a:cubicBezTo>
                        <a:pt x="308" y="27"/>
                        <a:pt x="307" y="27"/>
                        <a:pt x="306" y="27"/>
                      </a:cubicBezTo>
                      <a:cubicBezTo>
                        <a:pt x="305" y="27"/>
                        <a:pt x="303" y="29"/>
                        <a:pt x="302" y="29"/>
                      </a:cubicBezTo>
                      <a:cubicBezTo>
                        <a:pt x="301" y="30"/>
                        <a:pt x="299" y="30"/>
                        <a:pt x="299" y="29"/>
                      </a:cubicBezTo>
                      <a:cubicBezTo>
                        <a:pt x="299" y="29"/>
                        <a:pt x="298" y="27"/>
                        <a:pt x="298" y="25"/>
                      </a:cubicBezTo>
                      <a:cubicBezTo>
                        <a:pt x="298" y="24"/>
                        <a:pt x="297" y="21"/>
                        <a:pt x="296" y="20"/>
                      </a:cubicBezTo>
                      <a:cubicBezTo>
                        <a:pt x="295" y="19"/>
                        <a:pt x="291" y="19"/>
                        <a:pt x="289" y="18"/>
                      </a:cubicBezTo>
                      <a:cubicBezTo>
                        <a:pt x="285" y="16"/>
                        <a:pt x="281" y="15"/>
                        <a:pt x="278" y="13"/>
                      </a:cubicBezTo>
                      <a:cubicBezTo>
                        <a:pt x="276" y="11"/>
                        <a:pt x="272" y="10"/>
                        <a:pt x="272" y="10"/>
                      </a:cubicBezTo>
                      <a:cubicBezTo>
                        <a:pt x="270" y="9"/>
                        <a:pt x="267" y="8"/>
                        <a:pt x="265" y="8"/>
                      </a:cubicBezTo>
                      <a:cubicBezTo>
                        <a:pt x="264" y="8"/>
                        <a:pt x="262" y="8"/>
                        <a:pt x="261" y="8"/>
                      </a:cubicBezTo>
                      <a:cubicBezTo>
                        <a:pt x="260" y="7"/>
                        <a:pt x="259" y="5"/>
                        <a:pt x="257" y="4"/>
                      </a:cubicBezTo>
                      <a:cubicBezTo>
                        <a:pt x="256" y="3"/>
                        <a:pt x="254" y="3"/>
                        <a:pt x="251" y="2"/>
                      </a:cubicBezTo>
                      <a:cubicBezTo>
                        <a:pt x="249" y="2"/>
                        <a:pt x="246" y="1"/>
                        <a:pt x="244" y="0"/>
                      </a:cubicBezTo>
                      <a:cubicBezTo>
                        <a:pt x="242" y="0"/>
                        <a:pt x="241" y="1"/>
                        <a:pt x="242" y="3"/>
                      </a:cubicBezTo>
                      <a:cubicBezTo>
                        <a:pt x="242" y="5"/>
                        <a:pt x="243" y="7"/>
                        <a:pt x="243" y="9"/>
                      </a:cubicBezTo>
                      <a:cubicBezTo>
                        <a:pt x="243" y="11"/>
                        <a:pt x="243" y="11"/>
                        <a:pt x="243" y="12"/>
                      </a:cubicBezTo>
                      <a:cubicBezTo>
                        <a:pt x="242" y="13"/>
                        <a:pt x="242" y="14"/>
                        <a:pt x="242" y="16"/>
                      </a:cubicBezTo>
                      <a:cubicBezTo>
                        <a:pt x="242" y="17"/>
                        <a:pt x="242" y="18"/>
                        <a:pt x="242" y="19"/>
                      </a:cubicBezTo>
                      <a:cubicBezTo>
                        <a:pt x="242" y="20"/>
                        <a:pt x="241" y="22"/>
                        <a:pt x="241" y="23"/>
                      </a:cubicBezTo>
                      <a:cubicBezTo>
                        <a:pt x="241" y="24"/>
                        <a:pt x="239" y="26"/>
                        <a:pt x="237" y="27"/>
                      </a:cubicBezTo>
                      <a:cubicBezTo>
                        <a:pt x="235" y="29"/>
                        <a:pt x="233" y="28"/>
                        <a:pt x="233" y="26"/>
                      </a:cubicBezTo>
                      <a:cubicBezTo>
                        <a:pt x="232" y="24"/>
                        <a:pt x="229" y="23"/>
                        <a:pt x="227" y="25"/>
                      </a:cubicBezTo>
                      <a:cubicBezTo>
                        <a:pt x="225" y="25"/>
                        <a:pt x="223" y="25"/>
                        <a:pt x="221" y="24"/>
                      </a:cubicBezTo>
                      <a:cubicBezTo>
                        <a:pt x="219" y="22"/>
                        <a:pt x="216" y="21"/>
                        <a:pt x="215" y="21"/>
                      </a:cubicBezTo>
                      <a:cubicBezTo>
                        <a:pt x="213" y="22"/>
                        <a:pt x="211" y="22"/>
                        <a:pt x="210" y="22"/>
                      </a:cubicBezTo>
                      <a:cubicBezTo>
                        <a:pt x="209" y="22"/>
                        <a:pt x="207" y="23"/>
                        <a:pt x="205" y="25"/>
                      </a:cubicBezTo>
                      <a:cubicBezTo>
                        <a:pt x="204" y="26"/>
                        <a:pt x="200" y="27"/>
                        <a:pt x="199" y="25"/>
                      </a:cubicBezTo>
                      <a:cubicBezTo>
                        <a:pt x="197" y="24"/>
                        <a:pt x="194" y="24"/>
                        <a:pt x="193" y="24"/>
                      </a:cubicBezTo>
                      <a:cubicBezTo>
                        <a:pt x="192" y="24"/>
                        <a:pt x="191" y="23"/>
                        <a:pt x="191" y="21"/>
                      </a:cubicBezTo>
                      <a:cubicBezTo>
                        <a:pt x="191" y="20"/>
                        <a:pt x="191" y="17"/>
                        <a:pt x="193" y="15"/>
                      </a:cubicBezTo>
                      <a:cubicBezTo>
                        <a:pt x="194" y="14"/>
                        <a:pt x="195" y="12"/>
                        <a:pt x="195" y="10"/>
                      </a:cubicBezTo>
                      <a:cubicBezTo>
                        <a:pt x="195" y="8"/>
                        <a:pt x="194" y="7"/>
                        <a:pt x="192" y="6"/>
                      </a:cubicBezTo>
                      <a:cubicBezTo>
                        <a:pt x="191" y="5"/>
                        <a:pt x="189" y="5"/>
                        <a:pt x="187" y="6"/>
                      </a:cubicBezTo>
                      <a:cubicBezTo>
                        <a:pt x="185" y="7"/>
                        <a:pt x="182" y="8"/>
                        <a:pt x="181" y="7"/>
                      </a:cubicBezTo>
                      <a:cubicBezTo>
                        <a:pt x="180" y="7"/>
                        <a:pt x="179" y="6"/>
                        <a:pt x="178" y="6"/>
                      </a:cubicBezTo>
                      <a:cubicBezTo>
                        <a:pt x="177" y="6"/>
                        <a:pt x="174" y="7"/>
                        <a:pt x="172" y="8"/>
                      </a:cubicBezTo>
                      <a:cubicBezTo>
                        <a:pt x="169" y="9"/>
                        <a:pt x="166" y="9"/>
                        <a:pt x="165" y="9"/>
                      </a:cubicBezTo>
                      <a:cubicBezTo>
                        <a:pt x="165" y="8"/>
                        <a:pt x="162" y="9"/>
                        <a:pt x="161" y="12"/>
                      </a:cubicBezTo>
                      <a:cubicBezTo>
                        <a:pt x="159" y="14"/>
                        <a:pt x="157" y="14"/>
                        <a:pt x="155" y="14"/>
                      </a:cubicBezTo>
                      <a:cubicBezTo>
                        <a:pt x="154" y="15"/>
                        <a:pt x="151" y="14"/>
                        <a:pt x="149" y="13"/>
                      </a:cubicBezTo>
                      <a:cubicBezTo>
                        <a:pt x="148" y="12"/>
                        <a:pt x="145" y="11"/>
                        <a:pt x="144" y="10"/>
                      </a:cubicBezTo>
                      <a:cubicBezTo>
                        <a:pt x="142" y="9"/>
                        <a:pt x="140" y="7"/>
                        <a:pt x="139" y="6"/>
                      </a:cubicBezTo>
                      <a:cubicBezTo>
                        <a:pt x="137" y="6"/>
                        <a:pt x="135" y="6"/>
                        <a:pt x="135" y="7"/>
                      </a:cubicBezTo>
                      <a:cubicBezTo>
                        <a:pt x="134" y="9"/>
                        <a:pt x="132" y="11"/>
                        <a:pt x="130" y="12"/>
                      </a:cubicBezTo>
                      <a:cubicBezTo>
                        <a:pt x="128" y="13"/>
                        <a:pt x="125" y="14"/>
                        <a:pt x="124" y="16"/>
                      </a:cubicBezTo>
                      <a:cubicBezTo>
                        <a:pt x="123" y="17"/>
                        <a:pt x="121" y="19"/>
                        <a:pt x="118" y="20"/>
                      </a:cubicBezTo>
                      <a:cubicBezTo>
                        <a:pt x="117" y="21"/>
                        <a:pt x="114" y="22"/>
                        <a:pt x="114" y="24"/>
                      </a:cubicBezTo>
                      <a:cubicBezTo>
                        <a:pt x="113" y="25"/>
                        <a:pt x="112" y="26"/>
                        <a:pt x="112" y="27"/>
                      </a:cubicBezTo>
                      <a:cubicBezTo>
                        <a:pt x="112" y="27"/>
                        <a:pt x="112" y="30"/>
                        <a:pt x="112" y="32"/>
                      </a:cubicBezTo>
                      <a:cubicBezTo>
                        <a:pt x="112" y="33"/>
                        <a:pt x="112" y="36"/>
                        <a:pt x="112" y="37"/>
                      </a:cubicBezTo>
                      <a:cubicBezTo>
                        <a:pt x="112" y="38"/>
                        <a:pt x="112" y="41"/>
                        <a:pt x="110" y="42"/>
                      </a:cubicBezTo>
                      <a:cubicBezTo>
                        <a:pt x="110" y="43"/>
                        <a:pt x="109" y="45"/>
                        <a:pt x="108" y="47"/>
                      </a:cubicBezTo>
                      <a:cubicBezTo>
                        <a:pt x="107" y="48"/>
                        <a:pt x="106" y="50"/>
                        <a:pt x="105" y="52"/>
                      </a:cubicBezTo>
                      <a:cubicBezTo>
                        <a:pt x="105" y="53"/>
                        <a:pt x="104" y="56"/>
                        <a:pt x="104" y="56"/>
                      </a:cubicBezTo>
                      <a:cubicBezTo>
                        <a:pt x="103" y="57"/>
                        <a:pt x="102" y="59"/>
                        <a:pt x="101" y="61"/>
                      </a:cubicBezTo>
                      <a:cubicBezTo>
                        <a:pt x="101" y="62"/>
                        <a:pt x="101" y="64"/>
                        <a:pt x="103" y="66"/>
                      </a:cubicBezTo>
                      <a:cubicBezTo>
                        <a:pt x="104" y="67"/>
                        <a:pt x="104" y="68"/>
                        <a:pt x="102" y="68"/>
                      </a:cubicBezTo>
                      <a:cubicBezTo>
                        <a:pt x="101" y="68"/>
                        <a:pt x="99" y="69"/>
                        <a:pt x="98" y="70"/>
                      </a:cubicBezTo>
                      <a:cubicBezTo>
                        <a:pt x="97" y="72"/>
                        <a:pt x="96" y="74"/>
                        <a:pt x="95" y="76"/>
                      </a:cubicBezTo>
                      <a:cubicBezTo>
                        <a:pt x="94" y="78"/>
                        <a:pt x="92" y="79"/>
                        <a:pt x="90" y="80"/>
                      </a:cubicBezTo>
                      <a:cubicBezTo>
                        <a:pt x="89" y="81"/>
                        <a:pt x="87" y="82"/>
                        <a:pt x="85" y="81"/>
                      </a:cubicBezTo>
                      <a:cubicBezTo>
                        <a:pt x="83" y="81"/>
                        <a:pt x="81" y="81"/>
                        <a:pt x="79" y="81"/>
                      </a:cubicBezTo>
                      <a:cubicBezTo>
                        <a:pt x="77" y="81"/>
                        <a:pt x="74" y="81"/>
                        <a:pt x="73" y="82"/>
                      </a:cubicBezTo>
                      <a:cubicBezTo>
                        <a:pt x="71" y="82"/>
                        <a:pt x="68" y="83"/>
                        <a:pt x="67" y="82"/>
                      </a:cubicBezTo>
                      <a:cubicBezTo>
                        <a:pt x="65" y="82"/>
                        <a:pt x="64" y="84"/>
                        <a:pt x="62" y="85"/>
                      </a:cubicBezTo>
                      <a:cubicBezTo>
                        <a:pt x="61" y="88"/>
                        <a:pt x="59" y="91"/>
                        <a:pt x="58" y="93"/>
                      </a:cubicBezTo>
                      <a:cubicBezTo>
                        <a:pt x="58" y="95"/>
                        <a:pt x="54" y="97"/>
                        <a:pt x="52" y="99"/>
                      </a:cubicBezTo>
                      <a:cubicBezTo>
                        <a:pt x="50" y="101"/>
                        <a:pt x="48" y="103"/>
                        <a:pt x="48" y="105"/>
                      </a:cubicBezTo>
                      <a:cubicBezTo>
                        <a:pt x="48" y="107"/>
                        <a:pt x="48" y="110"/>
                        <a:pt x="48" y="112"/>
                      </a:cubicBezTo>
                      <a:cubicBezTo>
                        <a:pt x="49" y="114"/>
                        <a:pt x="49" y="116"/>
                        <a:pt x="49" y="117"/>
                      </a:cubicBezTo>
                      <a:cubicBezTo>
                        <a:pt x="49" y="119"/>
                        <a:pt x="50" y="121"/>
                        <a:pt x="51" y="123"/>
                      </a:cubicBezTo>
                      <a:cubicBezTo>
                        <a:pt x="52" y="124"/>
                        <a:pt x="52" y="128"/>
                        <a:pt x="53" y="130"/>
                      </a:cubicBezTo>
                      <a:cubicBezTo>
                        <a:pt x="53" y="133"/>
                        <a:pt x="53" y="135"/>
                        <a:pt x="53" y="137"/>
                      </a:cubicBezTo>
                      <a:cubicBezTo>
                        <a:pt x="53" y="139"/>
                        <a:pt x="54" y="141"/>
                        <a:pt x="54" y="141"/>
                      </a:cubicBezTo>
                      <a:cubicBezTo>
                        <a:pt x="55" y="141"/>
                        <a:pt x="58" y="142"/>
                        <a:pt x="60" y="144"/>
                      </a:cubicBezTo>
                      <a:cubicBezTo>
                        <a:pt x="62" y="145"/>
                        <a:pt x="64" y="145"/>
                        <a:pt x="65" y="146"/>
                      </a:cubicBezTo>
                      <a:cubicBezTo>
                        <a:pt x="66" y="147"/>
                        <a:pt x="67" y="149"/>
                        <a:pt x="68" y="150"/>
                      </a:cubicBezTo>
                      <a:cubicBezTo>
                        <a:pt x="68" y="152"/>
                        <a:pt x="67" y="153"/>
                        <a:pt x="65" y="154"/>
                      </a:cubicBezTo>
                      <a:cubicBezTo>
                        <a:pt x="64" y="154"/>
                        <a:pt x="61" y="154"/>
                        <a:pt x="59" y="154"/>
                      </a:cubicBezTo>
                      <a:cubicBezTo>
                        <a:pt x="58" y="153"/>
                        <a:pt x="55" y="152"/>
                        <a:pt x="55" y="152"/>
                      </a:cubicBezTo>
                      <a:cubicBezTo>
                        <a:pt x="53" y="152"/>
                        <a:pt x="50" y="152"/>
                        <a:pt x="49" y="152"/>
                      </a:cubicBezTo>
                      <a:cubicBezTo>
                        <a:pt x="47" y="153"/>
                        <a:pt x="46" y="153"/>
                        <a:pt x="44" y="152"/>
                      </a:cubicBezTo>
                      <a:cubicBezTo>
                        <a:pt x="43" y="150"/>
                        <a:pt x="40" y="148"/>
                        <a:pt x="39" y="147"/>
                      </a:cubicBezTo>
                      <a:cubicBezTo>
                        <a:pt x="38" y="145"/>
                        <a:pt x="35" y="143"/>
                        <a:pt x="33" y="142"/>
                      </a:cubicBezTo>
                      <a:cubicBezTo>
                        <a:pt x="31" y="140"/>
                        <a:pt x="28" y="139"/>
                        <a:pt x="26" y="140"/>
                      </a:cubicBezTo>
                      <a:cubicBezTo>
                        <a:pt x="24" y="140"/>
                        <a:pt x="22" y="141"/>
                        <a:pt x="21" y="143"/>
                      </a:cubicBezTo>
                      <a:cubicBezTo>
                        <a:pt x="21" y="145"/>
                        <a:pt x="21" y="147"/>
                        <a:pt x="21" y="148"/>
                      </a:cubicBezTo>
                      <a:cubicBezTo>
                        <a:pt x="21" y="150"/>
                        <a:pt x="22" y="151"/>
                        <a:pt x="22" y="152"/>
                      </a:cubicBezTo>
                      <a:cubicBezTo>
                        <a:pt x="24" y="152"/>
                        <a:pt x="26" y="154"/>
                        <a:pt x="27" y="155"/>
                      </a:cubicBezTo>
                      <a:cubicBezTo>
                        <a:pt x="28" y="156"/>
                        <a:pt x="29" y="156"/>
                        <a:pt x="30" y="156"/>
                      </a:cubicBezTo>
                      <a:cubicBezTo>
                        <a:pt x="30" y="157"/>
                        <a:pt x="31" y="159"/>
                        <a:pt x="31" y="161"/>
                      </a:cubicBezTo>
                      <a:cubicBezTo>
                        <a:pt x="31" y="162"/>
                        <a:pt x="31" y="165"/>
                        <a:pt x="31" y="166"/>
                      </a:cubicBezTo>
                      <a:cubicBezTo>
                        <a:pt x="31" y="168"/>
                        <a:pt x="32" y="171"/>
                        <a:pt x="32" y="172"/>
                      </a:cubicBezTo>
                      <a:cubicBezTo>
                        <a:pt x="34" y="174"/>
                        <a:pt x="36" y="176"/>
                        <a:pt x="38" y="179"/>
                      </a:cubicBezTo>
                      <a:cubicBezTo>
                        <a:pt x="39" y="181"/>
                        <a:pt x="40" y="184"/>
                        <a:pt x="39" y="187"/>
                      </a:cubicBezTo>
                      <a:cubicBezTo>
                        <a:pt x="38" y="189"/>
                        <a:pt x="38" y="192"/>
                        <a:pt x="40" y="193"/>
                      </a:cubicBezTo>
                      <a:cubicBezTo>
                        <a:pt x="41" y="195"/>
                        <a:pt x="43" y="197"/>
                        <a:pt x="43" y="199"/>
                      </a:cubicBezTo>
                      <a:cubicBezTo>
                        <a:pt x="43" y="201"/>
                        <a:pt x="43" y="203"/>
                        <a:pt x="42" y="204"/>
                      </a:cubicBezTo>
                      <a:cubicBezTo>
                        <a:pt x="42" y="206"/>
                        <a:pt x="40" y="208"/>
                        <a:pt x="39" y="209"/>
                      </a:cubicBezTo>
                      <a:cubicBezTo>
                        <a:pt x="38" y="209"/>
                        <a:pt x="37" y="211"/>
                        <a:pt x="37" y="213"/>
                      </a:cubicBezTo>
                      <a:cubicBezTo>
                        <a:pt x="37" y="214"/>
                        <a:pt x="37" y="216"/>
                        <a:pt x="36" y="215"/>
                      </a:cubicBezTo>
                      <a:cubicBezTo>
                        <a:pt x="35" y="215"/>
                        <a:pt x="32" y="215"/>
                        <a:pt x="29" y="217"/>
                      </a:cubicBezTo>
                      <a:cubicBezTo>
                        <a:pt x="27" y="219"/>
                        <a:pt x="25" y="222"/>
                        <a:pt x="24" y="223"/>
                      </a:cubicBezTo>
                      <a:cubicBezTo>
                        <a:pt x="24" y="224"/>
                        <a:pt x="23" y="226"/>
                        <a:pt x="22" y="228"/>
                      </a:cubicBezTo>
                      <a:cubicBezTo>
                        <a:pt x="21" y="228"/>
                        <a:pt x="21" y="230"/>
                        <a:pt x="19" y="232"/>
                      </a:cubicBezTo>
                      <a:cubicBezTo>
                        <a:pt x="18" y="234"/>
                        <a:pt x="15" y="235"/>
                        <a:pt x="14" y="237"/>
                      </a:cubicBezTo>
                      <a:cubicBezTo>
                        <a:pt x="13" y="239"/>
                        <a:pt x="9" y="241"/>
                        <a:pt x="7" y="241"/>
                      </a:cubicBezTo>
                      <a:cubicBezTo>
                        <a:pt x="6" y="241"/>
                        <a:pt x="4" y="243"/>
                        <a:pt x="4" y="245"/>
                      </a:cubicBezTo>
                      <a:cubicBezTo>
                        <a:pt x="4" y="246"/>
                        <a:pt x="3" y="248"/>
                        <a:pt x="3" y="250"/>
                      </a:cubicBezTo>
                      <a:cubicBezTo>
                        <a:pt x="3" y="251"/>
                        <a:pt x="2" y="254"/>
                        <a:pt x="1" y="256"/>
                      </a:cubicBezTo>
                      <a:cubicBezTo>
                        <a:pt x="0" y="259"/>
                        <a:pt x="0" y="262"/>
                        <a:pt x="1" y="264"/>
                      </a:cubicBezTo>
                      <a:cubicBezTo>
                        <a:pt x="1" y="265"/>
                        <a:pt x="4" y="266"/>
                        <a:pt x="6" y="265"/>
                      </a:cubicBezTo>
                      <a:cubicBezTo>
                        <a:pt x="8" y="265"/>
                        <a:pt x="10" y="264"/>
                        <a:pt x="11" y="264"/>
                      </a:cubicBezTo>
                      <a:cubicBezTo>
                        <a:pt x="13" y="264"/>
                        <a:pt x="15" y="262"/>
                        <a:pt x="16" y="262"/>
                      </a:cubicBezTo>
                      <a:cubicBezTo>
                        <a:pt x="18" y="260"/>
                        <a:pt x="21" y="258"/>
                        <a:pt x="23" y="257"/>
                      </a:cubicBezTo>
                      <a:cubicBezTo>
                        <a:pt x="24" y="256"/>
                        <a:pt x="28" y="255"/>
                        <a:pt x="31" y="254"/>
                      </a:cubicBezTo>
                      <a:cubicBezTo>
                        <a:pt x="32" y="254"/>
                        <a:pt x="36" y="253"/>
                        <a:pt x="38" y="253"/>
                      </a:cubicBezTo>
                      <a:cubicBezTo>
                        <a:pt x="40" y="254"/>
                        <a:pt x="42" y="254"/>
                        <a:pt x="44" y="253"/>
                      </a:cubicBezTo>
                      <a:cubicBezTo>
                        <a:pt x="45" y="253"/>
                        <a:pt x="48" y="251"/>
                        <a:pt x="48" y="251"/>
                      </a:cubicBezTo>
                      <a:cubicBezTo>
                        <a:pt x="49" y="249"/>
                        <a:pt x="50" y="247"/>
                        <a:pt x="50" y="245"/>
                      </a:cubicBezTo>
                      <a:cubicBezTo>
                        <a:pt x="50" y="244"/>
                        <a:pt x="50" y="241"/>
                        <a:pt x="49" y="240"/>
                      </a:cubicBezTo>
                      <a:cubicBezTo>
                        <a:pt x="49" y="238"/>
                        <a:pt x="50" y="235"/>
                        <a:pt x="51" y="234"/>
                      </a:cubicBezTo>
                      <a:cubicBezTo>
                        <a:pt x="52" y="232"/>
                        <a:pt x="53" y="229"/>
                        <a:pt x="54" y="228"/>
                      </a:cubicBezTo>
                      <a:cubicBezTo>
                        <a:pt x="54" y="227"/>
                        <a:pt x="56" y="228"/>
                        <a:pt x="57" y="228"/>
                      </a:cubicBezTo>
                      <a:cubicBezTo>
                        <a:pt x="58" y="230"/>
                        <a:pt x="59" y="233"/>
                        <a:pt x="61" y="233"/>
                      </a:cubicBezTo>
                      <a:cubicBezTo>
                        <a:pt x="62" y="234"/>
                        <a:pt x="63" y="237"/>
                        <a:pt x="63" y="238"/>
                      </a:cubicBezTo>
                      <a:cubicBezTo>
                        <a:pt x="64" y="239"/>
                        <a:pt x="64" y="239"/>
                        <a:pt x="66" y="238"/>
                      </a:cubicBezTo>
                      <a:cubicBezTo>
                        <a:pt x="68" y="237"/>
                        <a:pt x="71" y="236"/>
                        <a:pt x="71" y="234"/>
                      </a:cubicBezTo>
                      <a:cubicBezTo>
                        <a:pt x="73" y="232"/>
                        <a:pt x="75" y="231"/>
                        <a:pt x="77" y="231"/>
                      </a:cubicBezTo>
                      <a:cubicBezTo>
                        <a:pt x="78" y="231"/>
                        <a:pt x="79" y="232"/>
                        <a:pt x="80" y="234"/>
                      </a:cubicBezTo>
                      <a:cubicBezTo>
                        <a:pt x="80" y="235"/>
                        <a:pt x="81" y="235"/>
                        <a:pt x="82" y="235"/>
                      </a:cubicBezTo>
                      <a:cubicBezTo>
                        <a:pt x="84" y="234"/>
                        <a:pt x="86" y="234"/>
                        <a:pt x="87" y="234"/>
                      </a:cubicBezTo>
                      <a:cubicBezTo>
                        <a:pt x="88" y="234"/>
                        <a:pt x="88" y="232"/>
                        <a:pt x="88" y="231"/>
                      </a:cubicBezTo>
                      <a:cubicBezTo>
                        <a:pt x="88" y="229"/>
                        <a:pt x="88" y="228"/>
                        <a:pt x="89" y="227"/>
                      </a:cubicBezTo>
                      <a:cubicBezTo>
                        <a:pt x="90" y="226"/>
                        <a:pt x="89" y="224"/>
                        <a:pt x="88" y="223"/>
                      </a:cubicBezTo>
                      <a:cubicBezTo>
                        <a:pt x="87" y="223"/>
                        <a:pt x="87" y="221"/>
                        <a:pt x="87" y="219"/>
                      </a:cubicBezTo>
                      <a:cubicBezTo>
                        <a:pt x="87" y="217"/>
                        <a:pt x="89" y="216"/>
                        <a:pt x="91" y="215"/>
                      </a:cubicBezTo>
                      <a:cubicBezTo>
                        <a:pt x="92" y="214"/>
                        <a:pt x="95" y="213"/>
                        <a:pt x="97" y="211"/>
                      </a:cubicBezTo>
                      <a:cubicBezTo>
                        <a:pt x="100" y="210"/>
                        <a:pt x="102" y="209"/>
                        <a:pt x="103" y="208"/>
                      </a:cubicBezTo>
                      <a:cubicBezTo>
                        <a:pt x="104" y="207"/>
                        <a:pt x="104" y="205"/>
                        <a:pt x="104" y="204"/>
                      </a:cubicBezTo>
                      <a:cubicBezTo>
                        <a:pt x="103" y="203"/>
                        <a:pt x="103" y="201"/>
                        <a:pt x="103" y="200"/>
                      </a:cubicBezTo>
                      <a:cubicBezTo>
                        <a:pt x="103" y="199"/>
                        <a:pt x="104" y="199"/>
                        <a:pt x="107" y="199"/>
                      </a:cubicBezTo>
                      <a:cubicBezTo>
                        <a:pt x="109" y="200"/>
                        <a:pt x="110" y="199"/>
                        <a:pt x="110" y="197"/>
                      </a:cubicBezTo>
                      <a:cubicBezTo>
                        <a:pt x="110" y="196"/>
                        <a:pt x="111" y="195"/>
                        <a:pt x="112" y="195"/>
                      </a:cubicBezTo>
                      <a:cubicBezTo>
                        <a:pt x="114" y="196"/>
                        <a:pt x="116" y="196"/>
                        <a:pt x="117" y="196"/>
                      </a:cubicBezTo>
                      <a:cubicBezTo>
                        <a:pt x="117" y="196"/>
                        <a:pt x="119" y="195"/>
                        <a:pt x="121" y="195"/>
                      </a:cubicBezTo>
                      <a:cubicBezTo>
                        <a:pt x="122" y="195"/>
                        <a:pt x="125" y="195"/>
                        <a:pt x="126" y="196"/>
                      </a:cubicBezTo>
                      <a:cubicBezTo>
                        <a:pt x="127" y="197"/>
                        <a:pt x="130" y="199"/>
                        <a:pt x="131" y="200"/>
                      </a:cubicBezTo>
                      <a:cubicBezTo>
                        <a:pt x="131" y="203"/>
                        <a:pt x="133" y="205"/>
                        <a:pt x="134" y="206"/>
                      </a:cubicBezTo>
                      <a:cubicBezTo>
                        <a:pt x="135" y="207"/>
                        <a:pt x="137" y="208"/>
                        <a:pt x="139" y="208"/>
                      </a:cubicBezTo>
                      <a:cubicBezTo>
                        <a:pt x="142" y="208"/>
                        <a:pt x="144" y="208"/>
                        <a:pt x="145" y="208"/>
                      </a:cubicBezTo>
                      <a:cubicBezTo>
                        <a:pt x="147" y="208"/>
                        <a:pt x="149" y="207"/>
                        <a:pt x="151" y="207"/>
                      </a:cubicBezTo>
                      <a:cubicBezTo>
                        <a:pt x="152" y="207"/>
                        <a:pt x="155" y="206"/>
                        <a:pt x="157" y="206"/>
                      </a:cubicBezTo>
                      <a:cubicBezTo>
                        <a:pt x="159" y="205"/>
                        <a:pt x="160" y="204"/>
                        <a:pt x="161" y="203"/>
                      </a:cubicBezTo>
                      <a:cubicBezTo>
                        <a:pt x="162" y="201"/>
                        <a:pt x="163" y="200"/>
                        <a:pt x="165" y="200"/>
                      </a:cubicBezTo>
                      <a:cubicBezTo>
                        <a:pt x="166" y="200"/>
                        <a:pt x="167" y="199"/>
                        <a:pt x="168" y="198"/>
                      </a:cubicBezTo>
                      <a:cubicBezTo>
                        <a:pt x="168" y="196"/>
                        <a:pt x="170" y="193"/>
                        <a:pt x="171" y="193"/>
                      </a:cubicBezTo>
                      <a:cubicBezTo>
                        <a:pt x="172" y="192"/>
                        <a:pt x="175" y="190"/>
                        <a:pt x="179" y="189"/>
                      </a:cubicBezTo>
                      <a:cubicBezTo>
                        <a:pt x="182" y="187"/>
                        <a:pt x="185" y="186"/>
                        <a:pt x="186" y="185"/>
                      </a:cubicBezTo>
                      <a:cubicBezTo>
                        <a:pt x="186" y="185"/>
                        <a:pt x="186" y="185"/>
                        <a:pt x="186" y="185"/>
                      </a:cubicBezTo>
                      <a:cubicBezTo>
                        <a:pt x="188" y="184"/>
                        <a:pt x="190" y="181"/>
                        <a:pt x="193" y="179"/>
                      </a:cubicBezTo>
                      <a:cubicBezTo>
                        <a:pt x="195" y="178"/>
                        <a:pt x="198" y="175"/>
                        <a:pt x="199" y="174"/>
                      </a:cubicBezTo>
                      <a:cubicBezTo>
                        <a:pt x="200" y="173"/>
                        <a:pt x="201" y="171"/>
                        <a:pt x="202" y="171"/>
                      </a:cubicBezTo>
                      <a:cubicBezTo>
                        <a:pt x="203" y="171"/>
                        <a:pt x="205" y="169"/>
                        <a:pt x="205" y="168"/>
                      </a:cubicBezTo>
                      <a:cubicBezTo>
                        <a:pt x="206" y="167"/>
                        <a:pt x="207" y="166"/>
                        <a:pt x="208" y="165"/>
                      </a:cubicBezTo>
                      <a:cubicBezTo>
                        <a:pt x="208" y="165"/>
                        <a:pt x="209" y="164"/>
                        <a:pt x="211" y="164"/>
                      </a:cubicBezTo>
                      <a:cubicBezTo>
                        <a:pt x="212" y="164"/>
                        <a:pt x="213" y="163"/>
                        <a:pt x="213" y="162"/>
                      </a:cubicBezTo>
                      <a:cubicBezTo>
                        <a:pt x="213" y="161"/>
                        <a:pt x="212" y="160"/>
                        <a:pt x="212" y="160"/>
                      </a:cubicBezTo>
                      <a:cubicBezTo>
                        <a:pt x="212" y="159"/>
                        <a:pt x="210" y="159"/>
                        <a:pt x="209" y="160"/>
                      </a:cubicBezTo>
                      <a:cubicBezTo>
                        <a:pt x="207" y="160"/>
                        <a:pt x="205" y="161"/>
                        <a:pt x="205" y="162"/>
                      </a:cubicBezTo>
                      <a:cubicBezTo>
                        <a:pt x="204" y="163"/>
                        <a:pt x="203" y="165"/>
                        <a:pt x="203" y="166"/>
                      </a:cubicBezTo>
                      <a:cubicBezTo>
                        <a:pt x="204" y="166"/>
                        <a:pt x="203" y="167"/>
                        <a:pt x="201" y="167"/>
                      </a:cubicBezTo>
                      <a:cubicBezTo>
                        <a:pt x="200" y="167"/>
                        <a:pt x="199" y="166"/>
                        <a:pt x="199" y="165"/>
                      </a:cubicBezTo>
                      <a:cubicBezTo>
                        <a:pt x="199" y="164"/>
                        <a:pt x="201" y="162"/>
                        <a:pt x="202" y="161"/>
                      </a:cubicBezTo>
                      <a:cubicBezTo>
                        <a:pt x="204" y="160"/>
                        <a:pt x="205" y="158"/>
                        <a:pt x="206" y="157"/>
                      </a:cubicBezTo>
                      <a:cubicBezTo>
                        <a:pt x="207" y="156"/>
                        <a:pt x="208" y="154"/>
                        <a:pt x="209" y="154"/>
                      </a:cubicBezTo>
                      <a:cubicBezTo>
                        <a:pt x="209" y="154"/>
                        <a:pt x="211" y="153"/>
                        <a:pt x="212" y="152"/>
                      </a:cubicBezTo>
                      <a:cubicBezTo>
                        <a:pt x="212" y="152"/>
                        <a:pt x="214" y="150"/>
                        <a:pt x="215" y="149"/>
                      </a:cubicBezTo>
                      <a:cubicBezTo>
                        <a:pt x="217" y="147"/>
                        <a:pt x="219" y="147"/>
                        <a:pt x="220" y="148"/>
                      </a:cubicBezTo>
                      <a:cubicBezTo>
                        <a:pt x="220" y="148"/>
                        <a:pt x="221" y="150"/>
                        <a:pt x="221" y="151"/>
                      </a:cubicBezTo>
                      <a:cubicBezTo>
                        <a:pt x="221" y="152"/>
                        <a:pt x="221" y="153"/>
                        <a:pt x="221" y="154"/>
                      </a:cubicBezTo>
                      <a:cubicBezTo>
                        <a:pt x="221" y="155"/>
                        <a:pt x="221" y="156"/>
                        <a:pt x="219" y="157"/>
                      </a:cubicBezTo>
                      <a:cubicBezTo>
                        <a:pt x="218" y="157"/>
                        <a:pt x="217" y="158"/>
                        <a:pt x="217" y="158"/>
                      </a:cubicBezTo>
                      <a:cubicBezTo>
                        <a:pt x="218" y="159"/>
                        <a:pt x="219" y="159"/>
                        <a:pt x="220" y="159"/>
                      </a:cubicBezTo>
                      <a:cubicBezTo>
                        <a:pt x="221" y="159"/>
                        <a:pt x="222" y="158"/>
                        <a:pt x="224" y="158"/>
                      </a:cubicBezTo>
                      <a:cubicBezTo>
                        <a:pt x="225" y="157"/>
                        <a:pt x="227" y="156"/>
                        <a:pt x="229" y="156"/>
                      </a:cubicBezTo>
                      <a:cubicBezTo>
                        <a:pt x="229" y="155"/>
                        <a:pt x="231" y="154"/>
                        <a:pt x="232" y="154"/>
                      </a:cubicBezTo>
                      <a:cubicBezTo>
                        <a:pt x="233" y="153"/>
                        <a:pt x="236" y="152"/>
                        <a:pt x="238" y="151"/>
                      </a:cubicBezTo>
                      <a:cubicBezTo>
                        <a:pt x="241" y="151"/>
                        <a:pt x="245" y="149"/>
                        <a:pt x="246" y="149"/>
                      </a:cubicBezTo>
                      <a:cubicBezTo>
                        <a:pt x="249" y="148"/>
                        <a:pt x="252" y="147"/>
                        <a:pt x="254" y="146"/>
                      </a:cubicBezTo>
                      <a:cubicBezTo>
                        <a:pt x="256" y="146"/>
                        <a:pt x="259" y="144"/>
                        <a:pt x="261" y="143"/>
                      </a:cubicBezTo>
                      <a:cubicBezTo>
                        <a:pt x="262" y="142"/>
                        <a:pt x="262" y="140"/>
                        <a:pt x="261" y="140"/>
                      </a:cubicBezTo>
                      <a:cubicBezTo>
                        <a:pt x="260" y="140"/>
                        <a:pt x="258" y="138"/>
                        <a:pt x="257" y="137"/>
                      </a:cubicBezTo>
                      <a:cubicBezTo>
                        <a:pt x="255" y="136"/>
                        <a:pt x="255" y="136"/>
                        <a:pt x="255" y="136"/>
                      </a:cubicBezTo>
                      <a:cubicBezTo>
                        <a:pt x="255" y="135"/>
                        <a:pt x="255" y="135"/>
                        <a:pt x="255" y="135"/>
                      </a:cubicBezTo>
                      <a:cubicBezTo>
                        <a:pt x="255" y="135"/>
                        <a:pt x="255" y="135"/>
                        <a:pt x="257" y="135"/>
                      </a:cubicBezTo>
                      <a:cubicBezTo>
                        <a:pt x="258" y="135"/>
                        <a:pt x="260" y="135"/>
                        <a:pt x="261" y="136"/>
                      </a:cubicBezTo>
                      <a:cubicBezTo>
                        <a:pt x="263" y="137"/>
                        <a:pt x="265" y="138"/>
                        <a:pt x="265" y="139"/>
                      </a:cubicBezTo>
                      <a:cubicBezTo>
                        <a:pt x="266" y="139"/>
                        <a:pt x="268" y="139"/>
                        <a:pt x="268" y="138"/>
                      </a:cubicBezTo>
                      <a:cubicBezTo>
                        <a:pt x="268" y="137"/>
                        <a:pt x="270" y="136"/>
                        <a:pt x="270" y="135"/>
                      </a:cubicBezTo>
                      <a:cubicBezTo>
                        <a:pt x="271" y="134"/>
                        <a:pt x="271" y="133"/>
                        <a:pt x="272" y="132"/>
                      </a:cubicBezTo>
                      <a:cubicBezTo>
                        <a:pt x="272" y="130"/>
                        <a:pt x="273" y="128"/>
                        <a:pt x="274" y="128"/>
                      </a:cubicBezTo>
                      <a:cubicBezTo>
                        <a:pt x="275" y="127"/>
                        <a:pt x="276" y="126"/>
                        <a:pt x="277" y="126"/>
                      </a:cubicBezTo>
                      <a:cubicBezTo>
                        <a:pt x="279" y="126"/>
                        <a:pt x="281" y="125"/>
                        <a:pt x="282" y="124"/>
                      </a:cubicBezTo>
                      <a:cubicBezTo>
                        <a:pt x="283" y="124"/>
                        <a:pt x="285" y="121"/>
                        <a:pt x="286" y="119"/>
                      </a:cubicBezTo>
                      <a:cubicBezTo>
                        <a:pt x="287" y="118"/>
                        <a:pt x="287" y="118"/>
                        <a:pt x="287" y="118"/>
                      </a:cubicBezTo>
                      <a:cubicBezTo>
                        <a:pt x="288" y="117"/>
                        <a:pt x="288" y="116"/>
                        <a:pt x="287" y="115"/>
                      </a:cubicBezTo>
                      <a:cubicBezTo>
                        <a:pt x="287" y="115"/>
                        <a:pt x="287" y="115"/>
                        <a:pt x="286" y="115"/>
                      </a:cubicBezTo>
                      <a:cubicBezTo>
                        <a:pt x="285" y="114"/>
                        <a:pt x="285" y="113"/>
                        <a:pt x="286" y="112"/>
                      </a:cubicBezTo>
                      <a:cubicBezTo>
                        <a:pt x="287" y="110"/>
                        <a:pt x="288" y="108"/>
                        <a:pt x="289" y="108"/>
                      </a:cubicBezTo>
                      <a:cubicBezTo>
                        <a:pt x="290" y="108"/>
                        <a:pt x="291" y="107"/>
                        <a:pt x="292" y="106"/>
                      </a:cubicBezTo>
                      <a:cubicBezTo>
                        <a:pt x="293" y="105"/>
                        <a:pt x="295" y="104"/>
                        <a:pt x="295" y="103"/>
                      </a:cubicBezTo>
                      <a:cubicBezTo>
                        <a:pt x="296" y="103"/>
                        <a:pt x="297" y="101"/>
                        <a:pt x="298" y="101"/>
                      </a:cubicBezTo>
                      <a:cubicBezTo>
                        <a:pt x="298" y="100"/>
                        <a:pt x="298" y="100"/>
                        <a:pt x="298" y="100"/>
                      </a:cubicBezTo>
                      <a:cubicBezTo>
                        <a:pt x="299" y="100"/>
                        <a:pt x="299" y="99"/>
                        <a:pt x="299" y="99"/>
                      </a:cubicBezTo>
                      <a:cubicBezTo>
                        <a:pt x="299" y="99"/>
                        <a:pt x="299" y="99"/>
                        <a:pt x="298" y="98"/>
                      </a:cubicBezTo>
                      <a:cubicBezTo>
                        <a:pt x="298" y="97"/>
                        <a:pt x="297" y="96"/>
                        <a:pt x="296" y="96"/>
                      </a:cubicBezTo>
                      <a:cubicBezTo>
                        <a:pt x="294" y="95"/>
                        <a:pt x="294" y="94"/>
                        <a:pt x="294" y="93"/>
                      </a:cubicBezTo>
                      <a:cubicBezTo>
                        <a:pt x="295" y="92"/>
                        <a:pt x="295" y="90"/>
                        <a:pt x="294" y="88"/>
                      </a:cubicBezTo>
                      <a:cubicBezTo>
                        <a:pt x="293" y="86"/>
                        <a:pt x="291" y="83"/>
                        <a:pt x="290" y="80"/>
                      </a:cubicBezTo>
                      <a:cubicBezTo>
                        <a:pt x="289" y="78"/>
                        <a:pt x="288" y="75"/>
                        <a:pt x="288" y="74"/>
                      </a:cubicBezTo>
                      <a:cubicBezTo>
                        <a:pt x="288" y="72"/>
                        <a:pt x="289" y="69"/>
                        <a:pt x="290" y="69"/>
                      </a:cubicBezTo>
                      <a:cubicBezTo>
                        <a:pt x="291" y="68"/>
                        <a:pt x="292" y="65"/>
                        <a:pt x="294" y="63"/>
                      </a:cubicBezTo>
                      <a:cubicBezTo>
                        <a:pt x="294" y="62"/>
                        <a:pt x="297" y="58"/>
                        <a:pt x="299" y="57"/>
                      </a:cubicBezTo>
                      <a:cubicBezTo>
                        <a:pt x="301" y="56"/>
                        <a:pt x="303" y="54"/>
                        <a:pt x="305" y="53"/>
                      </a:cubicBezTo>
                      <a:cubicBezTo>
                        <a:pt x="306" y="52"/>
                        <a:pt x="309" y="51"/>
                        <a:pt x="311" y="50"/>
                      </a:cubicBezTo>
                      <a:cubicBezTo>
                        <a:pt x="314" y="50"/>
                        <a:pt x="317" y="49"/>
                        <a:pt x="318" y="48"/>
                      </a:cubicBezTo>
                      <a:cubicBezTo>
                        <a:pt x="319" y="48"/>
                        <a:pt x="323" y="47"/>
                        <a:pt x="325" y="46"/>
                      </a:cubicBezTo>
                      <a:cubicBezTo>
                        <a:pt x="326" y="45"/>
                        <a:pt x="330" y="44"/>
                        <a:pt x="331" y="44"/>
                      </a:cubicBezTo>
                      <a:cubicBezTo>
                        <a:pt x="332" y="44"/>
                        <a:pt x="332" y="44"/>
                        <a:pt x="332" y="44"/>
                      </a:cubicBezTo>
                      <a:cubicBezTo>
                        <a:pt x="333" y="43"/>
                        <a:pt x="333" y="41"/>
                        <a:pt x="332" y="41"/>
                      </a:cubicBezTo>
                      <a:cubicBezTo>
                        <a:pt x="330" y="39"/>
                        <a:pt x="326" y="38"/>
                        <a:pt x="325" y="37"/>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22" name="Freeform 16">
                  <a:extLst>
                    <a:ext uri="{FF2B5EF4-FFF2-40B4-BE49-F238E27FC236}">
                      <a16:creationId xmlns:a16="http://schemas.microsoft.com/office/drawing/2014/main" id="{BB34C3EB-CB51-D02D-2BA3-79E84EFE78A4}"/>
                    </a:ext>
                  </a:extLst>
                </p:cNvPr>
                <p:cNvSpPr>
                  <a:spLocks/>
                </p:cNvSpPr>
                <p:nvPr/>
              </p:nvSpPr>
              <p:spPr bwMode="auto">
                <a:xfrm>
                  <a:off x="5473079" y="2311561"/>
                  <a:ext cx="106856" cy="124342"/>
                </a:xfrm>
                <a:custGeom>
                  <a:avLst/>
                  <a:gdLst/>
                  <a:ahLst/>
                  <a:cxnLst>
                    <a:cxn ang="0">
                      <a:pos x="7" y="51"/>
                    </a:cxn>
                    <a:cxn ang="0">
                      <a:pos x="12" y="52"/>
                    </a:cxn>
                    <a:cxn ang="0">
                      <a:pos x="17" y="53"/>
                    </a:cxn>
                    <a:cxn ang="0">
                      <a:pos x="21" y="52"/>
                    </a:cxn>
                    <a:cxn ang="0">
                      <a:pos x="29" y="49"/>
                    </a:cxn>
                    <a:cxn ang="0">
                      <a:pos x="36" y="49"/>
                    </a:cxn>
                    <a:cxn ang="0">
                      <a:pos x="41" y="44"/>
                    </a:cxn>
                    <a:cxn ang="0">
                      <a:pos x="43" y="43"/>
                    </a:cxn>
                    <a:cxn ang="0">
                      <a:pos x="44" y="42"/>
                    </a:cxn>
                    <a:cxn ang="0">
                      <a:pos x="44" y="39"/>
                    </a:cxn>
                    <a:cxn ang="0">
                      <a:pos x="42" y="38"/>
                    </a:cxn>
                    <a:cxn ang="0">
                      <a:pos x="36" y="31"/>
                    </a:cxn>
                    <a:cxn ang="0">
                      <a:pos x="37" y="27"/>
                    </a:cxn>
                    <a:cxn ang="0">
                      <a:pos x="40" y="22"/>
                    </a:cxn>
                    <a:cxn ang="0">
                      <a:pos x="41" y="17"/>
                    </a:cxn>
                    <a:cxn ang="0">
                      <a:pos x="41" y="12"/>
                    </a:cxn>
                    <a:cxn ang="0">
                      <a:pos x="39" y="6"/>
                    </a:cxn>
                    <a:cxn ang="0">
                      <a:pos x="33" y="2"/>
                    </a:cxn>
                    <a:cxn ang="0">
                      <a:pos x="25" y="2"/>
                    </a:cxn>
                    <a:cxn ang="0">
                      <a:pos x="20" y="4"/>
                    </a:cxn>
                    <a:cxn ang="0">
                      <a:pos x="15" y="7"/>
                    </a:cxn>
                    <a:cxn ang="0">
                      <a:pos x="10" y="7"/>
                    </a:cxn>
                    <a:cxn ang="0">
                      <a:pos x="6" y="10"/>
                    </a:cxn>
                    <a:cxn ang="0">
                      <a:pos x="5" y="12"/>
                    </a:cxn>
                    <a:cxn ang="0">
                      <a:pos x="4" y="13"/>
                    </a:cxn>
                    <a:cxn ang="0">
                      <a:pos x="5" y="14"/>
                    </a:cxn>
                    <a:cxn ang="0">
                      <a:pos x="5" y="18"/>
                    </a:cxn>
                    <a:cxn ang="0">
                      <a:pos x="4" y="25"/>
                    </a:cxn>
                    <a:cxn ang="0">
                      <a:pos x="1" y="32"/>
                    </a:cxn>
                    <a:cxn ang="0">
                      <a:pos x="0" y="37"/>
                    </a:cxn>
                    <a:cxn ang="0">
                      <a:pos x="0" y="43"/>
                    </a:cxn>
                    <a:cxn ang="0">
                      <a:pos x="0" y="45"/>
                    </a:cxn>
                    <a:cxn ang="0">
                      <a:pos x="3" y="49"/>
                    </a:cxn>
                    <a:cxn ang="0">
                      <a:pos x="7" y="51"/>
                    </a:cxn>
                  </a:cxnLst>
                  <a:rect l="0" t="0" r="r" b="b"/>
                  <a:pathLst>
                    <a:path w="45" h="53">
                      <a:moveTo>
                        <a:pt x="7" y="51"/>
                      </a:moveTo>
                      <a:cubicBezTo>
                        <a:pt x="8" y="51"/>
                        <a:pt x="11" y="51"/>
                        <a:pt x="12" y="52"/>
                      </a:cubicBezTo>
                      <a:cubicBezTo>
                        <a:pt x="13" y="52"/>
                        <a:pt x="16" y="53"/>
                        <a:pt x="17" y="53"/>
                      </a:cubicBezTo>
                      <a:cubicBezTo>
                        <a:pt x="18" y="53"/>
                        <a:pt x="21" y="53"/>
                        <a:pt x="21" y="52"/>
                      </a:cubicBezTo>
                      <a:cubicBezTo>
                        <a:pt x="23" y="51"/>
                        <a:pt x="27" y="49"/>
                        <a:pt x="29" y="49"/>
                      </a:cubicBezTo>
                      <a:cubicBezTo>
                        <a:pt x="31" y="49"/>
                        <a:pt x="35" y="49"/>
                        <a:pt x="36" y="49"/>
                      </a:cubicBezTo>
                      <a:cubicBezTo>
                        <a:pt x="38" y="48"/>
                        <a:pt x="39" y="46"/>
                        <a:pt x="41" y="44"/>
                      </a:cubicBezTo>
                      <a:cubicBezTo>
                        <a:pt x="41" y="44"/>
                        <a:pt x="41" y="44"/>
                        <a:pt x="43" y="43"/>
                      </a:cubicBezTo>
                      <a:cubicBezTo>
                        <a:pt x="44" y="42"/>
                        <a:pt x="44" y="42"/>
                        <a:pt x="44" y="42"/>
                      </a:cubicBezTo>
                      <a:cubicBezTo>
                        <a:pt x="45" y="41"/>
                        <a:pt x="45" y="40"/>
                        <a:pt x="44" y="39"/>
                      </a:cubicBezTo>
                      <a:cubicBezTo>
                        <a:pt x="44" y="39"/>
                        <a:pt x="44" y="39"/>
                        <a:pt x="42" y="38"/>
                      </a:cubicBezTo>
                      <a:cubicBezTo>
                        <a:pt x="39" y="36"/>
                        <a:pt x="37" y="33"/>
                        <a:pt x="36" y="31"/>
                      </a:cubicBezTo>
                      <a:cubicBezTo>
                        <a:pt x="36" y="29"/>
                        <a:pt x="36" y="28"/>
                        <a:pt x="37" y="27"/>
                      </a:cubicBezTo>
                      <a:cubicBezTo>
                        <a:pt x="38" y="26"/>
                        <a:pt x="39" y="24"/>
                        <a:pt x="40" y="22"/>
                      </a:cubicBezTo>
                      <a:cubicBezTo>
                        <a:pt x="40" y="20"/>
                        <a:pt x="41" y="17"/>
                        <a:pt x="41" y="17"/>
                      </a:cubicBezTo>
                      <a:cubicBezTo>
                        <a:pt x="41" y="15"/>
                        <a:pt x="41" y="12"/>
                        <a:pt x="41" y="12"/>
                      </a:cubicBezTo>
                      <a:cubicBezTo>
                        <a:pt x="41" y="10"/>
                        <a:pt x="40" y="7"/>
                        <a:pt x="39" y="6"/>
                      </a:cubicBezTo>
                      <a:cubicBezTo>
                        <a:pt x="37" y="5"/>
                        <a:pt x="34" y="2"/>
                        <a:pt x="33" y="2"/>
                      </a:cubicBezTo>
                      <a:cubicBezTo>
                        <a:pt x="30" y="1"/>
                        <a:pt x="27" y="0"/>
                        <a:pt x="25" y="2"/>
                      </a:cubicBezTo>
                      <a:cubicBezTo>
                        <a:pt x="24" y="3"/>
                        <a:pt x="21" y="4"/>
                        <a:pt x="20" y="4"/>
                      </a:cubicBezTo>
                      <a:cubicBezTo>
                        <a:pt x="18" y="5"/>
                        <a:pt x="16" y="6"/>
                        <a:pt x="15" y="7"/>
                      </a:cubicBezTo>
                      <a:cubicBezTo>
                        <a:pt x="14" y="7"/>
                        <a:pt x="12" y="7"/>
                        <a:pt x="10" y="7"/>
                      </a:cubicBezTo>
                      <a:cubicBezTo>
                        <a:pt x="8" y="7"/>
                        <a:pt x="7" y="9"/>
                        <a:pt x="6" y="10"/>
                      </a:cubicBezTo>
                      <a:cubicBezTo>
                        <a:pt x="5" y="12"/>
                        <a:pt x="5" y="12"/>
                        <a:pt x="5" y="12"/>
                      </a:cubicBezTo>
                      <a:cubicBezTo>
                        <a:pt x="4" y="12"/>
                        <a:pt x="4" y="13"/>
                        <a:pt x="4" y="13"/>
                      </a:cubicBezTo>
                      <a:cubicBezTo>
                        <a:pt x="4" y="13"/>
                        <a:pt x="4" y="13"/>
                        <a:pt x="5" y="14"/>
                      </a:cubicBezTo>
                      <a:cubicBezTo>
                        <a:pt x="5" y="15"/>
                        <a:pt x="6" y="17"/>
                        <a:pt x="5" y="18"/>
                      </a:cubicBezTo>
                      <a:cubicBezTo>
                        <a:pt x="5" y="19"/>
                        <a:pt x="5" y="23"/>
                        <a:pt x="4" y="25"/>
                      </a:cubicBezTo>
                      <a:cubicBezTo>
                        <a:pt x="3" y="27"/>
                        <a:pt x="2" y="30"/>
                        <a:pt x="1" y="32"/>
                      </a:cubicBezTo>
                      <a:cubicBezTo>
                        <a:pt x="1" y="34"/>
                        <a:pt x="1" y="36"/>
                        <a:pt x="0" y="37"/>
                      </a:cubicBezTo>
                      <a:cubicBezTo>
                        <a:pt x="0" y="39"/>
                        <a:pt x="0" y="41"/>
                        <a:pt x="0" y="43"/>
                      </a:cubicBezTo>
                      <a:cubicBezTo>
                        <a:pt x="0" y="45"/>
                        <a:pt x="0" y="45"/>
                        <a:pt x="0" y="45"/>
                      </a:cubicBezTo>
                      <a:cubicBezTo>
                        <a:pt x="0" y="45"/>
                        <a:pt x="1" y="47"/>
                        <a:pt x="3" y="49"/>
                      </a:cubicBezTo>
                      <a:cubicBezTo>
                        <a:pt x="3" y="50"/>
                        <a:pt x="6" y="51"/>
                        <a:pt x="7" y="5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23" name="Freeform 17">
                  <a:extLst>
                    <a:ext uri="{FF2B5EF4-FFF2-40B4-BE49-F238E27FC236}">
                      <a16:creationId xmlns:a16="http://schemas.microsoft.com/office/drawing/2014/main" id="{38B3433C-A016-6C8B-EC80-340A22916581}"/>
                    </a:ext>
                  </a:extLst>
                </p:cNvPr>
                <p:cNvSpPr>
                  <a:spLocks/>
                </p:cNvSpPr>
                <p:nvPr/>
              </p:nvSpPr>
              <p:spPr bwMode="auto">
                <a:xfrm>
                  <a:off x="4001381" y="4196113"/>
                  <a:ext cx="549822" cy="703308"/>
                </a:xfrm>
                <a:custGeom>
                  <a:avLst/>
                  <a:gdLst/>
                  <a:ahLst/>
                  <a:cxnLst>
                    <a:cxn ang="0">
                      <a:pos x="218" y="4"/>
                    </a:cxn>
                    <a:cxn ang="0">
                      <a:pos x="201" y="10"/>
                    </a:cxn>
                    <a:cxn ang="0">
                      <a:pos x="186" y="14"/>
                    </a:cxn>
                    <a:cxn ang="0">
                      <a:pos x="172" y="21"/>
                    </a:cxn>
                    <a:cxn ang="0">
                      <a:pos x="154" y="22"/>
                    </a:cxn>
                    <a:cxn ang="0">
                      <a:pos x="140" y="36"/>
                    </a:cxn>
                    <a:cxn ang="0">
                      <a:pos x="121" y="42"/>
                    </a:cxn>
                    <a:cxn ang="0">
                      <a:pos x="107" y="36"/>
                    </a:cxn>
                    <a:cxn ang="0">
                      <a:pos x="91" y="42"/>
                    </a:cxn>
                    <a:cxn ang="0">
                      <a:pos x="82" y="55"/>
                    </a:cxn>
                    <a:cxn ang="0">
                      <a:pos x="69" y="69"/>
                    </a:cxn>
                    <a:cxn ang="0">
                      <a:pos x="83" y="72"/>
                    </a:cxn>
                    <a:cxn ang="0">
                      <a:pos x="82" y="85"/>
                    </a:cxn>
                    <a:cxn ang="0">
                      <a:pos x="68" y="93"/>
                    </a:cxn>
                    <a:cxn ang="0">
                      <a:pos x="41" y="93"/>
                    </a:cxn>
                    <a:cxn ang="0">
                      <a:pos x="23" y="102"/>
                    </a:cxn>
                    <a:cxn ang="0">
                      <a:pos x="10" y="101"/>
                    </a:cxn>
                    <a:cxn ang="0">
                      <a:pos x="4" y="111"/>
                    </a:cxn>
                    <a:cxn ang="0">
                      <a:pos x="14" y="123"/>
                    </a:cxn>
                    <a:cxn ang="0">
                      <a:pos x="28" y="127"/>
                    </a:cxn>
                    <a:cxn ang="0">
                      <a:pos x="26" y="140"/>
                    </a:cxn>
                    <a:cxn ang="0">
                      <a:pos x="37" y="155"/>
                    </a:cxn>
                    <a:cxn ang="0">
                      <a:pos x="33" y="173"/>
                    </a:cxn>
                    <a:cxn ang="0">
                      <a:pos x="49" y="178"/>
                    </a:cxn>
                    <a:cxn ang="0">
                      <a:pos x="58" y="188"/>
                    </a:cxn>
                    <a:cxn ang="0">
                      <a:pos x="56" y="206"/>
                    </a:cxn>
                    <a:cxn ang="0">
                      <a:pos x="61" y="220"/>
                    </a:cxn>
                    <a:cxn ang="0">
                      <a:pos x="57" y="244"/>
                    </a:cxn>
                    <a:cxn ang="0">
                      <a:pos x="52" y="259"/>
                    </a:cxn>
                    <a:cxn ang="0">
                      <a:pos x="54" y="276"/>
                    </a:cxn>
                    <a:cxn ang="0">
                      <a:pos x="50" y="289"/>
                    </a:cxn>
                    <a:cxn ang="0">
                      <a:pos x="56" y="305"/>
                    </a:cxn>
                    <a:cxn ang="0">
                      <a:pos x="83" y="300"/>
                    </a:cxn>
                    <a:cxn ang="0">
                      <a:pos x="105" y="280"/>
                    </a:cxn>
                    <a:cxn ang="0">
                      <a:pos x="109" y="261"/>
                    </a:cxn>
                    <a:cxn ang="0">
                      <a:pos x="136" y="245"/>
                    </a:cxn>
                    <a:cxn ang="0">
                      <a:pos x="169" y="240"/>
                    </a:cxn>
                    <a:cxn ang="0">
                      <a:pos x="183" y="244"/>
                    </a:cxn>
                    <a:cxn ang="0">
                      <a:pos x="167" y="236"/>
                    </a:cxn>
                    <a:cxn ang="0">
                      <a:pos x="155" y="222"/>
                    </a:cxn>
                    <a:cxn ang="0">
                      <a:pos x="170" y="200"/>
                    </a:cxn>
                    <a:cxn ang="0">
                      <a:pos x="177" y="183"/>
                    </a:cxn>
                    <a:cxn ang="0">
                      <a:pos x="188" y="177"/>
                    </a:cxn>
                    <a:cxn ang="0">
                      <a:pos x="198" y="180"/>
                    </a:cxn>
                    <a:cxn ang="0">
                      <a:pos x="205" y="181"/>
                    </a:cxn>
                    <a:cxn ang="0">
                      <a:pos x="208" y="164"/>
                    </a:cxn>
                    <a:cxn ang="0">
                      <a:pos x="208" y="145"/>
                    </a:cxn>
                    <a:cxn ang="0">
                      <a:pos x="206" y="139"/>
                    </a:cxn>
                    <a:cxn ang="0">
                      <a:pos x="209" y="130"/>
                    </a:cxn>
                    <a:cxn ang="0">
                      <a:pos x="205" y="116"/>
                    </a:cxn>
                    <a:cxn ang="0">
                      <a:pos x="207" y="94"/>
                    </a:cxn>
                    <a:cxn ang="0">
                      <a:pos x="200" y="87"/>
                    </a:cxn>
                    <a:cxn ang="0">
                      <a:pos x="197" y="89"/>
                    </a:cxn>
                    <a:cxn ang="0">
                      <a:pos x="207" y="82"/>
                    </a:cxn>
                    <a:cxn ang="0">
                      <a:pos x="223" y="65"/>
                    </a:cxn>
                    <a:cxn ang="0">
                      <a:pos x="232" y="44"/>
                    </a:cxn>
                    <a:cxn ang="0">
                      <a:pos x="236" y="18"/>
                    </a:cxn>
                  </a:cxnLst>
                  <a:rect l="0" t="0" r="r" b="b"/>
                  <a:pathLst>
                    <a:path w="239" h="306">
                      <a:moveTo>
                        <a:pt x="232" y="0"/>
                      </a:moveTo>
                      <a:cubicBezTo>
                        <a:pt x="232" y="0"/>
                        <a:pt x="230" y="0"/>
                        <a:pt x="227" y="0"/>
                      </a:cubicBezTo>
                      <a:cubicBezTo>
                        <a:pt x="224" y="0"/>
                        <a:pt x="221" y="0"/>
                        <a:pt x="220" y="1"/>
                      </a:cubicBezTo>
                      <a:cubicBezTo>
                        <a:pt x="219" y="2"/>
                        <a:pt x="218" y="3"/>
                        <a:pt x="218" y="4"/>
                      </a:cubicBezTo>
                      <a:cubicBezTo>
                        <a:pt x="218" y="5"/>
                        <a:pt x="217" y="5"/>
                        <a:pt x="217" y="6"/>
                      </a:cubicBezTo>
                      <a:cubicBezTo>
                        <a:pt x="215" y="7"/>
                        <a:pt x="212" y="9"/>
                        <a:pt x="210" y="10"/>
                      </a:cubicBezTo>
                      <a:cubicBezTo>
                        <a:pt x="209" y="11"/>
                        <a:pt x="207" y="11"/>
                        <a:pt x="205" y="11"/>
                      </a:cubicBezTo>
                      <a:cubicBezTo>
                        <a:pt x="204" y="10"/>
                        <a:pt x="201" y="10"/>
                        <a:pt x="201" y="10"/>
                      </a:cubicBezTo>
                      <a:cubicBezTo>
                        <a:pt x="199" y="10"/>
                        <a:pt x="197" y="9"/>
                        <a:pt x="196" y="9"/>
                      </a:cubicBezTo>
                      <a:cubicBezTo>
                        <a:pt x="195" y="9"/>
                        <a:pt x="193" y="8"/>
                        <a:pt x="193" y="7"/>
                      </a:cubicBezTo>
                      <a:cubicBezTo>
                        <a:pt x="192" y="7"/>
                        <a:pt x="190" y="8"/>
                        <a:pt x="190" y="10"/>
                      </a:cubicBezTo>
                      <a:cubicBezTo>
                        <a:pt x="189" y="10"/>
                        <a:pt x="188" y="13"/>
                        <a:pt x="186" y="14"/>
                      </a:cubicBezTo>
                      <a:cubicBezTo>
                        <a:pt x="185" y="15"/>
                        <a:pt x="185" y="16"/>
                        <a:pt x="184" y="16"/>
                      </a:cubicBezTo>
                      <a:cubicBezTo>
                        <a:pt x="184" y="17"/>
                        <a:pt x="182" y="18"/>
                        <a:pt x="181" y="18"/>
                      </a:cubicBezTo>
                      <a:cubicBezTo>
                        <a:pt x="180" y="18"/>
                        <a:pt x="177" y="18"/>
                        <a:pt x="177" y="18"/>
                      </a:cubicBezTo>
                      <a:cubicBezTo>
                        <a:pt x="175" y="19"/>
                        <a:pt x="173" y="20"/>
                        <a:pt x="172" y="21"/>
                      </a:cubicBezTo>
                      <a:cubicBezTo>
                        <a:pt x="171" y="22"/>
                        <a:pt x="169" y="24"/>
                        <a:pt x="169" y="24"/>
                      </a:cubicBezTo>
                      <a:cubicBezTo>
                        <a:pt x="168" y="24"/>
                        <a:pt x="166" y="25"/>
                        <a:pt x="164" y="24"/>
                      </a:cubicBezTo>
                      <a:cubicBezTo>
                        <a:pt x="162" y="24"/>
                        <a:pt x="161" y="24"/>
                        <a:pt x="159" y="23"/>
                      </a:cubicBezTo>
                      <a:cubicBezTo>
                        <a:pt x="158" y="23"/>
                        <a:pt x="155" y="22"/>
                        <a:pt x="154" y="22"/>
                      </a:cubicBezTo>
                      <a:cubicBezTo>
                        <a:pt x="153" y="22"/>
                        <a:pt x="151" y="23"/>
                        <a:pt x="148" y="23"/>
                      </a:cubicBezTo>
                      <a:cubicBezTo>
                        <a:pt x="146" y="24"/>
                        <a:pt x="144" y="25"/>
                        <a:pt x="144" y="26"/>
                      </a:cubicBezTo>
                      <a:cubicBezTo>
                        <a:pt x="143" y="27"/>
                        <a:pt x="143" y="29"/>
                        <a:pt x="142" y="30"/>
                      </a:cubicBezTo>
                      <a:cubicBezTo>
                        <a:pt x="142" y="32"/>
                        <a:pt x="141" y="34"/>
                        <a:pt x="140" y="36"/>
                      </a:cubicBezTo>
                      <a:cubicBezTo>
                        <a:pt x="139" y="37"/>
                        <a:pt x="138" y="40"/>
                        <a:pt x="136" y="41"/>
                      </a:cubicBezTo>
                      <a:cubicBezTo>
                        <a:pt x="134" y="43"/>
                        <a:pt x="131" y="45"/>
                        <a:pt x="130" y="45"/>
                      </a:cubicBezTo>
                      <a:cubicBezTo>
                        <a:pt x="129" y="46"/>
                        <a:pt x="126" y="45"/>
                        <a:pt x="124" y="44"/>
                      </a:cubicBezTo>
                      <a:cubicBezTo>
                        <a:pt x="122" y="43"/>
                        <a:pt x="121" y="42"/>
                        <a:pt x="121" y="42"/>
                      </a:cubicBezTo>
                      <a:cubicBezTo>
                        <a:pt x="121" y="42"/>
                        <a:pt x="121" y="41"/>
                        <a:pt x="119" y="40"/>
                      </a:cubicBezTo>
                      <a:cubicBezTo>
                        <a:pt x="118" y="39"/>
                        <a:pt x="115" y="38"/>
                        <a:pt x="114" y="38"/>
                      </a:cubicBezTo>
                      <a:cubicBezTo>
                        <a:pt x="113" y="39"/>
                        <a:pt x="112" y="38"/>
                        <a:pt x="111" y="37"/>
                      </a:cubicBezTo>
                      <a:cubicBezTo>
                        <a:pt x="110" y="36"/>
                        <a:pt x="108" y="36"/>
                        <a:pt x="107" y="36"/>
                      </a:cubicBezTo>
                      <a:cubicBezTo>
                        <a:pt x="106" y="36"/>
                        <a:pt x="104" y="36"/>
                        <a:pt x="102" y="35"/>
                      </a:cubicBezTo>
                      <a:cubicBezTo>
                        <a:pt x="99" y="34"/>
                        <a:pt x="96" y="34"/>
                        <a:pt x="96" y="35"/>
                      </a:cubicBezTo>
                      <a:cubicBezTo>
                        <a:pt x="94" y="36"/>
                        <a:pt x="93" y="36"/>
                        <a:pt x="93" y="38"/>
                      </a:cubicBezTo>
                      <a:cubicBezTo>
                        <a:pt x="93" y="39"/>
                        <a:pt x="92" y="41"/>
                        <a:pt x="91" y="42"/>
                      </a:cubicBezTo>
                      <a:cubicBezTo>
                        <a:pt x="90" y="43"/>
                        <a:pt x="88" y="43"/>
                        <a:pt x="87" y="43"/>
                      </a:cubicBezTo>
                      <a:cubicBezTo>
                        <a:pt x="84" y="43"/>
                        <a:pt x="82" y="44"/>
                        <a:pt x="82" y="45"/>
                      </a:cubicBezTo>
                      <a:cubicBezTo>
                        <a:pt x="81" y="46"/>
                        <a:pt x="81" y="49"/>
                        <a:pt x="81" y="50"/>
                      </a:cubicBezTo>
                      <a:cubicBezTo>
                        <a:pt x="82" y="52"/>
                        <a:pt x="82" y="55"/>
                        <a:pt x="82" y="55"/>
                      </a:cubicBezTo>
                      <a:cubicBezTo>
                        <a:pt x="82" y="56"/>
                        <a:pt x="81" y="58"/>
                        <a:pt x="81" y="60"/>
                      </a:cubicBezTo>
                      <a:cubicBezTo>
                        <a:pt x="81" y="61"/>
                        <a:pt x="80" y="63"/>
                        <a:pt x="78" y="64"/>
                      </a:cubicBezTo>
                      <a:cubicBezTo>
                        <a:pt x="77" y="65"/>
                        <a:pt x="74" y="66"/>
                        <a:pt x="73" y="67"/>
                      </a:cubicBezTo>
                      <a:cubicBezTo>
                        <a:pt x="71" y="68"/>
                        <a:pt x="69" y="69"/>
                        <a:pt x="69" y="69"/>
                      </a:cubicBezTo>
                      <a:cubicBezTo>
                        <a:pt x="69" y="69"/>
                        <a:pt x="70" y="70"/>
                        <a:pt x="71" y="71"/>
                      </a:cubicBezTo>
                      <a:cubicBezTo>
                        <a:pt x="72" y="72"/>
                        <a:pt x="73" y="73"/>
                        <a:pt x="74" y="73"/>
                      </a:cubicBezTo>
                      <a:cubicBezTo>
                        <a:pt x="74" y="72"/>
                        <a:pt x="76" y="72"/>
                        <a:pt x="77" y="72"/>
                      </a:cubicBezTo>
                      <a:cubicBezTo>
                        <a:pt x="79" y="72"/>
                        <a:pt x="82" y="72"/>
                        <a:pt x="83" y="72"/>
                      </a:cubicBezTo>
                      <a:cubicBezTo>
                        <a:pt x="85" y="73"/>
                        <a:pt x="87" y="74"/>
                        <a:pt x="88" y="75"/>
                      </a:cubicBezTo>
                      <a:cubicBezTo>
                        <a:pt x="89" y="76"/>
                        <a:pt x="89" y="77"/>
                        <a:pt x="88" y="79"/>
                      </a:cubicBezTo>
                      <a:cubicBezTo>
                        <a:pt x="87" y="80"/>
                        <a:pt x="85" y="82"/>
                        <a:pt x="84" y="82"/>
                      </a:cubicBezTo>
                      <a:cubicBezTo>
                        <a:pt x="83" y="84"/>
                        <a:pt x="82" y="85"/>
                        <a:pt x="82" y="85"/>
                      </a:cubicBezTo>
                      <a:cubicBezTo>
                        <a:pt x="82" y="85"/>
                        <a:pt x="81" y="84"/>
                        <a:pt x="79" y="84"/>
                      </a:cubicBezTo>
                      <a:cubicBezTo>
                        <a:pt x="77" y="84"/>
                        <a:pt x="76" y="85"/>
                        <a:pt x="75" y="86"/>
                      </a:cubicBezTo>
                      <a:cubicBezTo>
                        <a:pt x="73" y="87"/>
                        <a:pt x="72" y="89"/>
                        <a:pt x="71" y="90"/>
                      </a:cubicBezTo>
                      <a:cubicBezTo>
                        <a:pt x="71" y="91"/>
                        <a:pt x="69" y="93"/>
                        <a:pt x="68" y="93"/>
                      </a:cubicBezTo>
                      <a:cubicBezTo>
                        <a:pt x="67" y="94"/>
                        <a:pt x="65" y="93"/>
                        <a:pt x="63" y="93"/>
                      </a:cubicBezTo>
                      <a:cubicBezTo>
                        <a:pt x="62" y="92"/>
                        <a:pt x="59" y="92"/>
                        <a:pt x="56" y="92"/>
                      </a:cubicBezTo>
                      <a:cubicBezTo>
                        <a:pt x="54" y="92"/>
                        <a:pt x="50" y="92"/>
                        <a:pt x="48" y="91"/>
                      </a:cubicBezTo>
                      <a:cubicBezTo>
                        <a:pt x="46" y="91"/>
                        <a:pt x="43" y="92"/>
                        <a:pt x="41" y="93"/>
                      </a:cubicBezTo>
                      <a:cubicBezTo>
                        <a:pt x="39" y="95"/>
                        <a:pt x="36" y="97"/>
                        <a:pt x="36" y="99"/>
                      </a:cubicBezTo>
                      <a:cubicBezTo>
                        <a:pt x="36" y="101"/>
                        <a:pt x="35" y="102"/>
                        <a:pt x="33" y="102"/>
                      </a:cubicBezTo>
                      <a:cubicBezTo>
                        <a:pt x="32" y="102"/>
                        <a:pt x="29" y="102"/>
                        <a:pt x="28" y="102"/>
                      </a:cubicBezTo>
                      <a:cubicBezTo>
                        <a:pt x="28" y="102"/>
                        <a:pt x="25" y="102"/>
                        <a:pt x="23" y="102"/>
                      </a:cubicBezTo>
                      <a:cubicBezTo>
                        <a:pt x="21" y="102"/>
                        <a:pt x="19" y="100"/>
                        <a:pt x="19" y="99"/>
                      </a:cubicBezTo>
                      <a:cubicBezTo>
                        <a:pt x="18" y="98"/>
                        <a:pt x="16" y="98"/>
                        <a:pt x="14" y="99"/>
                      </a:cubicBezTo>
                      <a:cubicBezTo>
                        <a:pt x="13" y="99"/>
                        <a:pt x="11" y="99"/>
                        <a:pt x="11" y="99"/>
                      </a:cubicBezTo>
                      <a:cubicBezTo>
                        <a:pt x="11" y="99"/>
                        <a:pt x="11" y="100"/>
                        <a:pt x="10" y="101"/>
                      </a:cubicBezTo>
                      <a:cubicBezTo>
                        <a:pt x="9" y="103"/>
                        <a:pt x="6" y="104"/>
                        <a:pt x="5" y="104"/>
                      </a:cubicBezTo>
                      <a:cubicBezTo>
                        <a:pt x="3" y="104"/>
                        <a:pt x="2" y="105"/>
                        <a:pt x="1" y="105"/>
                      </a:cubicBezTo>
                      <a:cubicBezTo>
                        <a:pt x="0" y="105"/>
                        <a:pt x="0" y="106"/>
                        <a:pt x="1" y="107"/>
                      </a:cubicBezTo>
                      <a:cubicBezTo>
                        <a:pt x="1" y="109"/>
                        <a:pt x="3" y="111"/>
                        <a:pt x="4" y="111"/>
                      </a:cubicBezTo>
                      <a:cubicBezTo>
                        <a:pt x="5" y="111"/>
                        <a:pt x="7" y="112"/>
                        <a:pt x="9" y="113"/>
                      </a:cubicBezTo>
                      <a:cubicBezTo>
                        <a:pt x="10" y="113"/>
                        <a:pt x="12" y="115"/>
                        <a:pt x="13" y="115"/>
                      </a:cubicBezTo>
                      <a:cubicBezTo>
                        <a:pt x="14" y="115"/>
                        <a:pt x="16" y="117"/>
                        <a:pt x="16" y="119"/>
                      </a:cubicBezTo>
                      <a:cubicBezTo>
                        <a:pt x="16" y="120"/>
                        <a:pt x="15" y="122"/>
                        <a:pt x="14" y="123"/>
                      </a:cubicBezTo>
                      <a:cubicBezTo>
                        <a:pt x="13" y="124"/>
                        <a:pt x="13" y="125"/>
                        <a:pt x="14" y="126"/>
                      </a:cubicBezTo>
                      <a:cubicBezTo>
                        <a:pt x="15" y="126"/>
                        <a:pt x="18" y="126"/>
                        <a:pt x="21" y="125"/>
                      </a:cubicBezTo>
                      <a:cubicBezTo>
                        <a:pt x="22" y="125"/>
                        <a:pt x="25" y="125"/>
                        <a:pt x="26" y="125"/>
                      </a:cubicBezTo>
                      <a:cubicBezTo>
                        <a:pt x="27" y="125"/>
                        <a:pt x="28" y="126"/>
                        <a:pt x="28" y="127"/>
                      </a:cubicBezTo>
                      <a:cubicBezTo>
                        <a:pt x="28" y="128"/>
                        <a:pt x="28" y="130"/>
                        <a:pt x="28" y="131"/>
                      </a:cubicBezTo>
                      <a:cubicBezTo>
                        <a:pt x="28" y="132"/>
                        <a:pt x="29" y="134"/>
                        <a:pt x="29" y="135"/>
                      </a:cubicBezTo>
                      <a:cubicBezTo>
                        <a:pt x="29" y="135"/>
                        <a:pt x="28" y="136"/>
                        <a:pt x="27" y="136"/>
                      </a:cubicBezTo>
                      <a:cubicBezTo>
                        <a:pt x="27" y="136"/>
                        <a:pt x="26" y="138"/>
                        <a:pt x="26" y="140"/>
                      </a:cubicBezTo>
                      <a:cubicBezTo>
                        <a:pt x="26" y="141"/>
                        <a:pt x="27" y="143"/>
                        <a:pt x="28" y="144"/>
                      </a:cubicBezTo>
                      <a:cubicBezTo>
                        <a:pt x="30" y="145"/>
                        <a:pt x="32" y="145"/>
                        <a:pt x="34" y="146"/>
                      </a:cubicBezTo>
                      <a:cubicBezTo>
                        <a:pt x="36" y="147"/>
                        <a:pt x="38" y="149"/>
                        <a:pt x="39" y="150"/>
                      </a:cubicBezTo>
                      <a:cubicBezTo>
                        <a:pt x="39" y="152"/>
                        <a:pt x="38" y="154"/>
                        <a:pt x="37" y="155"/>
                      </a:cubicBezTo>
                      <a:cubicBezTo>
                        <a:pt x="36" y="156"/>
                        <a:pt x="35" y="157"/>
                        <a:pt x="34" y="159"/>
                      </a:cubicBezTo>
                      <a:cubicBezTo>
                        <a:pt x="33" y="160"/>
                        <a:pt x="33" y="162"/>
                        <a:pt x="33" y="163"/>
                      </a:cubicBezTo>
                      <a:cubicBezTo>
                        <a:pt x="32" y="164"/>
                        <a:pt x="32" y="167"/>
                        <a:pt x="32" y="168"/>
                      </a:cubicBezTo>
                      <a:cubicBezTo>
                        <a:pt x="32" y="168"/>
                        <a:pt x="33" y="171"/>
                        <a:pt x="33" y="173"/>
                      </a:cubicBezTo>
                      <a:cubicBezTo>
                        <a:pt x="34" y="175"/>
                        <a:pt x="35" y="178"/>
                        <a:pt x="36" y="178"/>
                      </a:cubicBezTo>
                      <a:cubicBezTo>
                        <a:pt x="37" y="180"/>
                        <a:pt x="39" y="181"/>
                        <a:pt x="40" y="182"/>
                      </a:cubicBezTo>
                      <a:cubicBezTo>
                        <a:pt x="41" y="182"/>
                        <a:pt x="43" y="182"/>
                        <a:pt x="44" y="181"/>
                      </a:cubicBezTo>
                      <a:cubicBezTo>
                        <a:pt x="46" y="180"/>
                        <a:pt x="48" y="178"/>
                        <a:pt x="49" y="178"/>
                      </a:cubicBezTo>
                      <a:cubicBezTo>
                        <a:pt x="51" y="178"/>
                        <a:pt x="52" y="177"/>
                        <a:pt x="54" y="178"/>
                      </a:cubicBezTo>
                      <a:cubicBezTo>
                        <a:pt x="55" y="178"/>
                        <a:pt x="57" y="179"/>
                        <a:pt x="57" y="180"/>
                      </a:cubicBezTo>
                      <a:cubicBezTo>
                        <a:pt x="57" y="181"/>
                        <a:pt x="58" y="183"/>
                        <a:pt x="59" y="184"/>
                      </a:cubicBezTo>
                      <a:cubicBezTo>
                        <a:pt x="59" y="184"/>
                        <a:pt x="59" y="186"/>
                        <a:pt x="58" y="188"/>
                      </a:cubicBezTo>
                      <a:cubicBezTo>
                        <a:pt x="57" y="190"/>
                        <a:pt x="56" y="191"/>
                        <a:pt x="57" y="193"/>
                      </a:cubicBezTo>
                      <a:cubicBezTo>
                        <a:pt x="57" y="194"/>
                        <a:pt x="58" y="196"/>
                        <a:pt x="58" y="196"/>
                      </a:cubicBezTo>
                      <a:cubicBezTo>
                        <a:pt x="58" y="198"/>
                        <a:pt x="57" y="200"/>
                        <a:pt x="57" y="201"/>
                      </a:cubicBezTo>
                      <a:cubicBezTo>
                        <a:pt x="57" y="202"/>
                        <a:pt x="56" y="204"/>
                        <a:pt x="56" y="206"/>
                      </a:cubicBezTo>
                      <a:cubicBezTo>
                        <a:pt x="56" y="208"/>
                        <a:pt x="56" y="210"/>
                        <a:pt x="55" y="212"/>
                      </a:cubicBezTo>
                      <a:cubicBezTo>
                        <a:pt x="55" y="213"/>
                        <a:pt x="55" y="216"/>
                        <a:pt x="55" y="217"/>
                      </a:cubicBezTo>
                      <a:cubicBezTo>
                        <a:pt x="55" y="218"/>
                        <a:pt x="56" y="219"/>
                        <a:pt x="56" y="219"/>
                      </a:cubicBezTo>
                      <a:cubicBezTo>
                        <a:pt x="57" y="219"/>
                        <a:pt x="60" y="220"/>
                        <a:pt x="61" y="220"/>
                      </a:cubicBezTo>
                      <a:cubicBezTo>
                        <a:pt x="63" y="221"/>
                        <a:pt x="64" y="222"/>
                        <a:pt x="64" y="223"/>
                      </a:cubicBezTo>
                      <a:cubicBezTo>
                        <a:pt x="64" y="223"/>
                        <a:pt x="64" y="225"/>
                        <a:pt x="64" y="228"/>
                      </a:cubicBezTo>
                      <a:cubicBezTo>
                        <a:pt x="63" y="229"/>
                        <a:pt x="61" y="233"/>
                        <a:pt x="60" y="235"/>
                      </a:cubicBezTo>
                      <a:cubicBezTo>
                        <a:pt x="59" y="239"/>
                        <a:pt x="58" y="242"/>
                        <a:pt x="57" y="244"/>
                      </a:cubicBezTo>
                      <a:cubicBezTo>
                        <a:pt x="56" y="245"/>
                        <a:pt x="55" y="247"/>
                        <a:pt x="54" y="248"/>
                      </a:cubicBezTo>
                      <a:cubicBezTo>
                        <a:pt x="53" y="249"/>
                        <a:pt x="53" y="250"/>
                        <a:pt x="53" y="252"/>
                      </a:cubicBezTo>
                      <a:cubicBezTo>
                        <a:pt x="53" y="252"/>
                        <a:pt x="53" y="254"/>
                        <a:pt x="53" y="256"/>
                      </a:cubicBezTo>
                      <a:cubicBezTo>
                        <a:pt x="53" y="257"/>
                        <a:pt x="52" y="258"/>
                        <a:pt x="52" y="259"/>
                      </a:cubicBezTo>
                      <a:cubicBezTo>
                        <a:pt x="51" y="260"/>
                        <a:pt x="52" y="263"/>
                        <a:pt x="52" y="264"/>
                      </a:cubicBezTo>
                      <a:cubicBezTo>
                        <a:pt x="52" y="266"/>
                        <a:pt x="52" y="268"/>
                        <a:pt x="52" y="269"/>
                      </a:cubicBezTo>
                      <a:cubicBezTo>
                        <a:pt x="51" y="269"/>
                        <a:pt x="51" y="271"/>
                        <a:pt x="52" y="272"/>
                      </a:cubicBezTo>
                      <a:cubicBezTo>
                        <a:pt x="52" y="274"/>
                        <a:pt x="53" y="275"/>
                        <a:pt x="54" y="276"/>
                      </a:cubicBezTo>
                      <a:cubicBezTo>
                        <a:pt x="56" y="277"/>
                        <a:pt x="56" y="279"/>
                        <a:pt x="56" y="279"/>
                      </a:cubicBezTo>
                      <a:cubicBezTo>
                        <a:pt x="56" y="280"/>
                        <a:pt x="55" y="281"/>
                        <a:pt x="54" y="281"/>
                      </a:cubicBezTo>
                      <a:cubicBezTo>
                        <a:pt x="53" y="281"/>
                        <a:pt x="53" y="282"/>
                        <a:pt x="53" y="284"/>
                      </a:cubicBezTo>
                      <a:cubicBezTo>
                        <a:pt x="53" y="285"/>
                        <a:pt x="52" y="287"/>
                        <a:pt x="50" y="289"/>
                      </a:cubicBezTo>
                      <a:cubicBezTo>
                        <a:pt x="48" y="291"/>
                        <a:pt x="46" y="293"/>
                        <a:pt x="46" y="294"/>
                      </a:cubicBezTo>
                      <a:cubicBezTo>
                        <a:pt x="45" y="296"/>
                        <a:pt x="44" y="297"/>
                        <a:pt x="44" y="297"/>
                      </a:cubicBezTo>
                      <a:cubicBezTo>
                        <a:pt x="46" y="298"/>
                        <a:pt x="47" y="298"/>
                        <a:pt x="47" y="300"/>
                      </a:cubicBezTo>
                      <a:cubicBezTo>
                        <a:pt x="50" y="302"/>
                        <a:pt x="54" y="304"/>
                        <a:pt x="56" y="305"/>
                      </a:cubicBezTo>
                      <a:cubicBezTo>
                        <a:pt x="58" y="306"/>
                        <a:pt x="63" y="306"/>
                        <a:pt x="65" y="306"/>
                      </a:cubicBezTo>
                      <a:cubicBezTo>
                        <a:pt x="68" y="306"/>
                        <a:pt x="71" y="306"/>
                        <a:pt x="72" y="304"/>
                      </a:cubicBezTo>
                      <a:cubicBezTo>
                        <a:pt x="73" y="304"/>
                        <a:pt x="75" y="303"/>
                        <a:pt x="77" y="303"/>
                      </a:cubicBezTo>
                      <a:cubicBezTo>
                        <a:pt x="79" y="302"/>
                        <a:pt x="81" y="301"/>
                        <a:pt x="83" y="300"/>
                      </a:cubicBezTo>
                      <a:cubicBezTo>
                        <a:pt x="84" y="299"/>
                        <a:pt x="87" y="297"/>
                        <a:pt x="89" y="296"/>
                      </a:cubicBezTo>
                      <a:cubicBezTo>
                        <a:pt x="92" y="294"/>
                        <a:pt x="96" y="292"/>
                        <a:pt x="96" y="291"/>
                      </a:cubicBezTo>
                      <a:cubicBezTo>
                        <a:pt x="98" y="290"/>
                        <a:pt x="101" y="289"/>
                        <a:pt x="103" y="287"/>
                      </a:cubicBezTo>
                      <a:cubicBezTo>
                        <a:pt x="104" y="285"/>
                        <a:pt x="105" y="282"/>
                        <a:pt x="105" y="280"/>
                      </a:cubicBezTo>
                      <a:cubicBezTo>
                        <a:pt x="105" y="278"/>
                        <a:pt x="105" y="276"/>
                        <a:pt x="104" y="275"/>
                      </a:cubicBezTo>
                      <a:cubicBezTo>
                        <a:pt x="103" y="275"/>
                        <a:pt x="104" y="272"/>
                        <a:pt x="106" y="271"/>
                      </a:cubicBezTo>
                      <a:cubicBezTo>
                        <a:pt x="108" y="269"/>
                        <a:pt x="109" y="266"/>
                        <a:pt x="108" y="266"/>
                      </a:cubicBezTo>
                      <a:cubicBezTo>
                        <a:pt x="108" y="265"/>
                        <a:pt x="108" y="263"/>
                        <a:pt x="109" y="261"/>
                      </a:cubicBezTo>
                      <a:cubicBezTo>
                        <a:pt x="110" y="259"/>
                        <a:pt x="112" y="256"/>
                        <a:pt x="114" y="254"/>
                      </a:cubicBezTo>
                      <a:cubicBezTo>
                        <a:pt x="116" y="253"/>
                        <a:pt x="118" y="251"/>
                        <a:pt x="121" y="250"/>
                      </a:cubicBezTo>
                      <a:cubicBezTo>
                        <a:pt x="124" y="249"/>
                        <a:pt x="127" y="248"/>
                        <a:pt x="130" y="248"/>
                      </a:cubicBezTo>
                      <a:cubicBezTo>
                        <a:pt x="132" y="247"/>
                        <a:pt x="134" y="246"/>
                        <a:pt x="136" y="245"/>
                      </a:cubicBezTo>
                      <a:cubicBezTo>
                        <a:pt x="137" y="244"/>
                        <a:pt x="141" y="244"/>
                        <a:pt x="143" y="243"/>
                      </a:cubicBezTo>
                      <a:cubicBezTo>
                        <a:pt x="146" y="242"/>
                        <a:pt x="150" y="241"/>
                        <a:pt x="153" y="240"/>
                      </a:cubicBezTo>
                      <a:cubicBezTo>
                        <a:pt x="156" y="240"/>
                        <a:pt x="159" y="240"/>
                        <a:pt x="162" y="240"/>
                      </a:cubicBezTo>
                      <a:cubicBezTo>
                        <a:pt x="164" y="240"/>
                        <a:pt x="167" y="239"/>
                        <a:pt x="169" y="240"/>
                      </a:cubicBezTo>
                      <a:cubicBezTo>
                        <a:pt x="171" y="240"/>
                        <a:pt x="174" y="241"/>
                        <a:pt x="174" y="242"/>
                      </a:cubicBezTo>
                      <a:cubicBezTo>
                        <a:pt x="176" y="242"/>
                        <a:pt x="178" y="243"/>
                        <a:pt x="180" y="244"/>
                      </a:cubicBezTo>
                      <a:cubicBezTo>
                        <a:pt x="181" y="245"/>
                        <a:pt x="182" y="246"/>
                        <a:pt x="183" y="246"/>
                      </a:cubicBezTo>
                      <a:cubicBezTo>
                        <a:pt x="183" y="246"/>
                        <a:pt x="183" y="245"/>
                        <a:pt x="183" y="244"/>
                      </a:cubicBezTo>
                      <a:cubicBezTo>
                        <a:pt x="183" y="243"/>
                        <a:pt x="182" y="242"/>
                        <a:pt x="182" y="241"/>
                      </a:cubicBezTo>
                      <a:cubicBezTo>
                        <a:pt x="181" y="239"/>
                        <a:pt x="179" y="238"/>
                        <a:pt x="178" y="237"/>
                      </a:cubicBezTo>
                      <a:cubicBezTo>
                        <a:pt x="177" y="236"/>
                        <a:pt x="175" y="236"/>
                        <a:pt x="173" y="236"/>
                      </a:cubicBezTo>
                      <a:cubicBezTo>
                        <a:pt x="172" y="236"/>
                        <a:pt x="169" y="236"/>
                        <a:pt x="167" y="236"/>
                      </a:cubicBezTo>
                      <a:cubicBezTo>
                        <a:pt x="165" y="236"/>
                        <a:pt x="163" y="235"/>
                        <a:pt x="161" y="235"/>
                      </a:cubicBezTo>
                      <a:cubicBezTo>
                        <a:pt x="159" y="234"/>
                        <a:pt x="156" y="232"/>
                        <a:pt x="156" y="232"/>
                      </a:cubicBezTo>
                      <a:cubicBezTo>
                        <a:pt x="154" y="231"/>
                        <a:pt x="153" y="229"/>
                        <a:pt x="153" y="228"/>
                      </a:cubicBezTo>
                      <a:cubicBezTo>
                        <a:pt x="153" y="226"/>
                        <a:pt x="154" y="224"/>
                        <a:pt x="155" y="222"/>
                      </a:cubicBezTo>
                      <a:cubicBezTo>
                        <a:pt x="155" y="220"/>
                        <a:pt x="156" y="218"/>
                        <a:pt x="157" y="217"/>
                      </a:cubicBezTo>
                      <a:cubicBezTo>
                        <a:pt x="157" y="215"/>
                        <a:pt x="159" y="213"/>
                        <a:pt x="161" y="212"/>
                      </a:cubicBezTo>
                      <a:cubicBezTo>
                        <a:pt x="163" y="210"/>
                        <a:pt x="164" y="207"/>
                        <a:pt x="165" y="206"/>
                      </a:cubicBezTo>
                      <a:cubicBezTo>
                        <a:pt x="167" y="204"/>
                        <a:pt x="169" y="202"/>
                        <a:pt x="170" y="200"/>
                      </a:cubicBezTo>
                      <a:cubicBezTo>
                        <a:pt x="170" y="200"/>
                        <a:pt x="171" y="197"/>
                        <a:pt x="172" y="195"/>
                      </a:cubicBezTo>
                      <a:cubicBezTo>
                        <a:pt x="173" y="194"/>
                        <a:pt x="173" y="192"/>
                        <a:pt x="173" y="190"/>
                      </a:cubicBezTo>
                      <a:cubicBezTo>
                        <a:pt x="173" y="189"/>
                        <a:pt x="174" y="188"/>
                        <a:pt x="174" y="187"/>
                      </a:cubicBezTo>
                      <a:cubicBezTo>
                        <a:pt x="175" y="186"/>
                        <a:pt x="176" y="184"/>
                        <a:pt x="177" y="183"/>
                      </a:cubicBezTo>
                      <a:cubicBezTo>
                        <a:pt x="176" y="182"/>
                        <a:pt x="178" y="180"/>
                        <a:pt x="180" y="180"/>
                      </a:cubicBezTo>
                      <a:cubicBezTo>
                        <a:pt x="181" y="179"/>
                        <a:pt x="183" y="179"/>
                        <a:pt x="184" y="179"/>
                      </a:cubicBezTo>
                      <a:cubicBezTo>
                        <a:pt x="185" y="179"/>
                        <a:pt x="186" y="179"/>
                        <a:pt x="187" y="178"/>
                      </a:cubicBezTo>
                      <a:cubicBezTo>
                        <a:pt x="188" y="177"/>
                        <a:pt x="188" y="177"/>
                        <a:pt x="188" y="177"/>
                      </a:cubicBezTo>
                      <a:cubicBezTo>
                        <a:pt x="188" y="177"/>
                        <a:pt x="189" y="178"/>
                        <a:pt x="191" y="179"/>
                      </a:cubicBezTo>
                      <a:cubicBezTo>
                        <a:pt x="192" y="180"/>
                        <a:pt x="193" y="180"/>
                        <a:pt x="194" y="181"/>
                      </a:cubicBezTo>
                      <a:cubicBezTo>
                        <a:pt x="195" y="182"/>
                        <a:pt x="197" y="182"/>
                        <a:pt x="198" y="182"/>
                      </a:cubicBezTo>
                      <a:cubicBezTo>
                        <a:pt x="199" y="182"/>
                        <a:pt x="199" y="181"/>
                        <a:pt x="198" y="180"/>
                      </a:cubicBezTo>
                      <a:cubicBezTo>
                        <a:pt x="197" y="179"/>
                        <a:pt x="197" y="179"/>
                        <a:pt x="198" y="179"/>
                      </a:cubicBezTo>
                      <a:cubicBezTo>
                        <a:pt x="199" y="179"/>
                        <a:pt x="201" y="179"/>
                        <a:pt x="201" y="178"/>
                      </a:cubicBezTo>
                      <a:cubicBezTo>
                        <a:pt x="201" y="179"/>
                        <a:pt x="203" y="179"/>
                        <a:pt x="203" y="180"/>
                      </a:cubicBezTo>
                      <a:cubicBezTo>
                        <a:pt x="204" y="181"/>
                        <a:pt x="205" y="181"/>
                        <a:pt x="205" y="181"/>
                      </a:cubicBezTo>
                      <a:cubicBezTo>
                        <a:pt x="206" y="181"/>
                        <a:pt x="207" y="181"/>
                        <a:pt x="208" y="180"/>
                      </a:cubicBezTo>
                      <a:cubicBezTo>
                        <a:pt x="208" y="179"/>
                        <a:pt x="209" y="177"/>
                        <a:pt x="209" y="175"/>
                      </a:cubicBezTo>
                      <a:cubicBezTo>
                        <a:pt x="209" y="173"/>
                        <a:pt x="209" y="171"/>
                        <a:pt x="209" y="169"/>
                      </a:cubicBezTo>
                      <a:cubicBezTo>
                        <a:pt x="209" y="168"/>
                        <a:pt x="208" y="166"/>
                        <a:pt x="208" y="164"/>
                      </a:cubicBezTo>
                      <a:cubicBezTo>
                        <a:pt x="208" y="163"/>
                        <a:pt x="208" y="161"/>
                        <a:pt x="207" y="159"/>
                      </a:cubicBezTo>
                      <a:cubicBezTo>
                        <a:pt x="207" y="158"/>
                        <a:pt x="207" y="155"/>
                        <a:pt x="208" y="154"/>
                      </a:cubicBezTo>
                      <a:cubicBezTo>
                        <a:pt x="208" y="153"/>
                        <a:pt x="208" y="151"/>
                        <a:pt x="208" y="151"/>
                      </a:cubicBezTo>
                      <a:cubicBezTo>
                        <a:pt x="208" y="145"/>
                        <a:pt x="208" y="145"/>
                        <a:pt x="208" y="145"/>
                      </a:cubicBezTo>
                      <a:cubicBezTo>
                        <a:pt x="208" y="144"/>
                        <a:pt x="208" y="144"/>
                        <a:pt x="208" y="144"/>
                      </a:cubicBezTo>
                      <a:cubicBezTo>
                        <a:pt x="205" y="144"/>
                        <a:pt x="205" y="144"/>
                        <a:pt x="205" y="144"/>
                      </a:cubicBezTo>
                      <a:cubicBezTo>
                        <a:pt x="205" y="140"/>
                        <a:pt x="205" y="140"/>
                        <a:pt x="205" y="140"/>
                      </a:cubicBezTo>
                      <a:cubicBezTo>
                        <a:pt x="206" y="139"/>
                        <a:pt x="206" y="139"/>
                        <a:pt x="206" y="139"/>
                      </a:cubicBezTo>
                      <a:cubicBezTo>
                        <a:pt x="209" y="138"/>
                        <a:pt x="209" y="138"/>
                        <a:pt x="209" y="138"/>
                      </a:cubicBezTo>
                      <a:cubicBezTo>
                        <a:pt x="209" y="137"/>
                        <a:pt x="209" y="135"/>
                        <a:pt x="209" y="134"/>
                      </a:cubicBezTo>
                      <a:cubicBezTo>
                        <a:pt x="209" y="133"/>
                        <a:pt x="209" y="133"/>
                        <a:pt x="209" y="133"/>
                      </a:cubicBezTo>
                      <a:cubicBezTo>
                        <a:pt x="209" y="133"/>
                        <a:pt x="209" y="132"/>
                        <a:pt x="209" y="130"/>
                      </a:cubicBezTo>
                      <a:cubicBezTo>
                        <a:pt x="209" y="128"/>
                        <a:pt x="208" y="127"/>
                        <a:pt x="208" y="126"/>
                      </a:cubicBezTo>
                      <a:cubicBezTo>
                        <a:pt x="208" y="125"/>
                        <a:pt x="207" y="123"/>
                        <a:pt x="207" y="122"/>
                      </a:cubicBezTo>
                      <a:cubicBezTo>
                        <a:pt x="206" y="120"/>
                        <a:pt x="206" y="118"/>
                        <a:pt x="206" y="118"/>
                      </a:cubicBezTo>
                      <a:cubicBezTo>
                        <a:pt x="206" y="118"/>
                        <a:pt x="206" y="117"/>
                        <a:pt x="205" y="116"/>
                      </a:cubicBezTo>
                      <a:cubicBezTo>
                        <a:pt x="205" y="115"/>
                        <a:pt x="204" y="112"/>
                        <a:pt x="203" y="112"/>
                      </a:cubicBezTo>
                      <a:cubicBezTo>
                        <a:pt x="203" y="111"/>
                        <a:pt x="203" y="108"/>
                        <a:pt x="203" y="107"/>
                      </a:cubicBezTo>
                      <a:cubicBezTo>
                        <a:pt x="204" y="105"/>
                        <a:pt x="204" y="102"/>
                        <a:pt x="205" y="101"/>
                      </a:cubicBezTo>
                      <a:cubicBezTo>
                        <a:pt x="206" y="99"/>
                        <a:pt x="207" y="95"/>
                        <a:pt x="207" y="94"/>
                      </a:cubicBezTo>
                      <a:cubicBezTo>
                        <a:pt x="207" y="93"/>
                        <a:pt x="207" y="93"/>
                        <a:pt x="208" y="92"/>
                      </a:cubicBezTo>
                      <a:cubicBezTo>
                        <a:pt x="206" y="89"/>
                        <a:pt x="206" y="89"/>
                        <a:pt x="206" y="89"/>
                      </a:cubicBezTo>
                      <a:cubicBezTo>
                        <a:pt x="204" y="86"/>
                        <a:pt x="204" y="86"/>
                        <a:pt x="204" y="86"/>
                      </a:cubicBezTo>
                      <a:cubicBezTo>
                        <a:pt x="200" y="87"/>
                        <a:pt x="200" y="87"/>
                        <a:pt x="200" y="87"/>
                      </a:cubicBezTo>
                      <a:cubicBezTo>
                        <a:pt x="205" y="90"/>
                        <a:pt x="205" y="90"/>
                        <a:pt x="205" y="90"/>
                      </a:cubicBezTo>
                      <a:cubicBezTo>
                        <a:pt x="204" y="92"/>
                        <a:pt x="204" y="92"/>
                        <a:pt x="204" y="92"/>
                      </a:cubicBezTo>
                      <a:cubicBezTo>
                        <a:pt x="201" y="92"/>
                        <a:pt x="201" y="92"/>
                        <a:pt x="201" y="92"/>
                      </a:cubicBezTo>
                      <a:cubicBezTo>
                        <a:pt x="197" y="89"/>
                        <a:pt x="197" y="89"/>
                        <a:pt x="197" y="89"/>
                      </a:cubicBezTo>
                      <a:cubicBezTo>
                        <a:pt x="197" y="86"/>
                        <a:pt x="197" y="86"/>
                        <a:pt x="197" y="86"/>
                      </a:cubicBezTo>
                      <a:cubicBezTo>
                        <a:pt x="198" y="82"/>
                        <a:pt x="198" y="82"/>
                        <a:pt x="198" y="82"/>
                      </a:cubicBezTo>
                      <a:cubicBezTo>
                        <a:pt x="200" y="81"/>
                        <a:pt x="200" y="81"/>
                        <a:pt x="200" y="81"/>
                      </a:cubicBezTo>
                      <a:cubicBezTo>
                        <a:pt x="207" y="82"/>
                        <a:pt x="207" y="82"/>
                        <a:pt x="207" y="82"/>
                      </a:cubicBezTo>
                      <a:cubicBezTo>
                        <a:pt x="213" y="80"/>
                        <a:pt x="213" y="80"/>
                        <a:pt x="213" y="80"/>
                      </a:cubicBezTo>
                      <a:cubicBezTo>
                        <a:pt x="214" y="78"/>
                        <a:pt x="215" y="76"/>
                        <a:pt x="216" y="75"/>
                      </a:cubicBezTo>
                      <a:cubicBezTo>
                        <a:pt x="216" y="74"/>
                        <a:pt x="218" y="71"/>
                        <a:pt x="219" y="70"/>
                      </a:cubicBezTo>
                      <a:cubicBezTo>
                        <a:pt x="221" y="69"/>
                        <a:pt x="223" y="66"/>
                        <a:pt x="223" y="65"/>
                      </a:cubicBezTo>
                      <a:cubicBezTo>
                        <a:pt x="224" y="63"/>
                        <a:pt x="225" y="60"/>
                        <a:pt x="226" y="59"/>
                      </a:cubicBezTo>
                      <a:cubicBezTo>
                        <a:pt x="227" y="59"/>
                        <a:pt x="228" y="57"/>
                        <a:pt x="229" y="54"/>
                      </a:cubicBezTo>
                      <a:cubicBezTo>
                        <a:pt x="229" y="53"/>
                        <a:pt x="230" y="50"/>
                        <a:pt x="230" y="49"/>
                      </a:cubicBezTo>
                      <a:cubicBezTo>
                        <a:pt x="231" y="47"/>
                        <a:pt x="232" y="46"/>
                        <a:pt x="232" y="44"/>
                      </a:cubicBezTo>
                      <a:cubicBezTo>
                        <a:pt x="232" y="43"/>
                        <a:pt x="233" y="41"/>
                        <a:pt x="233" y="40"/>
                      </a:cubicBezTo>
                      <a:cubicBezTo>
                        <a:pt x="233" y="38"/>
                        <a:pt x="234" y="35"/>
                        <a:pt x="234" y="32"/>
                      </a:cubicBezTo>
                      <a:cubicBezTo>
                        <a:pt x="234" y="30"/>
                        <a:pt x="234" y="26"/>
                        <a:pt x="234" y="25"/>
                      </a:cubicBezTo>
                      <a:cubicBezTo>
                        <a:pt x="235" y="24"/>
                        <a:pt x="235" y="21"/>
                        <a:pt x="236" y="18"/>
                      </a:cubicBezTo>
                      <a:cubicBezTo>
                        <a:pt x="237" y="16"/>
                        <a:pt x="238" y="13"/>
                        <a:pt x="238" y="11"/>
                      </a:cubicBezTo>
                      <a:cubicBezTo>
                        <a:pt x="239" y="9"/>
                        <a:pt x="238" y="6"/>
                        <a:pt x="236" y="4"/>
                      </a:cubicBezTo>
                      <a:cubicBezTo>
                        <a:pt x="235" y="3"/>
                        <a:pt x="233" y="1"/>
                        <a:pt x="232" y="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24" name="Freeform 18">
                  <a:extLst>
                    <a:ext uri="{FF2B5EF4-FFF2-40B4-BE49-F238E27FC236}">
                      <a16:creationId xmlns:a16="http://schemas.microsoft.com/office/drawing/2014/main" id="{DBB05778-DD36-C75F-361A-2C21DABCB518}"/>
                    </a:ext>
                  </a:extLst>
                </p:cNvPr>
                <p:cNvSpPr>
                  <a:spLocks/>
                </p:cNvSpPr>
                <p:nvPr/>
              </p:nvSpPr>
              <p:spPr bwMode="auto">
                <a:xfrm>
                  <a:off x="4454061" y="4379712"/>
                  <a:ext cx="40800" cy="28172"/>
                </a:xfrm>
                <a:custGeom>
                  <a:avLst/>
                  <a:gdLst/>
                  <a:ahLst/>
                  <a:cxnLst>
                    <a:cxn ang="0">
                      <a:pos x="3" y="1"/>
                    </a:cxn>
                    <a:cxn ang="0">
                      <a:pos x="1" y="2"/>
                    </a:cxn>
                    <a:cxn ang="0">
                      <a:pos x="0" y="6"/>
                    </a:cxn>
                    <a:cxn ang="0">
                      <a:pos x="0" y="9"/>
                    </a:cxn>
                    <a:cxn ang="0">
                      <a:pos x="4" y="12"/>
                    </a:cxn>
                    <a:cxn ang="0">
                      <a:pos x="7" y="12"/>
                    </a:cxn>
                    <a:cxn ang="0">
                      <a:pos x="8" y="9"/>
                    </a:cxn>
                    <a:cxn ang="0">
                      <a:pos x="4" y="7"/>
                    </a:cxn>
                    <a:cxn ang="0">
                      <a:pos x="7" y="6"/>
                    </a:cxn>
                    <a:cxn ang="0">
                      <a:pos x="9" y="9"/>
                    </a:cxn>
                    <a:cxn ang="0">
                      <a:pos x="11" y="12"/>
                    </a:cxn>
                    <a:cxn ang="0">
                      <a:pos x="13" y="7"/>
                    </a:cxn>
                    <a:cxn ang="0">
                      <a:pos x="17" y="0"/>
                    </a:cxn>
                    <a:cxn ang="0">
                      <a:pos x="10" y="2"/>
                    </a:cxn>
                    <a:cxn ang="0">
                      <a:pos x="3" y="1"/>
                    </a:cxn>
                    <a:cxn ang="0">
                      <a:pos x="3" y="1"/>
                    </a:cxn>
                  </a:cxnLst>
                  <a:rect l="0" t="0" r="r" b="b"/>
                  <a:pathLst>
                    <a:path w="17" h="12">
                      <a:moveTo>
                        <a:pt x="3" y="1"/>
                      </a:moveTo>
                      <a:cubicBezTo>
                        <a:pt x="1" y="2"/>
                        <a:pt x="1" y="2"/>
                        <a:pt x="1" y="2"/>
                      </a:cubicBezTo>
                      <a:cubicBezTo>
                        <a:pt x="0" y="6"/>
                        <a:pt x="0" y="6"/>
                        <a:pt x="0" y="6"/>
                      </a:cubicBezTo>
                      <a:cubicBezTo>
                        <a:pt x="0" y="9"/>
                        <a:pt x="0" y="9"/>
                        <a:pt x="0" y="9"/>
                      </a:cubicBezTo>
                      <a:cubicBezTo>
                        <a:pt x="4" y="12"/>
                        <a:pt x="4" y="12"/>
                        <a:pt x="4" y="12"/>
                      </a:cubicBezTo>
                      <a:cubicBezTo>
                        <a:pt x="7" y="12"/>
                        <a:pt x="7" y="12"/>
                        <a:pt x="7" y="12"/>
                      </a:cubicBezTo>
                      <a:cubicBezTo>
                        <a:pt x="8" y="9"/>
                        <a:pt x="8" y="9"/>
                        <a:pt x="8" y="9"/>
                      </a:cubicBezTo>
                      <a:cubicBezTo>
                        <a:pt x="4" y="7"/>
                        <a:pt x="4" y="7"/>
                        <a:pt x="4" y="7"/>
                      </a:cubicBezTo>
                      <a:cubicBezTo>
                        <a:pt x="7" y="6"/>
                        <a:pt x="7" y="6"/>
                        <a:pt x="7" y="6"/>
                      </a:cubicBezTo>
                      <a:cubicBezTo>
                        <a:pt x="9" y="9"/>
                        <a:pt x="9" y="9"/>
                        <a:pt x="9" y="9"/>
                      </a:cubicBezTo>
                      <a:cubicBezTo>
                        <a:pt x="11" y="12"/>
                        <a:pt x="11" y="12"/>
                        <a:pt x="11" y="12"/>
                      </a:cubicBezTo>
                      <a:cubicBezTo>
                        <a:pt x="11" y="10"/>
                        <a:pt x="12" y="9"/>
                        <a:pt x="13" y="7"/>
                      </a:cubicBezTo>
                      <a:cubicBezTo>
                        <a:pt x="14" y="6"/>
                        <a:pt x="16" y="3"/>
                        <a:pt x="17" y="0"/>
                      </a:cubicBezTo>
                      <a:cubicBezTo>
                        <a:pt x="10" y="2"/>
                        <a:pt x="10" y="2"/>
                        <a:pt x="10" y="2"/>
                      </a:cubicBezTo>
                      <a:cubicBezTo>
                        <a:pt x="3" y="1"/>
                        <a:pt x="3" y="1"/>
                        <a:pt x="3" y="1"/>
                      </a:cubicBezTo>
                      <a:cubicBezTo>
                        <a:pt x="3" y="1"/>
                        <a:pt x="3" y="1"/>
                        <a:pt x="3" y="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25" name="Freeform 19">
                  <a:extLst>
                    <a:ext uri="{FF2B5EF4-FFF2-40B4-BE49-F238E27FC236}">
                      <a16:creationId xmlns:a16="http://schemas.microsoft.com/office/drawing/2014/main" id="{AA0F5D82-1643-D705-7505-975940EEADF7}"/>
                    </a:ext>
                  </a:extLst>
                </p:cNvPr>
                <p:cNvSpPr>
                  <a:spLocks/>
                </p:cNvSpPr>
                <p:nvPr/>
              </p:nvSpPr>
              <p:spPr bwMode="auto">
                <a:xfrm>
                  <a:off x="4472518" y="4509881"/>
                  <a:ext cx="11657" cy="14571"/>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26" name="Freeform 20">
                  <a:extLst>
                    <a:ext uri="{FF2B5EF4-FFF2-40B4-BE49-F238E27FC236}">
                      <a16:creationId xmlns:a16="http://schemas.microsoft.com/office/drawing/2014/main" id="{E0862BAE-CABE-8ADE-420D-035AE85135C4}"/>
                    </a:ext>
                  </a:extLst>
                </p:cNvPr>
                <p:cNvSpPr>
                  <a:spLocks/>
                </p:cNvSpPr>
                <p:nvPr/>
              </p:nvSpPr>
              <p:spPr bwMode="auto">
                <a:xfrm>
                  <a:off x="3812925" y="4276741"/>
                  <a:ext cx="338053" cy="598393"/>
                </a:xfrm>
                <a:custGeom>
                  <a:avLst/>
                  <a:gdLst/>
                  <a:ahLst/>
                  <a:cxnLst>
                    <a:cxn ang="0">
                      <a:pos x="137" y="246"/>
                    </a:cxn>
                    <a:cxn ang="0">
                      <a:pos x="134" y="236"/>
                    </a:cxn>
                    <a:cxn ang="0">
                      <a:pos x="134" y="224"/>
                    </a:cxn>
                    <a:cxn ang="0">
                      <a:pos x="136" y="213"/>
                    </a:cxn>
                    <a:cxn ang="0">
                      <a:pos x="146" y="192"/>
                    </a:cxn>
                    <a:cxn ang="0">
                      <a:pos x="139" y="184"/>
                    </a:cxn>
                    <a:cxn ang="0">
                      <a:pos x="138" y="170"/>
                    </a:cxn>
                    <a:cxn ang="0">
                      <a:pos x="139" y="158"/>
                    </a:cxn>
                    <a:cxn ang="0">
                      <a:pos x="139" y="145"/>
                    </a:cxn>
                    <a:cxn ang="0">
                      <a:pos x="127" y="145"/>
                    </a:cxn>
                    <a:cxn ang="0">
                      <a:pos x="115" y="138"/>
                    </a:cxn>
                    <a:cxn ang="0">
                      <a:pos x="116" y="124"/>
                    </a:cxn>
                    <a:cxn ang="0">
                      <a:pos x="116" y="111"/>
                    </a:cxn>
                    <a:cxn ang="0">
                      <a:pos x="109" y="101"/>
                    </a:cxn>
                    <a:cxn ang="0">
                      <a:pos x="110" y="92"/>
                    </a:cxn>
                    <a:cxn ang="0">
                      <a:pos x="96" y="90"/>
                    </a:cxn>
                    <a:cxn ang="0">
                      <a:pos x="95" y="79"/>
                    </a:cxn>
                    <a:cxn ang="0">
                      <a:pos x="83" y="72"/>
                    </a:cxn>
                    <a:cxn ang="0">
                      <a:pos x="92" y="66"/>
                    </a:cxn>
                    <a:cxn ang="0">
                      <a:pos x="89" y="60"/>
                    </a:cxn>
                    <a:cxn ang="0">
                      <a:pos x="79" y="54"/>
                    </a:cxn>
                    <a:cxn ang="0">
                      <a:pos x="72" y="48"/>
                    </a:cxn>
                    <a:cxn ang="0">
                      <a:pos x="55" y="43"/>
                    </a:cxn>
                    <a:cxn ang="0">
                      <a:pos x="40" y="31"/>
                    </a:cxn>
                    <a:cxn ang="0">
                      <a:pos x="32" y="20"/>
                    </a:cxn>
                    <a:cxn ang="0">
                      <a:pos x="23" y="9"/>
                    </a:cxn>
                    <a:cxn ang="0">
                      <a:pos x="12" y="3"/>
                    </a:cxn>
                    <a:cxn ang="0">
                      <a:pos x="4" y="10"/>
                    </a:cxn>
                    <a:cxn ang="0">
                      <a:pos x="17" y="37"/>
                    </a:cxn>
                    <a:cxn ang="0">
                      <a:pos x="25" y="50"/>
                    </a:cxn>
                    <a:cxn ang="0">
                      <a:pos x="35" y="61"/>
                    </a:cxn>
                    <a:cxn ang="0">
                      <a:pos x="44" y="63"/>
                    </a:cxn>
                    <a:cxn ang="0">
                      <a:pos x="41" y="70"/>
                    </a:cxn>
                    <a:cxn ang="0">
                      <a:pos x="48" y="84"/>
                    </a:cxn>
                    <a:cxn ang="0">
                      <a:pos x="58" y="111"/>
                    </a:cxn>
                    <a:cxn ang="0">
                      <a:pos x="68" y="135"/>
                    </a:cxn>
                    <a:cxn ang="0">
                      <a:pos x="73" y="147"/>
                    </a:cxn>
                    <a:cxn ang="0">
                      <a:pos x="74" y="152"/>
                    </a:cxn>
                    <a:cxn ang="0">
                      <a:pos x="81" y="158"/>
                    </a:cxn>
                    <a:cxn ang="0">
                      <a:pos x="80" y="166"/>
                    </a:cxn>
                    <a:cxn ang="0">
                      <a:pos x="87" y="178"/>
                    </a:cxn>
                    <a:cxn ang="0">
                      <a:pos x="88" y="188"/>
                    </a:cxn>
                    <a:cxn ang="0">
                      <a:pos x="83" y="179"/>
                    </a:cxn>
                    <a:cxn ang="0">
                      <a:pos x="78" y="174"/>
                    </a:cxn>
                    <a:cxn ang="0">
                      <a:pos x="81" y="197"/>
                    </a:cxn>
                    <a:cxn ang="0">
                      <a:pos x="89" y="209"/>
                    </a:cxn>
                    <a:cxn ang="0">
                      <a:pos x="95" y="221"/>
                    </a:cxn>
                    <a:cxn ang="0">
                      <a:pos x="103" y="236"/>
                    </a:cxn>
                    <a:cxn ang="0">
                      <a:pos x="121" y="258"/>
                    </a:cxn>
                    <a:cxn ang="0">
                      <a:pos x="132" y="253"/>
                    </a:cxn>
                  </a:cxnLst>
                  <a:rect l="0" t="0" r="r" b="b"/>
                  <a:pathLst>
                    <a:path w="147" h="261">
                      <a:moveTo>
                        <a:pt x="132" y="253"/>
                      </a:moveTo>
                      <a:cubicBezTo>
                        <a:pt x="134" y="252"/>
                        <a:pt x="135" y="249"/>
                        <a:pt x="135" y="248"/>
                      </a:cubicBezTo>
                      <a:cubicBezTo>
                        <a:pt x="135" y="247"/>
                        <a:pt x="136" y="246"/>
                        <a:pt x="137" y="246"/>
                      </a:cubicBezTo>
                      <a:cubicBezTo>
                        <a:pt x="137" y="246"/>
                        <a:pt x="138" y="245"/>
                        <a:pt x="138" y="244"/>
                      </a:cubicBezTo>
                      <a:cubicBezTo>
                        <a:pt x="138" y="243"/>
                        <a:pt x="138" y="241"/>
                        <a:pt x="136" y="241"/>
                      </a:cubicBezTo>
                      <a:cubicBezTo>
                        <a:pt x="136" y="240"/>
                        <a:pt x="134" y="238"/>
                        <a:pt x="134" y="236"/>
                      </a:cubicBezTo>
                      <a:cubicBezTo>
                        <a:pt x="133" y="236"/>
                        <a:pt x="133" y="234"/>
                        <a:pt x="134" y="233"/>
                      </a:cubicBezTo>
                      <a:cubicBezTo>
                        <a:pt x="135" y="232"/>
                        <a:pt x="135" y="231"/>
                        <a:pt x="135" y="229"/>
                      </a:cubicBezTo>
                      <a:cubicBezTo>
                        <a:pt x="134" y="227"/>
                        <a:pt x="134" y="225"/>
                        <a:pt x="134" y="224"/>
                      </a:cubicBezTo>
                      <a:cubicBezTo>
                        <a:pt x="134" y="223"/>
                        <a:pt x="135" y="221"/>
                        <a:pt x="135" y="220"/>
                      </a:cubicBezTo>
                      <a:cubicBezTo>
                        <a:pt x="135" y="219"/>
                        <a:pt x="135" y="217"/>
                        <a:pt x="135" y="216"/>
                      </a:cubicBezTo>
                      <a:cubicBezTo>
                        <a:pt x="135" y="214"/>
                        <a:pt x="135" y="214"/>
                        <a:pt x="136" y="213"/>
                      </a:cubicBezTo>
                      <a:cubicBezTo>
                        <a:pt x="137" y="212"/>
                        <a:pt x="138" y="209"/>
                        <a:pt x="139" y="208"/>
                      </a:cubicBezTo>
                      <a:cubicBezTo>
                        <a:pt x="140" y="207"/>
                        <a:pt x="141" y="203"/>
                        <a:pt x="142" y="200"/>
                      </a:cubicBezTo>
                      <a:cubicBezTo>
                        <a:pt x="143" y="197"/>
                        <a:pt x="145" y="194"/>
                        <a:pt x="146" y="192"/>
                      </a:cubicBezTo>
                      <a:cubicBezTo>
                        <a:pt x="147" y="190"/>
                        <a:pt x="147" y="188"/>
                        <a:pt x="147" y="187"/>
                      </a:cubicBezTo>
                      <a:cubicBezTo>
                        <a:pt x="146" y="186"/>
                        <a:pt x="145" y="185"/>
                        <a:pt x="143" y="185"/>
                      </a:cubicBezTo>
                      <a:cubicBezTo>
                        <a:pt x="142" y="185"/>
                        <a:pt x="139" y="184"/>
                        <a:pt x="139" y="184"/>
                      </a:cubicBezTo>
                      <a:cubicBezTo>
                        <a:pt x="138" y="183"/>
                        <a:pt x="137" y="182"/>
                        <a:pt x="137" y="181"/>
                      </a:cubicBezTo>
                      <a:cubicBezTo>
                        <a:pt x="137" y="181"/>
                        <a:pt x="137" y="178"/>
                        <a:pt x="138" y="176"/>
                      </a:cubicBezTo>
                      <a:cubicBezTo>
                        <a:pt x="138" y="175"/>
                        <a:pt x="138" y="172"/>
                        <a:pt x="138" y="170"/>
                      </a:cubicBezTo>
                      <a:cubicBezTo>
                        <a:pt x="138" y="169"/>
                        <a:pt x="139" y="166"/>
                        <a:pt x="139" y="165"/>
                      </a:cubicBezTo>
                      <a:cubicBezTo>
                        <a:pt x="139" y="164"/>
                        <a:pt x="140" y="163"/>
                        <a:pt x="140" y="161"/>
                      </a:cubicBezTo>
                      <a:cubicBezTo>
                        <a:pt x="140" y="160"/>
                        <a:pt x="139" y="158"/>
                        <a:pt x="139" y="158"/>
                      </a:cubicBezTo>
                      <a:cubicBezTo>
                        <a:pt x="138" y="156"/>
                        <a:pt x="139" y="154"/>
                        <a:pt x="140" y="153"/>
                      </a:cubicBezTo>
                      <a:cubicBezTo>
                        <a:pt x="141" y="151"/>
                        <a:pt x="141" y="148"/>
                        <a:pt x="141" y="148"/>
                      </a:cubicBezTo>
                      <a:cubicBezTo>
                        <a:pt x="140" y="147"/>
                        <a:pt x="139" y="146"/>
                        <a:pt x="139" y="145"/>
                      </a:cubicBezTo>
                      <a:cubicBezTo>
                        <a:pt x="139" y="143"/>
                        <a:pt x="137" y="142"/>
                        <a:pt x="136" y="142"/>
                      </a:cubicBezTo>
                      <a:cubicBezTo>
                        <a:pt x="135" y="142"/>
                        <a:pt x="133" y="143"/>
                        <a:pt x="131" y="143"/>
                      </a:cubicBezTo>
                      <a:cubicBezTo>
                        <a:pt x="130" y="143"/>
                        <a:pt x="128" y="144"/>
                        <a:pt x="127" y="145"/>
                      </a:cubicBezTo>
                      <a:cubicBezTo>
                        <a:pt x="125" y="146"/>
                        <a:pt x="123" y="146"/>
                        <a:pt x="122" y="146"/>
                      </a:cubicBezTo>
                      <a:cubicBezTo>
                        <a:pt x="121" y="145"/>
                        <a:pt x="119" y="145"/>
                        <a:pt x="118" y="143"/>
                      </a:cubicBezTo>
                      <a:cubicBezTo>
                        <a:pt x="118" y="142"/>
                        <a:pt x="116" y="140"/>
                        <a:pt x="115" y="138"/>
                      </a:cubicBezTo>
                      <a:cubicBezTo>
                        <a:pt x="115" y="135"/>
                        <a:pt x="114" y="133"/>
                        <a:pt x="114" y="132"/>
                      </a:cubicBezTo>
                      <a:cubicBezTo>
                        <a:pt x="114" y="131"/>
                        <a:pt x="114" y="129"/>
                        <a:pt x="115" y="128"/>
                      </a:cubicBezTo>
                      <a:cubicBezTo>
                        <a:pt x="115" y="126"/>
                        <a:pt x="116" y="124"/>
                        <a:pt x="116" y="124"/>
                      </a:cubicBezTo>
                      <a:cubicBezTo>
                        <a:pt x="117" y="122"/>
                        <a:pt x="118" y="120"/>
                        <a:pt x="119" y="119"/>
                      </a:cubicBezTo>
                      <a:cubicBezTo>
                        <a:pt x="120" y="118"/>
                        <a:pt x="121" y="117"/>
                        <a:pt x="121" y="115"/>
                      </a:cubicBezTo>
                      <a:cubicBezTo>
                        <a:pt x="120" y="113"/>
                        <a:pt x="118" y="112"/>
                        <a:pt x="116" y="111"/>
                      </a:cubicBezTo>
                      <a:cubicBezTo>
                        <a:pt x="115" y="110"/>
                        <a:pt x="112" y="109"/>
                        <a:pt x="110" y="108"/>
                      </a:cubicBezTo>
                      <a:cubicBezTo>
                        <a:pt x="109" y="108"/>
                        <a:pt x="108" y="106"/>
                        <a:pt x="108" y="104"/>
                      </a:cubicBezTo>
                      <a:cubicBezTo>
                        <a:pt x="108" y="103"/>
                        <a:pt x="109" y="101"/>
                        <a:pt x="109" y="101"/>
                      </a:cubicBezTo>
                      <a:cubicBezTo>
                        <a:pt x="110" y="101"/>
                        <a:pt x="111" y="100"/>
                        <a:pt x="111" y="99"/>
                      </a:cubicBezTo>
                      <a:cubicBezTo>
                        <a:pt x="111" y="98"/>
                        <a:pt x="110" y="97"/>
                        <a:pt x="110" y="96"/>
                      </a:cubicBezTo>
                      <a:cubicBezTo>
                        <a:pt x="110" y="94"/>
                        <a:pt x="110" y="92"/>
                        <a:pt x="110" y="92"/>
                      </a:cubicBezTo>
                      <a:cubicBezTo>
                        <a:pt x="110" y="91"/>
                        <a:pt x="109" y="90"/>
                        <a:pt x="108" y="90"/>
                      </a:cubicBezTo>
                      <a:cubicBezTo>
                        <a:pt x="107" y="90"/>
                        <a:pt x="104" y="90"/>
                        <a:pt x="103" y="90"/>
                      </a:cubicBezTo>
                      <a:cubicBezTo>
                        <a:pt x="100" y="90"/>
                        <a:pt x="97" y="90"/>
                        <a:pt x="96" y="90"/>
                      </a:cubicBezTo>
                      <a:cubicBezTo>
                        <a:pt x="95" y="89"/>
                        <a:pt x="95" y="89"/>
                        <a:pt x="96" y="88"/>
                      </a:cubicBezTo>
                      <a:cubicBezTo>
                        <a:pt x="97" y="87"/>
                        <a:pt x="98" y="84"/>
                        <a:pt x="98" y="83"/>
                      </a:cubicBezTo>
                      <a:cubicBezTo>
                        <a:pt x="98" y="82"/>
                        <a:pt x="96" y="80"/>
                        <a:pt x="95" y="79"/>
                      </a:cubicBezTo>
                      <a:cubicBezTo>
                        <a:pt x="95" y="79"/>
                        <a:pt x="92" y="78"/>
                        <a:pt x="91" y="78"/>
                      </a:cubicBezTo>
                      <a:cubicBezTo>
                        <a:pt x="89" y="77"/>
                        <a:pt x="87" y="76"/>
                        <a:pt x="86" y="75"/>
                      </a:cubicBezTo>
                      <a:cubicBezTo>
                        <a:pt x="85" y="75"/>
                        <a:pt x="83" y="74"/>
                        <a:pt x="83" y="72"/>
                      </a:cubicBezTo>
                      <a:cubicBezTo>
                        <a:pt x="82" y="70"/>
                        <a:pt x="82" y="69"/>
                        <a:pt x="83" y="69"/>
                      </a:cubicBezTo>
                      <a:cubicBezTo>
                        <a:pt x="84" y="69"/>
                        <a:pt x="85" y="68"/>
                        <a:pt x="87" y="68"/>
                      </a:cubicBezTo>
                      <a:cubicBezTo>
                        <a:pt x="88" y="68"/>
                        <a:pt x="91" y="67"/>
                        <a:pt x="92" y="66"/>
                      </a:cubicBezTo>
                      <a:cubicBezTo>
                        <a:pt x="93" y="65"/>
                        <a:pt x="93" y="64"/>
                        <a:pt x="93" y="64"/>
                      </a:cubicBezTo>
                      <a:cubicBezTo>
                        <a:pt x="93" y="64"/>
                        <a:pt x="93" y="63"/>
                        <a:pt x="93" y="62"/>
                      </a:cubicBezTo>
                      <a:cubicBezTo>
                        <a:pt x="92" y="61"/>
                        <a:pt x="90" y="60"/>
                        <a:pt x="89" y="60"/>
                      </a:cubicBezTo>
                      <a:cubicBezTo>
                        <a:pt x="87" y="59"/>
                        <a:pt x="85" y="58"/>
                        <a:pt x="85" y="57"/>
                      </a:cubicBezTo>
                      <a:cubicBezTo>
                        <a:pt x="84" y="57"/>
                        <a:pt x="83" y="57"/>
                        <a:pt x="82" y="56"/>
                      </a:cubicBezTo>
                      <a:cubicBezTo>
                        <a:pt x="81" y="56"/>
                        <a:pt x="79" y="55"/>
                        <a:pt x="79" y="54"/>
                      </a:cubicBezTo>
                      <a:cubicBezTo>
                        <a:pt x="79" y="53"/>
                        <a:pt x="77" y="53"/>
                        <a:pt x="76" y="52"/>
                      </a:cubicBezTo>
                      <a:cubicBezTo>
                        <a:pt x="75" y="51"/>
                        <a:pt x="75" y="50"/>
                        <a:pt x="75" y="49"/>
                      </a:cubicBezTo>
                      <a:cubicBezTo>
                        <a:pt x="75" y="48"/>
                        <a:pt x="73" y="48"/>
                        <a:pt x="72" y="48"/>
                      </a:cubicBezTo>
                      <a:cubicBezTo>
                        <a:pt x="70" y="49"/>
                        <a:pt x="67" y="49"/>
                        <a:pt x="66" y="49"/>
                      </a:cubicBezTo>
                      <a:cubicBezTo>
                        <a:pt x="64" y="49"/>
                        <a:pt x="61" y="48"/>
                        <a:pt x="59" y="47"/>
                      </a:cubicBezTo>
                      <a:cubicBezTo>
                        <a:pt x="58" y="47"/>
                        <a:pt x="57" y="45"/>
                        <a:pt x="55" y="43"/>
                      </a:cubicBezTo>
                      <a:cubicBezTo>
                        <a:pt x="54" y="41"/>
                        <a:pt x="51" y="39"/>
                        <a:pt x="50" y="39"/>
                      </a:cubicBezTo>
                      <a:cubicBezTo>
                        <a:pt x="49" y="38"/>
                        <a:pt x="46" y="36"/>
                        <a:pt x="44" y="36"/>
                      </a:cubicBezTo>
                      <a:cubicBezTo>
                        <a:pt x="42" y="35"/>
                        <a:pt x="40" y="32"/>
                        <a:pt x="40" y="31"/>
                      </a:cubicBezTo>
                      <a:cubicBezTo>
                        <a:pt x="39" y="31"/>
                        <a:pt x="37" y="28"/>
                        <a:pt x="36" y="27"/>
                      </a:cubicBezTo>
                      <a:cubicBezTo>
                        <a:pt x="35" y="27"/>
                        <a:pt x="33" y="25"/>
                        <a:pt x="33" y="24"/>
                      </a:cubicBezTo>
                      <a:cubicBezTo>
                        <a:pt x="33" y="24"/>
                        <a:pt x="32" y="22"/>
                        <a:pt x="32" y="20"/>
                      </a:cubicBezTo>
                      <a:cubicBezTo>
                        <a:pt x="32" y="18"/>
                        <a:pt x="31" y="16"/>
                        <a:pt x="30" y="16"/>
                      </a:cubicBezTo>
                      <a:cubicBezTo>
                        <a:pt x="30" y="15"/>
                        <a:pt x="28" y="13"/>
                        <a:pt x="28" y="11"/>
                      </a:cubicBezTo>
                      <a:cubicBezTo>
                        <a:pt x="28" y="11"/>
                        <a:pt x="25" y="9"/>
                        <a:pt x="23" y="9"/>
                      </a:cubicBezTo>
                      <a:cubicBezTo>
                        <a:pt x="21" y="9"/>
                        <a:pt x="19" y="8"/>
                        <a:pt x="19" y="8"/>
                      </a:cubicBezTo>
                      <a:cubicBezTo>
                        <a:pt x="19" y="7"/>
                        <a:pt x="17" y="6"/>
                        <a:pt x="15" y="6"/>
                      </a:cubicBezTo>
                      <a:cubicBezTo>
                        <a:pt x="14" y="5"/>
                        <a:pt x="12" y="3"/>
                        <a:pt x="12" y="3"/>
                      </a:cubicBezTo>
                      <a:cubicBezTo>
                        <a:pt x="11" y="3"/>
                        <a:pt x="8" y="1"/>
                        <a:pt x="5" y="1"/>
                      </a:cubicBezTo>
                      <a:cubicBezTo>
                        <a:pt x="3" y="0"/>
                        <a:pt x="0" y="0"/>
                        <a:pt x="0" y="0"/>
                      </a:cubicBezTo>
                      <a:cubicBezTo>
                        <a:pt x="1" y="3"/>
                        <a:pt x="3" y="7"/>
                        <a:pt x="4" y="10"/>
                      </a:cubicBezTo>
                      <a:cubicBezTo>
                        <a:pt x="5" y="12"/>
                        <a:pt x="7" y="16"/>
                        <a:pt x="9" y="20"/>
                      </a:cubicBezTo>
                      <a:cubicBezTo>
                        <a:pt x="10" y="22"/>
                        <a:pt x="13" y="27"/>
                        <a:pt x="14" y="30"/>
                      </a:cubicBezTo>
                      <a:cubicBezTo>
                        <a:pt x="15" y="32"/>
                        <a:pt x="17" y="35"/>
                        <a:pt x="17" y="37"/>
                      </a:cubicBezTo>
                      <a:cubicBezTo>
                        <a:pt x="18" y="40"/>
                        <a:pt x="18" y="41"/>
                        <a:pt x="19" y="42"/>
                      </a:cubicBezTo>
                      <a:cubicBezTo>
                        <a:pt x="19" y="43"/>
                        <a:pt x="20" y="45"/>
                        <a:pt x="21" y="45"/>
                      </a:cubicBezTo>
                      <a:cubicBezTo>
                        <a:pt x="23" y="47"/>
                        <a:pt x="25" y="49"/>
                        <a:pt x="25" y="50"/>
                      </a:cubicBezTo>
                      <a:cubicBezTo>
                        <a:pt x="26" y="50"/>
                        <a:pt x="27" y="51"/>
                        <a:pt x="27" y="52"/>
                      </a:cubicBezTo>
                      <a:cubicBezTo>
                        <a:pt x="27" y="52"/>
                        <a:pt x="29" y="54"/>
                        <a:pt x="31" y="55"/>
                      </a:cubicBezTo>
                      <a:cubicBezTo>
                        <a:pt x="33" y="58"/>
                        <a:pt x="34" y="60"/>
                        <a:pt x="35" y="61"/>
                      </a:cubicBezTo>
                      <a:cubicBezTo>
                        <a:pt x="36" y="62"/>
                        <a:pt x="36" y="63"/>
                        <a:pt x="37" y="63"/>
                      </a:cubicBezTo>
                      <a:cubicBezTo>
                        <a:pt x="41" y="63"/>
                        <a:pt x="41" y="63"/>
                        <a:pt x="41" y="63"/>
                      </a:cubicBezTo>
                      <a:cubicBezTo>
                        <a:pt x="44" y="63"/>
                        <a:pt x="44" y="63"/>
                        <a:pt x="44" y="63"/>
                      </a:cubicBezTo>
                      <a:cubicBezTo>
                        <a:pt x="45" y="66"/>
                        <a:pt x="45" y="66"/>
                        <a:pt x="45" y="66"/>
                      </a:cubicBezTo>
                      <a:cubicBezTo>
                        <a:pt x="44" y="69"/>
                        <a:pt x="44" y="69"/>
                        <a:pt x="44" y="69"/>
                      </a:cubicBezTo>
                      <a:cubicBezTo>
                        <a:pt x="41" y="70"/>
                        <a:pt x="41" y="70"/>
                        <a:pt x="41" y="70"/>
                      </a:cubicBezTo>
                      <a:cubicBezTo>
                        <a:pt x="41" y="70"/>
                        <a:pt x="42" y="72"/>
                        <a:pt x="42" y="73"/>
                      </a:cubicBezTo>
                      <a:cubicBezTo>
                        <a:pt x="43" y="75"/>
                        <a:pt x="44" y="76"/>
                        <a:pt x="44" y="77"/>
                      </a:cubicBezTo>
                      <a:cubicBezTo>
                        <a:pt x="45" y="77"/>
                        <a:pt x="47" y="80"/>
                        <a:pt x="48" y="84"/>
                      </a:cubicBezTo>
                      <a:cubicBezTo>
                        <a:pt x="50" y="87"/>
                        <a:pt x="52" y="91"/>
                        <a:pt x="53" y="94"/>
                      </a:cubicBezTo>
                      <a:cubicBezTo>
                        <a:pt x="54" y="95"/>
                        <a:pt x="55" y="99"/>
                        <a:pt x="55" y="101"/>
                      </a:cubicBezTo>
                      <a:cubicBezTo>
                        <a:pt x="55" y="104"/>
                        <a:pt x="56" y="108"/>
                        <a:pt x="58" y="111"/>
                      </a:cubicBezTo>
                      <a:cubicBezTo>
                        <a:pt x="59" y="115"/>
                        <a:pt x="61" y="120"/>
                        <a:pt x="62" y="122"/>
                      </a:cubicBezTo>
                      <a:cubicBezTo>
                        <a:pt x="64" y="125"/>
                        <a:pt x="66" y="128"/>
                        <a:pt x="66" y="130"/>
                      </a:cubicBezTo>
                      <a:cubicBezTo>
                        <a:pt x="66" y="132"/>
                        <a:pt x="67" y="134"/>
                        <a:pt x="68" y="135"/>
                      </a:cubicBezTo>
                      <a:cubicBezTo>
                        <a:pt x="68" y="137"/>
                        <a:pt x="69" y="139"/>
                        <a:pt x="70" y="141"/>
                      </a:cubicBezTo>
                      <a:cubicBezTo>
                        <a:pt x="70" y="142"/>
                        <a:pt x="70" y="145"/>
                        <a:pt x="71" y="147"/>
                      </a:cubicBezTo>
                      <a:cubicBezTo>
                        <a:pt x="71" y="147"/>
                        <a:pt x="72" y="148"/>
                        <a:pt x="73" y="147"/>
                      </a:cubicBezTo>
                      <a:cubicBezTo>
                        <a:pt x="73" y="147"/>
                        <a:pt x="75" y="147"/>
                        <a:pt x="76" y="147"/>
                      </a:cubicBezTo>
                      <a:cubicBezTo>
                        <a:pt x="76" y="148"/>
                        <a:pt x="77" y="149"/>
                        <a:pt x="76" y="150"/>
                      </a:cubicBezTo>
                      <a:cubicBezTo>
                        <a:pt x="76" y="150"/>
                        <a:pt x="75" y="151"/>
                        <a:pt x="74" y="152"/>
                      </a:cubicBezTo>
                      <a:cubicBezTo>
                        <a:pt x="74" y="153"/>
                        <a:pt x="74" y="155"/>
                        <a:pt x="75" y="156"/>
                      </a:cubicBezTo>
                      <a:cubicBezTo>
                        <a:pt x="75" y="158"/>
                        <a:pt x="76" y="158"/>
                        <a:pt x="77" y="158"/>
                      </a:cubicBezTo>
                      <a:cubicBezTo>
                        <a:pt x="77" y="157"/>
                        <a:pt x="79" y="157"/>
                        <a:pt x="81" y="158"/>
                      </a:cubicBezTo>
                      <a:cubicBezTo>
                        <a:pt x="83" y="159"/>
                        <a:pt x="83" y="161"/>
                        <a:pt x="81" y="162"/>
                      </a:cubicBezTo>
                      <a:cubicBezTo>
                        <a:pt x="80" y="162"/>
                        <a:pt x="78" y="164"/>
                        <a:pt x="78" y="165"/>
                      </a:cubicBezTo>
                      <a:cubicBezTo>
                        <a:pt x="78" y="166"/>
                        <a:pt x="78" y="166"/>
                        <a:pt x="80" y="166"/>
                      </a:cubicBezTo>
                      <a:cubicBezTo>
                        <a:pt x="82" y="166"/>
                        <a:pt x="84" y="166"/>
                        <a:pt x="85" y="167"/>
                      </a:cubicBezTo>
                      <a:cubicBezTo>
                        <a:pt x="86" y="167"/>
                        <a:pt x="86" y="170"/>
                        <a:pt x="87" y="172"/>
                      </a:cubicBezTo>
                      <a:cubicBezTo>
                        <a:pt x="87" y="174"/>
                        <a:pt x="87" y="177"/>
                        <a:pt x="87" y="178"/>
                      </a:cubicBezTo>
                      <a:cubicBezTo>
                        <a:pt x="87" y="179"/>
                        <a:pt x="87" y="181"/>
                        <a:pt x="87" y="182"/>
                      </a:cubicBezTo>
                      <a:cubicBezTo>
                        <a:pt x="87" y="184"/>
                        <a:pt x="87" y="185"/>
                        <a:pt x="88" y="186"/>
                      </a:cubicBezTo>
                      <a:cubicBezTo>
                        <a:pt x="89" y="187"/>
                        <a:pt x="89" y="188"/>
                        <a:pt x="88" y="188"/>
                      </a:cubicBezTo>
                      <a:cubicBezTo>
                        <a:pt x="86" y="189"/>
                        <a:pt x="85" y="188"/>
                        <a:pt x="84" y="187"/>
                      </a:cubicBezTo>
                      <a:cubicBezTo>
                        <a:pt x="83" y="187"/>
                        <a:pt x="83" y="185"/>
                        <a:pt x="83" y="184"/>
                      </a:cubicBezTo>
                      <a:cubicBezTo>
                        <a:pt x="84" y="182"/>
                        <a:pt x="84" y="179"/>
                        <a:pt x="83" y="179"/>
                      </a:cubicBezTo>
                      <a:cubicBezTo>
                        <a:pt x="83" y="177"/>
                        <a:pt x="82" y="175"/>
                        <a:pt x="82" y="173"/>
                      </a:cubicBezTo>
                      <a:cubicBezTo>
                        <a:pt x="82" y="173"/>
                        <a:pt x="81" y="172"/>
                        <a:pt x="80" y="172"/>
                      </a:cubicBezTo>
                      <a:cubicBezTo>
                        <a:pt x="79" y="172"/>
                        <a:pt x="79" y="173"/>
                        <a:pt x="78" y="174"/>
                      </a:cubicBezTo>
                      <a:cubicBezTo>
                        <a:pt x="78" y="176"/>
                        <a:pt x="78" y="179"/>
                        <a:pt x="78" y="181"/>
                      </a:cubicBezTo>
                      <a:cubicBezTo>
                        <a:pt x="78" y="183"/>
                        <a:pt x="78" y="187"/>
                        <a:pt x="79" y="190"/>
                      </a:cubicBezTo>
                      <a:cubicBezTo>
                        <a:pt x="80" y="192"/>
                        <a:pt x="81" y="195"/>
                        <a:pt x="81" y="197"/>
                      </a:cubicBezTo>
                      <a:cubicBezTo>
                        <a:pt x="82" y="199"/>
                        <a:pt x="83" y="201"/>
                        <a:pt x="84" y="203"/>
                      </a:cubicBezTo>
                      <a:cubicBezTo>
                        <a:pt x="84" y="205"/>
                        <a:pt x="86" y="206"/>
                        <a:pt x="88" y="206"/>
                      </a:cubicBezTo>
                      <a:cubicBezTo>
                        <a:pt x="89" y="207"/>
                        <a:pt x="90" y="208"/>
                        <a:pt x="89" y="209"/>
                      </a:cubicBezTo>
                      <a:cubicBezTo>
                        <a:pt x="88" y="211"/>
                        <a:pt x="88" y="213"/>
                        <a:pt x="90" y="215"/>
                      </a:cubicBezTo>
                      <a:cubicBezTo>
                        <a:pt x="91" y="216"/>
                        <a:pt x="92" y="218"/>
                        <a:pt x="95" y="218"/>
                      </a:cubicBezTo>
                      <a:cubicBezTo>
                        <a:pt x="97" y="218"/>
                        <a:pt x="97" y="220"/>
                        <a:pt x="95" y="221"/>
                      </a:cubicBezTo>
                      <a:cubicBezTo>
                        <a:pt x="93" y="221"/>
                        <a:pt x="93" y="224"/>
                        <a:pt x="94" y="226"/>
                      </a:cubicBezTo>
                      <a:cubicBezTo>
                        <a:pt x="95" y="228"/>
                        <a:pt x="97" y="230"/>
                        <a:pt x="98" y="231"/>
                      </a:cubicBezTo>
                      <a:cubicBezTo>
                        <a:pt x="99" y="231"/>
                        <a:pt x="102" y="233"/>
                        <a:pt x="103" y="236"/>
                      </a:cubicBezTo>
                      <a:cubicBezTo>
                        <a:pt x="105" y="238"/>
                        <a:pt x="108" y="241"/>
                        <a:pt x="110" y="244"/>
                      </a:cubicBezTo>
                      <a:cubicBezTo>
                        <a:pt x="111" y="246"/>
                        <a:pt x="114" y="250"/>
                        <a:pt x="115" y="251"/>
                      </a:cubicBezTo>
                      <a:cubicBezTo>
                        <a:pt x="117" y="254"/>
                        <a:pt x="120" y="256"/>
                        <a:pt x="121" y="258"/>
                      </a:cubicBezTo>
                      <a:cubicBezTo>
                        <a:pt x="123" y="259"/>
                        <a:pt x="124" y="260"/>
                        <a:pt x="126" y="261"/>
                      </a:cubicBezTo>
                      <a:cubicBezTo>
                        <a:pt x="126" y="261"/>
                        <a:pt x="127" y="260"/>
                        <a:pt x="128" y="259"/>
                      </a:cubicBezTo>
                      <a:cubicBezTo>
                        <a:pt x="129" y="258"/>
                        <a:pt x="130" y="255"/>
                        <a:pt x="132" y="253"/>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27" name="Freeform 21">
                  <a:extLst>
                    <a:ext uri="{FF2B5EF4-FFF2-40B4-BE49-F238E27FC236}">
                      <a16:creationId xmlns:a16="http://schemas.microsoft.com/office/drawing/2014/main" id="{7EB34F58-3E7B-29E8-A902-1683E2F11EAC}"/>
                    </a:ext>
                  </a:extLst>
                </p:cNvPr>
                <p:cNvSpPr>
                  <a:spLocks/>
                </p:cNvSpPr>
                <p:nvPr/>
              </p:nvSpPr>
              <p:spPr bwMode="auto">
                <a:xfrm>
                  <a:off x="3903266" y="4421481"/>
                  <a:ext cx="15542" cy="15542"/>
                </a:xfrm>
                <a:custGeom>
                  <a:avLst/>
                  <a:gdLst/>
                  <a:ahLst/>
                  <a:cxnLst>
                    <a:cxn ang="0">
                      <a:pos x="7" y="4"/>
                    </a:cxn>
                    <a:cxn ang="0">
                      <a:pos x="7" y="0"/>
                    </a:cxn>
                    <a:cxn ang="0">
                      <a:pos x="3" y="0"/>
                    </a:cxn>
                    <a:cxn ang="0">
                      <a:pos x="0" y="0"/>
                    </a:cxn>
                    <a:cxn ang="0">
                      <a:pos x="2" y="5"/>
                    </a:cxn>
                    <a:cxn ang="0">
                      <a:pos x="3" y="7"/>
                    </a:cxn>
                    <a:cxn ang="0">
                      <a:pos x="7" y="6"/>
                    </a:cxn>
                    <a:cxn ang="0">
                      <a:pos x="7" y="4"/>
                    </a:cxn>
                    <a:cxn ang="0">
                      <a:pos x="7" y="4"/>
                    </a:cxn>
                  </a:cxnLst>
                  <a:rect l="0" t="0" r="r" b="b"/>
                  <a:pathLst>
                    <a:path w="7" h="7">
                      <a:moveTo>
                        <a:pt x="7" y="4"/>
                      </a:moveTo>
                      <a:cubicBezTo>
                        <a:pt x="7" y="0"/>
                        <a:pt x="7" y="0"/>
                        <a:pt x="7" y="0"/>
                      </a:cubicBezTo>
                      <a:cubicBezTo>
                        <a:pt x="3" y="0"/>
                        <a:pt x="3" y="0"/>
                        <a:pt x="3" y="0"/>
                      </a:cubicBezTo>
                      <a:cubicBezTo>
                        <a:pt x="0" y="0"/>
                        <a:pt x="0" y="0"/>
                        <a:pt x="0" y="0"/>
                      </a:cubicBezTo>
                      <a:cubicBezTo>
                        <a:pt x="0" y="2"/>
                        <a:pt x="1" y="4"/>
                        <a:pt x="2" y="5"/>
                      </a:cubicBezTo>
                      <a:cubicBezTo>
                        <a:pt x="2" y="5"/>
                        <a:pt x="2" y="6"/>
                        <a:pt x="3" y="7"/>
                      </a:cubicBezTo>
                      <a:cubicBezTo>
                        <a:pt x="7" y="6"/>
                        <a:pt x="7" y="6"/>
                        <a:pt x="7" y="6"/>
                      </a:cubicBezTo>
                      <a:cubicBezTo>
                        <a:pt x="7" y="4"/>
                        <a:pt x="7" y="4"/>
                        <a:pt x="7" y="4"/>
                      </a:cubicBezTo>
                      <a:cubicBezTo>
                        <a:pt x="7" y="4"/>
                        <a:pt x="7" y="4"/>
                        <a:pt x="7" y="4"/>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28" name="Freeform 22">
                  <a:extLst>
                    <a:ext uri="{FF2B5EF4-FFF2-40B4-BE49-F238E27FC236}">
                      <a16:creationId xmlns:a16="http://schemas.microsoft.com/office/drawing/2014/main" id="{1BDDC7A5-517F-7BDF-0144-C1850E5AFDC7}"/>
                    </a:ext>
                  </a:extLst>
                </p:cNvPr>
                <p:cNvSpPr>
                  <a:spLocks/>
                </p:cNvSpPr>
                <p:nvPr/>
              </p:nvSpPr>
              <p:spPr bwMode="auto">
                <a:xfrm>
                  <a:off x="3584641" y="3092583"/>
                  <a:ext cx="1047188" cy="820849"/>
                </a:xfrm>
                <a:custGeom>
                  <a:avLst/>
                  <a:gdLst/>
                  <a:ahLst/>
                  <a:cxnLst>
                    <a:cxn ang="0">
                      <a:pos x="432" y="129"/>
                    </a:cxn>
                    <a:cxn ang="0">
                      <a:pos x="429" y="108"/>
                    </a:cxn>
                    <a:cxn ang="0">
                      <a:pos x="435" y="87"/>
                    </a:cxn>
                    <a:cxn ang="0">
                      <a:pos x="430" y="61"/>
                    </a:cxn>
                    <a:cxn ang="0">
                      <a:pos x="430" y="41"/>
                    </a:cxn>
                    <a:cxn ang="0">
                      <a:pos x="397" y="33"/>
                    </a:cxn>
                    <a:cxn ang="0">
                      <a:pos x="360" y="29"/>
                    </a:cxn>
                    <a:cxn ang="0">
                      <a:pos x="319" y="32"/>
                    </a:cxn>
                    <a:cxn ang="0">
                      <a:pos x="272" y="40"/>
                    </a:cxn>
                    <a:cxn ang="0">
                      <a:pos x="256" y="24"/>
                    </a:cxn>
                    <a:cxn ang="0">
                      <a:pos x="225" y="45"/>
                    </a:cxn>
                    <a:cxn ang="0">
                      <a:pos x="195" y="55"/>
                    </a:cxn>
                    <a:cxn ang="0">
                      <a:pos x="159" y="42"/>
                    </a:cxn>
                    <a:cxn ang="0">
                      <a:pos x="122" y="28"/>
                    </a:cxn>
                    <a:cxn ang="0">
                      <a:pos x="96" y="8"/>
                    </a:cxn>
                    <a:cxn ang="0">
                      <a:pos x="71" y="18"/>
                    </a:cxn>
                    <a:cxn ang="0">
                      <a:pos x="90" y="29"/>
                    </a:cxn>
                    <a:cxn ang="0">
                      <a:pos x="72" y="45"/>
                    </a:cxn>
                    <a:cxn ang="0">
                      <a:pos x="74" y="68"/>
                    </a:cxn>
                    <a:cxn ang="0">
                      <a:pos x="49" y="77"/>
                    </a:cxn>
                    <a:cxn ang="0">
                      <a:pos x="39" y="103"/>
                    </a:cxn>
                    <a:cxn ang="0">
                      <a:pos x="9" y="108"/>
                    </a:cxn>
                    <a:cxn ang="0">
                      <a:pos x="0" y="127"/>
                    </a:cxn>
                    <a:cxn ang="0">
                      <a:pos x="7" y="140"/>
                    </a:cxn>
                    <a:cxn ang="0">
                      <a:pos x="14" y="153"/>
                    </a:cxn>
                    <a:cxn ang="0">
                      <a:pos x="4" y="160"/>
                    </a:cxn>
                    <a:cxn ang="0">
                      <a:pos x="16" y="170"/>
                    </a:cxn>
                    <a:cxn ang="0">
                      <a:pos x="12" y="182"/>
                    </a:cxn>
                    <a:cxn ang="0">
                      <a:pos x="11" y="197"/>
                    </a:cxn>
                    <a:cxn ang="0">
                      <a:pos x="16" y="209"/>
                    </a:cxn>
                    <a:cxn ang="0">
                      <a:pos x="12" y="227"/>
                    </a:cxn>
                    <a:cxn ang="0">
                      <a:pos x="20" y="249"/>
                    </a:cxn>
                    <a:cxn ang="0">
                      <a:pos x="23" y="279"/>
                    </a:cxn>
                    <a:cxn ang="0">
                      <a:pos x="26" y="311"/>
                    </a:cxn>
                    <a:cxn ang="0">
                      <a:pos x="35" y="339"/>
                    </a:cxn>
                    <a:cxn ang="0">
                      <a:pos x="56" y="354"/>
                    </a:cxn>
                    <a:cxn ang="0">
                      <a:pos x="77" y="350"/>
                    </a:cxn>
                    <a:cxn ang="0">
                      <a:pos x="92" y="325"/>
                    </a:cxn>
                    <a:cxn ang="0">
                      <a:pos x="97" y="304"/>
                    </a:cxn>
                    <a:cxn ang="0">
                      <a:pos x="124" y="284"/>
                    </a:cxn>
                    <a:cxn ang="0">
                      <a:pos x="154" y="284"/>
                    </a:cxn>
                    <a:cxn ang="0">
                      <a:pos x="158" y="258"/>
                    </a:cxn>
                    <a:cxn ang="0">
                      <a:pos x="193" y="262"/>
                    </a:cxn>
                    <a:cxn ang="0">
                      <a:pos x="210" y="244"/>
                    </a:cxn>
                    <a:cxn ang="0">
                      <a:pos x="230" y="234"/>
                    </a:cxn>
                    <a:cxn ang="0">
                      <a:pos x="250" y="209"/>
                    </a:cxn>
                    <a:cxn ang="0">
                      <a:pos x="267" y="211"/>
                    </a:cxn>
                    <a:cxn ang="0">
                      <a:pos x="283" y="187"/>
                    </a:cxn>
                    <a:cxn ang="0">
                      <a:pos x="289" y="160"/>
                    </a:cxn>
                    <a:cxn ang="0">
                      <a:pos x="311" y="145"/>
                    </a:cxn>
                    <a:cxn ang="0">
                      <a:pos x="337" y="132"/>
                    </a:cxn>
                    <a:cxn ang="0">
                      <a:pos x="366" y="141"/>
                    </a:cxn>
                    <a:cxn ang="0">
                      <a:pos x="396" y="142"/>
                    </a:cxn>
                    <a:cxn ang="0">
                      <a:pos x="399" y="171"/>
                    </a:cxn>
                    <a:cxn ang="0">
                      <a:pos x="423" y="187"/>
                    </a:cxn>
                    <a:cxn ang="0">
                      <a:pos x="433" y="154"/>
                    </a:cxn>
                    <a:cxn ang="0">
                      <a:pos x="454" y="145"/>
                    </a:cxn>
                  </a:cxnLst>
                  <a:rect l="0" t="0" r="r" b="b"/>
                  <a:pathLst>
                    <a:path w="455" h="357">
                      <a:moveTo>
                        <a:pt x="454" y="145"/>
                      </a:moveTo>
                      <a:cubicBezTo>
                        <a:pt x="453" y="144"/>
                        <a:pt x="450" y="142"/>
                        <a:pt x="448" y="141"/>
                      </a:cubicBezTo>
                      <a:cubicBezTo>
                        <a:pt x="446" y="139"/>
                        <a:pt x="443" y="138"/>
                        <a:pt x="442" y="137"/>
                      </a:cubicBezTo>
                      <a:cubicBezTo>
                        <a:pt x="441" y="135"/>
                        <a:pt x="440" y="135"/>
                        <a:pt x="438" y="135"/>
                      </a:cubicBezTo>
                      <a:cubicBezTo>
                        <a:pt x="438" y="134"/>
                        <a:pt x="437" y="133"/>
                        <a:pt x="436" y="131"/>
                      </a:cubicBezTo>
                      <a:cubicBezTo>
                        <a:pt x="435" y="130"/>
                        <a:pt x="434" y="129"/>
                        <a:pt x="432" y="129"/>
                      </a:cubicBezTo>
                      <a:cubicBezTo>
                        <a:pt x="431" y="128"/>
                        <a:pt x="430" y="126"/>
                        <a:pt x="429" y="126"/>
                      </a:cubicBezTo>
                      <a:cubicBezTo>
                        <a:pt x="429" y="124"/>
                        <a:pt x="430" y="122"/>
                        <a:pt x="432" y="122"/>
                      </a:cubicBezTo>
                      <a:cubicBezTo>
                        <a:pt x="434" y="122"/>
                        <a:pt x="435" y="120"/>
                        <a:pt x="435" y="120"/>
                      </a:cubicBezTo>
                      <a:cubicBezTo>
                        <a:pt x="435" y="119"/>
                        <a:pt x="435" y="116"/>
                        <a:pt x="435" y="115"/>
                      </a:cubicBezTo>
                      <a:cubicBezTo>
                        <a:pt x="435" y="114"/>
                        <a:pt x="434" y="112"/>
                        <a:pt x="433" y="111"/>
                      </a:cubicBezTo>
                      <a:cubicBezTo>
                        <a:pt x="431" y="110"/>
                        <a:pt x="430" y="109"/>
                        <a:pt x="429" y="108"/>
                      </a:cubicBezTo>
                      <a:cubicBezTo>
                        <a:pt x="429" y="107"/>
                        <a:pt x="429" y="105"/>
                        <a:pt x="431" y="104"/>
                      </a:cubicBezTo>
                      <a:cubicBezTo>
                        <a:pt x="432" y="104"/>
                        <a:pt x="434" y="103"/>
                        <a:pt x="435" y="103"/>
                      </a:cubicBezTo>
                      <a:cubicBezTo>
                        <a:pt x="435" y="102"/>
                        <a:pt x="437" y="101"/>
                        <a:pt x="438" y="99"/>
                      </a:cubicBezTo>
                      <a:cubicBezTo>
                        <a:pt x="439" y="98"/>
                        <a:pt x="440" y="97"/>
                        <a:pt x="440" y="95"/>
                      </a:cubicBezTo>
                      <a:cubicBezTo>
                        <a:pt x="440" y="93"/>
                        <a:pt x="439" y="92"/>
                        <a:pt x="438" y="90"/>
                      </a:cubicBezTo>
                      <a:cubicBezTo>
                        <a:pt x="438" y="88"/>
                        <a:pt x="436" y="87"/>
                        <a:pt x="435" y="87"/>
                      </a:cubicBezTo>
                      <a:cubicBezTo>
                        <a:pt x="434" y="87"/>
                        <a:pt x="434" y="86"/>
                        <a:pt x="435" y="85"/>
                      </a:cubicBezTo>
                      <a:cubicBezTo>
                        <a:pt x="436" y="84"/>
                        <a:pt x="437" y="81"/>
                        <a:pt x="437" y="80"/>
                      </a:cubicBezTo>
                      <a:cubicBezTo>
                        <a:pt x="437" y="78"/>
                        <a:pt x="437" y="76"/>
                        <a:pt x="436" y="74"/>
                      </a:cubicBezTo>
                      <a:cubicBezTo>
                        <a:pt x="435" y="71"/>
                        <a:pt x="434" y="70"/>
                        <a:pt x="434" y="69"/>
                      </a:cubicBezTo>
                      <a:cubicBezTo>
                        <a:pt x="433" y="68"/>
                        <a:pt x="432" y="66"/>
                        <a:pt x="431" y="65"/>
                      </a:cubicBezTo>
                      <a:cubicBezTo>
                        <a:pt x="431" y="64"/>
                        <a:pt x="430" y="61"/>
                        <a:pt x="430" y="61"/>
                      </a:cubicBezTo>
                      <a:cubicBezTo>
                        <a:pt x="429" y="59"/>
                        <a:pt x="430" y="57"/>
                        <a:pt x="430" y="56"/>
                      </a:cubicBezTo>
                      <a:cubicBezTo>
                        <a:pt x="430" y="55"/>
                        <a:pt x="433" y="54"/>
                        <a:pt x="435" y="52"/>
                      </a:cubicBezTo>
                      <a:cubicBezTo>
                        <a:pt x="438" y="51"/>
                        <a:pt x="440" y="49"/>
                        <a:pt x="440" y="48"/>
                      </a:cubicBezTo>
                      <a:cubicBezTo>
                        <a:pt x="441" y="48"/>
                        <a:pt x="442" y="48"/>
                        <a:pt x="441" y="46"/>
                      </a:cubicBezTo>
                      <a:cubicBezTo>
                        <a:pt x="441" y="45"/>
                        <a:pt x="438" y="43"/>
                        <a:pt x="437" y="43"/>
                      </a:cubicBezTo>
                      <a:cubicBezTo>
                        <a:pt x="435" y="43"/>
                        <a:pt x="432" y="42"/>
                        <a:pt x="430" y="41"/>
                      </a:cubicBezTo>
                      <a:cubicBezTo>
                        <a:pt x="428" y="41"/>
                        <a:pt x="428" y="40"/>
                        <a:pt x="427" y="39"/>
                      </a:cubicBezTo>
                      <a:cubicBezTo>
                        <a:pt x="427" y="37"/>
                        <a:pt x="425" y="35"/>
                        <a:pt x="424" y="35"/>
                      </a:cubicBezTo>
                      <a:cubicBezTo>
                        <a:pt x="422" y="33"/>
                        <a:pt x="420" y="32"/>
                        <a:pt x="419" y="31"/>
                      </a:cubicBezTo>
                      <a:cubicBezTo>
                        <a:pt x="417" y="30"/>
                        <a:pt x="413" y="30"/>
                        <a:pt x="411" y="31"/>
                      </a:cubicBezTo>
                      <a:cubicBezTo>
                        <a:pt x="410" y="31"/>
                        <a:pt x="406" y="32"/>
                        <a:pt x="403" y="32"/>
                      </a:cubicBezTo>
                      <a:cubicBezTo>
                        <a:pt x="402" y="33"/>
                        <a:pt x="398" y="33"/>
                        <a:pt x="397" y="33"/>
                      </a:cubicBezTo>
                      <a:cubicBezTo>
                        <a:pt x="396" y="32"/>
                        <a:pt x="394" y="31"/>
                        <a:pt x="392" y="31"/>
                      </a:cubicBezTo>
                      <a:cubicBezTo>
                        <a:pt x="390" y="31"/>
                        <a:pt x="387" y="32"/>
                        <a:pt x="386" y="33"/>
                      </a:cubicBezTo>
                      <a:cubicBezTo>
                        <a:pt x="384" y="34"/>
                        <a:pt x="381" y="33"/>
                        <a:pt x="379" y="31"/>
                      </a:cubicBezTo>
                      <a:cubicBezTo>
                        <a:pt x="378" y="29"/>
                        <a:pt x="376" y="27"/>
                        <a:pt x="375" y="26"/>
                      </a:cubicBezTo>
                      <a:cubicBezTo>
                        <a:pt x="373" y="27"/>
                        <a:pt x="370" y="27"/>
                        <a:pt x="368" y="27"/>
                      </a:cubicBezTo>
                      <a:cubicBezTo>
                        <a:pt x="367" y="28"/>
                        <a:pt x="363" y="28"/>
                        <a:pt x="360" y="29"/>
                      </a:cubicBezTo>
                      <a:cubicBezTo>
                        <a:pt x="358" y="30"/>
                        <a:pt x="354" y="31"/>
                        <a:pt x="352" y="31"/>
                      </a:cubicBezTo>
                      <a:cubicBezTo>
                        <a:pt x="350" y="31"/>
                        <a:pt x="348" y="32"/>
                        <a:pt x="348" y="33"/>
                      </a:cubicBezTo>
                      <a:cubicBezTo>
                        <a:pt x="348" y="34"/>
                        <a:pt x="346" y="36"/>
                        <a:pt x="345" y="36"/>
                      </a:cubicBezTo>
                      <a:cubicBezTo>
                        <a:pt x="344" y="37"/>
                        <a:pt x="340" y="37"/>
                        <a:pt x="336" y="37"/>
                      </a:cubicBezTo>
                      <a:cubicBezTo>
                        <a:pt x="334" y="38"/>
                        <a:pt x="329" y="37"/>
                        <a:pt x="327" y="36"/>
                      </a:cubicBezTo>
                      <a:cubicBezTo>
                        <a:pt x="325" y="35"/>
                        <a:pt x="321" y="34"/>
                        <a:pt x="319" y="32"/>
                      </a:cubicBezTo>
                      <a:cubicBezTo>
                        <a:pt x="318" y="30"/>
                        <a:pt x="313" y="31"/>
                        <a:pt x="311" y="32"/>
                      </a:cubicBezTo>
                      <a:cubicBezTo>
                        <a:pt x="309" y="33"/>
                        <a:pt x="305" y="36"/>
                        <a:pt x="303" y="38"/>
                      </a:cubicBezTo>
                      <a:cubicBezTo>
                        <a:pt x="302" y="38"/>
                        <a:pt x="298" y="40"/>
                        <a:pt x="295" y="41"/>
                      </a:cubicBezTo>
                      <a:cubicBezTo>
                        <a:pt x="293" y="41"/>
                        <a:pt x="289" y="41"/>
                        <a:pt x="287" y="41"/>
                      </a:cubicBezTo>
                      <a:cubicBezTo>
                        <a:pt x="286" y="41"/>
                        <a:pt x="282" y="41"/>
                        <a:pt x="279" y="42"/>
                      </a:cubicBezTo>
                      <a:cubicBezTo>
                        <a:pt x="277" y="42"/>
                        <a:pt x="274" y="42"/>
                        <a:pt x="272" y="40"/>
                      </a:cubicBezTo>
                      <a:cubicBezTo>
                        <a:pt x="270" y="39"/>
                        <a:pt x="269" y="38"/>
                        <a:pt x="270" y="37"/>
                      </a:cubicBezTo>
                      <a:cubicBezTo>
                        <a:pt x="271" y="36"/>
                        <a:pt x="273" y="33"/>
                        <a:pt x="273" y="32"/>
                      </a:cubicBezTo>
                      <a:cubicBezTo>
                        <a:pt x="273" y="30"/>
                        <a:pt x="272" y="27"/>
                        <a:pt x="272" y="26"/>
                      </a:cubicBezTo>
                      <a:cubicBezTo>
                        <a:pt x="272" y="25"/>
                        <a:pt x="270" y="23"/>
                        <a:pt x="268" y="22"/>
                      </a:cubicBezTo>
                      <a:cubicBezTo>
                        <a:pt x="267" y="22"/>
                        <a:pt x="264" y="22"/>
                        <a:pt x="262" y="23"/>
                      </a:cubicBezTo>
                      <a:cubicBezTo>
                        <a:pt x="260" y="23"/>
                        <a:pt x="258" y="24"/>
                        <a:pt x="256" y="24"/>
                      </a:cubicBezTo>
                      <a:cubicBezTo>
                        <a:pt x="254" y="24"/>
                        <a:pt x="250" y="25"/>
                        <a:pt x="248" y="26"/>
                      </a:cubicBezTo>
                      <a:cubicBezTo>
                        <a:pt x="245" y="27"/>
                        <a:pt x="240" y="29"/>
                        <a:pt x="237" y="30"/>
                      </a:cubicBezTo>
                      <a:cubicBezTo>
                        <a:pt x="234" y="30"/>
                        <a:pt x="232" y="32"/>
                        <a:pt x="232" y="33"/>
                      </a:cubicBezTo>
                      <a:cubicBezTo>
                        <a:pt x="231" y="34"/>
                        <a:pt x="231" y="37"/>
                        <a:pt x="230" y="39"/>
                      </a:cubicBezTo>
                      <a:cubicBezTo>
                        <a:pt x="229" y="40"/>
                        <a:pt x="227" y="42"/>
                        <a:pt x="227" y="42"/>
                      </a:cubicBezTo>
                      <a:cubicBezTo>
                        <a:pt x="226" y="42"/>
                        <a:pt x="225" y="43"/>
                        <a:pt x="225" y="45"/>
                      </a:cubicBezTo>
                      <a:cubicBezTo>
                        <a:pt x="225" y="46"/>
                        <a:pt x="225" y="49"/>
                        <a:pt x="224" y="50"/>
                      </a:cubicBezTo>
                      <a:cubicBezTo>
                        <a:pt x="224" y="52"/>
                        <a:pt x="222" y="53"/>
                        <a:pt x="220" y="52"/>
                      </a:cubicBezTo>
                      <a:cubicBezTo>
                        <a:pt x="219" y="52"/>
                        <a:pt x="215" y="53"/>
                        <a:pt x="211" y="56"/>
                      </a:cubicBezTo>
                      <a:cubicBezTo>
                        <a:pt x="209" y="58"/>
                        <a:pt x="205" y="59"/>
                        <a:pt x="203" y="59"/>
                      </a:cubicBezTo>
                      <a:cubicBezTo>
                        <a:pt x="203" y="59"/>
                        <a:pt x="200" y="58"/>
                        <a:pt x="199" y="58"/>
                      </a:cubicBezTo>
                      <a:cubicBezTo>
                        <a:pt x="197" y="57"/>
                        <a:pt x="195" y="55"/>
                        <a:pt x="195" y="55"/>
                      </a:cubicBezTo>
                      <a:cubicBezTo>
                        <a:pt x="195" y="54"/>
                        <a:pt x="195" y="51"/>
                        <a:pt x="195" y="50"/>
                      </a:cubicBezTo>
                      <a:cubicBezTo>
                        <a:pt x="195" y="49"/>
                        <a:pt x="193" y="45"/>
                        <a:pt x="193" y="44"/>
                      </a:cubicBezTo>
                      <a:cubicBezTo>
                        <a:pt x="192" y="42"/>
                        <a:pt x="189" y="41"/>
                        <a:pt x="187" y="41"/>
                      </a:cubicBezTo>
                      <a:cubicBezTo>
                        <a:pt x="185" y="41"/>
                        <a:pt x="181" y="41"/>
                        <a:pt x="179" y="41"/>
                      </a:cubicBezTo>
                      <a:cubicBezTo>
                        <a:pt x="176" y="42"/>
                        <a:pt x="172" y="42"/>
                        <a:pt x="169" y="42"/>
                      </a:cubicBezTo>
                      <a:cubicBezTo>
                        <a:pt x="167" y="42"/>
                        <a:pt x="161" y="42"/>
                        <a:pt x="159" y="42"/>
                      </a:cubicBezTo>
                      <a:cubicBezTo>
                        <a:pt x="155" y="42"/>
                        <a:pt x="152" y="41"/>
                        <a:pt x="151" y="40"/>
                      </a:cubicBezTo>
                      <a:cubicBezTo>
                        <a:pt x="151" y="41"/>
                        <a:pt x="149" y="40"/>
                        <a:pt x="146" y="40"/>
                      </a:cubicBezTo>
                      <a:cubicBezTo>
                        <a:pt x="144" y="40"/>
                        <a:pt x="142" y="38"/>
                        <a:pt x="140" y="36"/>
                      </a:cubicBezTo>
                      <a:cubicBezTo>
                        <a:pt x="138" y="34"/>
                        <a:pt x="135" y="32"/>
                        <a:pt x="134" y="31"/>
                      </a:cubicBezTo>
                      <a:cubicBezTo>
                        <a:pt x="133" y="29"/>
                        <a:pt x="130" y="28"/>
                        <a:pt x="128" y="28"/>
                      </a:cubicBezTo>
                      <a:cubicBezTo>
                        <a:pt x="127" y="28"/>
                        <a:pt x="124" y="29"/>
                        <a:pt x="122" y="28"/>
                      </a:cubicBezTo>
                      <a:cubicBezTo>
                        <a:pt x="119" y="27"/>
                        <a:pt x="116" y="25"/>
                        <a:pt x="113" y="24"/>
                      </a:cubicBezTo>
                      <a:cubicBezTo>
                        <a:pt x="110" y="22"/>
                        <a:pt x="107" y="20"/>
                        <a:pt x="107" y="19"/>
                      </a:cubicBezTo>
                      <a:cubicBezTo>
                        <a:pt x="107" y="18"/>
                        <a:pt x="107" y="15"/>
                        <a:pt x="107" y="12"/>
                      </a:cubicBezTo>
                      <a:cubicBezTo>
                        <a:pt x="106" y="10"/>
                        <a:pt x="106" y="7"/>
                        <a:pt x="105" y="7"/>
                      </a:cubicBezTo>
                      <a:cubicBezTo>
                        <a:pt x="104" y="6"/>
                        <a:pt x="101" y="7"/>
                        <a:pt x="99" y="8"/>
                      </a:cubicBezTo>
                      <a:cubicBezTo>
                        <a:pt x="98" y="9"/>
                        <a:pt x="96" y="9"/>
                        <a:pt x="96" y="8"/>
                      </a:cubicBezTo>
                      <a:cubicBezTo>
                        <a:pt x="95" y="7"/>
                        <a:pt x="93" y="5"/>
                        <a:pt x="92" y="3"/>
                      </a:cubicBezTo>
                      <a:cubicBezTo>
                        <a:pt x="90" y="1"/>
                        <a:pt x="89" y="0"/>
                        <a:pt x="89" y="0"/>
                      </a:cubicBezTo>
                      <a:cubicBezTo>
                        <a:pt x="89" y="0"/>
                        <a:pt x="87" y="2"/>
                        <a:pt x="85" y="6"/>
                      </a:cubicBezTo>
                      <a:cubicBezTo>
                        <a:pt x="82" y="8"/>
                        <a:pt x="78" y="12"/>
                        <a:pt x="76" y="12"/>
                      </a:cubicBezTo>
                      <a:cubicBezTo>
                        <a:pt x="74" y="13"/>
                        <a:pt x="72" y="13"/>
                        <a:pt x="72" y="14"/>
                      </a:cubicBezTo>
                      <a:cubicBezTo>
                        <a:pt x="71" y="14"/>
                        <a:pt x="70" y="16"/>
                        <a:pt x="71" y="18"/>
                      </a:cubicBezTo>
                      <a:cubicBezTo>
                        <a:pt x="71" y="20"/>
                        <a:pt x="71" y="22"/>
                        <a:pt x="72" y="24"/>
                      </a:cubicBezTo>
                      <a:cubicBezTo>
                        <a:pt x="72" y="25"/>
                        <a:pt x="71" y="26"/>
                        <a:pt x="70" y="26"/>
                      </a:cubicBezTo>
                      <a:cubicBezTo>
                        <a:pt x="69" y="25"/>
                        <a:pt x="68" y="27"/>
                        <a:pt x="69" y="28"/>
                      </a:cubicBezTo>
                      <a:cubicBezTo>
                        <a:pt x="70" y="30"/>
                        <a:pt x="72" y="31"/>
                        <a:pt x="74" y="31"/>
                      </a:cubicBezTo>
                      <a:cubicBezTo>
                        <a:pt x="77" y="31"/>
                        <a:pt x="80" y="30"/>
                        <a:pt x="82" y="30"/>
                      </a:cubicBezTo>
                      <a:cubicBezTo>
                        <a:pt x="83" y="29"/>
                        <a:pt x="87" y="29"/>
                        <a:pt x="90" y="29"/>
                      </a:cubicBezTo>
                      <a:cubicBezTo>
                        <a:pt x="91" y="28"/>
                        <a:pt x="94" y="29"/>
                        <a:pt x="94" y="31"/>
                      </a:cubicBezTo>
                      <a:cubicBezTo>
                        <a:pt x="94" y="33"/>
                        <a:pt x="92" y="34"/>
                        <a:pt x="91" y="34"/>
                      </a:cubicBezTo>
                      <a:cubicBezTo>
                        <a:pt x="88" y="34"/>
                        <a:pt x="85" y="35"/>
                        <a:pt x="84" y="35"/>
                      </a:cubicBezTo>
                      <a:cubicBezTo>
                        <a:pt x="83" y="35"/>
                        <a:pt x="81" y="36"/>
                        <a:pt x="79" y="36"/>
                      </a:cubicBezTo>
                      <a:cubicBezTo>
                        <a:pt x="77" y="38"/>
                        <a:pt x="75" y="40"/>
                        <a:pt x="75" y="42"/>
                      </a:cubicBezTo>
                      <a:cubicBezTo>
                        <a:pt x="74" y="42"/>
                        <a:pt x="73" y="44"/>
                        <a:pt x="72" y="45"/>
                      </a:cubicBezTo>
                      <a:cubicBezTo>
                        <a:pt x="71" y="45"/>
                        <a:pt x="69" y="47"/>
                        <a:pt x="67" y="47"/>
                      </a:cubicBezTo>
                      <a:cubicBezTo>
                        <a:pt x="67" y="48"/>
                        <a:pt x="63" y="49"/>
                        <a:pt x="61" y="49"/>
                      </a:cubicBezTo>
                      <a:cubicBezTo>
                        <a:pt x="59" y="50"/>
                        <a:pt x="58" y="50"/>
                        <a:pt x="59" y="51"/>
                      </a:cubicBezTo>
                      <a:cubicBezTo>
                        <a:pt x="61" y="53"/>
                        <a:pt x="64" y="55"/>
                        <a:pt x="66" y="57"/>
                      </a:cubicBezTo>
                      <a:cubicBezTo>
                        <a:pt x="68" y="59"/>
                        <a:pt x="70" y="61"/>
                        <a:pt x="71" y="63"/>
                      </a:cubicBezTo>
                      <a:cubicBezTo>
                        <a:pt x="73" y="64"/>
                        <a:pt x="74" y="66"/>
                        <a:pt x="74" y="68"/>
                      </a:cubicBezTo>
                      <a:cubicBezTo>
                        <a:pt x="75" y="69"/>
                        <a:pt x="74" y="71"/>
                        <a:pt x="73" y="73"/>
                      </a:cubicBezTo>
                      <a:cubicBezTo>
                        <a:pt x="71" y="74"/>
                        <a:pt x="70" y="75"/>
                        <a:pt x="69" y="77"/>
                      </a:cubicBezTo>
                      <a:cubicBezTo>
                        <a:pt x="68" y="79"/>
                        <a:pt x="65" y="81"/>
                        <a:pt x="63" y="82"/>
                      </a:cubicBezTo>
                      <a:cubicBezTo>
                        <a:pt x="61" y="82"/>
                        <a:pt x="58" y="83"/>
                        <a:pt x="56" y="83"/>
                      </a:cubicBezTo>
                      <a:cubicBezTo>
                        <a:pt x="55" y="82"/>
                        <a:pt x="53" y="80"/>
                        <a:pt x="52" y="79"/>
                      </a:cubicBezTo>
                      <a:cubicBezTo>
                        <a:pt x="52" y="78"/>
                        <a:pt x="50" y="77"/>
                        <a:pt x="49" y="77"/>
                      </a:cubicBezTo>
                      <a:cubicBezTo>
                        <a:pt x="48" y="76"/>
                        <a:pt x="47" y="77"/>
                        <a:pt x="46" y="78"/>
                      </a:cubicBezTo>
                      <a:cubicBezTo>
                        <a:pt x="46" y="79"/>
                        <a:pt x="46" y="81"/>
                        <a:pt x="47" y="83"/>
                      </a:cubicBezTo>
                      <a:cubicBezTo>
                        <a:pt x="47" y="84"/>
                        <a:pt x="46" y="87"/>
                        <a:pt x="45" y="89"/>
                      </a:cubicBezTo>
                      <a:cubicBezTo>
                        <a:pt x="43" y="90"/>
                        <a:pt x="42" y="93"/>
                        <a:pt x="42" y="96"/>
                      </a:cubicBezTo>
                      <a:cubicBezTo>
                        <a:pt x="42" y="98"/>
                        <a:pt x="41" y="101"/>
                        <a:pt x="40" y="102"/>
                      </a:cubicBezTo>
                      <a:cubicBezTo>
                        <a:pt x="39" y="102"/>
                        <a:pt x="39" y="103"/>
                        <a:pt x="39" y="103"/>
                      </a:cubicBezTo>
                      <a:cubicBezTo>
                        <a:pt x="39" y="103"/>
                        <a:pt x="38" y="104"/>
                        <a:pt x="36" y="105"/>
                      </a:cubicBezTo>
                      <a:cubicBezTo>
                        <a:pt x="34" y="106"/>
                        <a:pt x="31" y="108"/>
                        <a:pt x="31" y="109"/>
                      </a:cubicBezTo>
                      <a:cubicBezTo>
                        <a:pt x="30" y="111"/>
                        <a:pt x="28" y="112"/>
                        <a:pt x="27" y="111"/>
                      </a:cubicBezTo>
                      <a:cubicBezTo>
                        <a:pt x="26" y="110"/>
                        <a:pt x="23" y="110"/>
                        <a:pt x="22" y="109"/>
                      </a:cubicBezTo>
                      <a:cubicBezTo>
                        <a:pt x="20" y="109"/>
                        <a:pt x="18" y="104"/>
                        <a:pt x="16" y="104"/>
                      </a:cubicBezTo>
                      <a:cubicBezTo>
                        <a:pt x="14" y="104"/>
                        <a:pt x="11" y="108"/>
                        <a:pt x="9" y="108"/>
                      </a:cubicBezTo>
                      <a:cubicBezTo>
                        <a:pt x="6" y="108"/>
                        <a:pt x="6" y="108"/>
                        <a:pt x="6" y="108"/>
                      </a:cubicBezTo>
                      <a:cubicBezTo>
                        <a:pt x="5" y="110"/>
                        <a:pt x="4" y="113"/>
                        <a:pt x="4" y="113"/>
                      </a:cubicBezTo>
                      <a:cubicBezTo>
                        <a:pt x="3" y="115"/>
                        <a:pt x="2" y="116"/>
                        <a:pt x="1" y="117"/>
                      </a:cubicBezTo>
                      <a:cubicBezTo>
                        <a:pt x="1" y="118"/>
                        <a:pt x="0" y="119"/>
                        <a:pt x="0" y="120"/>
                      </a:cubicBezTo>
                      <a:cubicBezTo>
                        <a:pt x="0" y="122"/>
                        <a:pt x="0" y="124"/>
                        <a:pt x="0" y="124"/>
                      </a:cubicBezTo>
                      <a:cubicBezTo>
                        <a:pt x="0" y="124"/>
                        <a:pt x="0" y="126"/>
                        <a:pt x="0" y="127"/>
                      </a:cubicBezTo>
                      <a:cubicBezTo>
                        <a:pt x="1" y="128"/>
                        <a:pt x="2" y="129"/>
                        <a:pt x="2" y="129"/>
                      </a:cubicBezTo>
                      <a:cubicBezTo>
                        <a:pt x="3" y="129"/>
                        <a:pt x="3" y="129"/>
                        <a:pt x="2" y="130"/>
                      </a:cubicBezTo>
                      <a:cubicBezTo>
                        <a:pt x="2" y="131"/>
                        <a:pt x="1" y="132"/>
                        <a:pt x="2" y="134"/>
                      </a:cubicBezTo>
                      <a:cubicBezTo>
                        <a:pt x="3" y="135"/>
                        <a:pt x="3" y="136"/>
                        <a:pt x="3" y="137"/>
                      </a:cubicBezTo>
                      <a:cubicBezTo>
                        <a:pt x="3" y="139"/>
                        <a:pt x="4" y="140"/>
                        <a:pt x="4" y="140"/>
                      </a:cubicBezTo>
                      <a:cubicBezTo>
                        <a:pt x="5" y="140"/>
                        <a:pt x="6" y="140"/>
                        <a:pt x="7" y="140"/>
                      </a:cubicBezTo>
                      <a:cubicBezTo>
                        <a:pt x="8" y="140"/>
                        <a:pt x="8" y="140"/>
                        <a:pt x="6" y="141"/>
                      </a:cubicBezTo>
                      <a:cubicBezTo>
                        <a:pt x="4" y="142"/>
                        <a:pt x="3" y="143"/>
                        <a:pt x="3" y="144"/>
                      </a:cubicBezTo>
                      <a:cubicBezTo>
                        <a:pt x="3" y="145"/>
                        <a:pt x="3" y="146"/>
                        <a:pt x="3" y="147"/>
                      </a:cubicBezTo>
                      <a:cubicBezTo>
                        <a:pt x="4" y="148"/>
                        <a:pt x="5" y="149"/>
                        <a:pt x="6" y="150"/>
                      </a:cubicBezTo>
                      <a:cubicBezTo>
                        <a:pt x="7" y="150"/>
                        <a:pt x="9" y="150"/>
                        <a:pt x="10" y="150"/>
                      </a:cubicBezTo>
                      <a:cubicBezTo>
                        <a:pt x="11" y="151"/>
                        <a:pt x="13" y="152"/>
                        <a:pt x="14" y="153"/>
                      </a:cubicBezTo>
                      <a:cubicBezTo>
                        <a:pt x="14" y="154"/>
                        <a:pt x="16" y="154"/>
                        <a:pt x="17" y="156"/>
                      </a:cubicBezTo>
                      <a:cubicBezTo>
                        <a:pt x="18" y="157"/>
                        <a:pt x="18" y="157"/>
                        <a:pt x="16" y="155"/>
                      </a:cubicBezTo>
                      <a:cubicBezTo>
                        <a:pt x="14" y="155"/>
                        <a:pt x="11" y="153"/>
                        <a:pt x="11" y="153"/>
                      </a:cubicBezTo>
                      <a:cubicBezTo>
                        <a:pt x="9" y="153"/>
                        <a:pt x="7" y="153"/>
                        <a:pt x="6" y="153"/>
                      </a:cubicBezTo>
                      <a:cubicBezTo>
                        <a:pt x="5" y="153"/>
                        <a:pt x="4" y="154"/>
                        <a:pt x="4" y="156"/>
                      </a:cubicBezTo>
                      <a:cubicBezTo>
                        <a:pt x="4" y="156"/>
                        <a:pt x="4" y="159"/>
                        <a:pt x="4" y="160"/>
                      </a:cubicBezTo>
                      <a:cubicBezTo>
                        <a:pt x="4" y="161"/>
                        <a:pt x="4" y="162"/>
                        <a:pt x="4" y="163"/>
                      </a:cubicBezTo>
                      <a:cubicBezTo>
                        <a:pt x="4" y="164"/>
                        <a:pt x="4" y="166"/>
                        <a:pt x="4" y="167"/>
                      </a:cubicBezTo>
                      <a:cubicBezTo>
                        <a:pt x="4" y="168"/>
                        <a:pt x="4" y="170"/>
                        <a:pt x="4" y="171"/>
                      </a:cubicBezTo>
                      <a:cubicBezTo>
                        <a:pt x="4" y="172"/>
                        <a:pt x="5" y="172"/>
                        <a:pt x="7" y="171"/>
                      </a:cubicBezTo>
                      <a:cubicBezTo>
                        <a:pt x="8" y="170"/>
                        <a:pt x="11" y="169"/>
                        <a:pt x="12" y="169"/>
                      </a:cubicBezTo>
                      <a:cubicBezTo>
                        <a:pt x="14" y="169"/>
                        <a:pt x="16" y="170"/>
                        <a:pt x="16" y="170"/>
                      </a:cubicBezTo>
                      <a:cubicBezTo>
                        <a:pt x="16" y="171"/>
                        <a:pt x="15" y="173"/>
                        <a:pt x="13" y="173"/>
                      </a:cubicBezTo>
                      <a:cubicBezTo>
                        <a:pt x="13" y="173"/>
                        <a:pt x="12" y="174"/>
                        <a:pt x="11" y="175"/>
                      </a:cubicBezTo>
                      <a:cubicBezTo>
                        <a:pt x="11" y="175"/>
                        <a:pt x="11" y="176"/>
                        <a:pt x="12" y="177"/>
                      </a:cubicBezTo>
                      <a:cubicBezTo>
                        <a:pt x="12" y="177"/>
                        <a:pt x="13" y="177"/>
                        <a:pt x="13" y="178"/>
                      </a:cubicBezTo>
                      <a:cubicBezTo>
                        <a:pt x="13" y="179"/>
                        <a:pt x="13" y="181"/>
                        <a:pt x="14" y="182"/>
                      </a:cubicBezTo>
                      <a:cubicBezTo>
                        <a:pt x="14" y="183"/>
                        <a:pt x="13" y="183"/>
                        <a:pt x="12" y="182"/>
                      </a:cubicBezTo>
                      <a:cubicBezTo>
                        <a:pt x="12" y="182"/>
                        <a:pt x="11" y="181"/>
                        <a:pt x="10" y="181"/>
                      </a:cubicBezTo>
                      <a:cubicBezTo>
                        <a:pt x="9" y="181"/>
                        <a:pt x="8" y="181"/>
                        <a:pt x="8" y="182"/>
                      </a:cubicBezTo>
                      <a:cubicBezTo>
                        <a:pt x="7" y="183"/>
                        <a:pt x="7" y="184"/>
                        <a:pt x="6" y="185"/>
                      </a:cubicBezTo>
                      <a:cubicBezTo>
                        <a:pt x="6" y="187"/>
                        <a:pt x="6" y="188"/>
                        <a:pt x="6" y="189"/>
                      </a:cubicBezTo>
                      <a:cubicBezTo>
                        <a:pt x="6" y="191"/>
                        <a:pt x="7" y="193"/>
                        <a:pt x="8" y="193"/>
                      </a:cubicBezTo>
                      <a:cubicBezTo>
                        <a:pt x="9" y="194"/>
                        <a:pt x="10" y="196"/>
                        <a:pt x="11" y="197"/>
                      </a:cubicBezTo>
                      <a:cubicBezTo>
                        <a:pt x="11" y="197"/>
                        <a:pt x="11" y="198"/>
                        <a:pt x="10" y="198"/>
                      </a:cubicBezTo>
                      <a:cubicBezTo>
                        <a:pt x="8" y="198"/>
                        <a:pt x="7" y="199"/>
                        <a:pt x="7" y="200"/>
                      </a:cubicBezTo>
                      <a:cubicBezTo>
                        <a:pt x="7" y="202"/>
                        <a:pt x="7" y="204"/>
                        <a:pt x="7" y="204"/>
                      </a:cubicBezTo>
                      <a:cubicBezTo>
                        <a:pt x="7" y="204"/>
                        <a:pt x="9" y="205"/>
                        <a:pt x="10" y="206"/>
                      </a:cubicBezTo>
                      <a:cubicBezTo>
                        <a:pt x="10" y="207"/>
                        <a:pt x="12" y="208"/>
                        <a:pt x="13" y="208"/>
                      </a:cubicBezTo>
                      <a:cubicBezTo>
                        <a:pt x="13" y="208"/>
                        <a:pt x="15" y="209"/>
                        <a:pt x="16" y="209"/>
                      </a:cubicBezTo>
                      <a:cubicBezTo>
                        <a:pt x="16" y="210"/>
                        <a:pt x="17" y="212"/>
                        <a:pt x="16" y="213"/>
                      </a:cubicBezTo>
                      <a:cubicBezTo>
                        <a:pt x="15" y="214"/>
                        <a:pt x="14" y="214"/>
                        <a:pt x="12" y="213"/>
                      </a:cubicBezTo>
                      <a:cubicBezTo>
                        <a:pt x="11" y="212"/>
                        <a:pt x="10" y="212"/>
                        <a:pt x="10" y="214"/>
                      </a:cubicBezTo>
                      <a:cubicBezTo>
                        <a:pt x="10" y="215"/>
                        <a:pt x="10" y="218"/>
                        <a:pt x="11" y="220"/>
                      </a:cubicBezTo>
                      <a:cubicBezTo>
                        <a:pt x="11" y="221"/>
                        <a:pt x="12" y="223"/>
                        <a:pt x="12" y="224"/>
                      </a:cubicBezTo>
                      <a:cubicBezTo>
                        <a:pt x="12" y="225"/>
                        <a:pt x="12" y="226"/>
                        <a:pt x="12" y="227"/>
                      </a:cubicBezTo>
                      <a:cubicBezTo>
                        <a:pt x="12" y="228"/>
                        <a:pt x="13" y="230"/>
                        <a:pt x="14" y="231"/>
                      </a:cubicBezTo>
                      <a:cubicBezTo>
                        <a:pt x="15" y="233"/>
                        <a:pt x="16" y="235"/>
                        <a:pt x="16" y="237"/>
                      </a:cubicBezTo>
                      <a:cubicBezTo>
                        <a:pt x="17" y="239"/>
                        <a:pt x="17" y="241"/>
                        <a:pt x="17" y="242"/>
                      </a:cubicBezTo>
                      <a:cubicBezTo>
                        <a:pt x="17" y="244"/>
                        <a:pt x="17" y="246"/>
                        <a:pt x="17" y="246"/>
                      </a:cubicBezTo>
                      <a:cubicBezTo>
                        <a:pt x="18" y="246"/>
                        <a:pt x="19" y="247"/>
                        <a:pt x="19" y="247"/>
                      </a:cubicBezTo>
                      <a:cubicBezTo>
                        <a:pt x="20" y="248"/>
                        <a:pt x="20" y="249"/>
                        <a:pt x="20" y="249"/>
                      </a:cubicBezTo>
                      <a:cubicBezTo>
                        <a:pt x="19" y="250"/>
                        <a:pt x="19" y="251"/>
                        <a:pt x="19" y="253"/>
                      </a:cubicBezTo>
                      <a:cubicBezTo>
                        <a:pt x="20" y="254"/>
                        <a:pt x="20" y="257"/>
                        <a:pt x="19" y="257"/>
                      </a:cubicBezTo>
                      <a:cubicBezTo>
                        <a:pt x="19" y="257"/>
                        <a:pt x="20" y="259"/>
                        <a:pt x="21" y="260"/>
                      </a:cubicBezTo>
                      <a:cubicBezTo>
                        <a:pt x="21" y="261"/>
                        <a:pt x="22" y="263"/>
                        <a:pt x="22" y="264"/>
                      </a:cubicBezTo>
                      <a:cubicBezTo>
                        <a:pt x="22" y="266"/>
                        <a:pt x="22" y="269"/>
                        <a:pt x="22" y="272"/>
                      </a:cubicBezTo>
                      <a:cubicBezTo>
                        <a:pt x="23" y="275"/>
                        <a:pt x="23" y="278"/>
                        <a:pt x="23" y="279"/>
                      </a:cubicBezTo>
                      <a:cubicBezTo>
                        <a:pt x="23" y="280"/>
                        <a:pt x="23" y="283"/>
                        <a:pt x="23" y="286"/>
                      </a:cubicBezTo>
                      <a:cubicBezTo>
                        <a:pt x="24" y="288"/>
                        <a:pt x="24" y="292"/>
                        <a:pt x="24" y="294"/>
                      </a:cubicBezTo>
                      <a:cubicBezTo>
                        <a:pt x="25" y="296"/>
                        <a:pt x="25" y="299"/>
                        <a:pt x="25" y="301"/>
                      </a:cubicBezTo>
                      <a:cubicBezTo>
                        <a:pt x="26" y="303"/>
                        <a:pt x="26" y="304"/>
                        <a:pt x="26" y="305"/>
                      </a:cubicBezTo>
                      <a:cubicBezTo>
                        <a:pt x="26" y="306"/>
                        <a:pt x="26" y="307"/>
                        <a:pt x="26" y="307"/>
                      </a:cubicBezTo>
                      <a:cubicBezTo>
                        <a:pt x="25" y="307"/>
                        <a:pt x="25" y="310"/>
                        <a:pt x="26" y="311"/>
                      </a:cubicBezTo>
                      <a:cubicBezTo>
                        <a:pt x="26" y="314"/>
                        <a:pt x="27" y="318"/>
                        <a:pt x="28" y="320"/>
                      </a:cubicBezTo>
                      <a:cubicBezTo>
                        <a:pt x="28" y="322"/>
                        <a:pt x="29" y="325"/>
                        <a:pt x="30" y="326"/>
                      </a:cubicBezTo>
                      <a:cubicBezTo>
                        <a:pt x="30" y="328"/>
                        <a:pt x="31" y="329"/>
                        <a:pt x="32" y="328"/>
                      </a:cubicBezTo>
                      <a:cubicBezTo>
                        <a:pt x="33" y="328"/>
                        <a:pt x="33" y="328"/>
                        <a:pt x="32" y="330"/>
                      </a:cubicBezTo>
                      <a:cubicBezTo>
                        <a:pt x="31" y="331"/>
                        <a:pt x="31" y="332"/>
                        <a:pt x="31" y="334"/>
                      </a:cubicBezTo>
                      <a:cubicBezTo>
                        <a:pt x="32" y="336"/>
                        <a:pt x="33" y="338"/>
                        <a:pt x="35" y="339"/>
                      </a:cubicBezTo>
                      <a:cubicBezTo>
                        <a:pt x="36" y="341"/>
                        <a:pt x="38" y="342"/>
                        <a:pt x="38" y="344"/>
                      </a:cubicBezTo>
                      <a:cubicBezTo>
                        <a:pt x="39" y="345"/>
                        <a:pt x="40" y="346"/>
                        <a:pt x="40" y="348"/>
                      </a:cubicBezTo>
                      <a:cubicBezTo>
                        <a:pt x="40" y="348"/>
                        <a:pt x="40" y="349"/>
                        <a:pt x="40" y="350"/>
                      </a:cubicBezTo>
                      <a:cubicBezTo>
                        <a:pt x="40" y="350"/>
                        <a:pt x="43" y="350"/>
                        <a:pt x="46" y="349"/>
                      </a:cubicBezTo>
                      <a:cubicBezTo>
                        <a:pt x="48" y="349"/>
                        <a:pt x="52" y="349"/>
                        <a:pt x="54" y="349"/>
                      </a:cubicBezTo>
                      <a:cubicBezTo>
                        <a:pt x="55" y="350"/>
                        <a:pt x="56" y="352"/>
                        <a:pt x="56" y="354"/>
                      </a:cubicBezTo>
                      <a:cubicBezTo>
                        <a:pt x="56" y="354"/>
                        <a:pt x="58" y="356"/>
                        <a:pt x="60" y="356"/>
                      </a:cubicBezTo>
                      <a:cubicBezTo>
                        <a:pt x="62" y="357"/>
                        <a:pt x="65" y="357"/>
                        <a:pt x="66" y="356"/>
                      </a:cubicBezTo>
                      <a:cubicBezTo>
                        <a:pt x="67" y="356"/>
                        <a:pt x="69" y="356"/>
                        <a:pt x="69" y="356"/>
                      </a:cubicBezTo>
                      <a:cubicBezTo>
                        <a:pt x="69" y="356"/>
                        <a:pt x="70" y="354"/>
                        <a:pt x="71" y="353"/>
                      </a:cubicBezTo>
                      <a:cubicBezTo>
                        <a:pt x="72" y="352"/>
                        <a:pt x="73" y="351"/>
                        <a:pt x="74" y="350"/>
                      </a:cubicBezTo>
                      <a:cubicBezTo>
                        <a:pt x="74" y="350"/>
                        <a:pt x="76" y="350"/>
                        <a:pt x="77" y="350"/>
                      </a:cubicBezTo>
                      <a:cubicBezTo>
                        <a:pt x="77" y="351"/>
                        <a:pt x="79" y="351"/>
                        <a:pt x="81" y="351"/>
                      </a:cubicBezTo>
                      <a:cubicBezTo>
                        <a:pt x="82" y="350"/>
                        <a:pt x="84" y="349"/>
                        <a:pt x="84" y="349"/>
                      </a:cubicBezTo>
                      <a:cubicBezTo>
                        <a:pt x="85" y="349"/>
                        <a:pt x="86" y="346"/>
                        <a:pt x="86" y="344"/>
                      </a:cubicBezTo>
                      <a:cubicBezTo>
                        <a:pt x="87" y="343"/>
                        <a:pt x="88" y="339"/>
                        <a:pt x="88" y="338"/>
                      </a:cubicBezTo>
                      <a:cubicBezTo>
                        <a:pt x="89" y="336"/>
                        <a:pt x="91" y="332"/>
                        <a:pt x="92" y="331"/>
                      </a:cubicBezTo>
                      <a:cubicBezTo>
                        <a:pt x="93" y="329"/>
                        <a:pt x="93" y="326"/>
                        <a:pt x="92" y="325"/>
                      </a:cubicBezTo>
                      <a:cubicBezTo>
                        <a:pt x="92" y="323"/>
                        <a:pt x="89" y="321"/>
                        <a:pt x="86" y="321"/>
                      </a:cubicBezTo>
                      <a:cubicBezTo>
                        <a:pt x="85" y="320"/>
                        <a:pt x="83" y="318"/>
                        <a:pt x="84" y="317"/>
                      </a:cubicBezTo>
                      <a:cubicBezTo>
                        <a:pt x="86" y="315"/>
                        <a:pt x="85" y="312"/>
                        <a:pt x="82" y="311"/>
                      </a:cubicBezTo>
                      <a:cubicBezTo>
                        <a:pt x="80" y="310"/>
                        <a:pt x="80" y="308"/>
                        <a:pt x="83" y="306"/>
                      </a:cubicBezTo>
                      <a:cubicBezTo>
                        <a:pt x="85" y="306"/>
                        <a:pt x="89" y="304"/>
                        <a:pt x="91" y="304"/>
                      </a:cubicBezTo>
                      <a:cubicBezTo>
                        <a:pt x="93" y="303"/>
                        <a:pt x="96" y="304"/>
                        <a:pt x="97" y="304"/>
                      </a:cubicBezTo>
                      <a:cubicBezTo>
                        <a:pt x="98" y="305"/>
                        <a:pt x="101" y="304"/>
                        <a:pt x="102" y="303"/>
                      </a:cubicBezTo>
                      <a:cubicBezTo>
                        <a:pt x="104" y="301"/>
                        <a:pt x="107" y="299"/>
                        <a:pt x="109" y="298"/>
                      </a:cubicBezTo>
                      <a:cubicBezTo>
                        <a:pt x="110" y="297"/>
                        <a:pt x="112" y="296"/>
                        <a:pt x="113" y="296"/>
                      </a:cubicBezTo>
                      <a:cubicBezTo>
                        <a:pt x="114" y="296"/>
                        <a:pt x="116" y="295"/>
                        <a:pt x="116" y="293"/>
                      </a:cubicBezTo>
                      <a:cubicBezTo>
                        <a:pt x="117" y="292"/>
                        <a:pt x="117" y="290"/>
                        <a:pt x="119" y="288"/>
                      </a:cubicBezTo>
                      <a:cubicBezTo>
                        <a:pt x="120" y="286"/>
                        <a:pt x="122" y="284"/>
                        <a:pt x="124" y="284"/>
                      </a:cubicBezTo>
                      <a:cubicBezTo>
                        <a:pt x="125" y="284"/>
                        <a:pt x="128" y="286"/>
                        <a:pt x="129" y="287"/>
                      </a:cubicBezTo>
                      <a:cubicBezTo>
                        <a:pt x="130" y="288"/>
                        <a:pt x="132" y="289"/>
                        <a:pt x="133" y="289"/>
                      </a:cubicBezTo>
                      <a:cubicBezTo>
                        <a:pt x="134" y="289"/>
                        <a:pt x="136" y="288"/>
                        <a:pt x="137" y="286"/>
                      </a:cubicBezTo>
                      <a:cubicBezTo>
                        <a:pt x="138" y="286"/>
                        <a:pt x="140" y="284"/>
                        <a:pt x="141" y="285"/>
                      </a:cubicBezTo>
                      <a:cubicBezTo>
                        <a:pt x="142" y="285"/>
                        <a:pt x="145" y="285"/>
                        <a:pt x="147" y="285"/>
                      </a:cubicBezTo>
                      <a:cubicBezTo>
                        <a:pt x="149" y="285"/>
                        <a:pt x="152" y="284"/>
                        <a:pt x="154" y="284"/>
                      </a:cubicBezTo>
                      <a:cubicBezTo>
                        <a:pt x="157" y="285"/>
                        <a:pt x="158" y="283"/>
                        <a:pt x="159" y="282"/>
                      </a:cubicBezTo>
                      <a:cubicBezTo>
                        <a:pt x="160" y="280"/>
                        <a:pt x="160" y="278"/>
                        <a:pt x="159" y="277"/>
                      </a:cubicBezTo>
                      <a:cubicBezTo>
                        <a:pt x="158" y="276"/>
                        <a:pt x="158" y="273"/>
                        <a:pt x="158" y="272"/>
                      </a:cubicBezTo>
                      <a:cubicBezTo>
                        <a:pt x="158" y="271"/>
                        <a:pt x="158" y="269"/>
                        <a:pt x="157" y="268"/>
                      </a:cubicBezTo>
                      <a:cubicBezTo>
                        <a:pt x="156" y="267"/>
                        <a:pt x="156" y="264"/>
                        <a:pt x="156" y="263"/>
                      </a:cubicBezTo>
                      <a:cubicBezTo>
                        <a:pt x="156" y="262"/>
                        <a:pt x="156" y="259"/>
                        <a:pt x="158" y="258"/>
                      </a:cubicBezTo>
                      <a:cubicBezTo>
                        <a:pt x="159" y="256"/>
                        <a:pt x="161" y="256"/>
                        <a:pt x="163" y="258"/>
                      </a:cubicBezTo>
                      <a:cubicBezTo>
                        <a:pt x="164" y="260"/>
                        <a:pt x="165" y="261"/>
                        <a:pt x="166" y="262"/>
                      </a:cubicBezTo>
                      <a:cubicBezTo>
                        <a:pt x="167" y="262"/>
                        <a:pt x="169" y="263"/>
                        <a:pt x="171" y="264"/>
                      </a:cubicBezTo>
                      <a:cubicBezTo>
                        <a:pt x="173" y="264"/>
                        <a:pt x="176" y="264"/>
                        <a:pt x="179" y="264"/>
                      </a:cubicBezTo>
                      <a:cubicBezTo>
                        <a:pt x="181" y="264"/>
                        <a:pt x="185" y="263"/>
                        <a:pt x="187" y="263"/>
                      </a:cubicBezTo>
                      <a:cubicBezTo>
                        <a:pt x="188" y="262"/>
                        <a:pt x="191" y="262"/>
                        <a:pt x="193" y="262"/>
                      </a:cubicBezTo>
                      <a:cubicBezTo>
                        <a:pt x="196" y="262"/>
                        <a:pt x="198" y="262"/>
                        <a:pt x="200" y="262"/>
                      </a:cubicBezTo>
                      <a:cubicBezTo>
                        <a:pt x="201" y="262"/>
                        <a:pt x="202" y="261"/>
                        <a:pt x="201" y="260"/>
                      </a:cubicBezTo>
                      <a:cubicBezTo>
                        <a:pt x="199" y="259"/>
                        <a:pt x="199" y="256"/>
                        <a:pt x="199" y="255"/>
                      </a:cubicBezTo>
                      <a:cubicBezTo>
                        <a:pt x="199" y="253"/>
                        <a:pt x="199" y="250"/>
                        <a:pt x="199" y="249"/>
                      </a:cubicBezTo>
                      <a:cubicBezTo>
                        <a:pt x="199" y="248"/>
                        <a:pt x="201" y="246"/>
                        <a:pt x="204" y="245"/>
                      </a:cubicBezTo>
                      <a:cubicBezTo>
                        <a:pt x="205" y="244"/>
                        <a:pt x="208" y="243"/>
                        <a:pt x="210" y="244"/>
                      </a:cubicBezTo>
                      <a:cubicBezTo>
                        <a:pt x="212" y="246"/>
                        <a:pt x="214" y="246"/>
                        <a:pt x="215" y="245"/>
                      </a:cubicBezTo>
                      <a:cubicBezTo>
                        <a:pt x="217" y="244"/>
                        <a:pt x="219" y="242"/>
                        <a:pt x="220" y="241"/>
                      </a:cubicBezTo>
                      <a:cubicBezTo>
                        <a:pt x="221" y="241"/>
                        <a:pt x="221" y="239"/>
                        <a:pt x="222" y="239"/>
                      </a:cubicBezTo>
                      <a:cubicBezTo>
                        <a:pt x="223" y="239"/>
                        <a:pt x="224" y="237"/>
                        <a:pt x="224" y="235"/>
                      </a:cubicBezTo>
                      <a:cubicBezTo>
                        <a:pt x="224" y="235"/>
                        <a:pt x="225" y="234"/>
                        <a:pt x="227" y="234"/>
                      </a:cubicBezTo>
                      <a:cubicBezTo>
                        <a:pt x="228" y="234"/>
                        <a:pt x="229" y="234"/>
                        <a:pt x="230" y="234"/>
                      </a:cubicBezTo>
                      <a:cubicBezTo>
                        <a:pt x="230" y="233"/>
                        <a:pt x="231" y="231"/>
                        <a:pt x="231" y="229"/>
                      </a:cubicBezTo>
                      <a:cubicBezTo>
                        <a:pt x="231" y="228"/>
                        <a:pt x="232" y="226"/>
                        <a:pt x="232" y="224"/>
                      </a:cubicBezTo>
                      <a:cubicBezTo>
                        <a:pt x="232" y="223"/>
                        <a:pt x="234" y="221"/>
                        <a:pt x="236" y="219"/>
                      </a:cubicBezTo>
                      <a:cubicBezTo>
                        <a:pt x="238" y="218"/>
                        <a:pt x="242" y="215"/>
                        <a:pt x="244" y="214"/>
                      </a:cubicBezTo>
                      <a:cubicBezTo>
                        <a:pt x="246" y="213"/>
                        <a:pt x="248" y="211"/>
                        <a:pt x="249" y="212"/>
                      </a:cubicBezTo>
                      <a:cubicBezTo>
                        <a:pt x="250" y="212"/>
                        <a:pt x="250" y="211"/>
                        <a:pt x="250" y="209"/>
                      </a:cubicBezTo>
                      <a:cubicBezTo>
                        <a:pt x="250" y="208"/>
                        <a:pt x="251" y="206"/>
                        <a:pt x="252" y="204"/>
                      </a:cubicBezTo>
                      <a:cubicBezTo>
                        <a:pt x="253" y="203"/>
                        <a:pt x="255" y="203"/>
                        <a:pt x="255" y="204"/>
                      </a:cubicBezTo>
                      <a:cubicBezTo>
                        <a:pt x="256" y="206"/>
                        <a:pt x="257" y="208"/>
                        <a:pt x="258" y="208"/>
                      </a:cubicBezTo>
                      <a:cubicBezTo>
                        <a:pt x="259" y="209"/>
                        <a:pt x="260" y="211"/>
                        <a:pt x="260" y="212"/>
                      </a:cubicBezTo>
                      <a:cubicBezTo>
                        <a:pt x="261" y="212"/>
                        <a:pt x="263" y="213"/>
                        <a:pt x="265" y="212"/>
                      </a:cubicBezTo>
                      <a:cubicBezTo>
                        <a:pt x="266" y="212"/>
                        <a:pt x="267" y="211"/>
                        <a:pt x="267" y="211"/>
                      </a:cubicBezTo>
                      <a:cubicBezTo>
                        <a:pt x="267" y="211"/>
                        <a:pt x="268" y="209"/>
                        <a:pt x="268" y="206"/>
                      </a:cubicBezTo>
                      <a:cubicBezTo>
                        <a:pt x="268" y="204"/>
                        <a:pt x="270" y="200"/>
                        <a:pt x="272" y="200"/>
                      </a:cubicBezTo>
                      <a:cubicBezTo>
                        <a:pt x="273" y="199"/>
                        <a:pt x="276" y="198"/>
                        <a:pt x="276" y="197"/>
                      </a:cubicBezTo>
                      <a:cubicBezTo>
                        <a:pt x="277" y="195"/>
                        <a:pt x="278" y="193"/>
                        <a:pt x="278" y="193"/>
                      </a:cubicBezTo>
                      <a:cubicBezTo>
                        <a:pt x="278" y="191"/>
                        <a:pt x="279" y="190"/>
                        <a:pt x="280" y="190"/>
                      </a:cubicBezTo>
                      <a:cubicBezTo>
                        <a:pt x="281" y="190"/>
                        <a:pt x="283" y="188"/>
                        <a:pt x="283" y="187"/>
                      </a:cubicBezTo>
                      <a:cubicBezTo>
                        <a:pt x="284" y="186"/>
                        <a:pt x="286" y="184"/>
                        <a:pt x="286" y="184"/>
                      </a:cubicBezTo>
                      <a:cubicBezTo>
                        <a:pt x="287" y="183"/>
                        <a:pt x="287" y="181"/>
                        <a:pt x="286" y="178"/>
                      </a:cubicBezTo>
                      <a:cubicBezTo>
                        <a:pt x="284" y="176"/>
                        <a:pt x="283" y="174"/>
                        <a:pt x="283" y="173"/>
                      </a:cubicBezTo>
                      <a:cubicBezTo>
                        <a:pt x="283" y="172"/>
                        <a:pt x="284" y="171"/>
                        <a:pt x="284" y="170"/>
                      </a:cubicBezTo>
                      <a:cubicBezTo>
                        <a:pt x="285" y="168"/>
                        <a:pt x="286" y="167"/>
                        <a:pt x="287" y="165"/>
                      </a:cubicBezTo>
                      <a:cubicBezTo>
                        <a:pt x="289" y="165"/>
                        <a:pt x="289" y="162"/>
                        <a:pt x="289" y="160"/>
                      </a:cubicBezTo>
                      <a:cubicBezTo>
                        <a:pt x="289" y="159"/>
                        <a:pt x="289" y="156"/>
                        <a:pt x="291" y="156"/>
                      </a:cubicBezTo>
                      <a:cubicBezTo>
                        <a:pt x="292" y="155"/>
                        <a:pt x="294" y="156"/>
                        <a:pt x="296" y="158"/>
                      </a:cubicBezTo>
                      <a:cubicBezTo>
                        <a:pt x="297" y="158"/>
                        <a:pt x="299" y="159"/>
                        <a:pt x="301" y="159"/>
                      </a:cubicBezTo>
                      <a:cubicBezTo>
                        <a:pt x="304" y="159"/>
                        <a:pt x="305" y="157"/>
                        <a:pt x="305" y="154"/>
                      </a:cubicBezTo>
                      <a:cubicBezTo>
                        <a:pt x="305" y="152"/>
                        <a:pt x="306" y="150"/>
                        <a:pt x="307" y="150"/>
                      </a:cubicBezTo>
                      <a:cubicBezTo>
                        <a:pt x="308" y="149"/>
                        <a:pt x="310" y="147"/>
                        <a:pt x="311" y="145"/>
                      </a:cubicBezTo>
                      <a:cubicBezTo>
                        <a:pt x="312" y="143"/>
                        <a:pt x="312" y="139"/>
                        <a:pt x="313" y="138"/>
                      </a:cubicBezTo>
                      <a:cubicBezTo>
                        <a:pt x="313" y="136"/>
                        <a:pt x="313" y="132"/>
                        <a:pt x="313" y="129"/>
                      </a:cubicBezTo>
                      <a:cubicBezTo>
                        <a:pt x="313" y="127"/>
                        <a:pt x="315" y="126"/>
                        <a:pt x="318" y="127"/>
                      </a:cubicBezTo>
                      <a:cubicBezTo>
                        <a:pt x="319" y="128"/>
                        <a:pt x="323" y="130"/>
                        <a:pt x="325" y="129"/>
                      </a:cubicBezTo>
                      <a:cubicBezTo>
                        <a:pt x="327" y="129"/>
                        <a:pt x="329" y="129"/>
                        <a:pt x="330" y="130"/>
                      </a:cubicBezTo>
                      <a:cubicBezTo>
                        <a:pt x="331" y="131"/>
                        <a:pt x="335" y="131"/>
                        <a:pt x="337" y="132"/>
                      </a:cubicBezTo>
                      <a:cubicBezTo>
                        <a:pt x="339" y="132"/>
                        <a:pt x="342" y="134"/>
                        <a:pt x="343" y="136"/>
                      </a:cubicBezTo>
                      <a:cubicBezTo>
                        <a:pt x="344" y="138"/>
                        <a:pt x="346" y="139"/>
                        <a:pt x="346" y="139"/>
                      </a:cubicBezTo>
                      <a:cubicBezTo>
                        <a:pt x="347" y="139"/>
                        <a:pt x="350" y="140"/>
                        <a:pt x="352" y="140"/>
                      </a:cubicBezTo>
                      <a:cubicBezTo>
                        <a:pt x="354" y="141"/>
                        <a:pt x="356" y="141"/>
                        <a:pt x="359" y="140"/>
                      </a:cubicBezTo>
                      <a:cubicBezTo>
                        <a:pt x="361" y="139"/>
                        <a:pt x="363" y="140"/>
                        <a:pt x="363" y="141"/>
                      </a:cubicBezTo>
                      <a:cubicBezTo>
                        <a:pt x="364" y="142"/>
                        <a:pt x="365" y="142"/>
                        <a:pt x="366" y="141"/>
                      </a:cubicBezTo>
                      <a:cubicBezTo>
                        <a:pt x="367" y="141"/>
                        <a:pt x="369" y="142"/>
                        <a:pt x="370" y="143"/>
                      </a:cubicBezTo>
                      <a:cubicBezTo>
                        <a:pt x="371" y="143"/>
                        <a:pt x="373" y="144"/>
                        <a:pt x="374" y="145"/>
                      </a:cubicBezTo>
                      <a:cubicBezTo>
                        <a:pt x="376" y="145"/>
                        <a:pt x="378" y="145"/>
                        <a:pt x="379" y="145"/>
                      </a:cubicBezTo>
                      <a:cubicBezTo>
                        <a:pt x="380" y="145"/>
                        <a:pt x="382" y="144"/>
                        <a:pt x="384" y="144"/>
                      </a:cubicBezTo>
                      <a:cubicBezTo>
                        <a:pt x="386" y="143"/>
                        <a:pt x="388" y="142"/>
                        <a:pt x="390" y="142"/>
                      </a:cubicBezTo>
                      <a:cubicBezTo>
                        <a:pt x="392" y="142"/>
                        <a:pt x="395" y="142"/>
                        <a:pt x="396" y="142"/>
                      </a:cubicBezTo>
                      <a:cubicBezTo>
                        <a:pt x="397" y="143"/>
                        <a:pt x="399" y="146"/>
                        <a:pt x="400" y="147"/>
                      </a:cubicBezTo>
                      <a:cubicBezTo>
                        <a:pt x="402" y="148"/>
                        <a:pt x="403" y="151"/>
                        <a:pt x="403" y="152"/>
                      </a:cubicBezTo>
                      <a:cubicBezTo>
                        <a:pt x="404" y="154"/>
                        <a:pt x="403" y="156"/>
                        <a:pt x="402" y="157"/>
                      </a:cubicBezTo>
                      <a:cubicBezTo>
                        <a:pt x="401" y="158"/>
                        <a:pt x="401" y="160"/>
                        <a:pt x="401" y="162"/>
                      </a:cubicBezTo>
                      <a:cubicBezTo>
                        <a:pt x="401" y="163"/>
                        <a:pt x="399" y="166"/>
                        <a:pt x="399" y="167"/>
                      </a:cubicBezTo>
                      <a:cubicBezTo>
                        <a:pt x="398" y="168"/>
                        <a:pt x="398" y="169"/>
                        <a:pt x="399" y="171"/>
                      </a:cubicBezTo>
                      <a:cubicBezTo>
                        <a:pt x="401" y="173"/>
                        <a:pt x="403" y="176"/>
                        <a:pt x="404" y="179"/>
                      </a:cubicBezTo>
                      <a:cubicBezTo>
                        <a:pt x="405" y="181"/>
                        <a:pt x="406" y="184"/>
                        <a:pt x="407" y="185"/>
                      </a:cubicBezTo>
                      <a:cubicBezTo>
                        <a:pt x="407" y="187"/>
                        <a:pt x="409" y="188"/>
                        <a:pt x="411" y="188"/>
                      </a:cubicBezTo>
                      <a:cubicBezTo>
                        <a:pt x="413" y="188"/>
                        <a:pt x="416" y="189"/>
                        <a:pt x="418" y="190"/>
                      </a:cubicBezTo>
                      <a:cubicBezTo>
                        <a:pt x="419" y="190"/>
                        <a:pt x="420" y="190"/>
                        <a:pt x="420" y="190"/>
                      </a:cubicBezTo>
                      <a:cubicBezTo>
                        <a:pt x="420" y="190"/>
                        <a:pt x="422" y="189"/>
                        <a:pt x="423" y="187"/>
                      </a:cubicBezTo>
                      <a:cubicBezTo>
                        <a:pt x="425" y="186"/>
                        <a:pt x="425" y="184"/>
                        <a:pt x="424" y="182"/>
                      </a:cubicBezTo>
                      <a:cubicBezTo>
                        <a:pt x="423" y="181"/>
                        <a:pt x="421" y="178"/>
                        <a:pt x="421" y="176"/>
                      </a:cubicBezTo>
                      <a:cubicBezTo>
                        <a:pt x="420" y="175"/>
                        <a:pt x="421" y="172"/>
                        <a:pt x="422" y="170"/>
                      </a:cubicBezTo>
                      <a:cubicBezTo>
                        <a:pt x="423" y="168"/>
                        <a:pt x="424" y="165"/>
                        <a:pt x="424" y="164"/>
                      </a:cubicBezTo>
                      <a:cubicBezTo>
                        <a:pt x="425" y="163"/>
                        <a:pt x="427" y="161"/>
                        <a:pt x="428" y="159"/>
                      </a:cubicBezTo>
                      <a:cubicBezTo>
                        <a:pt x="429" y="158"/>
                        <a:pt x="431" y="156"/>
                        <a:pt x="433" y="154"/>
                      </a:cubicBezTo>
                      <a:cubicBezTo>
                        <a:pt x="434" y="153"/>
                        <a:pt x="437" y="152"/>
                        <a:pt x="437" y="153"/>
                      </a:cubicBezTo>
                      <a:cubicBezTo>
                        <a:pt x="438" y="154"/>
                        <a:pt x="440" y="155"/>
                        <a:pt x="440" y="155"/>
                      </a:cubicBezTo>
                      <a:cubicBezTo>
                        <a:pt x="441" y="156"/>
                        <a:pt x="443" y="156"/>
                        <a:pt x="446" y="156"/>
                      </a:cubicBezTo>
                      <a:cubicBezTo>
                        <a:pt x="448" y="156"/>
                        <a:pt x="449" y="155"/>
                        <a:pt x="451" y="154"/>
                      </a:cubicBezTo>
                      <a:cubicBezTo>
                        <a:pt x="452" y="153"/>
                        <a:pt x="453" y="150"/>
                        <a:pt x="454" y="149"/>
                      </a:cubicBezTo>
                      <a:cubicBezTo>
                        <a:pt x="455" y="149"/>
                        <a:pt x="454" y="146"/>
                        <a:pt x="454" y="145"/>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29" name="Freeform 23">
                  <a:extLst>
                    <a:ext uri="{FF2B5EF4-FFF2-40B4-BE49-F238E27FC236}">
                      <a16:creationId xmlns:a16="http://schemas.microsoft.com/office/drawing/2014/main" id="{865424C5-9D9C-8FB4-701E-87BA7701AEAD}"/>
                    </a:ext>
                  </a:extLst>
                </p:cNvPr>
                <p:cNvSpPr>
                  <a:spLocks/>
                </p:cNvSpPr>
                <p:nvPr/>
              </p:nvSpPr>
              <p:spPr bwMode="auto">
                <a:xfrm>
                  <a:off x="3360244" y="3242180"/>
                  <a:ext cx="35942" cy="16514"/>
                </a:xfrm>
                <a:custGeom>
                  <a:avLst/>
                  <a:gdLst/>
                  <a:ahLst/>
                  <a:cxnLst>
                    <a:cxn ang="0">
                      <a:pos x="4" y="0"/>
                    </a:cxn>
                    <a:cxn ang="0">
                      <a:pos x="0" y="5"/>
                    </a:cxn>
                    <a:cxn ang="0">
                      <a:pos x="7" y="7"/>
                    </a:cxn>
                    <a:cxn ang="0">
                      <a:pos x="17" y="5"/>
                    </a:cxn>
                    <a:cxn ang="0">
                      <a:pos x="10" y="0"/>
                    </a:cxn>
                    <a:cxn ang="0">
                      <a:pos x="4" y="0"/>
                    </a:cxn>
                    <a:cxn ang="0">
                      <a:pos x="4" y="0"/>
                    </a:cxn>
                  </a:cxnLst>
                  <a:rect l="0" t="0" r="r" b="b"/>
                  <a:pathLst>
                    <a:path w="17" h="7">
                      <a:moveTo>
                        <a:pt x="4" y="0"/>
                      </a:moveTo>
                      <a:cubicBezTo>
                        <a:pt x="0" y="5"/>
                        <a:pt x="0" y="5"/>
                        <a:pt x="0" y="5"/>
                      </a:cubicBezTo>
                      <a:cubicBezTo>
                        <a:pt x="1" y="6"/>
                        <a:pt x="4" y="6"/>
                        <a:pt x="7" y="7"/>
                      </a:cubicBezTo>
                      <a:cubicBezTo>
                        <a:pt x="10" y="7"/>
                        <a:pt x="14" y="6"/>
                        <a:pt x="17" y="5"/>
                      </a:cubicBezTo>
                      <a:cubicBezTo>
                        <a:pt x="10" y="0"/>
                        <a:pt x="10" y="0"/>
                        <a:pt x="10" y="0"/>
                      </a:cubicBezTo>
                      <a:cubicBezTo>
                        <a:pt x="4" y="0"/>
                        <a:pt x="4" y="0"/>
                        <a:pt x="4" y="0"/>
                      </a:cubicBezTo>
                      <a:cubicBezTo>
                        <a:pt x="4" y="0"/>
                        <a:pt x="4" y="0"/>
                        <a:pt x="4" y="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30" name="Freeform 24">
                  <a:extLst>
                    <a:ext uri="{FF2B5EF4-FFF2-40B4-BE49-F238E27FC236}">
                      <a16:creationId xmlns:a16="http://schemas.microsoft.com/office/drawing/2014/main" id="{B484C0D2-3EC1-1468-3BD9-FA0292E04F81}"/>
                    </a:ext>
                  </a:extLst>
                </p:cNvPr>
                <p:cNvSpPr>
                  <a:spLocks/>
                </p:cNvSpPr>
                <p:nvPr/>
              </p:nvSpPr>
              <p:spPr bwMode="auto">
                <a:xfrm>
                  <a:off x="3067847" y="2757442"/>
                  <a:ext cx="766449" cy="586737"/>
                </a:xfrm>
                <a:custGeom>
                  <a:avLst/>
                  <a:gdLst/>
                  <a:ahLst/>
                  <a:cxnLst>
                    <a:cxn ang="0">
                      <a:pos x="319" y="86"/>
                    </a:cxn>
                    <a:cxn ang="0">
                      <a:pos x="290" y="66"/>
                    </a:cxn>
                    <a:cxn ang="0">
                      <a:pos x="277" y="38"/>
                    </a:cxn>
                    <a:cxn ang="0">
                      <a:pos x="266" y="16"/>
                    </a:cxn>
                    <a:cxn ang="0">
                      <a:pos x="238" y="13"/>
                    </a:cxn>
                    <a:cxn ang="0">
                      <a:pos x="229" y="3"/>
                    </a:cxn>
                    <a:cxn ang="0">
                      <a:pos x="188" y="1"/>
                    </a:cxn>
                    <a:cxn ang="0">
                      <a:pos x="156" y="3"/>
                    </a:cxn>
                    <a:cxn ang="0">
                      <a:pos x="143" y="23"/>
                    </a:cxn>
                    <a:cxn ang="0">
                      <a:pos x="109" y="19"/>
                    </a:cxn>
                    <a:cxn ang="0">
                      <a:pos x="78" y="18"/>
                    </a:cxn>
                    <a:cxn ang="0">
                      <a:pos x="43" y="15"/>
                    </a:cxn>
                    <a:cxn ang="0">
                      <a:pos x="21" y="31"/>
                    </a:cxn>
                    <a:cxn ang="0">
                      <a:pos x="6" y="52"/>
                    </a:cxn>
                    <a:cxn ang="0">
                      <a:pos x="27" y="40"/>
                    </a:cxn>
                    <a:cxn ang="0">
                      <a:pos x="13" y="54"/>
                    </a:cxn>
                    <a:cxn ang="0">
                      <a:pos x="21" y="69"/>
                    </a:cxn>
                    <a:cxn ang="0">
                      <a:pos x="46" y="92"/>
                    </a:cxn>
                    <a:cxn ang="0">
                      <a:pos x="82" y="98"/>
                    </a:cxn>
                    <a:cxn ang="0">
                      <a:pos x="112" y="94"/>
                    </a:cxn>
                    <a:cxn ang="0">
                      <a:pos x="117" y="97"/>
                    </a:cxn>
                    <a:cxn ang="0">
                      <a:pos x="97" y="113"/>
                    </a:cxn>
                    <a:cxn ang="0">
                      <a:pos x="74" y="121"/>
                    </a:cxn>
                    <a:cxn ang="0">
                      <a:pos x="56" y="125"/>
                    </a:cxn>
                    <a:cxn ang="0">
                      <a:pos x="41" y="116"/>
                    </a:cxn>
                    <a:cxn ang="0">
                      <a:pos x="42" y="138"/>
                    </a:cxn>
                    <a:cxn ang="0">
                      <a:pos x="78" y="176"/>
                    </a:cxn>
                    <a:cxn ang="0">
                      <a:pos x="118" y="213"/>
                    </a:cxn>
                    <a:cxn ang="0">
                      <a:pos x="159" y="210"/>
                    </a:cxn>
                    <a:cxn ang="0">
                      <a:pos x="191" y="197"/>
                    </a:cxn>
                    <a:cxn ang="0">
                      <a:pos x="212" y="171"/>
                    </a:cxn>
                    <a:cxn ang="0">
                      <a:pos x="200" y="158"/>
                    </a:cxn>
                    <a:cxn ang="0">
                      <a:pos x="206" y="151"/>
                    </a:cxn>
                    <a:cxn ang="0">
                      <a:pos x="213" y="135"/>
                    </a:cxn>
                    <a:cxn ang="0">
                      <a:pos x="231" y="136"/>
                    </a:cxn>
                    <a:cxn ang="0">
                      <a:pos x="240" y="141"/>
                    </a:cxn>
                    <a:cxn ang="0">
                      <a:pos x="226" y="154"/>
                    </a:cxn>
                    <a:cxn ang="0">
                      <a:pos x="227" y="169"/>
                    </a:cxn>
                    <a:cxn ang="0">
                      <a:pos x="242" y="172"/>
                    </a:cxn>
                    <a:cxn ang="0">
                      <a:pos x="228" y="185"/>
                    </a:cxn>
                    <a:cxn ang="0">
                      <a:pos x="229" y="199"/>
                    </a:cxn>
                    <a:cxn ang="0">
                      <a:pos x="240" y="212"/>
                    </a:cxn>
                    <a:cxn ang="0">
                      <a:pos x="238" y="235"/>
                    </a:cxn>
                    <a:cxn ang="0">
                      <a:pos x="231" y="249"/>
                    </a:cxn>
                    <a:cxn ang="0">
                      <a:pos x="246" y="240"/>
                    </a:cxn>
                    <a:cxn ang="0">
                      <a:pos x="266" y="247"/>
                    </a:cxn>
                    <a:cxn ang="0">
                      <a:pos x="277" y="225"/>
                    </a:cxn>
                    <a:cxn ang="0">
                      <a:pos x="297" y="209"/>
                    </a:cxn>
                    <a:cxn ang="0">
                      <a:pos x="300" y="187"/>
                    </a:cxn>
                    <a:cxn ang="0">
                      <a:pos x="307" y="175"/>
                    </a:cxn>
                    <a:cxn ang="0">
                      <a:pos x="297" y="160"/>
                    </a:cxn>
                    <a:cxn ang="0">
                      <a:pos x="312" y="135"/>
                    </a:cxn>
                    <a:cxn ang="0">
                      <a:pos x="313" y="123"/>
                    </a:cxn>
                  </a:cxnLst>
                  <a:rect l="0" t="0" r="r" b="b"/>
                  <a:pathLst>
                    <a:path w="333" h="254">
                      <a:moveTo>
                        <a:pt x="333" y="106"/>
                      </a:moveTo>
                      <a:cubicBezTo>
                        <a:pt x="332" y="106"/>
                        <a:pt x="331" y="105"/>
                        <a:pt x="330" y="104"/>
                      </a:cubicBezTo>
                      <a:cubicBezTo>
                        <a:pt x="329" y="104"/>
                        <a:pt x="329" y="102"/>
                        <a:pt x="329" y="101"/>
                      </a:cubicBezTo>
                      <a:cubicBezTo>
                        <a:pt x="328" y="99"/>
                        <a:pt x="328" y="98"/>
                        <a:pt x="328" y="98"/>
                      </a:cubicBezTo>
                      <a:cubicBezTo>
                        <a:pt x="326" y="93"/>
                        <a:pt x="326" y="93"/>
                        <a:pt x="326" y="93"/>
                      </a:cubicBezTo>
                      <a:cubicBezTo>
                        <a:pt x="326" y="93"/>
                        <a:pt x="322" y="87"/>
                        <a:pt x="319" y="86"/>
                      </a:cubicBezTo>
                      <a:cubicBezTo>
                        <a:pt x="318" y="84"/>
                        <a:pt x="314" y="81"/>
                        <a:pt x="312" y="81"/>
                      </a:cubicBezTo>
                      <a:cubicBezTo>
                        <a:pt x="310" y="79"/>
                        <a:pt x="308" y="78"/>
                        <a:pt x="306" y="78"/>
                      </a:cubicBezTo>
                      <a:cubicBezTo>
                        <a:pt x="305" y="78"/>
                        <a:pt x="302" y="77"/>
                        <a:pt x="301" y="76"/>
                      </a:cubicBezTo>
                      <a:cubicBezTo>
                        <a:pt x="301" y="74"/>
                        <a:pt x="299" y="73"/>
                        <a:pt x="297" y="73"/>
                      </a:cubicBezTo>
                      <a:cubicBezTo>
                        <a:pt x="295" y="73"/>
                        <a:pt x="293" y="72"/>
                        <a:pt x="292" y="71"/>
                      </a:cubicBezTo>
                      <a:cubicBezTo>
                        <a:pt x="292" y="70"/>
                        <a:pt x="291" y="68"/>
                        <a:pt x="290" y="66"/>
                      </a:cubicBezTo>
                      <a:cubicBezTo>
                        <a:pt x="289" y="64"/>
                        <a:pt x="287" y="61"/>
                        <a:pt x="286" y="59"/>
                      </a:cubicBezTo>
                      <a:cubicBezTo>
                        <a:pt x="284" y="57"/>
                        <a:pt x="283" y="55"/>
                        <a:pt x="281" y="54"/>
                      </a:cubicBezTo>
                      <a:cubicBezTo>
                        <a:pt x="280" y="54"/>
                        <a:pt x="279" y="53"/>
                        <a:pt x="280" y="51"/>
                      </a:cubicBezTo>
                      <a:cubicBezTo>
                        <a:pt x="280" y="50"/>
                        <a:pt x="281" y="48"/>
                        <a:pt x="282" y="46"/>
                      </a:cubicBezTo>
                      <a:cubicBezTo>
                        <a:pt x="282" y="44"/>
                        <a:pt x="282" y="42"/>
                        <a:pt x="281" y="40"/>
                      </a:cubicBezTo>
                      <a:cubicBezTo>
                        <a:pt x="279" y="38"/>
                        <a:pt x="278" y="38"/>
                        <a:pt x="277" y="38"/>
                      </a:cubicBezTo>
                      <a:cubicBezTo>
                        <a:pt x="277" y="39"/>
                        <a:pt x="275" y="40"/>
                        <a:pt x="273" y="39"/>
                      </a:cubicBezTo>
                      <a:cubicBezTo>
                        <a:pt x="272" y="39"/>
                        <a:pt x="269" y="38"/>
                        <a:pt x="268" y="37"/>
                      </a:cubicBezTo>
                      <a:cubicBezTo>
                        <a:pt x="266" y="35"/>
                        <a:pt x="265" y="32"/>
                        <a:pt x="265" y="30"/>
                      </a:cubicBezTo>
                      <a:cubicBezTo>
                        <a:pt x="265" y="29"/>
                        <a:pt x="267" y="26"/>
                        <a:pt x="268" y="25"/>
                      </a:cubicBezTo>
                      <a:cubicBezTo>
                        <a:pt x="270" y="23"/>
                        <a:pt x="270" y="22"/>
                        <a:pt x="269" y="20"/>
                      </a:cubicBezTo>
                      <a:cubicBezTo>
                        <a:pt x="267" y="19"/>
                        <a:pt x="266" y="17"/>
                        <a:pt x="266" y="16"/>
                      </a:cubicBezTo>
                      <a:cubicBezTo>
                        <a:pt x="266" y="14"/>
                        <a:pt x="264" y="14"/>
                        <a:pt x="263" y="15"/>
                      </a:cubicBezTo>
                      <a:cubicBezTo>
                        <a:pt x="262" y="15"/>
                        <a:pt x="260" y="17"/>
                        <a:pt x="259" y="19"/>
                      </a:cubicBezTo>
                      <a:cubicBezTo>
                        <a:pt x="258" y="20"/>
                        <a:pt x="256" y="21"/>
                        <a:pt x="255" y="21"/>
                      </a:cubicBezTo>
                      <a:cubicBezTo>
                        <a:pt x="254" y="21"/>
                        <a:pt x="251" y="21"/>
                        <a:pt x="250" y="20"/>
                      </a:cubicBezTo>
                      <a:cubicBezTo>
                        <a:pt x="248" y="18"/>
                        <a:pt x="246" y="16"/>
                        <a:pt x="244" y="16"/>
                      </a:cubicBezTo>
                      <a:cubicBezTo>
                        <a:pt x="242" y="15"/>
                        <a:pt x="240" y="14"/>
                        <a:pt x="238" y="13"/>
                      </a:cubicBezTo>
                      <a:cubicBezTo>
                        <a:pt x="237" y="13"/>
                        <a:pt x="235" y="13"/>
                        <a:pt x="234" y="15"/>
                      </a:cubicBezTo>
                      <a:cubicBezTo>
                        <a:pt x="233" y="16"/>
                        <a:pt x="231" y="16"/>
                        <a:pt x="230" y="15"/>
                      </a:cubicBezTo>
                      <a:cubicBezTo>
                        <a:pt x="230" y="13"/>
                        <a:pt x="228" y="12"/>
                        <a:pt x="227" y="10"/>
                      </a:cubicBezTo>
                      <a:cubicBezTo>
                        <a:pt x="226" y="9"/>
                        <a:pt x="226" y="8"/>
                        <a:pt x="228" y="8"/>
                      </a:cubicBezTo>
                      <a:cubicBezTo>
                        <a:pt x="229" y="8"/>
                        <a:pt x="230" y="6"/>
                        <a:pt x="231" y="4"/>
                      </a:cubicBezTo>
                      <a:cubicBezTo>
                        <a:pt x="232" y="3"/>
                        <a:pt x="231" y="2"/>
                        <a:pt x="229" y="3"/>
                      </a:cubicBezTo>
                      <a:cubicBezTo>
                        <a:pt x="227" y="4"/>
                        <a:pt x="223" y="4"/>
                        <a:pt x="221" y="4"/>
                      </a:cubicBezTo>
                      <a:cubicBezTo>
                        <a:pt x="219" y="4"/>
                        <a:pt x="215" y="4"/>
                        <a:pt x="212" y="3"/>
                      </a:cubicBezTo>
                      <a:cubicBezTo>
                        <a:pt x="211" y="2"/>
                        <a:pt x="206" y="2"/>
                        <a:pt x="204" y="2"/>
                      </a:cubicBezTo>
                      <a:cubicBezTo>
                        <a:pt x="201" y="3"/>
                        <a:pt x="198" y="3"/>
                        <a:pt x="197" y="2"/>
                      </a:cubicBezTo>
                      <a:cubicBezTo>
                        <a:pt x="196" y="2"/>
                        <a:pt x="195" y="2"/>
                        <a:pt x="194" y="2"/>
                      </a:cubicBezTo>
                      <a:cubicBezTo>
                        <a:pt x="193" y="2"/>
                        <a:pt x="190" y="2"/>
                        <a:pt x="188" y="1"/>
                      </a:cubicBezTo>
                      <a:cubicBezTo>
                        <a:pt x="186" y="1"/>
                        <a:pt x="182" y="1"/>
                        <a:pt x="180" y="1"/>
                      </a:cubicBezTo>
                      <a:cubicBezTo>
                        <a:pt x="179" y="2"/>
                        <a:pt x="176" y="2"/>
                        <a:pt x="174" y="1"/>
                      </a:cubicBezTo>
                      <a:cubicBezTo>
                        <a:pt x="173" y="1"/>
                        <a:pt x="171" y="1"/>
                        <a:pt x="169" y="1"/>
                      </a:cubicBezTo>
                      <a:cubicBezTo>
                        <a:pt x="167" y="1"/>
                        <a:pt x="163" y="1"/>
                        <a:pt x="162" y="1"/>
                      </a:cubicBezTo>
                      <a:cubicBezTo>
                        <a:pt x="160" y="0"/>
                        <a:pt x="158" y="0"/>
                        <a:pt x="158" y="0"/>
                      </a:cubicBezTo>
                      <a:cubicBezTo>
                        <a:pt x="158" y="1"/>
                        <a:pt x="157" y="3"/>
                        <a:pt x="156" y="3"/>
                      </a:cubicBezTo>
                      <a:cubicBezTo>
                        <a:pt x="155" y="4"/>
                        <a:pt x="155" y="6"/>
                        <a:pt x="155" y="7"/>
                      </a:cubicBezTo>
                      <a:cubicBezTo>
                        <a:pt x="155" y="9"/>
                        <a:pt x="155" y="11"/>
                        <a:pt x="157" y="12"/>
                      </a:cubicBezTo>
                      <a:cubicBezTo>
                        <a:pt x="158" y="13"/>
                        <a:pt x="158" y="14"/>
                        <a:pt x="157" y="16"/>
                      </a:cubicBezTo>
                      <a:cubicBezTo>
                        <a:pt x="157" y="17"/>
                        <a:pt x="156" y="18"/>
                        <a:pt x="154" y="18"/>
                      </a:cubicBezTo>
                      <a:cubicBezTo>
                        <a:pt x="152" y="18"/>
                        <a:pt x="150" y="19"/>
                        <a:pt x="148" y="21"/>
                      </a:cubicBezTo>
                      <a:cubicBezTo>
                        <a:pt x="148" y="21"/>
                        <a:pt x="145" y="23"/>
                        <a:pt x="143" y="23"/>
                      </a:cubicBezTo>
                      <a:cubicBezTo>
                        <a:pt x="141" y="23"/>
                        <a:pt x="138" y="22"/>
                        <a:pt x="136" y="23"/>
                      </a:cubicBezTo>
                      <a:cubicBezTo>
                        <a:pt x="133" y="22"/>
                        <a:pt x="132" y="20"/>
                        <a:pt x="131" y="18"/>
                      </a:cubicBezTo>
                      <a:cubicBezTo>
                        <a:pt x="132" y="17"/>
                        <a:pt x="131" y="15"/>
                        <a:pt x="130" y="14"/>
                      </a:cubicBezTo>
                      <a:cubicBezTo>
                        <a:pt x="128" y="14"/>
                        <a:pt x="125" y="14"/>
                        <a:pt x="123" y="14"/>
                      </a:cubicBezTo>
                      <a:cubicBezTo>
                        <a:pt x="121" y="14"/>
                        <a:pt x="118" y="15"/>
                        <a:pt x="116" y="16"/>
                      </a:cubicBezTo>
                      <a:cubicBezTo>
                        <a:pt x="115" y="17"/>
                        <a:pt x="111" y="18"/>
                        <a:pt x="109" y="19"/>
                      </a:cubicBezTo>
                      <a:cubicBezTo>
                        <a:pt x="107" y="19"/>
                        <a:pt x="106" y="21"/>
                        <a:pt x="106" y="22"/>
                      </a:cubicBezTo>
                      <a:cubicBezTo>
                        <a:pt x="105" y="23"/>
                        <a:pt x="104" y="24"/>
                        <a:pt x="102" y="24"/>
                      </a:cubicBezTo>
                      <a:cubicBezTo>
                        <a:pt x="101" y="24"/>
                        <a:pt x="99" y="24"/>
                        <a:pt x="96" y="24"/>
                      </a:cubicBezTo>
                      <a:cubicBezTo>
                        <a:pt x="93" y="24"/>
                        <a:pt x="90" y="25"/>
                        <a:pt x="88" y="24"/>
                      </a:cubicBezTo>
                      <a:cubicBezTo>
                        <a:pt x="86" y="24"/>
                        <a:pt x="83" y="22"/>
                        <a:pt x="82" y="21"/>
                      </a:cubicBezTo>
                      <a:cubicBezTo>
                        <a:pt x="82" y="20"/>
                        <a:pt x="80" y="18"/>
                        <a:pt x="78" y="18"/>
                      </a:cubicBezTo>
                      <a:cubicBezTo>
                        <a:pt x="75" y="17"/>
                        <a:pt x="72" y="17"/>
                        <a:pt x="69" y="17"/>
                      </a:cubicBezTo>
                      <a:cubicBezTo>
                        <a:pt x="66" y="16"/>
                        <a:pt x="63" y="16"/>
                        <a:pt x="62" y="17"/>
                      </a:cubicBezTo>
                      <a:cubicBezTo>
                        <a:pt x="60" y="18"/>
                        <a:pt x="57" y="18"/>
                        <a:pt x="56" y="17"/>
                      </a:cubicBezTo>
                      <a:cubicBezTo>
                        <a:pt x="55" y="15"/>
                        <a:pt x="52" y="15"/>
                        <a:pt x="51" y="15"/>
                      </a:cubicBezTo>
                      <a:cubicBezTo>
                        <a:pt x="50" y="16"/>
                        <a:pt x="49" y="15"/>
                        <a:pt x="48" y="15"/>
                      </a:cubicBezTo>
                      <a:cubicBezTo>
                        <a:pt x="47" y="14"/>
                        <a:pt x="44" y="14"/>
                        <a:pt x="43" y="15"/>
                      </a:cubicBezTo>
                      <a:cubicBezTo>
                        <a:pt x="42" y="16"/>
                        <a:pt x="41" y="16"/>
                        <a:pt x="40" y="14"/>
                      </a:cubicBezTo>
                      <a:cubicBezTo>
                        <a:pt x="39" y="12"/>
                        <a:pt x="37" y="13"/>
                        <a:pt x="36" y="15"/>
                      </a:cubicBezTo>
                      <a:cubicBezTo>
                        <a:pt x="35" y="17"/>
                        <a:pt x="34" y="21"/>
                        <a:pt x="34" y="23"/>
                      </a:cubicBezTo>
                      <a:cubicBezTo>
                        <a:pt x="34" y="25"/>
                        <a:pt x="34" y="28"/>
                        <a:pt x="34" y="29"/>
                      </a:cubicBezTo>
                      <a:cubicBezTo>
                        <a:pt x="34" y="31"/>
                        <a:pt x="32" y="32"/>
                        <a:pt x="29" y="31"/>
                      </a:cubicBezTo>
                      <a:cubicBezTo>
                        <a:pt x="27" y="31"/>
                        <a:pt x="23" y="31"/>
                        <a:pt x="21" y="31"/>
                      </a:cubicBezTo>
                      <a:cubicBezTo>
                        <a:pt x="18" y="31"/>
                        <a:pt x="15" y="31"/>
                        <a:pt x="13" y="32"/>
                      </a:cubicBezTo>
                      <a:cubicBezTo>
                        <a:pt x="11" y="32"/>
                        <a:pt x="8" y="34"/>
                        <a:pt x="7" y="35"/>
                      </a:cubicBezTo>
                      <a:cubicBezTo>
                        <a:pt x="5" y="36"/>
                        <a:pt x="3" y="39"/>
                        <a:pt x="2" y="42"/>
                      </a:cubicBezTo>
                      <a:cubicBezTo>
                        <a:pt x="1" y="45"/>
                        <a:pt x="0" y="47"/>
                        <a:pt x="0" y="47"/>
                      </a:cubicBezTo>
                      <a:cubicBezTo>
                        <a:pt x="0" y="47"/>
                        <a:pt x="1" y="48"/>
                        <a:pt x="2" y="50"/>
                      </a:cubicBezTo>
                      <a:cubicBezTo>
                        <a:pt x="3" y="50"/>
                        <a:pt x="4" y="52"/>
                        <a:pt x="6" y="52"/>
                      </a:cubicBezTo>
                      <a:cubicBezTo>
                        <a:pt x="7" y="53"/>
                        <a:pt x="9" y="52"/>
                        <a:pt x="9" y="51"/>
                      </a:cubicBezTo>
                      <a:cubicBezTo>
                        <a:pt x="10" y="50"/>
                        <a:pt x="11" y="48"/>
                        <a:pt x="12" y="48"/>
                      </a:cubicBezTo>
                      <a:cubicBezTo>
                        <a:pt x="14" y="46"/>
                        <a:pt x="17" y="45"/>
                        <a:pt x="18" y="44"/>
                      </a:cubicBezTo>
                      <a:cubicBezTo>
                        <a:pt x="19" y="44"/>
                        <a:pt x="20" y="43"/>
                        <a:pt x="21" y="43"/>
                      </a:cubicBezTo>
                      <a:cubicBezTo>
                        <a:pt x="22" y="43"/>
                        <a:pt x="23" y="42"/>
                        <a:pt x="24" y="41"/>
                      </a:cubicBezTo>
                      <a:cubicBezTo>
                        <a:pt x="25" y="41"/>
                        <a:pt x="26" y="40"/>
                        <a:pt x="27" y="40"/>
                      </a:cubicBezTo>
                      <a:cubicBezTo>
                        <a:pt x="28" y="40"/>
                        <a:pt x="31" y="40"/>
                        <a:pt x="32" y="39"/>
                      </a:cubicBezTo>
                      <a:cubicBezTo>
                        <a:pt x="34" y="39"/>
                        <a:pt x="34" y="39"/>
                        <a:pt x="32" y="40"/>
                      </a:cubicBezTo>
                      <a:cubicBezTo>
                        <a:pt x="29" y="41"/>
                        <a:pt x="27" y="43"/>
                        <a:pt x="26" y="44"/>
                      </a:cubicBezTo>
                      <a:cubicBezTo>
                        <a:pt x="25" y="45"/>
                        <a:pt x="22" y="47"/>
                        <a:pt x="19" y="47"/>
                      </a:cubicBezTo>
                      <a:cubicBezTo>
                        <a:pt x="18" y="48"/>
                        <a:pt x="15" y="50"/>
                        <a:pt x="14" y="51"/>
                      </a:cubicBezTo>
                      <a:cubicBezTo>
                        <a:pt x="13" y="52"/>
                        <a:pt x="13" y="53"/>
                        <a:pt x="13" y="54"/>
                      </a:cubicBezTo>
                      <a:cubicBezTo>
                        <a:pt x="14" y="54"/>
                        <a:pt x="14" y="56"/>
                        <a:pt x="14" y="57"/>
                      </a:cubicBezTo>
                      <a:cubicBezTo>
                        <a:pt x="13" y="58"/>
                        <a:pt x="13" y="59"/>
                        <a:pt x="14" y="59"/>
                      </a:cubicBezTo>
                      <a:cubicBezTo>
                        <a:pt x="14" y="60"/>
                        <a:pt x="15" y="61"/>
                        <a:pt x="15" y="62"/>
                      </a:cubicBezTo>
                      <a:cubicBezTo>
                        <a:pt x="16" y="62"/>
                        <a:pt x="17" y="63"/>
                        <a:pt x="17" y="64"/>
                      </a:cubicBezTo>
                      <a:cubicBezTo>
                        <a:pt x="18" y="64"/>
                        <a:pt x="19" y="65"/>
                        <a:pt x="20" y="66"/>
                      </a:cubicBezTo>
                      <a:cubicBezTo>
                        <a:pt x="21" y="67"/>
                        <a:pt x="21" y="69"/>
                        <a:pt x="21" y="69"/>
                      </a:cubicBezTo>
                      <a:cubicBezTo>
                        <a:pt x="20" y="69"/>
                        <a:pt x="20" y="70"/>
                        <a:pt x="21" y="72"/>
                      </a:cubicBezTo>
                      <a:cubicBezTo>
                        <a:pt x="22" y="74"/>
                        <a:pt x="23" y="75"/>
                        <a:pt x="24" y="76"/>
                      </a:cubicBezTo>
                      <a:cubicBezTo>
                        <a:pt x="25" y="78"/>
                        <a:pt x="27" y="79"/>
                        <a:pt x="29" y="81"/>
                      </a:cubicBezTo>
                      <a:cubicBezTo>
                        <a:pt x="31" y="82"/>
                        <a:pt x="35" y="84"/>
                        <a:pt x="37" y="86"/>
                      </a:cubicBezTo>
                      <a:cubicBezTo>
                        <a:pt x="39" y="88"/>
                        <a:pt x="42" y="89"/>
                        <a:pt x="42" y="90"/>
                      </a:cubicBezTo>
                      <a:cubicBezTo>
                        <a:pt x="43" y="90"/>
                        <a:pt x="45" y="91"/>
                        <a:pt x="46" y="92"/>
                      </a:cubicBezTo>
                      <a:cubicBezTo>
                        <a:pt x="47" y="93"/>
                        <a:pt x="49" y="94"/>
                        <a:pt x="51" y="95"/>
                      </a:cubicBezTo>
                      <a:cubicBezTo>
                        <a:pt x="53" y="96"/>
                        <a:pt x="56" y="96"/>
                        <a:pt x="57" y="96"/>
                      </a:cubicBezTo>
                      <a:cubicBezTo>
                        <a:pt x="58" y="97"/>
                        <a:pt x="61" y="98"/>
                        <a:pt x="64" y="99"/>
                      </a:cubicBezTo>
                      <a:cubicBezTo>
                        <a:pt x="65" y="100"/>
                        <a:pt x="69" y="101"/>
                        <a:pt x="72" y="102"/>
                      </a:cubicBezTo>
                      <a:cubicBezTo>
                        <a:pt x="74" y="102"/>
                        <a:pt x="77" y="102"/>
                        <a:pt x="78" y="101"/>
                      </a:cubicBezTo>
                      <a:cubicBezTo>
                        <a:pt x="80" y="100"/>
                        <a:pt x="82" y="99"/>
                        <a:pt x="82" y="98"/>
                      </a:cubicBezTo>
                      <a:cubicBezTo>
                        <a:pt x="84" y="98"/>
                        <a:pt x="87" y="96"/>
                        <a:pt x="89" y="96"/>
                      </a:cubicBezTo>
                      <a:cubicBezTo>
                        <a:pt x="90" y="96"/>
                        <a:pt x="94" y="95"/>
                        <a:pt x="95" y="95"/>
                      </a:cubicBezTo>
                      <a:cubicBezTo>
                        <a:pt x="97" y="95"/>
                        <a:pt x="98" y="94"/>
                        <a:pt x="99" y="94"/>
                      </a:cubicBezTo>
                      <a:cubicBezTo>
                        <a:pt x="100" y="94"/>
                        <a:pt x="102" y="93"/>
                        <a:pt x="103" y="93"/>
                      </a:cubicBezTo>
                      <a:cubicBezTo>
                        <a:pt x="105" y="93"/>
                        <a:pt x="106" y="93"/>
                        <a:pt x="107" y="93"/>
                      </a:cubicBezTo>
                      <a:cubicBezTo>
                        <a:pt x="108" y="93"/>
                        <a:pt x="110" y="93"/>
                        <a:pt x="112" y="94"/>
                      </a:cubicBezTo>
                      <a:cubicBezTo>
                        <a:pt x="113" y="94"/>
                        <a:pt x="114" y="93"/>
                        <a:pt x="114" y="92"/>
                      </a:cubicBezTo>
                      <a:cubicBezTo>
                        <a:pt x="114" y="91"/>
                        <a:pt x="115" y="89"/>
                        <a:pt x="116" y="88"/>
                      </a:cubicBezTo>
                      <a:cubicBezTo>
                        <a:pt x="116" y="86"/>
                        <a:pt x="118" y="86"/>
                        <a:pt x="119" y="86"/>
                      </a:cubicBezTo>
                      <a:cubicBezTo>
                        <a:pt x="120" y="86"/>
                        <a:pt x="121" y="87"/>
                        <a:pt x="122" y="89"/>
                      </a:cubicBezTo>
                      <a:cubicBezTo>
                        <a:pt x="122" y="90"/>
                        <a:pt x="122" y="92"/>
                        <a:pt x="121" y="93"/>
                      </a:cubicBezTo>
                      <a:cubicBezTo>
                        <a:pt x="120" y="95"/>
                        <a:pt x="118" y="97"/>
                        <a:pt x="117" y="97"/>
                      </a:cubicBezTo>
                      <a:cubicBezTo>
                        <a:pt x="115" y="97"/>
                        <a:pt x="114" y="98"/>
                        <a:pt x="113" y="100"/>
                      </a:cubicBezTo>
                      <a:cubicBezTo>
                        <a:pt x="112" y="101"/>
                        <a:pt x="110" y="103"/>
                        <a:pt x="109" y="104"/>
                      </a:cubicBezTo>
                      <a:cubicBezTo>
                        <a:pt x="108" y="106"/>
                        <a:pt x="107" y="107"/>
                        <a:pt x="107" y="108"/>
                      </a:cubicBezTo>
                      <a:cubicBezTo>
                        <a:pt x="107" y="109"/>
                        <a:pt x="105" y="110"/>
                        <a:pt x="104" y="111"/>
                      </a:cubicBezTo>
                      <a:cubicBezTo>
                        <a:pt x="102" y="112"/>
                        <a:pt x="101" y="113"/>
                        <a:pt x="100" y="114"/>
                      </a:cubicBezTo>
                      <a:cubicBezTo>
                        <a:pt x="100" y="114"/>
                        <a:pt x="98" y="114"/>
                        <a:pt x="97" y="113"/>
                      </a:cubicBezTo>
                      <a:cubicBezTo>
                        <a:pt x="95" y="113"/>
                        <a:pt x="92" y="114"/>
                        <a:pt x="91" y="115"/>
                      </a:cubicBezTo>
                      <a:cubicBezTo>
                        <a:pt x="90" y="116"/>
                        <a:pt x="88" y="117"/>
                        <a:pt x="86" y="118"/>
                      </a:cubicBezTo>
                      <a:cubicBezTo>
                        <a:pt x="85" y="118"/>
                        <a:pt x="84" y="119"/>
                        <a:pt x="83" y="119"/>
                      </a:cubicBezTo>
                      <a:cubicBezTo>
                        <a:pt x="82" y="119"/>
                        <a:pt x="80" y="119"/>
                        <a:pt x="79" y="119"/>
                      </a:cubicBezTo>
                      <a:cubicBezTo>
                        <a:pt x="78" y="118"/>
                        <a:pt x="77" y="119"/>
                        <a:pt x="76" y="120"/>
                      </a:cubicBezTo>
                      <a:cubicBezTo>
                        <a:pt x="76" y="120"/>
                        <a:pt x="75" y="121"/>
                        <a:pt x="74" y="121"/>
                      </a:cubicBezTo>
                      <a:cubicBezTo>
                        <a:pt x="74" y="122"/>
                        <a:pt x="72" y="123"/>
                        <a:pt x="71" y="123"/>
                      </a:cubicBezTo>
                      <a:cubicBezTo>
                        <a:pt x="70" y="123"/>
                        <a:pt x="68" y="123"/>
                        <a:pt x="68" y="122"/>
                      </a:cubicBezTo>
                      <a:cubicBezTo>
                        <a:pt x="67" y="121"/>
                        <a:pt x="66" y="121"/>
                        <a:pt x="65" y="122"/>
                      </a:cubicBezTo>
                      <a:cubicBezTo>
                        <a:pt x="65" y="122"/>
                        <a:pt x="63" y="123"/>
                        <a:pt x="62" y="123"/>
                      </a:cubicBezTo>
                      <a:cubicBezTo>
                        <a:pt x="61" y="124"/>
                        <a:pt x="59" y="124"/>
                        <a:pt x="59" y="123"/>
                      </a:cubicBezTo>
                      <a:cubicBezTo>
                        <a:pt x="59" y="123"/>
                        <a:pt x="57" y="124"/>
                        <a:pt x="56" y="125"/>
                      </a:cubicBezTo>
                      <a:cubicBezTo>
                        <a:pt x="55" y="126"/>
                        <a:pt x="53" y="126"/>
                        <a:pt x="52" y="126"/>
                      </a:cubicBezTo>
                      <a:cubicBezTo>
                        <a:pt x="51" y="125"/>
                        <a:pt x="50" y="125"/>
                        <a:pt x="49" y="125"/>
                      </a:cubicBezTo>
                      <a:cubicBezTo>
                        <a:pt x="48" y="125"/>
                        <a:pt x="48" y="124"/>
                        <a:pt x="48" y="123"/>
                      </a:cubicBezTo>
                      <a:cubicBezTo>
                        <a:pt x="48" y="122"/>
                        <a:pt x="47" y="120"/>
                        <a:pt x="47" y="120"/>
                      </a:cubicBezTo>
                      <a:cubicBezTo>
                        <a:pt x="46" y="119"/>
                        <a:pt x="45" y="119"/>
                        <a:pt x="43" y="119"/>
                      </a:cubicBezTo>
                      <a:cubicBezTo>
                        <a:pt x="43" y="119"/>
                        <a:pt x="41" y="117"/>
                        <a:pt x="41" y="116"/>
                      </a:cubicBezTo>
                      <a:cubicBezTo>
                        <a:pt x="41" y="115"/>
                        <a:pt x="40" y="115"/>
                        <a:pt x="39" y="115"/>
                      </a:cubicBezTo>
                      <a:cubicBezTo>
                        <a:pt x="37" y="115"/>
                        <a:pt x="36" y="115"/>
                        <a:pt x="35" y="116"/>
                      </a:cubicBezTo>
                      <a:cubicBezTo>
                        <a:pt x="34" y="118"/>
                        <a:pt x="34" y="120"/>
                        <a:pt x="34" y="121"/>
                      </a:cubicBezTo>
                      <a:cubicBezTo>
                        <a:pt x="34" y="122"/>
                        <a:pt x="34" y="124"/>
                        <a:pt x="35" y="125"/>
                      </a:cubicBezTo>
                      <a:cubicBezTo>
                        <a:pt x="35" y="127"/>
                        <a:pt x="35" y="129"/>
                        <a:pt x="36" y="131"/>
                      </a:cubicBezTo>
                      <a:cubicBezTo>
                        <a:pt x="38" y="132"/>
                        <a:pt x="40" y="136"/>
                        <a:pt x="42" y="138"/>
                      </a:cubicBezTo>
                      <a:cubicBezTo>
                        <a:pt x="44" y="141"/>
                        <a:pt x="46" y="144"/>
                        <a:pt x="48" y="146"/>
                      </a:cubicBezTo>
                      <a:cubicBezTo>
                        <a:pt x="50" y="147"/>
                        <a:pt x="53" y="151"/>
                        <a:pt x="54" y="152"/>
                      </a:cubicBezTo>
                      <a:cubicBezTo>
                        <a:pt x="56" y="153"/>
                        <a:pt x="60" y="156"/>
                        <a:pt x="63" y="159"/>
                      </a:cubicBezTo>
                      <a:cubicBezTo>
                        <a:pt x="65" y="160"/>
                        <a:pt x="68" y="164"/>
                        <a:pt x="69" y="165"/>
                      </a:cubicBezTo>
                      <a:cubicBezTo>
                        <a:pt x="71" y="167"/>
                        <a:pt x="72" y="170"/>
                        <a:pt x="73" y="170"/>
                      </a:cubicBezTo>
                      <a:cubicBezTo>
                        <a:pt x="75" y="171"/>
                        <a:pt x="77" y="174"/>
                        <a:pt x="78" y="176"/>
                      </a:cubicBezTo>
                      <a:cubicBezTo>
                        <a:pt x="79" y="179"/>
                        <a:pt x="81" y="181"/>
                        <a:pt x="82" y="183"/>
                      </a:cubicBezTo>
                      <a:cubicBezTo>
                        <a:pt x="84" y="184"/>
                        <a:pt x="86" y="186"/>
                        <a:pt x="87" y="188"/>
                      </a:cubicBezTo>
                      <a:cubicBezTo>
                        <a:pt x="89" y="189"/>
                        <a:pt x="91" y="192"/>
                        <a:pt x="92" y="194"/>
                      </a:cubicBezTo>
                      <a:cubicBezTo>
                        <a:pt x="94" y="195"/>
                        <a:pt x="97" y="198"/>
                        <a:pt x="99" y="199"/>
                      </a:cubicBezTo>
                      <a:cubicBezTo>
                        <a:pt x="100" y="201"/>
                        <a:pt x="104" y="204"/>
                        <a:pt x="107" y="207"/>
                      </a:cubicBezTo>
                      <a:cubicBezTo>
                        <a:pt x="110" y="209"/>
                        <a:pt x="116" y="212"/>
                        <a:pt x="118" y="213"/>
                      </a:cubicBezTo>
                      <a:cubicBezTo>
                        <a:pt x="121" y="214"/>
                        <a:pt x="125" y="216"/>
                        <a:pt x="126" y="216"/>
                      </a:cubicBezTo>
                      <a:cubicBezTo>
                        <a:pt x="131" y="211"/>
                        <a:pt x="131" y="211"/>
                        <a:pt x="131" y="211"/>
                      </a:cubicBezTo>
                      <a:cubicBezTo>
                        <a:pt x="137" y="211"/>
                        <a:pt x="137" y="211"/>
                        <a:pt x="137" y="211"/>
                      </a:cubicBezTo>
                      <a:cubicBezTo>
                        <a:pt x="143" y="216"/>
                        <a:pt x="143" y="216"/>
                        <a:pt x="143" y="216"/>
                      </a:cubicBezTo>
                      <a:cubicBezTo>
                        <a:pt x="146" y="215"/>
                        <a:pt x="150" y="214"/>
                        <a:pt x="152" y="213"/>
                      </a:cubicBezTo>
                      <a:cubicBezTo>
                        <a:pt x="155" y="212"/>
                        <a:pt x="158" y="211"/>
                        <a:pt x="159" y="210"/>
                      </a:cubicBezTo>
                      <a:cubicBezTo>
                        <a:pt x="161" y="210"/>
                        <a:pt x="164" y="209"/>
                        <a:pt x="165" y="208"/>
                      </a:cubicBezTo>
                      <a:cubicBezTo>
                        <a:pt x="166" y="207"/>
                        <a:pt x="168" y="206"/>
                        <a:pt x="170" y="206"/>
                      </a:cubicBezTo>
                      <a:cubicBezTo>
                        <a:pt x="173" y="206"/>
                        <a:pt x="175" y="205"/>
                        <a:pt x="176" y="204"/>
                      </a:cubicBezTo>
                      <a:cubicBezTo>
                        <a:pt x="177" y="203"/>
                        <a:pt x="179" y="202"/>
                        <a:pt x="181" y="201"/>
                      </a:cubicBezTo>
                      <a:cubicBezTo>
                        <a:pt x="182" y="201"/>
                        <a:pt x="184" y="200"/>
                        <a:pt x="185" y="199"/>
                      </a:cubicBezTo>
                      <a:cubicBezTo>
                        <a:pt x="187" y="198"/>
                        <a:pt x="190" y="197"/>
                        <a:pt x="191" y="197"/>
                      </a:cubicBezTo>
                      <a:cubicBezTo>
                        <a:pt x="193" y="197"/>
                        <a:pt x="195" y="196"/>
                        <a:pt x="197" y="195"/>
                      </a:cubicBezTo>
                      <a:cubicBezTo>
                        <a:pt x="198" y="194"/>
                        <a:pt x="199" y="193"/>
                        <a:pt x="199" y="191"/>
                      </a:cubicBezTo>
                      <a:cubicBezTo>
                        <a:pt x="200" y="190"/>
                        <a:pt x="201" y="187"/>
                        <a:pt x="202" y="186"/>
                      </a:cubicBezTo>
                      <a:cubicBezTo>
                        <a:pt x="203" y="185"/>
                        <a:pt x="205" y="182"/>
                        <a:pt x="206" y="181"/>
                      </a:cubicBezTo>
                      <a:cubicBezTo>
                        <a:pt x="208" y="180"/>
                        <a:pt x="210" y="178"/>
                        <a:pt x="210" y="176"/>
                      </a:cubicBezTo>
                      <a:cubicBezTo>
                        <a:pt x="211" y="174"/>
                        <a:pt x="212" y="172"/>
                        <a:pt x="212" y="171"/>
                      </a:cubicBezTo>
                      <a:cubicBezTo>
                        <a:pt x="212" y="169"/>
                        <a:pt x="211" y="169"/>
                        <a:pt x="210" y="168"/>
                      </a:cubicBezTo>
                      <a:cubicBezTo>
                        <a:pt x="209" y="167"/>
                        <a:pt x="208" y="165"/>
                        <a:pt x="207" y="164"/>
                      </a:cubicBezTo>
                      <a:cubicBezTo>
                        <a:pt x="206" y="164"/>
                        <a:pt x="204" y="163"/>
                        <a:pt x="203" y="162"/>
                      </a:cubicBezTo>
                      <a:cubicBezTo>
                        <a:pt x="201" y="162"/>
                        <a:pt x="199" y="161"/>
                        <a:pt x="198" y="160"/>
                      </a:cubicBezTo>
                      <a:cubicBezTo>
                        <a:pt x="198" y="160"/>
                        <a:pt x="198" y="160"/>
                        <a:pt x="198" y="160"/>
                      </a:cubicBezTo>
                      <a:cubicBezTo>
                        <a:pt x="199" y="159"/>
                        <a:pt x="200" y="159"/>
                        <a:pt x="200" y="158"/>
                      </a:cubicBezTo>
                      <a:cubicBezTo>
                        <a:pt x="200" y="158"/>
                        <a:pt x="202" y="158"/>
                        <a:pt x="203" y="158"/>
                      </a:cubicBezTo>
                      <a:cubicBezTo>
                        <a:pt x="204" y="159"/>
                        <a:pt x="205" y="158"/>
                        <a:pt x="205" y="157"/>
                      </a:cubicBezTo>
                      <a:cubicBezTo>
                        <a:pt x="205" y="155"/>
                        <a:pt x="204" y="154"/>
                        <a:pt x="203" y="154"/>
                      </a:cubicBezTo>
                      <a:cubicBezTo>
                        <a:pt x="202" y="154"/>
                        <a:pt x="201" y="154"/>
                        <a:pt x="202" y="153"/>
                      </a:cubicBezTo>
                      <a:cubicBezTo>
                        <a:pt x="202" y="152"/>
                        <a:pt x="202" y="151"/>
                        <a:pt x="203" y="151"/>
                      </a:cubicBezTo>
                      <a:cubicBezTo>
                        <a:pt x="203" y="151"/>
                        <a:pt x="205" y="151"/>
                        <a:pt x="206" y="151"/>
                      </a:cubicBezTo>
                      <a:cubicBezTo>
                        <a:pt x="207" y="150"/>
                        <a:pt x="209" y="149"/>
                        <a:pt x="210" y="149"/>
                      </a:cubicBezTo>
                      <a:cubicBezTo>
                        <a:pt x="212" y="148"/>
                        <a:pt x="214" y="146"/>
                        <a:pt x="214" y="144"/>
                      </a:cubicBezTo>
                      <a:cubicBezTo>
                        <a:pt x="215" y="141"/>
                        <a:pt x="215" y="140"/>
                        <a:pt x="214" y="139"/>
                      </a:cubicBezTo>
                      <a:cubicBezTo>
                        <a:pt x="213" y="139"/>
                        <a:pt x="211" y="137"/>
                        <a:pt x="210" y="136"/>
                      </a:cubicBezTo>
                      <a:cubicBezTo>
                        <a:pt x="209" y="136"/>
                        <a:pt x="209" y="135"/>
                        <a:pt x="209" y="135"/>
                      </a:cubicBezTo>
                      <a:cubicBezTo>
                        <a:pt x="210" y="135"/>
                        <a:pt x="212" y="135"/>
                        <a:pt x="213" y="135"/>
                      </a:cubicBezTo>
                      <a:cubicBezTo>
                        <a:pt x="214" y="136"/>
                        <a:pt x="215" y="135"/>
                        <a:pt x="215" y="135"/>
                      </a:cubicBezTo>
                      <a:cubicBezTo>
                        <a:pt x="216" y="135"/>
                        <a:pt x="217" y="134"/>
                        <a:pt x="217" y="132"/>
                      </a:cubicBezTo>
                      <a:cubicBezTo>
                        <a:pt x="218" y="131"/>
                        <a:pt x="219" y="132"/>
                        <a:pt x="219" y="133"/>
                      </a:cubicBezTo>
                      <a:cubicBezTo>
                        <a:pt x="219" y="135"/>
                        <a:pt x="220" y="136"/>
                        <a:pt x="221" y="137"/>
                      </a:cubicBezTo>
                      <a:cubicBezTo>
                        <a:pt x="221" y="138"/>
                        <a:pt x="224" y="138"/>
                        <a:pt x="225" y="137"/>
                      </a:cubicBezTo>
                      <a:cubicBezTo>
                        <a:pt x="227" y="137"/>
                        <a:pt x="230" y="136"/>
                        <a:pt x="231" y="136"/>
                      </a:cubicBezTo>
                      <a:cubicBezTo>
                        <a:pt x="233" y="136"/>
                        <a:pt x="234" y="136"/>
                        <a:pt x="235" y="137"/>
                      </a:cubicBezTo>
                      <a:cubicBezTo>
                        <a:pt x="236" y="137"/>
                        <a:pt x="238" y="137"/>
                        <a:pt x="240" y="137"/>
                      </a:cubicBezTo>
                      <a:cubicBezTo>
                        <a:pt x="242" y="137"/>
                        <a:pt x="244" y="137"/>
                        <a:pt x="245" y="137"/>
                      </a:cubicBezTo>
                      <a:cubicBezTo>
                        <a:pt x="247" y="138"/>
                        <a:pt x="247" y="138"/>
                        <a:pt x="246" y="139"/>
                      </a:cubicBezTo>
                      <a:cubicBezTo>
                        <a:pt x="246" y="140"/>
                        <a:pt x="244" y="140"/>
                        <a:pt x="243" y="140"/>
                      </a:cubicBezTo>
                      <a:cubicBezTo>
                        <a:pt x="242" y="140"/>
                        <a:pt x="241" y="141"/>
                        <a:pt x="240" y="141"/>
                      </a:cubicBezTo>
                      <a:cubicBezTo>
                        <a:pt x="238" y="142"/>
                        <a:pt x="236" y="142"/>
                        <a:pt x="235" y="142"/>
                      </a:cubicBezTo>
                      <a:cubicBezTo>
                        <a:pt x="234" y="142"/>
                        <a:pt x="233" y="142"/>
                        <a:pt x="232" y="141"/>
                      </a:cubicBezTo>
                      <a:cubicBezTo>
                        <a:pt x="231" y="141"/>
                        <a:pt x="229" y="141"/>
                        <a:pt x="227" y="142"/>
                      </a:cubicBezTo>
                      <a:cubicBezTo>
                        <a:pt x="226" y="143"/>
                        <a:pt x="226" y="145"/>
                        <a:pt x="226" y="146"/>
                      </a:cubicBezTo>
                      <a:cubicBezTo>
                        <a:pt x="226" y="148"/>
                        <a:pt x="225" y="150"/>
                        <a:pt x="225" y="151"/>
                      </a:cubicBezTo>
                      <a:cubicBezTo>
                        <a:pt x="224" y="153"/>
                        <a:pt x="225" y="154"/>
                        <a:pt x="226" y="154"/>
                      </a:cubicBezTo>
                      <a:cubicBezTo>
                        <a:pt x="227" y="154"/>
                        <a:pt x="229" y="154"/>
                        <a:pt x="231" y="154"/>
                      </a:cubicBezTo>
                      <a:cubicBezTo>
                        <a:pt x="233" y="153"/>
                        <a:pt x="233" y="154"/>
                        <a:pt x="232" y="155"/>
                      </a:cubicBezTo>
                      <a:cubicBezTo>
                        <a:pt x="230" y="155"/>
                        <a:pt x="228" y="157"/>
                        <a:pt x="228" y="158"/>
                      </a:cubicBezTo>
                      <a:cubicBezTo>
                        <a:pt x="227" y="159"/>
                        <a:pt x="227" y="161"/>
                        <a:pt x="227" y="162"/>
                      </a:cubicBezTo>
                      <a:cubicBezTo>
                        <a:pt x="227" y="163"/>
                        <a:pt x="227" y="165"/>
                        <a:pt x="226" y="167"/>
                      </a:cubicBezTo>
                      <a:cubicBezTo>
                        <a:pt x="225" y="167"/>
                        <a:pt x="225" y="168"/>
                        <a:pt x="227" y="169"/>
                      </a:cubicBezTo>
                      <a:cubicBezTo>
                        <a:pt x="228" y="169"/>
                        <a:pt x="231" y="169"/>
                        <a:pt x="235" y="169"/>
                      </a:cubicBezTo>
                      <a:cubicBezTo>
                        <a:pt x="237" y="169"/>
                        <a:pt x="242" y="169"/>
                        <a:pt x="243" y="169"/>
                      </a:cubicBezTo>
                      <a:cubicBezTo>
                        <a:pt x="245" y="169"/>
                        <a:pt x="247" y="169"/>
                        <a:pt x="250" y="168"/>
                      </a:cubicBezTo>
                      <a:cubicBezTo>
                        <a:pt x="252" y="167"/>
                        <a:pt x="253" y="167"/>
                        <a:pt x="253" y="167"/>
                      </a:cubicBezTo>
                      <a:cubicBezTo>
                        <a:pt x="253" y="167"/>
                        <a:pt x="252" y="168"/>
                        <a:pt x="249" y="169"/>
                      </a:cubicBezTo>
                      <a:cubicBezTo>
                        <a:pt x="246" y="170"/>
                        <a:pt x="243" y="171"/>
                        <a:pt x="242" y="172"/>
                      </a:cubicBezTo>
                      <a:cubicBezTo>
                        <a:pt x="240" y="172"/>
                        <a:pt x="238" y="173"/>
                        <a:pt x="237" y="174"/>
                      </a:cubicBezTo>
                      <a:cubicBezTo>
                        <a:pt x="235" y="176"/>
                        <a:pt x="232" y="176"/>
                        <a:pt x="231" y="177"/>
                      </a:cubicBezTo>
                      <a:cubicBezTo>
                        <a:pt x="229" y="178"/>
                        <a:pt x="229" y="179"/>
                        <a:pt x="229" y="180"/>
                      </a:cubicBezTo>
                      <a:cubicBezTo>
                        <a:pt x="229" y="181"/>
                        <a:pt x="230" y="181"/>
                        <a:pt x="231" y="181"/>
                      </a:cubicBezTo>
                      <a:cubicBezTo>
                        <a:pt x="232" y="181"/>
                        <a:pt x="231" y="181"/>
                        <a:pt x="230" y="182"/>
                      </a:cubicBezTo>
                      <a:cubicBezTo>
                        <a:pt x="229" y="183"/>
                        <a:pt x="228" y="184"/>
                        <a:pt x="228" y="185"/>
                      </a:cubicBezTo>
                      <a:cubicBezTo>
                        <a:pt x="229" y="185"/>
                        <a:pt x="228" y="187"/>
                        <a:pt x="227" y="188"/>
                      </a:cubicBezTo>
                      <a:cubicBezTo>
                        <a:pt x="227" y="188"/>
                        <a:pt x="226" y="189"/>
                        <a:pt x="227" y="190"/>
                      </a:cubicBezTo>
                      <a:cubicBezTo>
                        <a:pt x="227" y="191"/>
                        <a:pt x="228" y="192"/>
                        <a:pt x="229" y="193"/>
                      </a:cubicBezTo>
                      <a:cubicBezTo>
                        <a:pt x="231" y="193"/>
                        <a:pt x="231" y="193"/>
                        <a:pt x="231" y="194"/>
                      </a:cubicBezTo>
                      <a:cubicBezTo>
                        <a:pt x="232" y="195"/>
                        <a:pt x="232" y="196"/>
                        <a:pt x="231" y="197"/>
                      </a:cubicBezTo>
                      <a:cubicBezTo>
                        <a:pt x="231" y="198"/>
                        <a:pt x="230" y="199"/>
                        <a:pt x="229" y="199"/>
                      </a:cubicBezTo>
                      <a:cubicBezTo>
                        <a:pt x="229" y="200"/>
                        <a:pt x="230" y="201"/>
                        <a:pt x="231" y="201"/>
                      </a:cubicBezTo>
                      <a:cubicBezTo>
                        <a:pt x="232" y="202"/>
                        <a:pt x="233" y="202"/>
                        <a:pt x="235" y="201"/>
                      </a:cubicBezTo>
                      <a:cubicBezTo>
                        <a:pt x="236" y="201"/>
                        <a:pt x="237" y="201"/>
                        <a:pt x="238" y="201"/>
                      </a:cubicBezTo>
                      <a:cubicBezTo>
                        <a:pt x="238" y="202"/>
                        <a:pt x="238" y="203"/>
                        <a:pt x="238" y="203"/>
                      </a:cubicBezTo>
                      <a:cubicBezTo>
                        <a:pt x="237" y="204"/>
                        <a:pt x="238" y="206"/>
                        <a:pt x="239" y="207"/>
                      </a:cubicBezTo>
                      <a:cubicBezTo>
                        <a:pt x="240" y="208"/>
                        <a:pt x="240" y="210"/>
                        <a:pt x="240" y="212"/>
                      </a:cubicBezTo>
                      <a:cubicBezTo>
                        <a:pt x="240" y="213"/>
                        <a:pt x="240" y="214"/>
                        <a:pt x="241" y="215"/>
                      </a:cubicBezTo>
                      <a:cubicBezTo>
                        <a:pt x="241" y="215"/>
                        <a:pt x="242" y="216"/>
                        <a:pt x="242" y="218"/>
                      </a:cubicBezTo>
                      <a:cubicBezTo>
                        <a:pt x="242" y="219"/>
                        <a:pt x="242" y="221"/>
                        <a:pt x="242" y="223"/>
                      </a:cubicBezTo>
                      <a:cubicBezTo>
                        <a:pt x="241" y="224"/>
                        <a:pt x="241" y="227"/>
                        <a:pt x="240" y="229"/>
                      </a:cubicBezTo>
                      <a:cubicBezTo>
                        <a:pt x="240" y="230"/>
                        <a:pt x="240" y="231"/>
                        <a:pt x="239" y="233"/>
                      </a:cubicBezTo>
                      <a:cubicBezTo>
                        <a:pt x="239" y="233"/>
                        <a:pt x="238" y="234"/>
                        <a:pt x="238" y="235"/>
                      </a:cubicBezTo>
                      <a:cubicBezTo>
                        <a:pt x="242" y="236"/>
                        <a:pt x="242" y="236"/>
                        <a:pt x="242" y="236"/>
                      </a:cubicBezTo>
                      <a:cubicBezTo>
                        <a:pt x="243" y="239"/>
                        <a:pt x="243" y="239"/>
                        <a:pt x="243" y="239"/>
                      </a:cubicBezTo>
                      <a:cubicBezTo>
                        <a:pt x="237" y="244"/>
                        <a:pt x="237" y="244"/>
                        <a:pt x="237" y="244"/>
                      </a:cubicBezTo>
                      <a:cubicBezTo>
                        <a:pt x="236" y="244"/>
                        <a:pt x="236" y="244"/>
                        <a:pt x="236" y="244"/>
                      </a:cubicBezTo>
                      <a:cubicBezTo>
                        <a:pt x="232" y="243"/>
                        <a:pt x="232" y="243"/>
                        <a:pt x="232" y="243"/>
                      </a:cubicBezTo>
                      <a:cubicBezTo>
                        <a:pt x="231" y="245"/>
                        <a:pt x="231" y="248"/>
                        <a:pt x="231" y="249"/>
                      </a:cubicBezTo>
                      <a:cubicBezTo>
                        <a:pt x="231" y="250"/>
                        <a:pt x="231" y="253"/>
                        <a:pt x="231" y="254"/>
                      </a:cubicBezTo>
                      <a:cubicBezTo>
                        <a:pt x="231" y="254"/>
                        <a:pt x="232" y="254"/>
                        <a:pt x="235" y="254"/>
                      </a:cubicBezTo>
                      <a:cubicBezTo>
                        <a:pt x="237" y="254"/>
                        <a:pt x="240" y="250"/>
                        <a:pt x="242" y="250"/>
                      </a:cubicBezTo>
                      <a:cubicBezTo>
                        <a:pt x="242" y="250"/>
                        <a:pt x="242" y="246"/>
                        <a:pt x="242" y="245"/>
                      </a:cubicBezTo>
                      <a:cubicBezTo>
                        <a:pt x="242" y="244"/>
                        <a:pt x="241" y="242"/>
                        <a:pt x="243" y="242"/>
                      </a:cubicBezTo>
                      <a:cubicBezTo>
                        <a:pt x="244" y="243"/>
                        <a:pt x="245" y="240"/>
                        <a:pt x="246" y="240"/>
                      </a:cubicBezTo>
                      <a:cubicBezTo>
                        <a:pt x="248" y="239"/>
                        <a:pt x="252" y="239"/>
                        <a:pt x="253" y="239"/>
                      </a:cubicBezTo>
                      <a:cubicBezTo>
                        <a:pt x="254" y="241"/>
                        <a:pt x="249" y="245"/>
                        <a:pt x="250" y="245"/>
                      </a:cubicBezTo>
                      <a:cubicBezTo>
                        <a:pt x="251" y="246"/>
                        <a:pt x="252" y="249"/>
                        <a:pt x="254" y="248"/>
                      </a:cubicBezTo>
                      <a:cubicBezTo>
                        <a:pt x="256" y="247"/>
                        <a:pt x="260" y="243"/>
                        <a:pt x="262" y="246"/>
                      </a:cubicBezTo>
                      <a:cubicBezTo>
                        <a:pt x="263" y="248"/>
                        <a:pt x="264" y="249"/>
                        <a:pt x="264" y="249"/>
                      </a:cubicBezTo>
                      <a:cubicBezTo>
                        <a:pt x="264" y="249"/>
                        <a:pt x="265" y="248"/>
                        <a:pt x="266" y="247"/>
                      </a:cubicBezTo>
                      <a:cubicBezTo>
                        <a:pt x="267" y="247"/>
                        <a:pt x="268" y="244"/>
                        <a:pt x="268" y="242"/>
                      </a:cubicBezTo>
                      <a:cubicBezTo>
                        <a:pt x="268" y="239"/>
                        <a:pt x="268" y="236"/>
                        <a:pt x="270" y="235"/>
                      </a:cubicBezTo>
                      <a:cubicBezTo>
                        <a:pt x="272" y="233"/>
                        <a:pt x="273" y="230"/>
                        <a:pt x="273" y="229"/>
                      </a:cubicBezTo>
                      <a:cubicBezTo>
                        <a:pt x="272" y="227"/>
                        <a:pt x="272" y="225"/>
                        <a:pt x="272" y="224"/>
                      </a:cubicBezTo>
                      <a:cubicBezTo>
                        <a:pt x="273" y="223"/>
                        <a:pt x="274" y="222"/>
                        <a:pt x="275" y="223"/>
                      </a:cubicBezTo>
                      <a:cubicBezTo>
                        <a:pt x="275" y="223"/>
                        <a:pt x="277" y="224"/>
                        <a:pt x="277" y="225"/>
                      </a:cubicBezTo>
                      <a:cubicBezTo>
                        <a:pt x="278" y="226"/>
                        <a:pt x="281" y="228"/>
                        <a:pt x="282" y="229"/>
                      </a:cubicBezTo>
                      <a:cubicBezTo>
                        <a:pt x="283" y="228"/>
                        <a:pt x="286" y="228"/>
                        <a:pt x="289" y="227"/>
                      </a:cubicBezTo>
                      <a:cubicBezTo>
                        <a:pt x="291" y="227"/>
                        <a:pt x="293" y="225"/>
                        <a:pt x="294" y="223"/>
                      </a:cubicBezTo>
                      <a:cubicBezTo>
                        <a:pt x="295" y="221"/>
                        <a:pt x="297" y="220"/>
                        <a:pt x="299" y="219"/>
                      </a:cubicBezTo>
                      <a:cubicBezTo>
                        <a:pt x="299" y="217"/>
                        <a:pt x="300" y="215"/>
                        <a:pt x="299" y="214"/>
                      </a:cubicBezTo>
                      <a:cubicBezTo>
                        <a:pt x="299" y="212"/>
                        <a:pt x="298" y="209"/>
                        <a:pt x="297" y="209"/>
                      </a:cubicBezTo>
                      <a:cubicBezTo>
                        <a:pt x="296" y="207"/>
                        <a:pt x="293" y="205"/>
                        <a:pt x="291" y="203"/>
                      </a:cubicBezTo>
                      <a:cubicBezTo>
                        <a:pt x="289" y="201"/>
                        <a:pt x="287" y="199"/>
                        <a:pt x="285" y="197"/>
                      </a:cubicBezTo>
                      <a:cubicBezTo>
                        <a:pt x="283" y="196"/>
                        <a:pt x="284" y="195"/>
                        <a:pt x="287" y="195"/>
                      </a:cubicBezTo>
                      <a:cubicBezTo>
                        <a:pt x="288" y="195"/>
                        <a:pt x="292" y="194"/>
                        <a:pt x="293" y="193"/>
                      </a:cubicBezTo>
                      <a:cubicBezTo>
                        <a:pt x="295" y="193"/>
                        <a:pt x="296" y="191"/>
                        <a:pt x="297" y="191"/>
                      </a:cubicBezTo>
                      <a:cubicBezTo>
                        <a:pt x="298" y="190"/>
                        <a:pt x="299" y="188"/>
                        <a:pt x="300" y="187"/>
                      </a:cubicBezTo>
                      <a:cubicBezTo>
                        <a:pt x="301" y="186"/>
                        <a:pt x="303" y="184"/>
                        <a:pt x="304" y="182"/>
                      </a:cubicBezTo>
                      <a:cubicBezTo>
                        <a:pt x="306" y="181"/>
                        <a:pt x="308" y="181"/>
                        <a:pt x="310" y="180"/>
                      </a:cubicBezTo>
                      <a:cubicBezTo>
                        <a:pt x="311" y="180"/>
                        <a:pt x="313" y="180"/>
                        <a:pt x="316" y="180"/>
                      </a:cubicBezTo>
                      <a:cubicBezTo>
                        <a:pt x="318" y="180"/>
                        <a:pt x="320" y="179"/>
                        <a:pt x="320" y="177"/>
                      </a:cubicBezTo>
                      <a:cubicBezTo>
                        <a:pt x="319" y="175"/>
                        <a:pt x="317" y="174"/>
                        <a:pt x="315" y="174"/>
                      </a:cubicBezTo>
                      <a:cubicBezTo>
                        <a:pt x="312" y="174"/>
                        <a:pt x="309" y="175"/>
                        <a:pt x="307" y="175"/>
                      </a:cubicBezTo>
                      <a:cubicBezTo>
                        <a:pt x="305" y="176"/>
                        <a:pt x="303" y="176"/>
                        <a:pt x="300" y="176"/>
                      </a:cubicBezTo>
                      <a:cubicBezTo>
                        <a:pt x="297" y="177"/>
                        <a:pt x="295" y="176"/>
                        <a:pt x="295" y="174"/>
                      </a:cubicBezTo>
                      <a:cubicBezTo>
                        <a:pt x="294" y="172"/>
                        <a:pt x="294" y="171"/>
                        <a:pt x="295" y="172"/>
                      </a:cubicBezTo>
                      <a:cubicBezTo>
                        <a:pt x="296" y="172"/>
                        <a:pt x="297" y="171"/>
                        <a:pt x="297" y="170"/>
                      </a:cubicBezTo>
                      <a:cubicBezTo>
                        <a:pt x="296" y="168"/>
                        <a:pt x="296" y="166"/>
                        <a:pt x="296" y="164"/>
                      </a:cubicBezTo>
                      <a:cubicBezTo>
                        <a:pt x="295" y="162"/>
                        <a:pt x="296" y="160"/>
                        <a:pt x="297" y="160"/>
                      </a:cubicBezTo>
                      <a:cubicBezTo>
                        <a:pt x="297" y="159"/>
                        <a:pt x="300" y="159"/>
                        <a:pt x="301" y="158"/>
                      </a:cubicBezTo>
                      <a:cubicBezTo>
                        <a:pt x="303" y="158"/>
                        <a:pt x="308" y="154"/>
                        <a:pt x="310" y="152"/>
                      </a:cubicBezTo>
                      <a:cubicBezTo>
                        <a:pt x="312" y="148"/>
                        <a:pt x="315" y="146"/>
                        <a:pt x="315" y="146"/>
                      </a:cubicBezTo>
                      <a:cubicBezTo>
                        <a:pt x="315" y="146"/>
                        <a:pt x="314" y="144"/>
                        <a:pt x="313" y="143"/>
                      </a:cubicBezTo>
                      <a:cubicBezTo>
                        <a:pt x="312" y="142"/>
                        <a:pt x="311" y="139"/>
                        <a:pt x="311" y="138"/>
                      </a:cubicBezTo>
                      <a:cubicBezTo>
                        <a:pt x="310" y="137"/>
                        <a:pt x="311" y="136"/>
                        <a:pt x="312" y="135"/>
                      </a:cubicBezTo>
                      <a:cubicBezTo>
                        <a:pt x="312" y="134"/>
                        <a:pt x="314" y="133"/>
                        <a:pt x="315" y="133"/>
                      </a:cubicBezTo>
                      <a:cubicBezTo>
                        <a:pt x="315" y="134"/>
                        <a:pt x="317" y="134"/>
                        <a:pt x="318" y="133"/>
                      </a:cubicBezTo>
                      <a:cubicBezTo>
                        <a:pt x="320" y="133"/>
                        <a:pt x="320" y="131"/>
                        <a:pt x="320" y="130"/>
                      </a:cubicBezTo>
                      <a:cubicBezTo>
                        <a:pt x="320" y="130"/>
                        <a:pt x="318" y="129"/>
                        <a:pt x="316" y="129"/>
                      </a:cubicBezTo>
                      <a:cubicBezTo>
                        <a:pt x="315" y="129"/>
                        <a:pt x="313" y="127"/>
                        <a:pt x="312" y="126"/>
                      </a:cubicBezTo>
                      <a:cubicBezTo>
                        <a:pt x="311" y="125"/>
                        <a:pt x="312" y="124"/>
                        <a:pt x="313" y="123"/>
                      </a:cubicBezTo>
                      <a:cubicBezTo>
                        <a:pt x="314" y="123"/>
                        <a:pt x="317" y="122"/>
                        <a:pt x="319" y="120"/>
                      </a:cubicBezTo>
                      <a:cubicBezTo>
                        <a:pt x="321" y="119"/>
                        <a:pt x="324" y="118"/>
                        <a:pt x="326" y="117"/>
                      </a:cubicBezTo>
                      <a:cubicBezTo>
                        <a:pt x="328" y="116"/>
                        <a:pt x="330" y="114"/>
                        <a:pt x="331" y="111"/>
                      </a:cubicBezTo>
                      <a:cubicBezTo>
                        <a:pt x="333" y="110"/>
                        <a:pt x="333" y="107"/>
                        <a:pt x="333" y="106"/>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31" name="Freeform 25">
                  <a:extLst>
                    <a:ext uri="{FF2B5EF4-FFF2-40B4-BE49-F238E27FC236}">
                      <a16:creationId xmlns:a16="http://schemas.microsoft.com/office/drawing/2014/main" id="{DFD0D06A-541C-C614-B289-4BD11021900D}"/>
                    </a:ext>
                  </a:extLst>
                </p:cNvPr>
                <p:cNvSpPr>
                  <a:spLocks/>
                </p:cNvSpPr>
                <p:nvPr/>
              </p:nvSpPr>
              <p:spPr bwMode="auto">
                <a:xfrm>
                  <a:off x="3601156" y="3295608"/>
                  <a:ext cx="28172" cy="19428"/>
                </a:xfrm>
                <a:custGeom>
                  <a:avLst/>
                  <a:gdLst/>
                  <a:ahLst/>
                  <a:cxnLst>
                    <a:cxn ang="0">
                      <a:pos x="12" y="19"/>
                    </a:cxn>
                    <a:cxn ang="0">
                      <a:pos x="26" y="7"/>
                    </a:cxn>
                    <a:cxn ang="0">
                      <a:pos x="21" y="2"/>
                    </a:cxn>
                    <a:cxn ang="0">
                      <a:pos x="14" y="0"/>
                    </a:cxn>
                    <a:cxn ang="0">
                      <a:pos x="0" y="19"/>
                    </a:cxn>
                    <a:cxn ang="0">
                      <a:pos x="7" y="21"/>
                    </a:cxn>
                    <a:cxn ang="0">
                      <a:pos x="12" y="19"/>
                    </a:cxn>
                    <a:cxn ang="0">
                      <a:pos x="12" y="19"/>
                    </a:cxn>
                    <a:cxn ang="0">
                      <a:pos x="12" y="19"/>
                    </a:cxn>
                  </a:cxnLst>
                  <a:rect l="0" t="0" r="r" b="b"/>
                  <a:pathLst>
                    <a:path w="26" h="21">
                      <a:moveTo>
                        <a:pt x="12" y="19"/>
                      </a:moveTo>
                      <a:lnTo>
                        <a:pt x="26" y="7"/>
                      </a:lnTo>
                      <a:lnTo>
                        <a:pt x="21" y="2"/>
                      </a:lnTo>
                      <a:lnTo>
                        <a:pt x="14" y="0"/>
                      </a:lnTo>
                      <a:lnTo>
                        <a:pt x="0" y="19"/>
                      </a:lnTo>
                      <a:lnTo>
                        <a:pt x="7" y="21"/>
                      </a:lnTo>
                      <a:lnTo>
                        <a:pt x="12" y="19"/>
                      </a:lnTo>
                      <a:lnTo>
                        <a:pt x="12" y="19"/>
                      </a:lnTo>
                      <a:lnTo>
                        <a:pt x="12" y="19"/>
                      </a:ln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32" name="Freeform 26">
                  <a:extLst>
                    <a:ext uri="{FF2B5EF4-FFF2-40B4-BE49-F238E27FC236}">
                      <a16:creationId xmlns:a16="http://schemas.microsoft.com/office/drawing/2014/main" id="{B3C0C408-1FFD-0EFF-6DA0-42F006CA025C}"/>
                    </a:ext>
                  </a:extLst>
                </p:cNvPr>
                <p:cNvSpPr>
                  <a:spLocks/>
                </p:cNvSpPr>
                <p:nvPr/>
              </p:nvSpPr>
              <p:spPr bwMode="auto">
                <a:xfrm>
                  <a:off x="5236052" y="2419389"/>
                  <a:ext cx="462395" cy="717879"/>
                </a:xfrm>
                <a:custGeom>
                  <a:avLst/>
                  <a:gdLst/>
                  <a:ahLst/>
                  <a:cxnLst>
                    <a:cxn ang="0">
                      <a:pos x="180" y="21"/>
                    </a:cxn>
                    <a:cxn ang="0">
                      <a:pos x="155" y="17"/>
                    </a:cxn>
                    <a:cxn ang="0">
                      <a:pos x="138" y="2"/>
                    </a:cxn>
                    <a:cxn ang="0">
                      <a:pos x="110" y="5"/>
                    </a:cxn>
                    <a:cxn ang="0">
                      <a:pos x="106" y="14"/>
                    </a:cxn>
                    <a:cxn ang="0">
                      <a:pos x="109" y="39"/>
                    </a:cxn>
                    <a:cxn ang="0">
                      <a:pos x="110" y="58"/>
                    </a:cxn>
                    <a:cxn ang="0">
                      <a:pos x="102" y="80"/>
                    </a:cxn>
                    <a:cxn ang="0">
                      <a:pos x="96" y="102"/>
                    </a:cxn>
                    <a:cxn ang="0">
                      <a:pos x="100" y="123"/>
                    </a:cxn>
                    <a:cxn ang="0">
                      <a:pos x="100" y="153"/>
                    </a:cxn>
                    <a:cxn ang="0">
                      <a:pos x="82" y="178"/>
                    </a:cxn>
                    <a:cxn ang="0">
                      <a:pos x="61" y="188"/>
                    </a:cxn>
                    <a:cxn ang="0">
                      <a:pos x="42" y="198"/>
                    </a:cxn>
                    <a:cxn ang="0">
                      <a:pos x="18" y="212"/>
                    </a:cxn>
                    <a:cxn ang="0">
                      <a:pos x="4" y="210"/>
                    </a:cxn>
                    <a:cxn ang="0">
                      <a:pos x="11" y="232"/>
                    </a:cxn>
                    <a:cxn ang="0">
                      <a:pos x="31" y="246"/>
                    </a:cxn>
                    <a:cxn ang="0">
                      <a:pos x="48" y="259"/>
                    </a:cxn>
                    <a:cxn ang="0">
                      <a:pos x="49" y="281"/>
                    </a:cxn>
                    <a:cxn ang="0">
                      <a:pos x="69" y="294"/>
                    </a:cxn>
                    <a:cxn ang="0">
                      <a:pos x="92" y="302"/>
                    </a:cxn>
                    <a:cxn ang="0">
                      <a:pos x="113" y="299"/>
                    </a:cxn>
                    <a:cxn ang="0">
                      <a:pos x="123" y="281"/>
                    </a:cxn>
                    <a:cxn ang="0">
                      <a:pos x="114" y="273"/>
                    </a:cxn>
                    <a:cxn ang="0">
                      <a:pos x="126" y="283"/>
                    </a:cxn>
                    <a:cxn ang="0">
                      <a:pos x="127" y="305"/>
                    </a:cxn>
                    <a:cxn ang="0">
                      <a:pos x="133" y="304"/>
                    </a:cxn>
                    <a:cxn ang="0">
                      <a:pos x="141" y="303"/>
                    </a:cxn>
                    <a:cxn ang="0">
                      <a:pos x="147" y="291"/>
                    </a:cxn>
                    <a:cxn ang="0">
                      <a:pos x="151" y="288"/>
                    </a:cxn>
                    <a:cxn ang="0">
                      <a:pos x="154" y="292"/>
                    </a:cxn>
                    <a:cxn ang="0">
                      <a:pos x="156" y="309"/>
                    </a:cxn>
                    <a:cxn ang="0">
                      <a:pos x="169" y="306"/>
                    </a:cxn>
                    <a:cxn ang="0">
                      <a:pos x="166" y="291"/>
                    </a:cxn>
                    <a:cxn ang="0">
                      <a:pos x="174" y="289"/>
                    </a:cxn>
                    <a:cxn ang="0">
                      <a:pos x="170" y="268"/>
                    </a:cxn>
                    <a:cxn ang="0">
                      <a:pos x="165" y="239"/>
                    </a:cxn>
                    <a:cxn ang="0">
                      <a:pos x="154" y="218"/>
                    </a:cxn>
                    <a:cxn ang="0">
                      <a:pos x="146" y="202"/>
                    </a:cxn>
                    <a:cxn ang="0">
                      <a:pos x="146" y="183"/>
                    </a:cxn>
                    <a:cxn ang="0">
                      <a:pos x="148" y="166"/>
                    </a:cxn>
                    <a:cxn ang="0">
                      <a:pos x="131" y="157"/>
                    </a:cxn>
                    <a:cxn ang="0">
                      <a:pos x="112" y="147"/>
                    </a:cxn>
                    <a:cxn ang="0">
                      <a:pos x="123" y="130"/>
                    </a:cxn>
                    <a:cxn ang="0">
                      <a:pos x="144" y="113"/>
                    </a:cxn>
                    <a:cxn ang="0">
                      <a:pos x="150" y="99"/>
                    </a:cxn>
                    <a:cxn ang="0">
                      <a:pos x="125" y="85"/>
                    </a:cxn>
                    <a:cxn ang="0">
                      <a:pos x="111" y="72"/>
                    </a:cxn>
                    <a:cxn ang="0">
                      <a:pos x="127" y="51"/>
                    </a:cxn>
                    <a:cxn ang="0">
                      <a:pos x="122" y="37"/>
                    </a:cxn>
                    <a:cxn ang="0">
                      <a:pos x="137" y="44"/>
                    </a:cxn>
                    <a:cxn ang="0">
                      <a:pos x="155" y="53"/>
                    </a:cxn>
                    <a:cxn ang="0">
                      <a:pos x="160" y="48"/>
                    </a:cxn>
                    <a:cxn ang="0">
                      <a:pos x="170" y="63"/>
                    </a:cxn>
                    <a:cxn ang="0">
                      <a:pos x="187" y="60"/>
                    </a:cxn>
                    <a:cxn ang="0">
                      <a:pos x="200" y="35"/>
                    </a:cxn>
                  </a:cxnLst>
                  <a:rect l="0" t="0" r="r" b="b"/>
                  <a:pathLst>
                    <a:path w="201" h="312">
                      <a:moveTo>
                        <a:pt x="200" y="28"/>
                      </a:moveTo>
                      <a:cubicBezTo>
                        <a:pt x="200" y="25"/>
                        <a:pt x="199" y="24"/>
                        <a:pt x="199" y="24"/>
                      </a:cubicBezTo>
                      <a:cubicBezTo>
                        <a:pt x="199" y="24"/>
                        <a:pt x="198" y="24"/>
                        <a:pt x="195" y="24"/>
                      </a:cubicBezTo>
                      <a:cubicBezTo>
                        <a:pt x="192" y="24"/>
                        <a:pt x="189" y="23"/>
                        <a:pt x="187" y="22"/>
                      </a:cubicBezTo>
                      <a:cubicBezTo>
                        <a:pt x="185" y="22"/>
                        <a:pt x="182" y="21"/>
                        <a:pt x="180" y="21"/>
                      </a:cubicBezTo>
                      <a:cubicBezTo>
                        <a:pt x="178" y="21"/>
                        <a:pt x="176" y="20"/>
                        <a:pt x="174" y="19"/>
                      </a:cubicBezTo>
                      <a:cubicBezTo>
                        <a:pt x="173" y="18"/>
                        <a:pt x="170" y="19"/>
                        <a:pt x="169" y="19"/>
                      </a:cubicBezTo>
                      <a:cubicBezTo>
                        <a:pt x="167" y="20"/>
                        <a:pt x="165" y="21"/>
                        <a:pt x="164" y="21"/>
                      </a:cubicBezTo>
                      <a:cubicBezTo>
                        <a:pt x="163" y="21"/>
                        <a:pt x="161" y="20"/>
                        <a:pt x="160" y="20"/>
                      </a:cubicBezTo>
                      <a:cubicBezTo>
                        <a:pt x="158" y="19"/>
                        <a:pt x="156" y="17"/>
                        <a:pt x="155" y="17"/>
                      </a:cubicBezTo>
                      <a:cubicBezTo>
                        <a:pt x="154" y="16"/>
                        <a:pt x="151" y="15"/>
                        <a:pt x="150" y="15"/>
                      </a:cubicBezTo>
                      <a:cubicBezTo>
                        <a:pt x="148" y="14"/>
                        <a:pt x="147" y="12"/>
                        <a:pt x="147" y="11"/>
                      </a:cubicBezTo>
                      <a:cubicBezTo>
                        <a:pt x="147" y="10"/>
                        <a:pt x="145" y="7"/>
                        <a:pt x="143" y="7"/>
                      </a:cubicBezTo>
                      <a:cubicBezTo>
                        <a:pt x="142" y="6"/>
                        <a:pt x="141" y="3"/>
                        <a:pt x="141" y="2"/>
                      </a:cubicBezTo>
                      <a:cubicBezTo>
                        <a:pt x="141" y="2"/>
                        <a:pt x="140" y="2"/>
                        <a:pt x="138" y="2"/>
                      </a:cubicBezTo>
                      <a:cubicBezTo>
                        <a:pt x="138" y="2"/>
                        <a:pt x="134" y="3"/>
                        <a:pt x="132" y="3"/>
                      </a:cubicBezTo>
                      <a:cubicBezTo>
                        <a:pt x="130" y="3"/>
                        <a:pt x="126" y="4"/>
                        <a:pt x="124" y="5"/>
                      </a:cubicBezTo>
                      <a:cubicBezTo>
                        <a:pt x="123" y="7"/>
                        <a:pt x="121" y="7"/>
                        <a:pt x="120" y="7"/>
                      </a:cubicBezTo>
                      <a:cubicBezTo>
                        <a:pt x="119" y="6"/>
                        <a:pt x="116" y="6"/>
                        <a:pt x="115" y="6"/>
                      </a:cubicBezTo>
                      <a:cubicBezTo>
                        <a:pt x="113" y="5"/>
                        <a:pt x="111" y="5"/>
                        <a:pt x="110" y="5"/>
                      </a:cubicBezTo>
                      <a:cubicBezTo>
                        <a:pt x="109" y="5"/>
                        <a:pt x="106" y="3"/>
                        <a:pt x="105" y="2"/>
                      </a:cubicBezTo>
                      <a:cubicBezTo>
                        <a:pt x="104" y="1"/>
                        <a:pt x="103" y="0"/>
                        <a:pt x="103" y="0"/>
                      </a:cubicBezTo>
                      <a:cubicBezTo>
                        <a:pt x="103" y="0"/>
                        <a:pt x="103" y="2"/>
                        <a:pt x="102" y="4"/>
                      </a:cubicBezTo>
                      <a:cubicBezTo>
                        <a:pt x="102" y="7"/>
                        <a:pt x="102" y="9"/>
                        <a:pt x="103" y="11"/>
                      </a:cubicBezTo>
                      <a:cubicBezTo>
                        <a:pt x="104" y="12"/>
                        <a:pt x="105" y="13"/>
                        <a:pt x="106" y="14"/>
                      </a:cubicBezTo>
                      <a:cubicBezTo>
                        <a:pt x="106" y="16"/>
                        <a:pt x="107" y="18"/>
                        <a:pt x="108" y="18"/>
                      </a:cubicBezTo>
                      <a:cubicBezTo>
                        <a:pt x="108" y="19"/>
                        <a:pt x="109" y="21"/>
                        <a:pt x="110" y="23"/>
                      </a:cubicBezTo>
                      <a:cubicBezTo>
                        <a:pt x="111" y="24"/>
                        <a:pt x="112" y="27"/>
                        <a:pt x="112" y="28"/>
                      </a:cubicBezTo>
                      <a:cubicBezTo>
                        <a:pt x="112" y="30"/>
                        <a:pt x="112" y="34"/>
                        <a:pt x="111" y="35"/>
                      </a:cubicBezTo>
                      <a:cubicBezTo>
                        <a:pt x="110" y="37"/>
                        <a:pt x="109" y="39"/>
                        <a:pt x="109" y="39"/>
                      </a:cubicBezTo>
                      <a:cubicBezTo>
                        <a:pt x="117" y="45"/>
                        <a:pt x="117" y="45"/>
                        <a:pt x="117" y="45"/>
                      </a:cubicBezTo>
                      <a:cubicBezTo>
                        <a:pt x="117" y="45"/>
                        <a:pt x="116" y="46"/>
                        <a:pt x="115" y="47"/>
                      </a:cubicBezTo>
                      <a:cubicBezTo>
                        <a:pt x="114" y="48"/>
                        <a:pt x="117" y="49"/>
                        <a:pt x="116" y="50"/>
                      </a:cubicBezTo>
                      <a:cubicBezTo>
                        <a:pt x="115" y="51"/>
                        <a:pt x="114" y="54"/>
                        <a:pt x="113" y="55"/>
                      </a:cubicBezTo>
                      <a:cubicBezTo>
                        <a:pt x="112" y="56"/>
                        <a:pt x="110" y="57"/>
                        <a:pt x="110" y="58"/>
                      </a:cubicBezTo>
                      <a:cubicBezTo>
                        <a:pt x="108" y="60"/>
                        <a:pt x="106" y="61"/>
                        <a:pt x="104" y="62"/>
                      </a:cubicBezTo>
                      <a:cubicBezTo>
                        <a:pt x="102" y="63"/>
                        <a:pt x="101" y="64"/>
                        <a:pt x="99" y="66"/>
                      </a:cubicBezTo>
                      <a:cubicBezTo>
                        <a:pt x="98" y="68"/>
                        <a:pt x="96" y="70"/>
                        <a:pt x="96" y="71"/>
                      </a:cubicBezTo>
                      <a:cubicBezTo>
                        <a:pt x="96" y="73"/>
                        <a:pt x="97" y="74"/>
                        <a:pt x="98" y="76"/>
                      </a:cubicBezTo>
                      <a:cubicBezTo>
                        <a:pt x="100" y="77"/>
                        <a:pt x="101" y="79"/>
                        <a:pt x="102" y="80"/>
                      </a:cubicBezTo>
                      <a:cubicBezTo>
                        <a:pt x="103" y="81"/>
                        <a:pt x="104" y="84"/>
                        <a:pt x="106" y="86"/>
                      </a:cubicBezTo>
                      <a:cubicBezTo>
                        <a:pt x="107" y="88"/>
                        <a:pt x="109" y="89"/>
                        <a:pt x="109" y="91"/>
                      </a:cubicBezTo>
                      <a:cubicBezTo>
                        <a:pt x="110" y="92"/>
                        <a:pt x="108" y="93"/>
                        <a:pt x="107" y="94"/>
                      </a:cubicBezTo>
                      <a:cubicBezTo>
                        <a:pt x="105" y="95"/>
                        <a:pt x="103" y="96"/>
                        <a:pt x="100" y="97"/>
                      </a:cubicBezTo>
                      <a:cubicBezTo>
                        <a:pt x="98" y="99"/>
                        <a:pt x="96" y="101"/>
                        <a:pt x="96" y="102"/>
                      </a:cubicBezTo>
                      <a:cubicBezTo>
                        <a:pt x="96" y="102"/>
                        <a:pt x="96" y="105"/>
                        <a:pt x="98" y="106"/>
                      </a:cubicBezTo>
                      <a:cubicBezTo>
                        <a:pt x="98" y="107"/>
                        <a:pt x="98" y="109"/>
                        <a:pt x="99" y="111"/>
                      </a:cubicBezTo>
                      <a:cubicBezTo>
                        <a:pt x="99" y="112"/>
                        <a:pt x="98" y="113"/>
                        <a:pt x="98" y="114"/>
                      </a:cubicBezTo>
                      <a:cubicBezTo>
                        <a:pt x="97" y="115"/>
                        <a:pt x="97" y="117"/>
                        <a:pt x="97" y="118"/>
                      </a:cubicBezTo>
                      <a:cubicBezTo>
                        <a:pt x="97" y="121"/>
                        <a:pt x="99" y="123"/>
                        <a:pt x="100" y="123"/>
                      </a:cubicBezTo>
                      <a:cubicBezTo>
                        <a:pt x="102" y="125"/>
                        <a:pt x="103" y="128"/>
                        <a:pt x="102" y="130"/>
                      </a:cubicBezTo>
                      <a:cubicBezTo>
                        <a:pt x="101" y="133"/>
                        <a:pt x="101" y="137"/>
                        <a:pt x="102" y="139"/>
                      </a:cubicBezTo>
                      <a:cubicBezTo>
                        <a:pt x="104" y="141"/>
                        <a:pt x="103" y="143"/>
                        <a:pt x="102" y="144"/>
                      </a:cubicBezTo>
                      <a:cubicBezTo>
                        <a:pt x="99" y="145"/>
                        <a:pt x="98" y="146"/>
                        <a:pt x="99" y="148"/>
                      </a:cubicBezTo>
                      <a:cubicBezTo>
                        <a:pt x="99" y="149"/>
                        <a:pt x="100" y="151"/>
                        <a:pt x="100" y="153"/>
                      </a:cubicBezTo>
                      <a:cubicBezTo>
                        <a:pt x="100" y="155"/>
                        <a:pt x="98" y="157"/>
                        <a:pt x="96" y="159"/>
                      </a:cubicBezTo>
                      <a:cubicBezTo>
                        <a:pt x="95" y="162"/>
                        <a:pt x="93" y="165"/>
                        <a:pt x="92" y="167"/>
                      </a:cubicBezTo>
                      <a:cubicBezTo>
                        <a:pt x="91" y="168"/>
                        <a:pt x="89" y="171"/>
                        <a:pt x="88" y="171"/>
                      </a:cubicBezTo>
                      <a:cubicBezTo>
                        <a:pt x="88" y="172"/>
                        <a:pt x="87" y="174"/>
                        <a:pt x="86" y="175"/>
                      </a:cubicBezTo>
                      <a:cubicBezTo>
                        <a:pt x="85" y="177"/>
                        <a:pt x="83" y="178"/>
                        <a:pt x="82" y="178"/>
                      </a:cubicBezTo>
                      <a:cubicBezTo>
                        <a:pt x="80" y="178"/>
                        <a:pt x="78" y="178"/>
                        <a:pt x="76" y="178"/>
                      </a:cubicBezTo>
                      <a:cubicBezTo>
                        <a:pt x="74" y="178"/>
                        <a:pt x="72" y="179"/>
                        <a:pt x="72" y="180"/>
                      </a:cubicBezTo>
                      <a:cubicBezTo>
                        <a:pt x="72" y="182"/>
                        <a:pt x="71" y="184"/>
                        <a:pt x="70" y="185"/>
                      </a:cubicBezTo>
                      <a:cubicBezTo>
                        <a:pt x="69" y="187"/>
                        <a:pt x="67" y="188"/>
                        <a:pt x="66" y="188"/>
                      </a:cubicBezTo>
                      <a:cubicBezTo>
                        <a:pt x="65" y="188"/>
                        <a:pt x="63" y="188"/>
                        <a:pt x="61" y="188"/>
                      </a:cubicBezTo>
                      <a:cubicBezTo>
                        <a:pt x="60" y="188"/>
                        <a:pt x="57" y="188"/>
                        <a:pt x="56" y="187"/>
                      </a:cubicBezTo>
                      <a:cubicBezTo>
                        <a:pt x="55" y="187"/>
                        <a:pt x="52" y="188"/>
                        <a:pt x="51" y="190"/>
                      </a:cubicBezTo>
                      <a:cubicBezTo>
                        <a:pt x="50" y="191"/>
                        <a:pt x="49" y="193"/>
                        <a:pt x="50" y="195"/>
                      </a:cubicBezTo>
                      <a:cubicBezTo>
                        <a:pt x="50" y="197"/>
                        <a:pt x="49" y="197"/>
                        <a:pt x="48" y="197"/>
                      </a:cubicBezTo>
                      <a:cubicBezTo>
                        <a:pt x="46" y="198"/>
                        <a:pt x="43" y="198"/>
                        <a:pt x="42" y="198"/>
                      </a:cubicBezTo>
                      <a:cubicBezTo>
                        <a:pt x="41" y="199"/>
                        <a:pt x="39" y="200"/>
                        <a:pt x="37" y="200"/>
                      </a:cubicBezTo>
                      <a:cubicBezTo>
                        <a:pt x="35" y="201"/>
                        <a:pt x="32" y="202"/>
                        <a:pt x="30" y="203"/>
                      </a:cubicBezTo>
                      <a:cubicBezTo>
                        <a:pt x="28" y="204"/>
                        <a:pt x="25" y="206"/>
                        <a:pt x="25" y="209"/>
                      </a:cubicBezTo>
                      <a:cubicBezTo>
                        <a:pt x="24" y="211"/>
                        <a:pt x="22" y="213"/>
                        <a:pt x="22" y="213"/>
                      </a:cubicBezTo>
                      <a:cubicBezTo>
                        <a:pt x="21" y="213"/>
                        <a:pt x="19" y="213"/>
                        <a:pt x="18" y="212"/>
                      </a:cubicBezTo>
                      <a:cubicBezTo>
                        <a:pt x="17" y="211"/>
                        <a:pt x="17" y="210"/>
                        <a:pt x="15" y="211"/>
                      </a:cubicBezTo>
                      <a:cubicBezTo>
                        <a:pt x="14" y="211"/>
                        <a:pt x="13" y="209"/>
                        <a:pt x="13" y="208"/>
                      </a:cubicBezTo>
                      <a:cubicBezTo>
                        <a:pt x="13" y="207"/>
                        <a:pt x="12" y="205"/>
                        <a:pt x="11" y="205"/>
                      </a:cubicBezTo>
                      <a:cubicBezTo>
                        <a:pt x="10" y="205"/>
                        <a:pt x="9" y="206"/>
                        <a:pt x="8" y="208"/>
                      </a:cubicBezTo>
                      <a:cubicBezTo>
                        <a:pt x="8" y="209"/>
                        <a:pt x="6" y="210"/>
                        <a:pt x="4" y="210"/>
                      </a:cubicBezTo>
                      <a:cubicBezTo>
                        <a:pt x="2" y="211"/>
                        <a:pt x="1" y="213"/>
                        <a:pt x="0" y="216"/>
                      </a:cubicBezTo>
                      <a:cubicBezTo>
                        <a:pt x="1" y="217"/>
                        <a:pt x="1" y="221"/>
                        <a:pt x="1" y="223"/>
                      </a:cubicBezTo>
                      <a:cubicBezTo>
                        <a:pt x="1" y="225"/>
                        <a:pt x="2" y="227"/>
                        <a:pt x="2" y="228"/>
                      </a:cubicBezTo>
                      <a:cubicBezTo>
                        <a:pt x="2" y="229"/>
                        <a:pt x="4" y="230"/>
                        <a:pt x="6" y="230"/>
                      </a:cubicBezTo>
                      <a:cubicBezTo>
                        <a:pt x="8" y="230"/>
                        <a:pt x="10" y="231"/>
                        <a:pt x="11" y="232"/>
                      </a:cubicBezTo>
                      <a:cubicBezTo>
                        <a:pt x="12" y="233"/>
                        <a:pt x="14" y="235"/>
                        <a:pt x="15" y="236"/>
                      </a:cubicBezTo>
                      <a:cubicBezTo>
                        <a:pt x="17" y="237"/>
                        <a:pt x="19" y="238"/>
                        <a:pt x="20" y="238"/>
                      </a:cubicBezTo>
                      <a:cubicBezTo>
                        <a:pt x="21" y="237"/>
                        <a:pt x="24" y="237"/>
                        <a:pt x="27" y="237"/>
                      </a:cubicBezTo>
                      <a:cubicBezTo>
                        <a:pt x="28" y="237"/>
                        <a:pt x="30" y="238"/>
                        <a:pt x="31" y="239"/>
                      </a:cubicBezTo>
                      <a:cubicBezTo>
                        <a:pt x="31" y="241"/>
                        <a:pt x="32" y="244"/>
                        <a:pt x="31" y="246"/>
                      </a:cubicBezTo>
                      <a:cubicBezTo>
                        <a:pt x="31" y="248"/>
                        <a:pt x="33" y="250"/>
                        <a:pt x="35" y="250"/>
                      </a:cubicBezTo>
                      <a:cubicBezTo>
                        <a:pt x="37" y="251"/>
                        <a:pt x="39" y="252"/>
                        <a:pt x="40" y="253"/>
                      </a:cubicBezTo>
                      <a:cubicBezTo>
                        <a:pt x="40" y="253"/>
                        <a:pt x="41" y="254"/>
                        <a:pt x="42" y="256"/>
                      </a:cubicBezTo>
                      <a:cubicBezTo>
                        <a:pt x="42" y="257"/>
                        <a:pt x="43" y="258"/>
                        <a:pt x="45" y="258"/>
                      </a:cubicBezTo>
                      <a:cubicBezTo>
                        <a:pt x="46" y="258"/>
                        <a:pt x="47" y="259"/>
                        <a:pt x="48" y="259"/>
                      </a:cubicBezTo>
                      <a:cubicBezTo>
                        <a:pt x="50" y="260"/>
                        <a:pt x="50" y="261"/>
                        <a:pt x="49" y="262"/>
                      </a:cubicBezTo>
                      <a:cubicBezTo>
                        <a:pt x="48" y="263"/>
                        <a:pt x="48" y="264"/>
                        <a:pt x="50" y="265"/>
                      </a:cubicBezTo>
                      <a:cubicBezTo>
                        <a:pt x="52" y="267"/>
                        <a:pt x="53" y="269"/>
                        <a:pt x="53" y="271"/>
                      </a:cubicBezTo>
                      <a:cubicBezTo>
                        <a:pt x="53" y="273"/>
                        <a:pt x="52" y="275"/>
                        <a:pt x="51" y="278"/>
                      </a:cubicBezTo>
                      <a:cubicBezTo>
                        <a:pt x="50" y="279"/>
                        <a:pt x="49" y="281"/>
                        <a:pt x="49" y="281"/>
                      </a:cubicBezTo>
                      <a:cubicBezTo>
                        <a:pt x="49" y="281"/>
                        <a:pt x="52" y="281"/>
                        <a:pt x="56" y="283"/>
                      </a:cubicBezTo>
                      <a:cubicBezTo>
                        <a:pt x="58" y="283"/>
                        <a:pt x="62" y="284"/>
                        <a:pt x="63" y="285"/>
                      </a:cubicBezTo>
                      <a:cubicBezTo>
                        <a:pt x="64" y="286"/>
                        <a:pt x="65" y="288"/>
                        <a:pt x="65" y="290"/>
                      </a:cubicBezTo>
                      <a:cubicBezTo>
                        <a:pt x="65" y="292"/>
                        <a:pt x="66" y="293"/>
                        <a:pt x="67" y="294"/>
                      </a:cubicBezTo>
                      <a:cubicBezTo>
                        <a:pt x="67" y="295"/>
                        <a:pt x="68" y="295"/>
                        <a:pt x="69" y="294"/>
                      </a:cubicBezTo>
                      <a:cubicBezTo>
                        <a:pt x="70" y="293"/>
                        <a:pt x="72" y="292"/>
                        <a:pt x="73" y="292"/>
                      </a:cubicBezTo>
                      <a:cubicBezTo>
                        <a:pt x="74" y="292"/>
                        <a:pt x="75" y="291"/>
                        <a:pt x="75" y="293"/>
                      </a:cubicBezTo>
                      <a:cubicBezTo>
                        <a:pt x="75" y="294"/>
                        <a:pt x="77" y="296"/>
                        <a:pt x="78" y="298"/>
                      </a:cubicBezTo>
                      <a:cubicBezTo>
                        <a:pt x="79" y="299"/>
                        <a:pt x="82" y="301"/>
                        <a:pt x="84" y="301"/>
                      </a:cubicBezTo>
                      <a:cubicBezTo>
                        <a:pt x="86" y="301"/>
                        <a:pt x="90" y="301"/>
                        <a:pt x="92" y="302"/>
                      </a:cubicBezTo>
                      <a:cubicBezTo>
                        <a:pt x="93" y="303"/>
                        <a:pt x="97" y="304"/>
                        <a:pt x="99" y="305"/>
                      </a:cubicBezTo>
                      <a:cubicBezTo>
                        <a:pt x="101" y="306"/>
                        <a:pt x="102" y="307"/>
                        <a:pt x="102" y="307"/>
                      </a:cubicBezTo>
                      <a:cubicBezTo>
                        <a:pt x="103" y="306"/>
                        <a:pt x="106" y="305"/>
                        <a:pt x="107" y="305"/>
                      </a:cubicBezTo>
                      <a:cubicBezTo>
                        <a:pt x="109" y="305"/>
                        <a:pt x="110" y="303"/>
                        <a:pt x="110" y="302"/>
                      </a:cubicBezTo>
                      <a:cubicBezTo>
                        <a:pt x="111" y="302"/>
                        <a:pt x="112" y="300"/>
                        <a:pt x="113" y="299"/>
                      </a:cubicBezTo>
                      <a:cubicBezTo>
                        <a:pt x="114" y="298"/>
                        <a:pt x="115" y="297"/>
                        <a:pt x="116" y="296"/>
                      </a:cubicBezTo>
                      <a:cubicBezTo>
                        <a:pt x="117" y="295"/>
                        <a:pt x="117" y="293"/>
                        <a:pt x="117" y="292"/>
                      </a:cubicBezTo>
                      <a:cubicBezTo>
                        <a:pt x="117" y="290"/>
                        <a:pt x="119" y="289"/>
                        <a:pt x="120" y="288"/>
                      </a:cubicBezTo>
                      <a:cubicBezTo>
                        <a:pt x="121" y="286"/>
                        <a:pt x="122" y="284"/>
                        <a:pt x="123" y="284"/>
                      </a:cubicBezTo>
                      <a:cubicBezTo>
                        <a:pt x="124" y="283"/>
                        <a:pt x="124" y="282"/>
                        <a:pt x="123" y="281"/>
                      </a:cubicBezTo>
                      <a:cubicBezTo>
                        <a:pt x="123" y="280"/>
                        <a:pt x="121" y="279"/>
                        <a:pt x="120" y="279"/>
                      </a:cubicBezTo>
                      <a:cubicBezTo>
                        <a:pt x="119" y="279"/>
                        <a:pt x="116" y="279"/>
                        <a:pt x="115" y="278"/>
                      </a:cubicBezTo>
                      <a:cubicBezTo>
                        <a:pt x="114" y="276"/>
                        <a:pt x="113" y="275"/>
                        <a:pt x="113" y="274"/>
                      </a:cubicBezTo>
                      <a:cubicBezTo>
                        <a:pt x="112" y="274"/>
                        <a:pt x="112" y="272"/>
                        <a:pt x="111" y="271"/>
                      </a:cubicBezTo>
                      <a:cubicBezTo>
                        <a:pt x="111" y="270"/>
                        <a:pt x="112" y="270"/>
                        <a:pt x="114" y="273"/>
                      </a:cubicBezTo>
                      <a:cubicBezTo>
                        <a:pt x="115" y="274"/>
                        <a:pt x="117" y="276"/>
                        <a:pt x="118" y="276"/>
                      </a:cubicBezTo>
                      <a:cubicBezTo>
                        <a:pt x="119" y="276"/>
                        <a:pt x="119" y="276"/>
                        <a:pt x="120" y="276"/>
                      </a:cubicBezTo>
                      <a:cubicBezTo>
                        <a:pt x="121" y="277"/>
                        <a:pt x="121" y="277"/>
                        <a:pt x="122" y="277"/>
                      </a:cubicBezTo>
                      <a:cubicBezTo>
                        <a:pt x="123" y="277"/>
                        <a:pt x="124" y="278"/>
                        <a:pt x="125" y="279"/>
                      </a:cubicBezTo>
                      <a:cubicBezTo>
                        <a:pt x="126" y="280"/>
                        <a:pt x="126" y="282"/>
                        <a:pt x="126" y="283"/>
                      </a:cubicBezTo>
                      <a:cubicBezTo>
                        <a:pt x="126" y="283"/>
                        <a:pt x="126" y="286"/>
                        <a:pt x="125" y="287"/>
                      </a:cubicBezTo>
                      <a:cubicBezTo>
                        <a:pt x="124" y="289"/>
                        <a:pt x="124" y="290"/>
                        <a:pt x="124" y="292"/>
                      </a:cubicBezTo>
                      <a:cubicBezTo>
                        <a:pt x="124" y="293"/>
                        <a:pt x="124" y="295"/>
                        <a:pt x="125" y="296"/>
                      </a:cubicBezTo>
                      <a:cubicBezTo>
                        <a:pt x="125" y="297"/>
                        <a:pt x="126" y="299"/>
                        <a:pt x="126" y="300"/>
                      </a:cubicBezTo>
                      <a:cubicBezTo>
                        <a:pt x="127" y="301"/>
                        <a:pt x="127" y="304"/>
                        <a:pt x="127" y="305"/>
                      </a:cubicBezTo>
                      <a:cubicBezTo>
                        <a:pt x="127" y="305"/>
                        <a:pt x="127" y="307"/>
                        <a:pt x="128" y="308"/>
                      </a:cubicBezTo>
                      <a:cubicBezTo>
                        <a:pt x="128" y="309"/>
                        <a:pt x="129" y="310"/>
                        <a:pt x="130" y="311"/>
                      </a:cubicBezTo>
                      <a:cubicBezTo>
                        <a:pt x="130" y="312"/>
                        <a:pt x="131" y="312"/>
                        <a:pt x="132" y="312"/>
                      </a:cubicBezTo>
                      <a:cubicBezTo>
                        <a:pt x="132" y="311"/>
                        <a:pt x="132" y="310"/>
                        <a:pt x="132" y="309"/>
                      </a:cubicBezTo>
                      <a:cubicBezTo>
                        <a:pt x="132" y="308"/>
                        <a:pt x="133" y="305"/>
                        <a:pt x="133" y="304"/>
                      </a:cubicBezTo>
                      <a:cubicBezTo>
                        <a:pt x="133" y="303"/>
                        <a:pt x="134" y="302"/>
                        <a:pt x="134" y="303"/>
                      </a:cubicBezTo>
                      <a:cubicBezTo>
                        <a:pt x="135" y="303"/>
                        <a:pt x="136" y="304"/>
                        <a:pt x="136" y="306"/>
                      </a:cubicBezTo>
                      <a:cubicBezTo>
                        <a:pt x="137" y="308"/>
                        <a:pt x="137" y="309"/>
                        <a:pt x="138" y="308"/>
                      </a:cubicBezTo>
                      <a:cubicBezTo>
                        <a:pt x="139" y="308"/>
                        <a:pt x="140" y="308"/>
                        <a:pt x="140" y="307"/>
                      </a:cubicBezTo>
                      <a:cubicBezTo>
                        <a:pt x="140" y="306"/>
                        <a:pt x="141" y="304"/>
                        <a:pt x="141" y="303"/>
                      </a:cubicBezTo>
                      <a:cubicBezTo>
                        <a:pt x="141" y="303"/>
                        <a:pt x="141" y="301"/>
                        <a:pt x="141" y="300"/>
                      </a:cubicBezTo>
                      <a:cubicBezTo>
                        <a:pt x="142" y="299"/>
                        <a:pt x="142" y="297"/>
                        <a:pt x="142" y="295"/>
                      </a:cubicBezTo>
                      <a:cubicBezTo>
                        <a:pt x="142" y="293"/>
                        <a:pt x="142" y="292"/>
                        <a:pt x="143" y="293"/>
                      </a:cubicBezTo>
                      <a:cubicBezTo>
                        <a:pt x="143" y="295"/>
                        <a:pt x="144" y="295"/>
                        <a:pt x="145" y="295"/>
                      </a:cubicBezTo>
                      <a:cubicBezTo>
                        <a:pt x="146" y="294"/>
                        <a:pt x="147" y="292"/>
                        <a:pt x="147" y="291"/>
                      </a:cubicBezTo>
                      <a:cubicBezTo>
                        <a:pt x="147" y="289"/>
                        <a:pt x="148" y="287"/>
                        <a:pt x="148" y="286"/>
                      </a:cubicBezTo>
                      <a:cubicBezTo>
                        <a:pt x="149" y="285"/>
                        <a:pt x="149" y="282"/>
                        <a:pt x="149" y="280"/>
                      </a:cubicBezTo>
                      <a:cubicBezTo>
                        <a:pt x="150" y="279"/>
                        <a:pt x="150" y="279"/>
                        <a:pt x="151" y="280"/>
                      </a:cubicBezTo>
                      <a:cubicBezTo>
                        <a:pt x="151" y="282"/>
                        <a:pt x="151" y="284"/>
                        <a:pt x="150" y="285"/>
                      </a:cubicBezTo>
                      <a:cubicBezTo>
                        <a:pt x="150" y="286"/>
                        <a:pt x="150" y="287"/>
                        <a:pt x="151" y="288"/>
                      </a:cubicBezTo>
                      <a:cubicBezTo>
                        <a:pt x="152" y="288"/>
                        <a:pt x="153" y="288"/>
                        <a:pt x="153" y="287"/>
                      </a:cubicBezTo>
                      <a:cubicBezTo>
                        <a:pt x="153" y="285"/>
                        <a:pt x="154" y="284"/>
                        <a:pt x="154" y="283"/>
                      </a:cubicBezTo>
                      <a:cubicBezTo>
                        <a:pt x="155" y="281"/>
                        <a:pt x="155" y="282"/>
                        <a:pt x="156" y="283"/>
                      </a:cubicBezTo>
                      <a:cubicBezTo>
                        <a:pt x="156" y="284"/>
                        <a:pt x="156" y="286"/>
                        <a:pt x="155" y="288"/>
                      </a:cubicBezTo>
                      <a:cubicBezTo>
                        <a:pt x="155" y="289"/>
                        <a:pt x="154" y="291"/>
                        <a:pt x="154" y="292"/>
                      </a:cubicBezTo>
                      <a:cubicBezTo>
                        <a:pt x="154" y="294"/>
                        <a:pt x="154" y="295"/>
                        <a:pt x="154" y="296"/>
                      </a:cubicBezTo>
                      <a:cubicBezTo>
                        <a:pt x="154" y="298"/>
                        <a:pt x="154" y="300"/>
                        <a:pt x="154" y="300"/>
                      </a:cubicBezTo>
                      <a:cubicBezTo>
                        <a:pt x="154" y="301"/>
                        <a:pt x="154" y="303"/>
                        <a:pt x="154" y="304"/>
                      </a:cubicBezTo>
                      <a:cubicBezTo>
                        <a:pt x="154" y="304"/>
                        <a:pt x="154" y="306"/>
                        <a:pt x="154" y="306"/>
                      </a:cubicBezTo>
                      <a:cubicBezTo>
                        <a:pt x="155" y="307"/>
                        <a:pt x="156" y="308"/>
                        <a:pt x="156" y="309"/>
                      </a:cubicBezTo>
                      <a:cubicBezTo>
                        <a:pt x="157" y="309"/>
                        <a:pt x="158" y="309"/>
                        <a:pt x="158" y="307"/>
                      </a:cubicBezTo>
                      <a:cubicBezTo>
                        <a:pt x="159" y="306"/>
                        <a:pt x="160" y="305"/>
                        <a:pt x="159" y="305"/>
                      </a:cubicBezTo>
                      <a:cubicBezTo>
                        <a:pt x="160" y="305"/>
                        <a:pt x="160" y="304"/>
                        <a:pt x="161" y="303"/>
                      </a:cubicBezTo>
                      <a:cubicBezTo>
                        <a:pt x="161" y="301"/>
                        <a:pt x="163" y="302"/>
                        <a:pt x="164" y="303"/>
                      </a:cubicBezTo>
                      <a:cubicBezTo>
                        <a:pt x="166" y="304"/>
                        <a:pt x="168" y="306"/>
                        <a:pt x="169" y="306"/>
                      </a:cubicBezTo>
                      <a:cubicBezTo>
                        <a:pt x="171" y="306"/>
                        <a:pt x="173" y="306"/>
                        <a:pt x="174" y="305"/>
                      </a:cubicBezTo>
                      <a:cubicBezTo>
                        <a:pt x="176" y="304"/>
                        <a:pt x="176" y="302"/>
                        <a:pt x="175" y="301"/>
                      </a:cubicBezTo>
                      <a:cubicBezTo>
                        <a:pt x="174" y="299"/>
                        <a:pt x="172" y="297"/>
                        <a:pt x="172" y="297"/>
                      </a:cubicBezTo>
                      <a:cubicBezTo>
                        <a:pt x="171" y="296"/>
                        <a:pt x="170" y="294"/>
                        <a:pt x="169" y="293"/>
                      </a:cubicBezTo>
                      <a:cubicBezTo>
                        <a:pt x="168" y="293"/>
                        <a:pt x="167" y="291"/>
                        <a:pt x="166" y="291"/>
                      </a:cubicBezTo>
                      <a:cubicBezTo>
                        <a:pt x="166" y="290"/>
                        <a:pt x="166" y="289"/>
                        <a:pt x="166" y="288"/>
                      </a:cubicBezTo>
                      <a:cubicBezTo>
                        <a:pt x="166" y="288"/>
                        <a:pt x="166" y="287"/>
                        <a:pt x="167" y="288"/>
                      </a:cubicBezTo>
                      <a:cubicBezTo>
                        <a:pt x="168" y="288"/>
                        <a:pt x="170" y="290"/>
                        <a:pt x="171" y="291"/>
                      </a:cubicBezTo>
                      <a:cubicBezTo>
                        <a:pt x="172" y="292"/>
                        <a:pt x="173" y="292"/>
                        <a:pt x="173" y="292"/>
                      </a:cubicBezTo>
                      <a:cubicBezTo>
                        <a:pt x="173" y="292"/>
                        <a:pt x="173" y="291"/>
                        <a:pt x="174" y="289"/>
                      </a:cubicBezTo>
                      <a:cubicBezTo>
                        <a:pt x="174" y="286"/>
                        <a:pt x="174" y="284"/>
                        <a:pt x="174" y="283"/>
                      </a:cubicBezTo>
                      <a:cubicBezTo>
                        <a:pt x="173" y="282"/>
                        <a:pt x="173" y="280"/>
                        <a:pt x="173" y="278"/>
                      </a:cubicBezTo>
                      <a:cubicBezTo>
                        <a:pt x="173" y="276"/>
                        <a:pt x="174" y="275"/>
                        <a:pt x="174" y="275"/>
                      </a:cubicBezTo>
                      <a:cubicBezTo>
                        <a:pt x="174" y="275"/>
                        <a:pt x="173" y="275"/>
                        <a:pt x="173" y="273"/>
                      </a:cubicBezTo>
                      <a:cubicBezTo>
                        <a:pt x="173" y="272"/>
                        <a:pt x="171" y="270"/>
                        <a:pt x="170" y="268"/>
                      </a:cubicBezTo>
                      <a:cubicBezTo>
                        <a:pt x="168" y="266"/>
                        <a:pt x="168" y="263"/>
                        <a:pt x="168" y="261"/>
                      </a:cubicBezTo>
                      <a:cubicBezTo>
                        <a:pt x="168" y="260"/>
                        <a:pt x="168" y="257"/>
                        <a:pt x="167" y="255"/>
                      </a:cubicBezTo>
                      <a:cubicBezTo>
                        <a:pt x="166" y="254"/>
                        <a:pt x="165" y="252"/>
                        <a:pt x="165" y="250"/>
                      </a:cubicBezTo>
                      <a:cubicBezTo>
                        <a:pt x="164" y="249"/>
                        <a:pt x="164" y="246"/>
                        <a:pt x="165" y="244"/>
                      </a:cubicBezTo>
                      <a:cubicBezTo>
                        <a:pt x="166" y="243"/>
                        <a:pt x="166" y="241"/>
                        <a:pt x="165" y="239"/>
                      </a:cubicBezTo>
                      <a:cubicBezTo>
                        <a:pt x="164" y="239"/>
                        <a:pt x="163" y="236"/>
                        <a:pt x="162" y="234"/>
                      </a:cubicBezTo>
                      <a:cubicBezTo>
                        <a:pt x="161" y="233"/>
                        <a:pt x="160" y="230"/>
                        <a:pt x="160" y="228"/>
                      </a:cubicBezTo>
                      <a:cubicBezTo>
                        <a:pt x="160" y="227"/>
                        <a:pt x="161" y="224"/>
                        <a:pt x="162" y="223"/>
                      </a:cubicBezTo>
                      <a:cubicBezTo>
                        <a:pt x="163" y="221"/>
                        <a:pt x="162" y="219"/>
                        <a:pt x="160" y="218"/>
                      </a:cubicBezTo>
                      <a:cubicBezTo>
                        <a:pt x="159" y="218"/>
                        <a:pt x="156" y="218"/>
                        <a:pt x="154" y="218"/>
                      </a:cubicBezTo>
                      <a:cubicBezTo>
                        <a:pt x="152" y="218"/>
                        <a:pt x="151" y="216"/>
                        <a:pt x="151" y="214"/>
                      </a:cubicBezTo>
                      <a:cubicBezTo>
                        <a:pt x="152" y="213"/>
                        <a:pt x="152" y="211"/>
                        <a:pt x="153" y="209"/>
                      </a:cubicBezTo>
                      <a:cubicBezTo>
                        <a:pt x="153" y="208"/>
                        <a:pt x="153" y="207"/>
                        <a:pt x="153" y="207"/>
                      </a:cubicBezTo>
                      <a:cubicBezTo>
                        <a:pt x="153" y="207"/>
                        <a:pt x="152" y="206"/>
                        <a:pt x="150" y="205"/>
                      </a:cubicBezTo>
                      <a:cubicBezTo>
                        <a:pt x="149" y="203"/>
                        <a:pt x="147" y="203"/>
                        <a:pt x="146" y="202"/>
                      </a:cubicBezTo>
                      <a:cubicBezTo>
                        <a:pt x="145" y="201"/>
                        <a:pt x="144" y="199"/>
                        <a:pt x="143" y="198"/>
                      </a:cubicBezTo>
                      <a:cubicBezTo>
                        <a:pt x="142" y="197"/>
                        <a:pt x="141" y="194"/>
                        <a:pt x="141" y="193"/>
                      </a:cubicBezTo>
                      <a:cubicBezTo>
                        <a:pt x="141" y="191"/>
                        <a:pt x="142" y="188"/>
                        <a:pt x="142" y="187"/>
                      </a:cubicBezTo>
                      <a:cubicBezTo>
                        <a:pt x="143" y="185"/>
                        <a:pt x="144" y="184"/>
                        <a:pt x="144" y="184"/>
                      </a:cubicBezTo>
                      <a:cubicBezTo>
                        <a:pt x="144" y="184"/>
                        <a:pt x="144" y="183"/>
                        <a:pt x="146" y="183"/>
                      </a:cubicBezTo>
                      <a:cubicBezTo>
                        <a:pt x="147" y="183"/>
                        <a:pt x="148" y="181"/>
                        <a:pt x="149" y="181"/>
                      </a:cubicBezTo>
                      <a:cubicBezTo>
                        <a:pt x="150" y="180"/>
                        <a:pt x="150" y="178"/>
                        <a:pt x="150" y="177"/>
                      </a:cubicBezTo>
                      <a:cubicBezTo>
                        <a:pt x="149" y="176"/>
                        <a:pt x="148" y="174"/>
                        <a:pt x="148" y="172"/>
                      </a:cubicBezTo>
                      <a:cubicBezTo>
                        <a:pt x="148" y="171"/>
                        <a:pt x="148" y="170"/>
                        <a:pt x="148" y="170"/>
                      </a:cubicBezTo>
                      <a:cubicBezTo>
                        <a:pt x="148" y="170"/>
                        <a:pt x="148" y="168"/>
                        <a:pt x="148" y="166"/>
                      </a:cubicBezTo>
                      <a:cubicBezTo>
                        <a:pt x="148" y="165"/>
                        <a:pt x="147" y="162"/>
                        <a:pt x="146" y="161"/>
                      </a:cubicBezTo>
                      <a:cubicBezTo>
                        <a:pt x="145" y="160"/>
                        <a:pt x="143" y="160"/>
                        <a:pt x="142" y="160"/>
                      </a:cubicBezTo>
                      <a:cubicBezTo>
                        <a:pt x="141" y="160"/>
                        <a:pt x="138" y="161"/>
                        <a:pt x="137" y="160"/>
                      </a:cubicBezTo>
                      <a:cubicBezTo>
                        <a:pt x="135" y="159"/>
                        <a:pt x="134" y="159"/>
                        <a:pt x="134" y="159"/>
                      </a:cubicBezTo>
                      <a:cubicBezTo>
                        <a:pt x="134" y="159"/>
                        <a:pt x="133" y="158"/>
                        <a:pt x="131" y="157"/>
                      </a:cubicBezTo>
                      <a:cubicBezTo>
                        <a:pt x="130" y="157"/>
                        <a:pt x="128" y="156"/>
                        <a:pt x="126" y="155"/>
                      </a:cubicBezTo>
                      <a:cubicBezTo>
                        <a:pt x="125" y="154"/>
                        <a:pt x="122" y="153"/>
                        <a:pt x="120" y="153"/>
                      </a:cubicBezTo>
                      <a:cubicBezTo>
                        <a:pt x="119" y="153"/>
                        <a:pt x="117" y="153"/>
                        <a:pt x="116" y="152"/>
                      </a:cubicBezTo>
                      <a:cubicBezTo>
                        <a:pt x="115" y="150"/>
                        <a:pt x="114" y="149"/>
                        <a:pt x="114" y="149"/>
                      </a:cubicBezTo>
                      <a:cubicBezTo>
                        <a:pt x="114" y="149"/>
                        <a:pt x="113" y="148"/>
                        <a:pt x="112" y="147"/>
                      </a:cubicBezTo>
                      <a:cubicBezTo>
                        <a:pt x="111" y="145"/>
                        <a:pt x="111" y="143"/>
                        <a:pt x="112" y="142"/>
                      </a:cubicBezTo>
                      <a:cubicBezTo>
                        <a:pt x="112" y="140"/>
                        <a:pt x="114" y="137"/>
                        <a:pt x="115" y="136"/>
                      </a:cubicBezTo>
                      <a:cubicBezTo>
                        <a:pt x="116" y="134"/>
                        <a:pt x="117" y="132"/>
                        <a:pt x="117" y="131"/>
                      </a:cubicBezTo>
                      <a:cubicBezTo>
                        <a:pt x="117" y="130"/>
                        <a:pt x="117" y="129"/>
                        <a:pt x="118" y="129"/>
                      </a:cubicBezTo>
                      <a:cubicBezTo>
                        <a:pt x="119" y="129"/>
                        <a:pt x="121" y="130"/>
                        <a:pt x="123" y="130"/>
                      </a:cubicBezTo>
                      <a:cubicBezTo>
                        <a:pt x="124" y="130"/>
                        <a:pt x="125" y="130"/>
                        <a:pt x="127" y="128"/>
                      </a:cubicBezTo>
                      <a:cubicBezTo>
                        <a:pt x="128" y="126"/>
                        <a:pt x="130" y="124"/>
                        <a:pt x="131" y="122"/>
                      </a:cubicBezTo>
                      <a:cubicBezTo>
                        <a:pt x="131" y="120"/>
                        <a:pt x="132" y="118"/>
                        <a:pt x="132" y="115"/>
                      </a:cubicBezTo>
                      <a:cubicBezTo>
                        <a:pt x="132" y="113"/>
                        <a:pt x="133" y="112"/>
                        <a:pt x="136" y="112"/>
                      </a:cubicBezTo>
                      <a:cubicBezTo>
                        <a:pt x="139" y="112"/>
                        <a:pt x="142" y="112"/>
                        <a:pt x="144" y="113"/>
                      </a:cubicBezTo>
                      <a:cubicBezTo>
                        <a:pt x="146" y="114"/>
                        <a:pt x="149" y="114"/>
                        <a:pt x="149" y="113"/>
                      </a:cubicBezTo>
                      <a:cubicBezTo>
                        <a:pt x="150" y="112"/>
                        <a:pt x="152" y="111"/>
                        <a:pt x="154" y="111"/>
                      </a:cubicBezTo>
                      <a:cubicBezTo>
                        <a:pt x="156" y="110"/>
                        <a:pt x="157" y="109"/>
                        <a:pt x="157" y="108"/>
                      </a:cubicBezTo>
                      <a:cubicBezTo>
                        <a:pt x="157" y="107"/>
                        <a:pt x="156" y="104"/>
                        <a:pt x="154" y="104"/>
                      </a:cubicBezTo>
                      <a:cubicBezTo>
                        <a:pt x="152" y="103"/>
                        <a:pt x="150" y="100"/>
                        <a:pt x="150" y="99"/>
                      </a:cubicBezTo>
                      <a:cubicBezTo>
                        <a:pt x="150" y="97"/>
                        <a:pt x="148" y="95"/>
                        <a:pt x="147" y="95"/>
                      </a:cubicBezTo>
                      <a:cubicBezTo>
                        <a:pt x="144" y="94"/>
                        <a:pt x="141" y="95"/>
                        <a:pt x="140" y="95"/>
                      </a:cubicBezTo>
                      <a:cubicBezTo>
                        <a:pt x="139" y="96"/>
                        <a:pt x="137" y="96"/>
                        <a:pt x="135" y="96"/>
                      </a:cubicBezTo>
                      <a:cubicBezTo>
                        <a:pt x="132" y="95"/>
                        <a:pt x="130" y="92"/>
                        <a:pt x="130" y="91"/>
                      </a:cubicBezTo>
                      <a:cubicBezTo>
                        <a:pt x="129" y="89"/>
                        <a:pt x="127" y="86"/>
                        <a:pt x="125" y="85"/>
                      </a:cubicBezTo>
                      <a:cubicBezTo>
                        <a:pt x="123" y="83"/>
                        <a:pt x="121" y="82"/>
                        <a:pt x="120" y="82"/>
                      </a:cubicBezTo>
                      <a:cubicBezTo>
                        <a:pt x="119" y="81"/>
                        <a:pt x="117" y="81"/>
                        <a:pt x="115" y="81"/>
                      </a:cubicBezTo>
                      <a:cubicBezTo>
                        <a:pt x="113" y="81"/>
                        <a:pt x="112" y="80"/>
                        <a:pt x="112" y="79"/>
                      </a:cubicBezTo>
                      <a:cubicBezTo>
                        <a:pt x="112" y="78"/>
                        <a:pt x="112" y="77"/>
                        <a:pt x="111" y="76"/>
                      </a:cubicBezTo>
                      <a:cubicBezTo>
                        <a:pt x="111" y="75"/>
                        <a:pt x="111" y="72"/>
                        <a:pt x="111" y="72"/>
                      </a:cubicBezTo>
                      <a:cubicBezTo>
                        <a:pt x="112" y="71"/>
                        <a:pt x="113" y="68"/>
                        <a:pt x="113" y="66"/>
                      </a:cubicBezTo>
                      <a:cubicBezTo>
                        <a:pt x="113" y="64"/>
                        <a:pt x="115" y="61"/>
                        <a:pt x="116" y="60"/>
                      </a:cubicBezTo>
                      <a:cubicBezTo>
                        <a:pt x="117" y="60"/>
                        <a:pt x="119" y="60"/>
                        <a:pt x="119" y="59"/>
                      </a:cubicBezTo>
                      <a:cubicBezTo>
                        <a:pt x="120" y="58"/>
                        <a:pt x="122" y="56"/>
                        <a:pt x="122" y="55"/>
                      </a:cubicBezTo>
                      <a:cubicBezTo>
                        <a:pt x="123" y="54"/>
                        <a:pt x="125" y="52"/>
                        <a:pt x="127" y="51"/>
                      </a:cubicBezTo>
                      <a:cubicBezTo>
                        <a:pt x="129" y="49"/>
                        <a:pt x="130" y="47"/>
                        <a:pt x="129" y="46"/>
                      </a:cubicBezTo>
                      <a:cubicBezTo>
                        <a:pt x="128" y="44"/>
                        <a:pt x="126" y="43"/>
                        <a:pt x="125" y="43"/>
                      </a:cubicBezTo>
                      <a:cubicBezTo>
                        <a:pt x="123" y="43"/>
                        <a:pt x="121" y="43"/>
                        <a:pt x="121" y="43"/>
                      </a:cubicBezTo>
                      <a:cubicBezTo>
                        <a:pt x="121" y="43"/>
                        <a:pt x="121" y="43"/>
                        <a:pt x="121" y="41"/>
                      </a:cubicBezTo>
                      <a:cubicBezTo>
                        <a:pt x="121" y="39"/>
                        <a:pt x="122" y="38"/>
                        <a:pt x="122" y="37"/>
                      </a:cubicBezTo>
                      <a:cubicBezTo>
                        <a:pt x="122" y="36"/>
                        <a:pt x="123" y="35"/>
                        <a:pt x="124" y="35"/>
                      </a:cubicBezTo>
                      <a:cubicBezTo>
                        <a:pt x="124" y="34"/>
                        <a:pt x="125" y="35"/>
                        <a:pt x="126" y="36"/>
                      </a:cubicBezTo>
                      <a:cubicBezTo>
                        <a:pt x="127" y="37"/>
                        <a:pt x="128" y="38"/>
                        <a:pt x="129" y="39"/>
                      </a:cubicBezTo>
                      <a:cubicBezTo>
                        <a:pt x="129" y="40"/>
                        <a:pt x="131" y="41"/>
                        <a:pt x="133" y="41"/>
                      </a:cubicBezTo>
                      <a:cubicBezTo>
                        <a:pt x="134" y="42"/>
                        <a:pt x="136" y="44"/>
                        <a:pt x="137" y="44"/>
                      </a:cubicBezTo>
                      <a:cubicBezTo>
                        <a:pt x="139" y="45"/>
                        <a:pt x="140" y="46"/>
                        <a:pt x="140" y="47"/>
                      </a:cubicBezTo>
                      <a:cubicBezTo>
                        <a:pt x="140" y="49"/>
                        <a:pt x="141" y="51"/>
                        <a:pt x="143" y="51"/>
                      </a:cubicBezTo>
                      <a:cubicBezTo>
                        <a:pt x="144" y="53"/>
                        <a:pt x="147" y="54"/>
                        <a:pt x="148" y="54"/>
                      </a:cubicBezTo>
                      <a:cubicBezTo>
                        <a:pt x="150" y="54"/>
                        <a:pt x="152" y="55"/>
                        <a:pt x="153" y="54"/>
                      </a:cubicBezTo>
                      <a:cubicBezTo>
                        <a:pt x="154" y="54"/>
                        <a:pt x="155" y="54"/>
                        <a:pt x="155" y="53"/>
                      </a:cubicBezTo>
                      <a:cubicBezTo>
                        <a:pt x="155" y="52"/>
                        <a:pt x="155" y="50"/>
                        <a:pt x="154" y="49"/>
                      </a:cubicBezTo>
                      <a:cubicBezTo>
                        <a:pt x="153" y="49"/>
                        <a:pt x="152" y="47"/>
                        <a:pt x="152" y="46"/>
                      </a:cubicBezTo>
                      <a:cubicBezTo>
                        <a:pt x="152" y="45"/>
                        <a:pt x="152" y="44"/>
                        <a:pt x="153" y="44"/>
                      </a:cubicBezTo>
                      <a:cubicBezTo>
                        <a:pt x="154" y="44"/>
                        <a:pt x="156" y="44"/>
                        <a:pt x="157" y="45"/>
                      </a:cubicBezTo>
                      <a:cubicBezTo>
                        <a:pt x="158" y="46"/>
                        <a:pt x="159" y="47"/>
                        <a:pt x="160" y="48"/>
                      </a:cubicBezTo>
                      <a:cubicBezTo>
                        <a:pt x="161" y="48"/>
                        <a:pt x="161" y="49"/>
                        <a:pt x="161" y="50"/>
                      </a:cubicBezTo>
                      <a:cubicBezTo>
                        <a:pt x="160" y="51"/>
                        <a:pt x="160" y="52"/>
                        <a:pt x="161" y="53"/>
                      </a:cubicBezTo>
                      <a:cubicBezTo>
                        <a:pt x="161" y="53"/>
                        <a:pt x="161" y="54"/>
                        <a:pt x="162" y="56"/>
                      </a:cubicBezTo>
                      <a:cubicBezTo>
                        <a:pt x="162" y="57"/>
                        <a:pt x="164" y="58"/>
                        <a:pt x="166" y="58"/>
                      </a:cubicBezTo>
                      <a:cubicBezTo>
                        <a:pt x="168" y="59"/>
                        <a:pt x="169" y="61"/>
                        <a:pt x="170" y="63"/>
                      </a:cubicBezTo>
                      <a:cubicBezTo>
                        <a:pt x="172" y="63"/>
                        <a:pt x="174" y="65"/>
                        <a:pt x="175" y="64"/>
                      </a:cubicBezTo>
                      <a:cubicBezTo>
                        <a:pt x="176" y="64"/>
                        <a:pt x="178" y="64"/>
                        <a:pt x="180" y="64"/>
                      </a:cubicBezTo>
                      <a:cubicBezTo>
                        <a:pt x="182" y="65"/>
                        <a:pt x="184" y="65"/>
                        <a:pt x="185" y="66"/>
                      </a:cubicBezTo>
                      <a:cubicBezTo>
                        <a:pt x="186" y="66"/>
                        <a:pt x="187" y="65"/>
                        <a:pt x="187" y="64"/>
                      </a:cubicBezTo>
                      <a:cubicBezTo>
                        <a:pt x="188" y="63"/>
                        <a:pt x="188" y="60"/>
                        <a:pt x="187" y="60"/>
                      </a:cubicBezTo>
                      <a:cubicBezTo>
                        <a:pt x="187" y="59"/>
                        <a:pt x="187" y="56"/>
                        <a:pt x="187" y="54"/>
                      </a:cubicBezTo>
                      <a:cubicBezTo>
                        <a:pt x="187" y="54"/>
                        <a:pt x="189" y="54"/>
                        <a:pt x="190" y="51"/>
                      </a:cubicBezTo>
                      <a:cubicBezTo>
                        <a:pt x="192" y="49"/>
                        <a:pt x="193" y="47"/>
                        <a:pt x="195" y="46"/>
                      </a:cubicBezTo>
                      <a:cubicBezTo>
                        <a:pt x="197" y="44"/>
                        <a:pt x="199" y="42"/>
                        <a:pt x="199" y="41"/>
                      </a:cubicBezTo>
                      <a:cubicBezTo>
                        <a:pt x="199" y="39"/>
                        <a:pt x="200" y="36"/>
                        <a:pt x="200" y="35"/>
                      </a:cubicBezTo>
                      <a:cubicBezTo>
                        <a:pt x="201" y="33"/>
                        <a:pt x="201" y="30"/>
                        <a:pt x="200" y="28"/>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33" name="Freeform 27">
                  <a:extLst>
                    <a:ext uri="{FF2B5EF4-FFF2-40B4-BE49-F238E27FC236}">
                      <a16:creationId xmlns:a16="http://schemas.microsoft.com/office/drawing/2014/main" id="{B42F8C54-438C-C583-94E5-41351C3FE451}"/>
                    </a:ext>
                  </a:extLst>
                </p:cNvPr>
                <p:cNvSpPr>
                  <a:spLocks/>
                </p:cNvSpPr>
                <p:nvPr/>
              </p:nvSpPr>
              <p:spPr bwMode="auto">
                <a:xfrm>
                  <a:off x="4792114" y="3765774"/>
                  <a:ext cx="16514" cy="14571"/>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34" name="Freeform 28">
                  <a:extLst>
                    <a:ext uri="{FF2B5EF4-FFF2-40B4-BE49-F238E27FC236}">
                      <a16:creationId xmlns:a16="http://schemas.microsoft.com/office/drawing/2014/main" id="{7AFD0A6E-DAA6-4CD2-5DF6-0BD0846AD2CF}"/>
                    </a:ext>
                  </a:extLst>
                </p:cNvPr>
                <p:cNvSpPr>
                  <a:spLocks/>
                </p:cNvSpPr>
                <p:nvPr/>
              </p:nvSpPr>
              <p:spPr bwMode="auto">
                <a:xfrm>
                  <a:off x="4080065" y="3380123"/>
                  <a:ext cx="1046218" cy="921877"/>
                </a:xfrm>
                <a:custGeom>
                  <a:avLst/>
                  <a:gdLst/>
                  <a:ahLst/>
                  <a:cxnLst>
                    <a:cxn ang="0">
                      <a:pos x="427" y="51"/>
                    </a:cxn>
                    <a:cxn ang="0">
                      <a:pos x="397" y="42"/>
                    </a:cxn>
                    <a:cxn ang="0">
                      <a:pos x="373" y="46"/>
                    </a:cxn>
                    <a:cxn ang="0">
                      <a:pos x="358" y="69"/>
                    </a:cxn>
                    <a:cxn ang="0">
                      <a:pos x="347" y="77"/>
                    </a:cxn>
                    <a:cxn ang="0">
                      <a:pos x="324" y="74"/>
                    </a:cxn>
                    <a:cxn ang="0">
                      <a:pos x="308" y="99"/>
                    </a:cxn>
                    <a:cxn ang="0">
                      <a:pos x="271" y="110"/>
                    </a:cxn>
                    <a:cxn ang="0">
                      <a:pos x="244" y="109"/>
                    </a:cxn>
                    <a:cxn ang="0">
                      <a:pos x="228" y="83"/>
                    </a:cxn>
                    <a:cxn ang="0">
                      <a:pos x="205" y="65"/>
                    </a:cxn>
                    <a:cxn ang="0">
                      <a:pos x="183" y="41"/>
                    </a:cxn>
                    <a:cxn ang="0">
                      <a:pos x="175" y="16"/>
                    </a:cxn>
                    <a:cxn ang="0">
                      <a:pos x="148" y="15"/>
                    </a:cxn>
                    <a:cxn ang="0">
                      <a:pos x="115" y="4"/>
                    </a:cxn>
                    <a:cxn ang="0">
                      <a:pos x="92" y="24"/>
                    </a:cxn>
                    <a:cxn ang="0">
                      <a:pos x="71" y="40"/>
                    </a:cxn>
                    <a:cxn ang="0">
                      <a:pos x="64" y="65"/>
                    </a:cxn>
                    <a:cxn ang="0">
                      <a:pos x="53" y="89"/>
                    </a:cxn>
                    <a:cxn ang="0">
                      <a:pos x="50" y="113"/>
                    </a:cxn>
                    <a:cxn ang="0">
                      <a:pos x="53" y="134"/>
                    </a:cxn>
                    <a:cxn ang="0">
                      <a:pos x="43" y="170"/>
                    </a:cxn>
                    <a:cxn ang="0">
                      <a:pos x="46" y="202"/>
                    </a:cxn>
                    <a:cxn ang="0">
                      <a:pos x="28" y="218"/>
                    </a:cxn>
                    <a:cxn ang="0">
                      <a:pos x="19" y="237"/>
                    </a:cxn>
                    <a:cxn ang="0">
                      <a:pos x="18" y="270"/>
                    </a:cxn>
                    <a:cxn ang="0">
                      <a:pos x="4" y="280"/>
                    </a:cxn>
                    <a:cxn ang="0">
                      <a:pos x="10" y="307"/>
                    </a:cxn>
                    <a:cxn ang="0">
                      <a:pos x="38" y="309"/>
                    </a:cxn>
                    <a:cxn ang="0">
                      <a:pos x="34" y="328"/>
                    </a:cxn>
                    <a:cxn ang="0">
                      <a:pos x="10" y="316"/>
                    </a:cxn>
                    <a:cxn ang="0">
                      <a:pos x="14" y="337"/>
                    </a:cxn>
                    <a:cxn ang="0">
                      <a:pos x="39" y="337"/>
                    </a:cxn>
                    <a:cxn ang="0">
                      <a:pos x="60" y="332"/>
                    </a:cxn>
                    <a:cxn ang="0">
                      <a:pos x="77" y="341"/>
                    </a:cxn>
                    <a:cxn ang="0">
                      <a:pos x="95" y="361"/>
                    </a:cxn>
                    <a:cxn ang="0">
                      <a:pos x="99" y="380"/>
                    </a:cxn>
                    <a:cxn ang="0">
                      <a:pos x="88" y="393"/>
                    </a:cxn>
                    <a:cxn ang="0">
                      <a:pos x="108" y="385"/>
                    </a:cxn>
                    <a:cxn ang="0">
                      <a:pos x="135" y="379"/>
                    </a:cxn>
                    <a:cxn ang="0">
                      <a:pos x="156" y="365"/>
                    </a:cxn>
                    <a:cxn ang="0">
                      <a:pos x="183" y="362"/>
                    </a:cxn>
                    <a:cxn ang="0">
                      <a:pos x="191" y="352"/>
                    </a:cxn>
                    <a:cxn ang="0">
                      <a:pos x="199" y="351"/>
                    </a:cxn>
                    <a:cxn ang="0">
                      <a:pos x="194" y="327"/>
                    </a:cxn>
                    <a:cxn ang="0">
                      <a:pos x="196" y="301"/>
                    </a:cxn>
                    <a:cxn ang="0">
                      <a:pos x="190" y="282"/>
                    </a:cxn>
                    <a:cxn ang="0">
                      <a:pos x="198" y="243"/>
                    </a:cxn>
                    <a:cxn ang="0">
                      <a:pos x="230" y="224"/>
                    </a:cxn>
                    <a:cxn ang="0">
                      <a:pos x="241" y="229"/>
                    </a:cxn>
                    <a:cxn ang="0">
                      <a:pos x="255" y="204"/>
                    </a:cxn>
                    <a:cxn ang="0">
                      <a:pos x="279" y="198"/>
                    </a:cxn>
                    <a:cxn ang="0">
                      <a:pos x="312" y="185"/>
                    </a:cxn>
                    <a:cxn ang="0">
                      <a:pos x="315" y="168"/>
                    </a:cxn>
                    <a:cxn ang="0">
                      <a:pos x="335" y="142"/>
                    </a:cxn>
                    <a:cxn ang="0">
                      <a:pos x="371" y="121"/>
                    </a:cxn>
                    <a:cxn ang="0">
                      <a:pos x="404" y="90"/>
                    </a:cxn>
                    <a:cxn ang="0">
                      <a:pos x="431" y="65"/>
                    </a:cxn>
                    <a:cxn ang="0">
                      <a:pos x="452" y="36"/>
                    </a:cxn>
                  </a:cxnLst>
                  <a:rect l="0" t="0" r="r" b="b"/>
                  <a:pathLst>
                    <a:path w="455" h="401">
                      <a:moveTo>
                        <a:pt x="449" y="35"/>
                      </a:moveTo>
                      <a:cubicBezTo>
                        <a:pt x="446" y="36"/>
                        <a:pt x="442" y="38"/>
                        <a:pt x="441" y="38"/>
                      </a:cubicBezTo>
                      <a:cubicBezTo>
                        <a:pt x="440" y="39"/>
                        <a:pt x="439" y="42"/>
                        <a:pt x="439" y="44"/>
                      </a:cubicBezTo>
                      <a:cubicBezTo>
                        <a:pt x="438" y="45"/>
                        <a:pt x="436" y="46"/>
                        <a:pt x="435" y="46"/>
                      </a:cubicBezTo>
                      <a:cubicBezTo>
                        <a:pt x="433" y="46"/>
                        <a:pt x="432" y="47"/>
                        <a:pt x="432" y="49"/>
                      </a:cubicBezTo>
                      <a:cubicBezTo>
                        <a:pt x="431" y="50"/>
                        <a:pt x="429" y="51"/>
                        <a:pt x="427" y="51"/>
                      </a:cubicBezTo>
                      <a:cubicBezTo>
                        <a:pt x="425" y="52"/>
                        <a:pt x="423" y="52"/>
                        <a:pt x="421" y="53"/>
                      </a:cubicBezTo>
                      <a:cubicBezTo>
                        <a:pt x="419" y="53"/>
                        <a:pt x="417" y="54"/>
                        <a:pt x="415" y="54"/>
                      </a:cubicBezTo>
                      <a:cubicBezTo>
                        <a:pt x="415" y="54"/>
                        <a:pt x="412" y="53"/>
                        <a:pt x="409" y="54"/>
                      </a:cubicBezTo>
                      <a:cubicBezTo>
                        <a:pt x="407" y="54"/>
                        <a:pt x="405" y="53"/>
                        <a:pt x="404" y="52"/>
                      </a:cubicBezTo>
                      <a:cubicBezTo>
                        <a:pt x="403" y="51"/>
                        <a:pt x="401" y="49"/>
                        <a:pt x="401" y="46"/>
                      </a:cubicBezTo>
                      <a:cubicBezTo>
                        <a:pt x="400" y="44"/>
                        <a:pt x="397" y="43"/>
                        <a:pt x="397" y="42"/>
                      </a:cubicBezTo>
                      <a:cubicBezTo>
                        <a:pt x="395" y="41"/>
                        <a:pt x="392" y="40"/>
                        <a:pt x="391" y="40"/>
                      </a:cubicBezTo>
                      <a:cubicBezTo>
                        <a:pt x="389" y="41"/>
                        <a:pt x="388" y="41"/>
                        <a:pt x="387" y="41"/>
                      </a:cubicBezTo>
                      <a:cubicBezTo>
                        <a:pt x="386" y="41"/>
                        <a:pt x="384" y="41"/>
                        <a:pt x="382" y="41"/>
                      </a:cubicBezTo>
                      <a:cubicBezTo>
                        <a:pt x="381" y="41"/>
                        <a:pt x="380" y="42"/>
                        <a:pt x="381" y="43"/>
                      </a:cubicBezTo>
                      <a:cubicBezTo>
                        <a:pt x="381" y="45"/>
                        <a:pt x="379" y="46"/>
                        <a:pt x="377" y="45"/>
                      </a:cubicBezTo>
                      <a:cubicBezTo>
                        <a:pt x="374" y="45"/>
                        <a:pt x="373" y="45"/>
                        <a:pt x="373" y="46"/>
                      </a:cubicBezTo>
                      <a:cubicBezTo>
                        <a:pt x="373" y="47"/>
                        <a:pt x="373" y="49"/>
                        <a:pt x="374" y="49"/>
                      </a:cubicBezTo>
                      <a:cubicBezTo>
                        <a:pt x="374" y="51"/>
                        <a:pt x="374" y="53"/>
                        <a:pt x="373" y="54"/>
                      </a:cubicBezTo>
                      <a:cubicBezTo>
                        <a:pt x="373" y="54"/>
                        <a:pt x="370" y="56"/>
                        <a:pt x="367" y="57"/>
                      </a:cubicBezTo>
                      <a:cubicBezTo>
                        <a:pt x="365" y="59"/>
                        <a:pt x="362" y="60"/>
                        <a:pt x="361" y="61"/>
                      </a:cubicBezTo>
                      <a:cubicBezTo>
                        <a:pt x="359" y="62"/>
                        <a:pt x="357" y="63"/>
                        <a:pt x="358" y="65"/>
                      </a:cubicBezTo>
                      <a:cubicBezTo>
                        <a:pt x="357" y="67"/>
                        <a:pt x="358" y="68"/>
                        <a:pt x="358" y="69"/>
                      </a:cubicBezTo>
                      <a:cubicBezTo>
                        <a:pt x="359" y="70"/>
                        <a:pt x="360" y="72"/>
                        <a:pt x="359" y="73"/>
                      </a:cubicBezTo>
                      <a:cubicBezTo>
                        <a:pt x="358" y="73"/>
                        <a:pt x="358" y="75"/>
                        <a:pt x="359" y="77"/>
                      </a:cubicBezTo>
                      <a:cubicBezTo>
                        <a:pt x="359" y="78"/>
                        <a:pt x="358" y="79"/>
                        <a:pt x="357" y="79"/>
                      </a:cubicBezTo>
                      <a:cubicBezTo>
                        <a:pt x="356" y="79"/>
                        <a:pt x="354" y="80"/>
                        <a:pt x="352" y="80"/>
                      </a:cubicBezTo>
                      <a:cubicBezTo>
                        <a:pt x="351" y="81"/>
                        <a:pt x="350" y="80"/>
                        <a:pt x="350" y="80"/>
                      </a:cubicBezTo>
                      <a:cubicBezTo>
                        <a:pt x="350" y="78"/>
                        <a:pt x="348" y="77"/>
                        <a:pt x="347" y="77"/>
                      </a:cubicBezTo>
                      <a:cubicBezTo>
                        <a:pt x="345" y="77"/>
                        <a:pt x="343" y="78"/>
                        <a:pt x="342" y="80"/>
                      </a:cubicBezTo>
                      <a:cubicBezTo>
                        <a:pt x="341" y="82"/>
                        <a:pt x="338" y="83"/>
                        <a:pt x="336" y="84"/>
                      </a:cubicBezTo>
                      <a:cubicBezTo>
                        <a:pt x="334" y="85"/>
                        <a:pt x="334" y="85"/>
                        <a:pt x="333" y="83"/>
                      </a:cubicBezTo>
                      <a:cubicBezTo>
                        <a:pt x="333" y="83"/>
                        <a:pt x="332" y="80"/>
                        <a:pt x="331" y="79"/>
                      </a:cubicBezTo>
                      <a:cubicBezTo>
                        <a:pt x="329" y="78"/>
                        <a:pt x="328" y="76"/>
                        <a:pt x="327" y="74"/>
                      </a:cubicBezTo>
                      <a:cubicBezTo>
                        <a:pt x="326" y="73"/>
                        <a:pt x="325" y="73"/>
                        <a:pt x="324" y="74"/>
                      </a:cubicBezTo>
                      <a:cubicBezTo>
                        <a:pt x="323" y="75"/>
                        <a:pt x="322" y="78"/>
                        <a:pt x="321" y="79"/>
                      </a:cubicBezTo>
                      <a:cubicBezTo>
                        <a:pt x="320" y="81"/>
                        <a:pt x="319" y="84"/>
                        <a:pt x="319" y="85"/>
                      </a:cubicBezTo>
                      <a:cubicBezTo>
                        <a:pt x="320" y="87"/>
                        <a:pt x="320" y="90"/>
                        <a:pt x="320" y="91"/>
                      </a:cubicBezTo>
                      <a:cubicBezTo>
                        <a:pt x="320" y="93"/>
                        <a:pt x="319" y="95"/>
                        <a:pt x="318" y="96"/>
                      </a:cubicBezTo>
                      <a:cubicBezTo>
                        <a:pt x="318" y="97"/>
                        <a:pt x="315" y="99"/>
                        <a:pt x="314" y="99"/>
                      </a:cubicBezTo>
                      <a:cubicBezTo>
                        <a:pt x="312" y="100"/>
                        <a:pt x="310" y="100"/>
                        <a:pt x="308" y="99"/>
                      </a:cubicBezTo>
                      <a:cubicBezTo>
                        <a:pt x="306" y="99"/>
                        <a:pt x="302" y="99"/>
                        <a:pt x="301" y="100"/>
                      </a:cubicBezTo>
                      <a:cubicBezTo>
                        <a:pt x="298" y="101"/>
                        <a:pt x="294" y="102"/>
                        <a:pt x="293" y="103"/>
                      </a:cubicBezTo>
                      <a:cubicBezTo>
                        <a:pt x="291" y="104"/>
                        <a:pt x="288" y="106"/>
                        <a:pt x="286" y="107"/>
                      </a:cubicBezTo>
                      <a:cubicBezTo>
                        <a:pt x="285" y="108"/>
                        <a:pt x="283" y="110"/>
                        <a:pt x="281" y="110"/>
                      </a:cubicBezTo>
                      <a:cubicBezTo>
                        <a:pt x="280" y="110"/>
                        <a:pt x="278" y="111"/>
                        <a:pt x="276" y="111"/>
                      </a:cubicBezTo>
                      <a:cubicBezTo>
                        <a:pt x="274" y="112"/>
                        <a:pt x="271" y="111"/>
                        <a:pt x="271" y="110"/>
                      </a:cubicBezTo>
                      <a:cubicBezTo>
                        <a:pt x="270" y="108"/>
                        <a:pt x="269" y="106"/>
                        <a:pt x="269" y="106"/>
                      </a:cubicBezTo>
                      <a:cubicBezTo>
                        <a:pt x="269" y="106"/>
                        <a:pt x="268" y="108"/>
                        <a:pt x="265" y="110"/>
                      </a:cubicBezTo>
                      <a:cubicBezTo>
                        <a:pt x="261" y="111"/>
                        <a:pt x="258" y="112"/>
                        <a:pt x="256" y="112"/>
                      </a:cubicBezTo>
                      <a:cubicBezTo>
                        <a:pt x="253" y="113"/>
                        <a:pt x="251" y="113"/>
                        <a:pt x="249" y="113"/>
                      </a:cubicBezTo>
                      <a:cubicBezTo>
                        <a:pt x="246" y="114"/>
                        <a:pt x="244" y="114"/>
                        <a:pt x="244" y="114"/>
                      </a:cubicBezTo>
                      <a:cubicBezTo>
                        <a:pt x="244" y="113"/>
                        <a:pt x="244" y="110"/>
                        <a:pt x="244" y="109"/>
                      </a:cubicBezTo>
                      <a:cubicBezTo>
                        <a:pt x="244" y="107"/>
                        <a:pt x="243" y="104"/>
                        <a:pt x="243" y="103"/>
                      </a:cubicBezTo>
                      <a:cubicBezTo>
                        <a:pt x="243" y="101"/>
                        <a:pt x="243" y="98"/>
                        <a:pt x="243" y="97"/>
                      </a:cubicBezTo>
                      <a:cubicBezTo>
                        <a:pt x="243" y="96"/>
                        <a:pt x="242" y="94"/>
                        <a:pt x="240" y="94"/>
                      </a:cubicBezTo>
                      <a:cubicBezTo>
                        <a:pt x="238" y="94"/>
                        <a:pt x="234" y="93"/>
                        <a:pt x="234" y="93"/>
                      </a:cubicBezTo>
                      <a:cubicBezTo>
                        <a:pt x="232" y="92"/>
                        <a:pt x="230" y="90"/>
                        <a:pt x="230" y="89"/>
                      </a:cubicBezTo>
                      <a:cubicBezTo>
                        <a:pt x="230" y="88"/>
                        <a:pt x="229" y="85"/>
                        <a:pt x="228" y="83"/>
                      </a:cubicBezTo>
                      <a:cubicBezTo>
                        <a:pt x="226" y="81"/>
                        <a:pt x="225" y="78"/>
                        <a:pt x="224" y="77"/>
                      </a:cubicBezTo>
                      <a:cubicBezTo>
                        <a:pt x="224" y="75"/>
                        <a:pt x="222" y="73"/>
                        <a:pt x="220" y="72"/>
                      </a:cubicBezTo>
                      <a:cubicBezTo>
                        <a:pt x="218" y="70"/>
                        <a:pt x="215" y="69"/>
                        <a:pt x="215" y="70"/>
                      </a:cubicBezTo>
                      <a:cubicBezTo>
                        <a:pt x="213" y="70"/>
                        <a:pt x="210" y="70"/>
                        <a:pt x="209" y="70"/>
                      </a:cubicBezTo>
                      <a:cubicBezTo>
                        <a:pt x="208" y="70"/>
                        <a:pt x="206" y="68"/>
                        <a:pt x="206" y="67"/>
                      </a:cubicBezTo>
                      <a:cubicBezTo>
                        <a:pt x="206" y="65"/>
                        <a:pt x="205" y="65"/>
                        <a:pt x="205" y="65"/>
                      </a:cubicBezTo>
                      <a:cubicBezTo>
                        <a:pt x="205" y="65"/>
                        <a:pt x="204" y="65"/>
                        <a:pt x="202" y="65"/>
                      </a:cubicBezTo>
                      <a:cubicBezTo>
                        <a:pt x="200" y="64"/>
                        <a:pt x="197" y="63"/>
                        <a:pt x="196" y="63"/>
                      </a:cubicBezTo>
                      <a:cubicBezTo>
                        <a:pt x="194" y="62"/>
                        <a:pt x="191" y="62"/>
                        <a:pt x="191" y="60"/>
                      </a:cubicBezTo>
                      <a:cubicBezTo>
                        <a:pt x="190" y="59"/>
                        <a:pt x="189" y="56"/>
                        <a:pt x="188" y="53"/>
                      </a:cubicBezTo>
                      <a:cubicBezTo>
                        <a:pt x="188" y="51"/>
                        <a:pt x="186" y="47"/>
                        <a:pt x="184" y="46"/>
                      </a:cubicBezTo>
                      <a:cubicBezTo>
                        <a:pt x="182" y="44"/>
                        <a:pt x="182" y="42"/>
                        <a:pt x="183" y="41"/>
                      </a:cubicBezTo>
                      <a:cubicBezTo>
                        <a:pt x="184" y="41"/>
                        <a:pt x="186" y="38"/>
                        <a:pt x="186" y="36"/>
                      </a:cubicBezTo>
                      <a:cubicBezTo>
                        <a:pt x="186" y="35"/>
                        <a:pt x="186" y="33"/>
                        <a:pt x="186" y="31"/>
                      </a:cubicBezTo>
                      <a:cubicBezTo>
                        <a:pt x="187" y="30"/>
                        <a:pt x="188" y="29"/>
                        <a:pt x="187" y="27"/>
                      </a:cubicBezTo>
                      <a:cubicBezTo>
                        <a:pt x="187" y="25"/>
                        <a:pt x="186" y="23"/>
                        <a:pt x="185" y="21"/>
                      </a:cubicBezTo>
                      <a:cubicBezTo>
                        <a:pt x="184" y="20"/>
                        <a:pt x="182" y="18"/>
                        <a:pt x="180" y="17"/>
                      </a:cubicBezTo>
                      <a:cubicBezTo>
                        <a:pt x="179" y="16"/>
                        <a:pt x="176" y="16"/>
                        <a:pt x="175" y="16"/>
                      </a:cubicBezTo>
                      <a:cubicBezTo>
                        <a:pt x="173" y="16"/>
                        <a:pt x="170" y="17"/>
                        <a:pt x="168" y="18"/>
                      </a:cubicBezTo>
                      <a:cubicBezTo>
                        <a:pt x="167" y="19"/>
                        <a:pt x="164" y="20"/>
                        <a:pt x="163" y="20"/>
                      </a:cubicBezTo>
                      <a:cubicBezTo>
                        <a:pt x="162" y="19"/>
                        <a:pt x="160" y="19"/>
                        <a:pt x="159" y="19"/>
                      </a:cubicBezTo>
                      <a:cubicBezTo>
                        <a:pt x="158" y="18"/>
                        <a:pt x="156" y="18"/>
                        <a:pt x="154" y="18"/>
                      </a:cubicBezTo>
                      <a:cubicBezTo>
                        <a:pt x="153" y="17"/>
                        <a:pt x="151" y="16"/>
                        <a:pt x="150" y="16"/>
                      </a:cubicBezTo>
                      <a:cubicBezTo>
                        <a:pt x="150" y="16"/>
                        <a:pt x="149" y="16"/>
                        <a:pt x="148" y="15"/>
                      </a:cubicBezTo>
                      <a:cubicBezTo>
                        <a:pt x="147" y="14"/>
                        <a:pt x="145" y="14"/>
                        <a:pt x="143" y="14"/>
                      </a:cubicBezTo>
                      <a:cubicBezTo>
                        <a:pt x="141" y="15"/>
                        <a:pt x="138" y="15"/>
                        <a:pt x="136" y="15"/>
                      </a:cubicBezTo>
                      <a:cubicBezTo>
                        <a:pt x="134" y="15"/>
                        <a:pt x="132" y="14"/>
                        <a:pt x="131" y="14"/>
                      </a:cubicBezTo>
                      <a:cubicBezTo>
                        <a:pt x="130" y="14"/>
                        <a:pt x="128" y="12"/>
                        <a:pt x="127" y="11"/>
                      </a:cubicBezTo>
                      <a:cubicBezTo>
                        <a:pt x="126" y="9"/>
                        <a:pt x="124" y="7"/>
                        <a:pt x="122" y="7"/>
                      </a:cubicBezTo>
                      <a:cubicBezTo>
                        <a:pt x="119" y="6"/>
                        <a:pt x="116" y="5"/>
                        <a:pt x="115" y="4"/>
                      </a:cubicBezTo>
                      <a:cubicBezTo>
                        <a:pt x="114" y="3"/>
                        <a:pt x="111" y="3"/>
                        <a:pt x="109" y="3"/>
                      </a:cubicBezTo>
                      <a:cubicBezTo>
                        <a:pt x="107" y="4"/>
                        <a:pt x="104" y="3"/>
                        <a:pt x="102" y="2"/>
                      </a:cubicBezTo>
                      <a:cubicBezTo>
                        <a:pt x="99" y="0"/>
                        <a:pt x="98" y="1"/>
                        <a:pt x="98" y="4"/>
                      </a:cubicBezTo>
                      <a:cubicBezTo>
                        <a:pt x="98" y="6"/>
                        <a:pt x="98" y="11"/>
                        <a:pt x="98" y="12"/>
                      </a:cubicBezTo>
                      <a:cubicBezTo>
                        <a:pt x="97" y="14"/>
                        <a:pt x="96" y="17"/>
                        <a:pt x="95" y="20"/>
                      </a:cubicBezTo>
                      <a:cubicBezTo>
                        <a:pt x="94" y="22"/>
                        <a:pt x="92" y="23"/>
                        <a:pt x="92" y="24"/>
                      </a:cubicBezTo>
                      <a:cubicBezTo>
                        <a:pt x="91" y="24"/>
                        <a:pt x="90" y="27"/>
                        <a:pt x="90" y="29"/>
                      </a:cubicBezTo>
                      <a:cubicBezTo>
                        <a:pt x="89" y="31"/>
                        <a:pt x="88" y="34"/>
                        <a:pt x="85" y="34"/>
                      </a:cubicBezTo>
                      <a:cubicBezTo>
                        <a:pt x="84" y="34"/>
                        <a:pt x="81" y="33"/>
                        <a:pt x="80" y="32"/>
                      </a:cubicBezTo>
                      <a:cubicBezTo>
                        <a:pt x="78" y="31"/>
                        <a:pt x="76" y="30"/>
                        <a:pt x="76" y="31"/>
                      </a:cubicBezTo>
                      <a:cubicBezTo>
                        <a:pt x="74" y="31"/>
                        <a:pt x="74" y="33"/>
                        <a:pt x="74" y="35"/>
                      </a:cubicBezTo>
                      <a:cubicBezTo>
                        <a:pt x="74" y="37"/>
                        <a:pt x="73" y="39"/>
                        <a:pt x="71" y="40"/>
                      </a:cubicBezTo>
                      <a:cubicBezTo>
                        <a:pt x="70" y="42"/>
                        <a:pt x="69" y="43"/>
                        <a:pt x="69" y="44"/>
                      </a:cubicBezTo>
                      <a:cubicBezTo>
                        <a:pt x="69" y="45"/>
                        <a:pt x="68" y="47"/>
                        <a:pt x="68" y="48"/>
                      </a:cubicBezTo>
                      <a:cubicBezTo>
                        <a:pt x="68" y="49"/>
                        <a:pt x="69" y="51"/>
                        <a:pt x="70" y="53"/>
                      </a:cubicBezTo>
                      <a:cubicBezTo>
                        <a:pt x="71" y="55"/>
                        <a:pt x="71" y="58"/>
                        <a:pt x="70" y="59"/>
                      </a:cubicBezTo>
                      <a:cubicBezTo>
                        <a:pt x="70" y="59"/>
                        <a:pt x="69" y="60"/>
                        <a:pt x="68" y="62"/>
                      </a:cubicBezTo>
                      <a:cubicBezTo>
                        <a:pt x="67" y="63"/>
                        <a:pt x="65" y="65"/>
                        <a:pt x="64" y="65"/>
                      </a:cubicBezTo>
                      <a:cubicBezTo>
                        <a:pt x="63" y="65"/>
                        <a:pt x="63" y="66"/>
                        <a:pt x="63" y="67"/>
                      </a:cubicBezTo>
                      <a:cubicBezTo>
                        <a:pt x="63" y="68"/>
                        <a:pt x="62" y="70"/>
                        <a:pt x="61" y="72"/>
                      </a:cubicBezTo>
                      <a:cubicBezTo>
                        <a:pt x="60" y="72"/>
                        <a:pt x="57" y="73"/>
                        <a:pt x="56" y="74"/>
                      </a:cubicBezTo>
                      <a:cubicBezTo>
                        <a:pt x="55" y="75"/>
                        <a:pt x="53" y="79"/>
                        <a:pt x="53" y="81"/>
                      </a:cubicBezTo>
                      <a:cubicBezTo>
                        <a:pt x="52" y="84"/>
                        <a:pt x="51" y="86"/>
                        <a:pt x="51" y="86"/>
                      </a:cubicBezTo>
                      <a:cubicBezTo>
                        <a:pt x="51" y="86"/>
                        <a:pt x="52" y="87"/>
                        <a:pt x="53" y="89"/>
                      </a:cubicBezTo>
                      <a:cubicBezTo>
                        <a:pt x="54" y="90"/>
                        <a:pt x="55" y="92"/>
                        <a:pt x="55" y="94"/>
                      </a:cubicBezTo>
                      <a:cubicBezTo>
                        <a:pt x="55" y="95"/>
                        <a:pt x="55" y="97"/>
                        <a:pt x="54" y="98"/>
                      </a:cubicBezTo>
                      <a:cubicBezTo>
                        <a:pt x="54" y="100"/>
                        <a:pt x="55" y="101"/>
                        <a:pt x="55" y="102"/>
                      </a:cubicBezTo>
                      <a:cubicBezTo>
                        <a:pt x="56" y="103"/>
                        <a:pt x="57" y="105"/>
                        <a:pt x="57" y="106"/>
                      </a:cubicBezTo>
                      <a:cubicBezTo>
                        <a:pt x="57" y="107"/>
                        <a:pt x="56" y="109"/>
                        <a:pt x="54" y="110"/>
                      </a:cubicBezTo>
                      <a:cubicBezTo>
                        <a:pt x="53" y="111"/>
                        <a:pt x="50" y="112"/>
                        <a:pt x="50" y="113"/>
                      </a:cubicBezTo>
                      <a:cubicBezTo>
                        <a:pt x="49" y="115"/>
                        <a:pt x="48" y="118"/>
                        <a:pt x="47" y="119"/>
                      </a:cubicBezTo>
                      <a:cubicBezTo>
                        <a:pt x="46" y="121"/>
                        <a:pt x="46" y="124"/>
                        <a:pt x="47" y="124"/>
                      </a:cubicBezTo>
                      <a:cubicBezTo>
                        <a:pt x="48" y="125"/>
                        <a:pt x="50" y="126"/>
                        <a:pt x="52" y="127"/>
                      </a:cubicBezTo>
                      <a:cubicBezTo>
                        <a:pt x="52" y="128"/>
                        <a:pt x="54" y="128"/>
                        <a:pt x="55" y="128"/>
                      </a:cubicBezTo>
                      <a:cubicBezTo>
                        <a:pt x="57" y="128"/>
                        <a:pt x="57" y="128"/>
                        <a:pt x="57" y="129"/>
                      </a:cubicBezTo>
                      <a:cubicBezTo>
                        <a:pt x="57" y="130"/>
                        <a:pt x="55" y="132"/>
                        <a:pt x="53" y="134"/>
                      </a:cubicBezTo>
                      <a:cubicBezTo>
                        <a:pt x="53" y="135"/>
                        <a:pt x="49" y="137"/>
                        <a:pt x="48" y="139"/>
                      </a:cubicBezTo>
                      <a:cubicBezTo>
                        <a:pt x="46" y="141"/>
                        <a:pt x="45" y="143"/>
                        <a:pt x="44" y="145"/>
                      </a:cubicBezTo>
                      <a:cubicBezTo>
                        <a:pt x="43" y="147"/>
                        <a:pt x="43" y="149"/>
                        <a:pt x="44" y="151"/>
                      </a:cubicBezTo>
                      <a:cubicBezTo>
                        <a:pt x="44" y="152"/>
                        <a:pt x="45" y="155"/>
                        <a:pt x="45" y="157"/>
                      </a:cubicBezTo>
                      <a:cubicBezTo>
                        <a:pt x="45" y="159"/>
                        <a:pt x="44" y="162"/>
                        <a:pt x="44" y="163"/>
                      </a:cubicBezTo>
                      <a:cubicBezTo>
                        <a:pt x="44" y="165"/>
                        <a:pt x="44" y="168"/>
                        <a:pt x="43" y="170"/>
                      </a:cubicBezTo>
                      <a:cubicBezTo>
                        <a:pt x="43" y="172"/>
                        <a:pt x="43" y="175"/>
                        <a:pt x="43" y="177"/>
                      </a:cubicBezTo>
                      <a:cubicBezTo>
                        <a:pt x="43" y="180"/>
                        <a:pt x="42" y="182"/>
                        <a:pt x="41" y="183"/>
                      </a:cubicBezTo>
                      <a:cubicBezTo>
                        <a:pt x="41" y="185"/>
                        <a:pt x="39" y="186"/>
                        <a:pt x="37" y="187"/>
                      </a:cubicBezTo>
                      <a:cubicBezTo>
                        <a:pt x="35" y="188"/>
                        <a:pt x="36" y="190"/>
                        <a:pt x="38" y="192"/>
                      </a:cubicBezTo>
                      <a:cubicBezTo>
                        <a:pt x="41" y="192"/>
                        <a:pt x="44" y="195"/>
                        <a:pt x="45" y="196"/>
                      </a:cubicBezTo>
                      <a:cubicBezTo>
                        <a:pt x="47" y="198"/>
                        <a:pt x="47" y="201"/>
                        <a:pt x="46" y="202"/>
                      </a:cubicBezTo>
                      <a:cubicBezTo>
                        <a:pt x="45" y="202"/>
                        <a:pt x="45" y="205"/>
                        <a:pt x="45" y="207"/>
                      </a:cubicBezTo>
                      <a:cubicBezTo>
                        <a:pt x="46" y="208"/>
                        <a:pt x="45" y="211"/>
                        <a:pt x="45" y="213"/>
                      </a:cubicBezTo>
                      <a:cubicBezTo>
                        <a:pt x="44" y="216"/>
                        <a:pt x="44" y="218"/>
                        <a:pt x="42" y="218"/>
                      </a:cubicBezTo>
                      <a:cubicBezTo>
                        <a:pt x="41" y="218"/>
                        <a:pt x="39" y="218"/>
                        <a:pt x="38" y="218"/>
                      </a:cubicBezTo>
                      <a:cubicBezTo>
                        <a:pt x="36" y="218"/>
                        <a:pt x="35" y="218"/>
                        <a:pt x="34" y="218"/>
                      </a:cubicBezTo>
                      <a:cubicBezTo>
                        <a:pt x="32" y="218"/>
                        <a:pt x="30" y="218"/>
                        <a:pt x="28" y="218"/>
                      </a:cubicBezTo>
                      <a:cubicBezTo>
                        <a:pt x="27" y="218"/>
                        <a:pt x="25" y="218"/>
                        <a:pt x="24" y="219"/>
                      </a:cubicBezTo>
                      <a:cubicBezTo>
                        <a:pt x="23" y="220"/>
                        <a:pt x="22" y="222"/>
                        <a:pt x="22" y="222"/>
                      </a:cubicBezTo>
                      <a:cubicBezTo>
                        <a:pt x="22" y="224"/>
                        <a:pt x="22" y="227"/>
                        <a:pt x="22" y="228"/>
                      </a:cubicBezTo>
                      <a:cubicBezTo>
                        <a:pt x="22" y="229"/>
                        <a:pt x="22" y="231"/>
                        <a:pt x="22" y="232"/>
                      </a:cubicBezTo>
                      <a:cubicBezTo>
                        <a:pt x="22" y="233"/>
                        <a:pt x="21" y="233"/>
                        <a:pt x="20" y="233"/>
                      </a:cubicBezTo>
                      <a:cubicBezTo>
                        <a:pt x="20" y="234"/>
                        <a:pt x="19" y="235"/>
                        <a:pt x="19" y="237"/>
                      </a:cubicBezTo>
                      <a:cubicBezTo>
                        <a:pt x="19" y="239"/>
                        <a:pt x="19" y="243"/>
                        <a:pt x="19" y="245"/>
                      </a:cubicBezTo>
                      <a:cubicBezTo>
                        <a:pt x="19" y="247"/>
                        <a:pt x="20" y="250"/>
                        <a:pt x="21" y="250"/>
                      </a:cubicBezTo>
                      <a:cubicBezTo>
                        <a:pt x="21" y="250"/>
                        <a:pt x="22" y="253"/>
                        <a:pt x="23" y="255"/>
                      </a:cubicBezTo>
                      <a:cubicBezTo>
                        <a:pt x="24" y="258"/>
                        <a:pt x="24" y="260"/>
                        <a:pt x="23" y="261"/>
                      </a:cubicBezTo>
                      <a:cubicBezTo>
                        <a:pt x="23" y="262"/>
                        <a:pt x="22" y="265"/>
                        <a:pt x="22" y="266"/>
                      </a:cubicBezTo>
                      <a:cubicBezTo>
                        <a:pt x="21" y="268"/>
                        <a:pt x="20" y="270"/>
                        <a:pt x="18" y="270"/>
                      </a:cubicBezTo>
                      <a:cubicBezTo>
                        <a:pt x="16" y="269"/>
                        <a:pt x="13" y="268"/>
                        <a:pt x="11" y="268"/>
                      </a:cubicBezTo>
                      <a:cubicBezTo>
                        <a:pt x="10" y="268"/>
                        <a:pt x="7" y="268"/>
                        <a:pt x="6" y="267"/>
                      </a:cubicBezTo>
                      <a:cubicBezTo>
                        <a:pt x="5" y="267"/>
                        <a:pt x="3" y="268"/>
                        <a:pt x="3" y="269"/>
                      </a:cubicBezTo>
                      <a:cubicBezTo>
                        <a:pt x="3" y="270"/>
                        <a:pt x="3" y="271"/>
                        <a:pt x="5" y="272"/>
                      </a:cubicBezTo>
                      <a:cubicBezTo>
                        <a:pt x="6" y="272"/>
                        <a:pt x="7" y="274"/>
                        <a:pt x="6" y="275"/>
                      </a:cubicBezTo>
                      <a:cubicBezTo>
                        <a:pt x="5" y="276"/>
                        <a:pt x="5" y="278"/>
                        <a:pt x="4" y="280"/>
                      </a:cubicBezTo>
                      <a:cubicBezTo>
                        <a:pt x="4" y="282"/>
                        <a:pt x="3" y="285"/>
                        <a:pt x="2" y="286"/>
                      </a:cubicBezTo>
                      <a:cubicBezTo>
                        <a:pt x="0" y="288"/>
                        <a:pt x="1" y="291"/>
                        <a:pt x="2" y="293"/>
                      </a:cubicBezTo>
                      <a:cubicBezTo>
                        <a:pt x="4" y="295"/>
                        <a:pt x="7" y="297"/>
                        <a:pt x="8" y="298"/>
                      </a:cubicBezTo>
                      <a:cubicBezTo>
                        <a:pt x="10" y="299"/>
                        <a:pt x="10" y="300"/>
                        <a:pt x="10" y="301"/>
                      </a:cubicBezTo>
                      <a:cubicBezTo>
                        <a:pt x="10" y="302"/>
                        <a:pt x="10" y="303"/>
                        <a:pt x="10" y="304"/>
                      </a:cubicBezTo>
                      <a:cubicBezTo>
                        <a:pt x="10" y="305"/>
                        <a:pt x="10" y="307"/>
                        <a:pt x="10" y="307"/>
                      </a:cubicBezTo>
                      <a:cubicBezTo>
                        <a:pt x="10" y="308"/>
                        <a:pt x="11" y="310"/>
                        <a:pt x="12" y="311"/>
                      </a:cubicBezTo>
                      <a:cubicBezTo>
                        <a:pt x="13" y="312"/>
                        <a:pt x="15" y="312"/>
                        <a:pt x="17" y="311"/>
                      </a:cubicBezTo>
                      <a:cubicBezTo>
                        <a:pt x="18" y="311"/>
                        <a:pt x="19" y="311"/>
                        <a:pt x="21" y="309"/>
                      </a:cubicBezTo>
                      <a:cubicBezTo>
                        <a:pt x="23" y="307"/>
                        <a:pt x="26" y="307"/>
                        <a:pt x="27" y="307"/>
                      </a:cubicBezTo>
                      <a:cubicBezTo>
                        <a:pt x="28" y="308"/>
                        <a:pt x="31" y="309"/>
                        <a:pt x="33" y="309"/>
                      </a:cubicBezTo>
                      <a:cubicBezTo>
                        <a:pt x="34" y="310"/>
                        <a:pt x="36" y="310"/>
                        <a:pt x="38" y="309"/>
                      </a:cubicBezTo>
                      <a:cubicBezTo>
                        <a:pt x="40" y="308"/>
                        <a:pt x="41" y="308"/>
                        <a:pt x="42" y="309"/>
                      </a:cubicBezTo>
                      <a:cubicBezTo>
                        <a:pt x="42" y="311"/>
                        <a:pt x="42" y="313"/>
                        <a:pt x="41" y="314"/>
                      </a:cubicBezTo>
                      <a:cubicBezTo>
                        <a:pt x="40" y="316"/>
                        <a:pt x="39" y="318"/>
                        <a:pt x="37" y="318"/>
                      </a:cubicBezTo>
                      <a:cubicBezTo>
                        <a:pt x="37" y="318"/>
                        <a:pt x="36" y="319"/>
                        <a:pt x="36" y="320"/>
                      </a:cubicBezTo>
                      <a:cubicBezTo>
                        <a:pt x="36" y="321"/>
                        <a:pt x="36" y="324"/>
                        <a:pt x="36" y="325"/>
                      </a:cubicBezTo>
                      <a:cubicBezTo>
                        <a:pt x="37" y="327"/>
                        <a:pt x="36" y="328"/>
                        <a:pt x="34" y="328"/>
                      </a:cubicBezTo>
                      <a:cubicBezTo>
                        <a:pt x="33" y="328"/>
                        <a:pt x="31" y="327"/>
                        <a:pt x="31" y="326"/>
                      </a:cubicBezTo>
                      <a:cubicBezTo>
                        <a:pt x="30" y="325"/>
                        <a:pt x="29" y="324"/>
                        <a:pt x="28" y="324"/>
                      </a:cubicBezTo>
                      <a:cubicBezTo>
                        <a:pt x="27" y="324"/>
                        <a:pt x="24" y="324"/>
                        <a:pt x="22" y="324"/>
                      </a:cubicBezTo>
                      <a:cubicBezTo>
                        <a:pt x="21" y="323"/>
                        <a:pt x="18" y="322"/>
                        <a:pt x="17" y="322"/>
                      </a:cubicBezTo>
                      <a:cubicBezTo>
                        <a:pt x="15" y="322"/>
                        <a:pt x="14" y="320"/>
                        <a:pt x="13" y="319"/>
                      </a:cubicBezTo>
                      <a:cubicBezTo>
                        <a:pt x="13" y="318"/>
                        <a:pt x="12" y="317"/>
                        <a:pt x="10" y="316"/>
                      </a:cubicBezTo>
                      <a:cubicBezTo>
                        <a:pt x="9" y="316"/>
                        <a:pt x="8" y="317"/>
                        <a:pt x="9" y="318"/>
                      </a:cubicBezTo>
                      <a:cubicBezTo>
                        <a:pt x="10" y="320"/>
                        <a:pt x="11" y="322"/>
                        <a:pt x="11" y="323"/>
                      </a:cubicBezTo>
                      <a:cubicBezTo>
                        <a:pt x="12" y="323"/>
                        <a:pt x="12" y="324"/>
                        <a:pt x="13" y="325"/>
                      </a:cubicBezTo>
                      <a:cubicBezTo>
                        <a:pt x="13" y="326"/>
                        <a:pt x="13" y="328"/>
                        <a:pt x="14" y="328"/>
                      </a:cubicBezTo>
                      <a:cubicBezTo>
                        <a:pt x="15" y="328"/>
                        <a:pt x="15" y="330"/>
                        <a:pt x="15" y="332"/>
                      </a:cubicBezTo>
                      <a:cubicBezTo>
                        <a:pt x="14" y="334"/>
                        <a:pt x="14" y="335"/>
                        <a:pt x="14" y="337"/>
                      </a:cubicBezTo>
                      <a:cubicBezTo>
                        <a:pt x="14" y="338"/>
                        <a:pt x="14" y="339"/>
                        <a:pt x="17" y="338"/>
                      </a:cubicBezTo>
                      <a:cubicBezTo>
                        <a:pt x="20" y="338"/>
                        <a:pt x="22" y="336"/>
                        <a:pt x="22" y="334"/>
                      </a:cubicBezTo>
                      <a:cubicBezTo>
                        <a:pt x="22" y="333"/>
                        <a:pt x="24" y="332"/>
                        <a:pt x="26" y="332"/>
                      </a:cubicBezTo>
                      <a:cubicBezTo>
                        <a:pt x="28" y="333"/>
                        <a:pt x="30" y="333"/>
                        <a:pt x="32" y="334"/>
                      </a:cubicBezTo>
                      <a:cubicBezTo>
                        <a:pt x="33" y="334"/>
                        <a:pt x="36" y="334"/>
                        <a:pt x="37" y="335"/>
                      </a:cubicBezTo>
                      <a:cubicBezTo>
                        <a:pt x="38" y="335"/>
                        <a:pt x="39" y="336"/>
                        <a:pt x="39" y="337"/>
                      </a:cubicBezTo>
                      <a:cubicBezTo>
                        <a:pt x="39" y="338"/>
                        <a:pt x="39" y="341"/>
                        <a:pt x="39" y="341"/>
                      </a:cubicBezTo>
                      <a:cubicBezTo>
                        <a:pt x="39" y="342"/>
                        <a:pt x="40" y="343"/>
                        <a:pt x="41" y="343"/>
                      </a:cubicBezTo>
                      <a:cubicBezTo>
                        <a:pt x="42" y="343"/>
                        <a:pt x="44" y="342"/>
                        <a:pt x="46" y="342"/>
                      </a:cubicBezTo>
                      <a:cubicBezTo>
                        <a:pt x="47" y="341"/>
                        <a:pt x="48" y="340"/>
                        <a:pt x="50" y="339"/>
                      </a:cubicBezTo>
                      <a:cubicBezTo>
                        <a:pt x="51" y="339"/>
                        <a:pt x="53" y="338"/>
                        <a:pt x="56" y="337"/>
                      </a:cubicBezTo>
                      <a:cubicBezTo>
                        <a:pt x="57" y="336"/>
                        <a:pt x="60" y="334"/>
                        <a:pt x="60" y="332"/>
                      </a:cubicBezTo>
                      <a:cubicBezTo>
                        <a:pt x="61" y="331"/>
                        <a:pt x="63" y="330"/>
                        <a:pt x="64" y="330"/>
                      </a:cubicBezTo>
                      <a:cubicBezTo>
                        <a:pt x="65" y="329"/>
                        <a:pt x="67" y="330"/>
                        <a:pt x="67" y="331"/>
                      </a:cubicBezTo>
                      <a:cubicBezTo>
                        <a:pt x="67" y="332"/>
                        <a:pt x="68" y="333"/>
                        <a:pt x="69" y="333"/>
                      </a:cubicBezTo>
                      <a:cubicBezTo>
                        <a:pt x="70" y="332"/>
                        <a:pt x="72" y="332"/>
                        <a:pt x="72" y="333"/>
                      </a:cubicBezTo>
                      <a:cubicBezTo>
                        <a:pt x="74" y="333"/>
                        <a:pt x="76" y="335"/>
                        <a:pt x="77" y="336"/>
                      </a:cubicBezTo>
                      <a:cubicBezTo>
                        <a:pt x="77" y="337"/>
                        <a:pt x="78" y="340"/>
                        <a:pt x="77" y="341"/>
                      </a:cubicBezTo>
                      <a:cubicBezTo>
                        <a:pt x="77" y="342"/>
                        <a:pt x="77" y="344"/>
                        <a:pt x="79" y="345"/>
                      </a:cubicBezTo>
                      <a:cubicBezTo>
                        <a:pt x="80" y="345"/>
                        <a:pt x="82" y="347"/>
                        <a:pt x="83" y="347"/>
                      </a:cubicBezTo>
                      <a:cubicBezTo>
                        <a:pt x="84" y="348"/>
                        <a:pt x="88" y="349"/>
                        <a:pt x="90" y="348"/>
                      </a:cubicBezTo>
                      <a:cubicBezTo>
                        <a:pt x="91" y="348"/>
                        <a:pt x="93" y="349"/>
                        <a:pt x="93" y="351"/>
                      </a:cubicBezTo>
                      <a:cubicBezTo>
                        <a:pt x="92" y="353"/>
                        <a:pt x="92" y="355"/>
                        <a:pt x="93" y="357"/>
                      </a:cubicBezTo>
                      <a:cubicBezTo>
                        <a:pt x="93" y="359"/>
                        <a:pt x="94" y="360"/>
                        <a:pt x="95" y="361"/>
                      </a:cubicBezTo>
                      <a:cubicBezTo>
                        <a:pt x="95" y="362"/>
                        <a:pt x="96" y="363"/>
                        <a:pt x="97" y="363"/>
                      </a:cubicBezTo>
                      <a:cubicBezTo>
                        <a:pt x="98" y="363"/>
                        <a:pt x="101" y="364"/>
                        <a:pt x="101" y="364"/>
                      </a:cubicBezTo>
                      <a:cubicBezTo>
                        <a:pt x="103" y="364"/>
                        <a:pt x="104" y="365"/>
                        <a:pt x="103" y="366"/>
                      </a:cubicBezTo>
                      <a:cubicBezTo>
                        <a:pt x="103" y="367"/>
                        <a:pt x="102" y="369"/>
                        <a:pt x="101" y="370"/>
                      </a:cubicBezTo>
                      <a:cubicBezTo>
                        <a:pt x="101" y="372"/>
                        <a:pt x="101" y="375"/>
                        <a:pt x="101" y="375"/>
                      </a:cubicBezTo>
                      <a:cubicBezTo>
                        <a:pt x="101" y="377"/>
                        <a:pt x="100" y="379"/>
                        <a:pt x="99" y="380"/>
                      </a:cubicBezTo>
                      <a:cubicBezTo>
                        <a:pt x="98" y="381"/>
                        <a:pt x="98" y="383"/>
                        <a:pt x="98" y="384"/>
                      </a:cubicBezTo>
                      <a:cubicBezTo>
                        <a:pt x="99" y="385"/>
                        <a:pt x="99" y="386"/>
                        <a:pt x="99" y="388"/>
                      </a:cubicBezTo>
                      <a:cubicBezTo>
                        <a:pt x="100" y="389"/>
                        <a:pt x="99" y="389"/>
                        <a:pt x="98" y="389"/>
                      </a:cubicBezTo>
                      <a:cubicBezTo>
                        <a:pt x="96" y="389"/>
                        <a:pt x="95" y="388"/>
                        <a:pt x="94" y="387"/>
                      </a:cubicBezTo>
                      <a:cubicBezTo>
                        <a:pt x="93" y="387"/>
                        <a:pt x="91" y="387"/>
                        <a:pt x="91" y="388"/>
                      </a:cubicBezTo>
                      <a:cubicBezTo>
                        <a:pt x="90" y="388"/>
                        <a:pt x="89" y="390"/>
                        <a:pt x="88" y="393"/>
                      </a:cubicBezTo>
                      <a:cubicBezTo>
                        <a:pt x="88" y="394"/>
                        <a:pt x="87" y="397"/>
                        <a:pt x="87" y="397"/>
                      </a:cubicBezTo>
                      <a:cubicBezTo>
                        <a:pt x="87" y="397"/>
                        <a:pt x="88" y="398"/>
                        <a:pt x="90" y="399"/>
                      </a:cubicBezTo>
                      <a:cubicBezTo>
                        <a:pt x="92" y="400"/>
                        <a:pt x="95" y="401"/>
                        <a:pt x="96" y="400"/>
                      </a:cubicBezTo>
                      <a:cubicBezTo>
                        <a:pt x="97" y="400"/>
                        <a:pt x="100" y="398"/>
                        <a:pt x="102" y="397"/>
                      </a:cubicBezTo>
                      <a:cubicBezTo>
                        <a:pt x="104" y="395"/>
                        <a:pt x="105" y="392"/>
                        <a:pt x="106" y="391"/>
                      </a:cubicBezTo>
                      <a:cubicBezTo>
                        <a:pt x="107" y="390"/>
                        <a:pt x="108" y="387"/>
                        <a:pt x="108" y="385"/>
                      </a:cubicBezTo>
                      <a:cubicBezTo>
                        <a:pt x="109" y="385"/>
                        <a:pt x="109" y="382"/>
                        <a:pt x="110" y="381"/>
                      </a:cubicBezTo>
                      <a:cubicBezTo>
                        <a:pt x="110" y="380"/>
                        <a:pt x="112" y="379"/>
                        <a:pt x="114" y="378"/>
                      </a:cubicBezTo>
                      <a:cubicBezTo>
                        <a:pt x="117" y="378"/>
                        <a:pt x="119" y="378"/>
                        <a:pt x="120" y="377"/>
                      </a:cubicBezTo>
                      <a:cubicBezTo>
                        <a:pt x="121" y="377"/>
                        <a:pt x="124" y="378"/>
                        <a:pt x="125" y="378"/>
                      </a:cubicBezTo>
                      <a:cubicBezTo>
                        <a:pt x="127" y="379"/>
                        <a:pt x="128" y="379"/>
                        <a:pt x="130" y="379"/>
                      </a:cubicBezTo>
                      <a:cubicBezTo>
                        <a:pt x="132" y="380"/>
                        <a:pt x="134" y="380"/>
                        <a:pt x="135" y="379"/>
                      </a:cubicBezTo>
                      <a:cubicBezTo>
                        <a:pt x="136" y="379"/>
                        <a:pt x="137" y="377"/>
                        <a:pt x="138" y="376"/>
                      </a:cubicBezTo>
                      <a:cubicBezTo>
                        <a:pt x="139" y="375"/>
                        <a:pt x="141" y="374"/>
                        <a:pt x="143" y="374"/>
                      </a:cubicBezTo>
                      <a:cubicBezTo>
                        <a:pt x="144" y="374"/>
                        <a:pt x="146" y="373"/>
                        <a:pt x="147" y="373"/>
                      </a:cubicBezTo>
                      <a:cubicBezTo>
                        <a:pt x="148" y="373"/>
                        <a:pt x="150" y="373"/>
                        <a:pt x="150" y="372"/>
                      </a:cubicBezTo>
                      <a:cubicBezTo>
                        <a:pt x="151" y="371"/>
                        <a:pt x="152" y="370"/>
                        <a:pt x="152" y="369"/>
                      </a:cubicBezTo>
                      <a:cubicBezTo>
                        <a:pt x="154" y="368"/>
                        <a:pt x="155" y="366"/>
                        <a:pt x="156" y="365"/>
                      </a:cubicBezTo>
                      <a:cubicBezTo>
                        <a:pt x="156" y="363"/>
                        <a:pt x="158" y="362"/>
                        <a:pt x="159" y="362"/>
                      </a:cubicBezTo>
                      <a:cubicBezTo>
                        <a:pt x="160" y="363"/>
                        <a:pt x="161" y="364"/>
                        <a:pt x="162" y="364"/>
                      </a:cubicBezTo>
                      <a:cubicBezTo>
                        <a:pt x="163" y="365"/>
                        <a:pt x="165" y="365"/>
                        <a:pt x="167" y="365"/>
                      </a:cubicBezTo>
                      <a:cubicBezTo>
                        <a:pt x="168" y="365"/>
                        <a:pt x="170" y="365"/>
                        <a:pt x="171" y="366"/>
                      </a:cubicBezTo>
                      <a:cubicBezTo>
                        <a:pt x="173" y="366"/>
                        <a:pt x="175" y="366"/>
                        <a:pt x="177" y="365"/>
                      </a:cubicBezTo>
                      <a:cubicBezTo>
                        <a:pt x="178" y="364"/>
                        <a:pt x="181" y="362"/>
                        <a:pt x="183" y="362"/>
                      </a:cubicBezTo>
                      <a:cubicBezTo>
                        <a:pt x="184" y="361"/>
                        <a:pt x="184" y="360"/>
                        <a:pt x="184" y="359"/>
                      </a:cubicBezTo>
                      <a:cubicBezTo>
                        <a:pt x="184" y="358"/>
                        <a:pt x="185" y="357"/>
                        <a:pt x="186" y="356"/>
                      </a:cubicBezTo>
                      <a:cubicBezTo>
                        <a:pt x="187" y="355"/>
                        <a:pt x="190" y="355"/>
                        <a:pt x="193" y="355"/>
                      </a:cubicBezTo>
                      <a:cubicBezTo>
                        <a:pt x="196" y="355"/>
                        <a:pt x="198" y="355"/>
                        <a:pt x="198" y="355"/>
                      </a:cubicBezTo>
                      <a:cubicBezTo>
                        <a:pt x="197" y="354"/>
                        <a:pt x="196" y="354"/>
                        <a:pt x="195" y="354"/>
                      </a:cubicBezTo>
                      <a:cubicBezTo>
                        <a:pt x="194" y="354"/>
                        <a:pt x="192" y="353"/>
                        <a:pt x="191" y="352"/>
                      </a:cubicBezTo>
                      <a:cubicBezTo>
                        <a:pt x="190" y="351"/>
                        <a:pt x="189" y="350"/>
                        <a:pt x="189" y="349"/>
                      </a:cubicBezTo>
                      <a:cubicBezTo>
                        <a:pt x="189" y="348"/>
                        <a:pt x="190" y="348"/>
                        <a:pt x="191" y="348"/>
                      </a:cubicBezTo>
                      <a:cubicBezTo>
                        <a:pt x="192" y="349"/>
                        <a:pt x="192" y="348"/>
                        <a:pt x="192" y="347"/>
                      </a:cubicBezTo>
                      <a:cubicBezTo>
                        <a:pt x="192" y="345"/>
                        <a:pt x="193" y="345"/>
                        <a:pt x="194" y="347"/>
                      </a:cubicBezTo>
                      <a:cubicBezTo>
                        <a:pt x="195" y="348"/>
                        <a:pt x="196" y="348"/>
                        <a:pt x="197" y="349"/>
                      </a:cubicBezTo>
                      <a:cubicBezTo>
                        <a:pt x="197" y="350"/>
                        <a:pt x="198" y="350"/>
                        <a:pt x="199" y="351"/>
                      </a:cubicBezTo>
                      <a:cubicBezTo>
                        <a:pt x="200" y="352"/>
                        <a:pt x="200" y="351"/>
                        <a:pt x="199" y="349"/>
                      </a:cubicBezTo>
                      <a:cubicBezTo>
                        <a:pt x="199" y="348"/>
                        <a:pt x="198" y="346"/>
                        <a:pt x="198" y="345"/>
                      </a:cubicBezTo>
                      <a:cubicBezTo>
                        <a:pt x="198" y="344"/>
                        <a:pt x="199" y="343"/>
                        <a:pt x="199" y="341"/>
                      </a:cubicBezTo>
                      <a:cubicBezTo>
                        <a:pt x="199" y="340"/>
                        <a:pt x="199" y="337"/>
                        <a:pt x="199" y="337"/>
                      </a:cubicBezTo>
                      <a:cubicBezTo>
                        <a:pt x="198" y="335"/>
                        <a:pt x="197" y="333"/>
                        <a:pt x="197" y="332"/>
                      </a:cubicBezTo>
                      <a:cubicBezTo>
                        <a:pt x="196" y="331"/>
                        <a:pt x="195" y="328"/>
                        <a:pt x="194" y="327"/>
                      </a:cubicBezTo>
                      <a:cubicBezTo>
                        <a:pt x="194" y="326"/>
                        <a:pt x="193" y="322"/>
                        <a:pt x="193" y="321"/>
                      </a:cubicBezTo>
                      <a:cubicBezTo>
                        <a:pt x="193" y="318"/>
                        <a:pt x="192" y="316"/>
                        <a:pt x="192" y="316"/>
                      </a:cubicBezTo>
                      <a:cubicBezTo>
                        <a:pt x="191" y="316"/>
                        <a:pt x="190" y="316"/>
                        <a:pt x="191" y="315"/>
                      </a:cubicBezTo>
                      <a:cubicBezTo>
                        <a:pt x="191" y="314"/>
                        <a:pt x="192" y="312"/>
                        <a:pt x="193" y="310"/>
                      </a:cubicBezTo>
                      <a:cubicBezTo>
                        <a:pt x="195" y="310"/>
                        <a:pt x="196" y="308"/>
                        <a:pt x="196" y="306"/>
                      </a:cubicBezTo>
                      <a:cubicBezTo>
                        <a:pt x="196" y="305"/>
                        <a:pt x="196" y="303"/>
                        <a:pt x="196" y="301"/>
                      </a:cubicBezTo>
                      <a:cubicBezTo>
                        <a:pt x="196" y="299"/>
                        <a:pt x="195" y="298"/>
                        <a:pt x="195" y="297"/>
                      </a:cubicBezTo>
                      <a:cubicBezTo>
                        <a:pt x="194" y="297"/>
                        <a:pt x="194" y="296"/>
                        <a:pt x="194" y="295"/>
                      </a:cubicBezTo>
                      <a:cubicBezTo>
                        <a:pt x="195" y="293"/>
                        <a:pt x="195" y="293"/>
                        <a:pt x="194" y="292"/>
                      </a:cubicBezTo>
                      <a:cubicBezTo>
                        <a:pt x="193" y="291"/>
                        <a:pt x="193" y="290"/>
                        <a:pt x="192" y="289"/>
                      </a:cubicBezTo>
                      <a:cubicBezTo>
                        <a:pt x="191" y="289"/>
                        <a:pt x="191" y="288"/>
                        <a:pt x="191" y="287"/>
                      </a:cubicBezTo>
                      <a:cubicBezTo>
                        <a:pt x="191" y="285"/>
                        <a:pt x="191" y="283"/>
                        <a:pt x="190" y="282"/>
                      </a:cubicBezTo>
                      <a:cubicBezTo>
                        <a:pt x="190" y="280"/>
                        <a:pt x="189" y="277"/>
                        <a:pt x="189" y="274"/>
                      </a:cubicBezTo>
                      <a:cubicBezTo>
                        <a:pt x="189" y="272"/>
                        <a:pt x="189" y="269"/>
                        <a:pt x="189" y="267"/>
                      </a:cubicBezTo>
                      <a:cubicBezTo>
                        <a:pt x="189" y="265"/>
                        <a:pt x="190" y="262"/>
                        <a:pt x="191" y="261"/>
                      </a:cubicBezTo>
                      <a:cubicBezTo>
                        <a:pt x="191" y="260"/>
                        <a:pt x="191" y="257"/>
                        <a:pt x="191" y="255"/>
                      </a:cubicBezTo>
                      <a:cubicBezTo>
                        <a:pt x="192" y="253"/>
                        <a:pt x="193" y="250"/>
                        <a:pt x="194" y="249"/>
                      </a:cubicBezTo>
                      <a:cubicBezTo>
                        <a:pt x="196" y="248"/>
                        <a:pt x="197" y="245"/>
                        <a:pt x="198" y="243"/>
                      </a:cubicBezTo>
                      <a:cubicBezTo>
                        <a:pt x="198" y="241"/>
                        <a:pt x="199" y="237"/>
                        <a:pt x="201" y="235"/>
                      </a:cubicBezTo>
                      <a:cubicBezTo>
                        <a:pt x="203" y="233"/>
                        <a:pt x="205" y="231"/>
                        <a:pt x="207" y="230"/>
                      </a:cubicBezTo>
                      <a:cubicBezTo>
                        <a:pt x="209" y="228"/>
                        <a:pt x="212" y="227"/>
                        <a:pt x="213" y="226"/>
                      </a:cubicBezTo>
                      <a:cubicBezTo>
                        <a:pt x="215" y="225"/>
                        <a:pt x="218" y="224"/>
                        <a:pt x="221" y="223"/>
                      </a:cubicBezTo>
                      <a:cubicBezTo>
                        <a:pt x="223" y="222"/>
                        <a:pt x="226" y="222"/>
                        <a:pt x="228" y="222"/>
                      </a:cubicBezTo>
                      <a:cubicBezTo>
                        <a:pt x="229" y="222"/>
                        <a:pt x="230" y="223"/>
                        <a:pt x="230" y="224"/>
                      </a:cubicBezTo>
                      <a:cubicBezTo>
                        <a:pt x="230" y="225"/>
                        <a:pt x="231" y="227"/>
                        <a:pt x="231" y="228"/>
                      </a:cubicBezTo>
                      <a:cubicBezTo>
                        <a:pt x="231" y="229"/>
                        <a:pt x="231" y="230"/>
                        <a:pt x="231" y="230"/>
                      </a:cubicBezTo>
                      <a:cubicBezTo>
                        <a:pt x="231" y="230"/>
                        <a:pt x="231" y="230"/>
                        <a:pt x="233" y="229"/>
                      </a:cubicBezTo>
                      <a:cubicBezTo>
                        <a:pt x="234" y="229"/>
                        <a:pt x="235" y="229"/>
                        <a:pt x="236" y="230"/>
                      </a:cubicBezTo>
                      <a:cubicBezTo>
                        <a:pt x="237" y="230"/>
                        <a:pt x="238" y="231"/>
                        <a:pt x="239" y="231"/>
                      </a:cubicBezTo>
                      <a:cubicBezTo>
                        <a:pt x="239" y="231"/>
                        <a:pt x="240" y="230"/>
                        <a:pt x="241" y="229"/>
                      </a:cubicBezTo>
                      <a:cubicBezTo>
                        <a:pt x="242" y="228"/>
                        <a:pt x="242" y="228"/>
                        <a:pt x="242" y="228"/>
                      </a:cubicBezTo>
                      <a:cubicBezTo>
                        <a:pt x="242" y="228"/>
                        <a:pt x="242" y="227"/>
                        <a:pt x="243" y="225"/>
                      </a:cubicBezTo>
                      <a:cubicBezTo>
                        <a:pt x="243" y="225"/>
                        <a:pt x="245" y="222"/>
                        <a:pt x="247" y="221"/>
                      </a:cubicBezTo>
                      <a:cubicBezTo>
                        <a:pt x="248" y="220"/>
                        <a:pt x="250" y="218"/>
                        <a:pt x="251" y="216"/>
                      </a:cubicBezTo>
                      <a:cubicBezTo>
                        <a:pt x="251" y="214"/>
                        <a:pt x="252" y="211"/>
                        <a:pt x="253" y="209"/>
                      </a:cubicBezTo>
                      <a:cubicBezTo>
                        <a:pt x="254" y="207"/>
                        <a:pt x="254" y="205"/>
                        <a:pt x="255" y="204"/>
                      </a:cubicBezTo>
                      <a:cubicBezTo>
                        <a:pt x="256" y="202"/>
                        <a:pt x="257" y="200"/>
                        <a:pt x="257" y="200"/>
                      </a:cubicBezTo>
                      <a:cubicBezTo>
                        <a:pt x="258" y="199"/>
                        <a:pt x="259" y="197"/>
                        <a:pt x="260" y="197"/>
                      </a:cubicBezTo>
                      <a:cubicBezTo>
                        <a:pt x="261" y="196"/>
                        <a:pt x="262" y="196"/>
                        <a:pt x="264" y="196"/>
                      </a:cubicBezTo>
                      <a:cubicBezTo>
                        <a:pt x="265" y="196"/>
                        <a:pt x="268" y="197"/>
                        <a:pt x="269" y="197"/>
                      </a:cubicBezTo>
                      <a:cubicBezTo>
                        <a:pt x="269" y="197"/>
                        <a:pt x="272" y="197"/>
                        <a:pt x="274" y="197"/>
                      </a:cubicBezTo>
                      <a:cubicBezTo>
                        <a:pt x="276" y="197"/>
                        <a:pt x="278" y="197"/>
                        <a:pt x="279" y="198"/>
                      </a:cubicBezTo>
                      <a:cubicBezTo>
                        <a:pt x="281" y="198"/>
                        <a:pt x="282" y="198"/>
                        <a:pt x="282" y="198"/>
                      </a:cubicBezTo>
                      <a:cubicBezTo>
                        <a:pt x="282" y="198"/>
                        <a:pt x="284" y="198"/>
                        <a:pt x="286" y="197"/>
                      </a:cubicBezTo>
                      <a:cubicBezTo>
                        <a:pt x="287" y="196"/>
                        <a:pt x="290" y="195"/>
                        <a:pt x="293" y="195"/>
                      </a:cubicBezTo>
                      <a:cubicBezTo>
                        <a:pt x="295" y="193"/>
                        <a:pt x="299" y="192"/>
                        <a:pt x="302" y="191"/>
                      </a:cubicBezTo>
                      <a:cubicBezTo>
                        <a:pt x="303" y="190"/>
                        <a:pt x="306" y="188"/>
                        <a:pt x="308" y="187"/>
                      </a:cubicBezTo>
                      <a:cubicBezTo>
                        <a:pt x="309" y="186"/>
                        <a:pt x="311" y="186"/>
                        <a:pt x="312" y="185"/>
                      </a:cubicBezTo>
                      <a:cubicBezTo>
                        <a:pt x="314" y="184"/>
                        <a:pt x="315" y="182"/>
                        <a:pt x="315" y="181"/>
                      </a:cubicBezTo>
                      <a:cubicBezTo>
                        <a:pt x="316" y="180"/>
                        <a:pt x="316" y="179"/>
                        <a:pt x="316" y="179"/>
                      </a:cubicBezTo>
                      <a:cubicBezTo>
                        <a:pt x="316" y="179"/>
                        <a:pt x="316" y="178"/>
                        <a:pt x="317" y="176"/>
                      </a:cubicBezTo>
                      <a:cubicBezTo>
                        <a:pt x="317" y="175"/>
                        <a:pt x="317" y="174"/>
                        <a:pt x="317" y="174"/>
                      </a:cubicBezTo>
                      <a:cubicBezTo>
                        <a:pt x="310" y="173"/>
                        <a:pt x="310" y="173"/>
                        <a:pt x="310" y="173"/>
                      </a:cubicBezTo>
                      <a:cubicBezTo>
                        <a:pt x="315" y="168"/>
                        <a:pt x="315" y="168"/>
                        <a:pt x="315" y="168"/>
                      </a:cubicBezTo>
                      <a:cubicBezTo>
                        <a:pt x="315" y="168"/>
                        <a:pt x="314" y="168"/>
                        <a:pt x="314" y="167"/>
                      </a:cubicBezTo>
                      <a:cubicBezTo>
                        <a:pt x="314" y="167"/>
                        <a:pt x="313" y="165"/>
                        <a:pt x="313" y="164"/>
                      </a:cubicBezTo>
                      <a:cubicBezTo>
                        <a:pt x="313" y="162"/>
                        <a:pt x="315" y="159"/>
                        <a:pt x="316" y="157"/>
                      </a:cubicBezTo>
                      <a:cubicBezTo>
                        <a:pt x="317" y="154"/>
                        <a:pt x="321" y="151"/>
                        <a:pt x="323" y="150"/>
                      </a:cubicBezTo>
                      <a:cubicBezTo>
                        <a:pt x="324" y="149"/>
                        <a:pt x="327" y="146"/>
                        <a:pt x="329" y="145"/>
                      </a:cubicBezTo>
                      <a:cubicBezTo>
                        <a:pt x="330" y="144"/>
                        <a:pt x="332" y="143"/>
                        <a:pt x="335" y="142"/>
                      </a:cubicBezTo>
                      <a:cubicBezTo>
                        <a:pt x="337" y="141"/>
                        <a:pt x="340" y="139"/>
                        <a:pt x="343" y="138"/>
                      </a:cubicBezTo>
                      <a:cubicBezTo>
                        <a:pt x="346" y="137"/>
                        <a:pt x="348" y="136"/>
                        <a:pt x="350" y="135"/>
                      </a:cubicBezTo>
                      <a:cubicBezTo>
                        <a:pt x="351" y="134"/>
                        <a:pt x="354" y="132"/>
                        <a:pt x="356" y="131"/>
                      </a:cubicBezTo>
                      <a:cubicBezTo>
                        <a:pt x="358" y="130"/>
                        <a:pt x="361" y="128"/>
                        <a:pt x="363" y="128"/>
                      </a:cubicBezTo>
                      <a:cubicBezTo>
                        <a:pt x="364" y="127"/>
                        <a:pt x="366" y="126"/>
                        <a:pt x="367" y="124"/>
                      </a:cubicBezTo>
                      <a:cubicBezTo>
                        <a:pt x="368" y="123"/>
                        <a:pt x="370" y="121"/>
                        <a:pt x="371" y="121"/>
                      </a:cubicBezTo>
                      <a:cubicBezTo>
                        <a:pt x="371" y="119"/>
                        <a:pt x="373" y="117"/>
                        <a:pt x="374" y="116"/>
                      </a:cubicBezTo>
                      <a:cubicBezTo>
                        <a:pt x="375" y="115"/>
                        <a:pt x="377" y="112"/>
                        <a:pt x="378" y="110"/>
                      </a:cubicBezTo>
                      <a:cubicBezTo>
                        <a:pt x="379" y="109"/>
                        <a:pt x="381" y="106"/>
                        <a:pt x="382" y="104"/>
                      </a:cubicBezTo>
                      <a:cubicBezTo>
                        <a:pt x="384" y="102"/>
                        <a:pt x="386" y="101"/>
                        <a:pt x="387" y="100"/>
                      </a:cubicBezTo>
                      <a:cubicBezTo>
                        <a:pt x="389" y="98"/>
                        <a:pt x="392" y="96"/>
                        <a:pt x="394" y="95"/>
                      </a:cubicBezTo>
                      <a:cubicBezTo>
                        <a:pt x="397" y="93"/>
                        <a:pt x="402" y="91"/>
                        <a:pt x="404" y="90"/>
                      </a:cubicBezTo>
                      <a:cubicBezTo>
                        <a:pt x="406" y="89"/>
                        <a:pt x="410" y="88"/>
                        <a:pt x="410" y="87"/>
                      </a:cubicBezTo>
                      <a:cubicBezTo>
                        <a:pt x="412" y="87"/>
                        <a:pt x="414" y="86"/>
                        <a:pt x="415" y="85"/>
                      </a:cubicBezTo>
                      <a:cubicBezTo>
                        <a:pt x="416" y="84"/>
                        <a:pt x="417" y="82"/>
                        <a:pt x="418" y="80"/>
                      </a:cubicBezTo>
                      <a:cubicBezTo>
                        <a:pt x="418" y="79"/>
                        <a:pt x="420" y="76"/>
                        <a:pt x="421" y="75"/>
                      </a:cubicBezTo>
                      <a:cubicBezTo>
                        <a:pt x="422" y="74"/>
                        <a:pt x="425" y="72"/>
                        <a:pt x="425" y="71"/>
                      </a:cubicBezTo>
                      <a:cubicBezTo>
                        <a:pt x="427" y="70"/>
                        <a:pt x="429" y="67"/>
                        <a:pt x="431" y="65"/>
                      </a:cubicBezTo>
                      <a:cubicBezTo>
                        <a:pt x="432" y="63"/>
                        <a:pt x="434" y="61"/>
                        <a:pt x="436" y="59"/>
                      </a:cubicBezTo>
                      <a:cubicBezTo>
                        <a:pt x="437" y="57"/>
                        <a:pt x="439" y="55"/>
                        <a:pt x="441" y="54"/>
                      </a:cubicBezTo>
                      <a:cubicBezTo>
                        <a:pt x="441" y="52"/>
                        <a:pt x="443" y="49"/>
                        <a:pt x="445" y="48"/>
                      </a:cubicBezTo>
                      <a:cubicBezTo>
                        <a:pt x="447" y="46"/>
                        <a:pt x="448" y="44"/>
                        <a:pt x="448" y="43"/>
                      </a:cubicBezTo>
                      <a:cubicBezTo>
                        <a:pt x="449" y="42"/>
                        <a:pt x="449" y="42"/>
                        <a:pt x="449" y="40"/>
                      </a:cubicBezTo>
                      <a:cubicBezTo>
                        <a:pt x="449" y="39"/>
                        <a:pt x="450" y="36"/>
                        <a:pt x="452" y="36"/>
                      </a:cubicBezTo>
                      <a:cubicBezTo>
                        <a:pt x="453" y="35"/>
                        <a:pt x="454" y="34"/>
                        <a:pt x="455" y="32"/>
                      </a:cubicBezTo>
                      <a:cubicBezTo>
                        <a:pt x="455" y="32"/>
                        <a:pt x="452" y="33"/>
                        <a:pt x="449" y="35"/>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35" name="Freeform 46">
                  <a:extLst>
                    <a:ext uri="{FF2B5EF4-FFF2-40B4-BE49-F238E27FC236}">
                      <a16:creationId xmlns:a16="http://schemas.microsoft.com/office/drawing/2014/main" id="{AEF7D600-4C0B-62A4-A31F-F04F6251B959}"/>
                    </a:ext>
                  </a:extLst>
                </p:cNvPr>
                <p:cNvSpPr>
                  <a:spLocks/>
                </p:cNvSpPr>
                <p:nvPr/>
              </p:nvSpPr>
              <p:spPr bwMode="auto">
                <a:xfrm>
                  <a:off x="4548289" y="2838070"/>
                  <a:ext cx="506110" cy="806277"/>
                </a:xfrm>
                <a:custGeom>
                  <a:avLst/>
                  <a:gdLst/>
                  <a:ahLst/>
                  <a:cxnLst>
                    <a:cxn ang="0">
                      <a:pos x="10" y="171"/>
                    </a:cxn>
                    <a:cxn ang="0">
                      <a:pos x="17" y="191"/>
                    </a:cxn>
                    <a:cxn ang="0">
                      <a:pos x="20" y="206"/>
                    </a:cxn>
                    <a:cxn ang="0">
                      <a:pos x="10" y="219"/>
                    </a:cxn>
                    <a:cxn ang="0">
                      <a:pos x="12" y="233"/>
                    </a:cxn>
                    <a:cxn ang="0">
                      <a:pos x="19" y="245"/>
                    </a:cxn>
                    <a:cxn ang="0">
                      <a:pos x="34" y="260"/>
                    </a:cxn>
                    <a:cxn ang="0">
                      <a:pos x="17" y="264"/>
                    </a:cxn>
                    <a:cxn ang="0">
                      <a:pos x="2" y="281"/>
                    </a:cxn>
                    <a:cxn ang="0">
                      <a:pos x="2" y="303"/>
                    </a:cxn>
                    <a:cxn ang="0">
                      <a:pos x="20" y="313"/>
                    </a:cxn>
                    <a:cxn ang="0">
                      <a:pos x="36" y="330"/>
                    </a:cxn>
                    <a:cxn ang="0">
                      <a:pos x="40" y="350"/>
                    </a:cxn>
                    <a:cxn ang="0">
                      <a:pos x="67" y="338"/>
                    </a:cxn>
                    <a:cxn ang="0">
                      <a:pos x="79" y="319"/>
                    </a:cxn>
                    <a:cxn ang="0">
                      <a:pos x="95" y="299"/>
                    </a:cxn>
                    <a:cxn ang="0">
                      <a:pos x="108" y="286"/>
                    </a:cxn>
                    <a:cxn ang="0">
                      <a:pos x="104" y="261"/>
                    </a:cxn>
                    <a:cxn ang="0">
                      <a:pos x="95" y="238"/>
                    </a:cxn>
                    <a:cxn ang="0">
                      <a:pos x="87" y="225"/>
                    </a:cxn>
                    <a:cxn ang="0">
                      <a:pos x="110" y="234"/>
                    </a:cxn>
                    <a:cxn ang="0">
                      <a:pos x="131" y="236"/>
                    </a:cxn>
                    <a:cxn ang="0">
                      <a:pos x="120" y="223"/>
                    </a:cxn>
                    <a:cxn ang="0">
                      <a:pos x="115" y="199"/>
                    </a:cxn>
                    <a:cxn ang="0">
                      <a:pos x="124" y="175"/>
                    </a:cxn>
                    <a:cxn ang="0">
                      <a:pos x="145" y="163"/>
                    </a:cxn>
                    <a:cxn ang="0">
                      <a:pos x="164" y="152"/>
                    </a:cxn>
                    <a:cxn ang="0">
                      <a:pos x="169" y="139"/>
                    </a:cxn>
                    <a:cxn ang="0">
                      <a:pos x="178" y="119"/>
                    </a:cxn>
                    <a:cxn ang="0">
                      <a:pos x="184" y="102"/>
                    </a:cxn>
                    <a:cxn ang="0">
                      <a:pos x="204" y="83"/>
                    </a:cxn>
                    <a:cxn ang="0">
                      <a:pos x="218" y="63"/>
                    </a:cxn>
                    <a:cxn ang="0">
                      <a:pos x="200" y="41"/>
                    </a:cxn>
                    <a:cxn ang="0">
                      <a:pos x="197" y="27"/>
                    </a:cxn>
                    <a:cxn ang="0">
                      <a:pos x="183" y="16"/>
                    </a:cxn>
                    <a:cxn ang="0">
                      <a:pos x="169" y="0"/>
                    </a:cxn>
                    <a:cxn ang="0">
                      <a:pos x="152" y="11"/>
                    </a:cxn>
                    <a:cxn ang="0">
                      <a:pos x="132" y="14"/>
                    </a:cxn>
                    <a:cxn ang="0">
                      <a:pos x="119" y="22"/>
                    </a:cxn>
                    <a:cxn ang="0">
                      <a:pos x="95" y="22"/>
                    </a:cxn>
                    <a:cxn ang="0">
                      <a:pos x="79" y="22"/>
                    </a:cxn>
                    <a:cxn ang="0">
                      <a:pos x="72" y="23"/>
                    </a:cxn>
                    <a:cxn ang="0">
                      <a:pos x="73" y="39"/>
                    </a:cxn>
                    <a:cxn ang="0">
                      <a:pos x="86" y="39"/>
                    </a:cxn>
                    <a:cxn ang="0">
                      <a:pos x="99" y="47"/>
                    </a:cxn>
                    <a:cxn ang="0">
                      <a:pos x="97" y="61"/>
                    </a:cxn>
                    <a:cxn ang="0">
                      <a:pos x="84" y="74"/>
                    </a:cxn>
                    <a:cxn ang="0">
                      <a:pos x="75" y="89"/>
                    </a:cxn>
                    <a:cxn ang="0">
                      <a:pos x="62" y="97"/>
                    </a:cxn>
                    <a:cxn ang="0">
                      <a:pos x="47" y="99"/>
                    </a:cxn>
                    <a:cxn ang="0">
                      <a:pos x="42" y="110"/>
                    </a:cxn>
                    <a:cxn ang="0">
                      <a:pos x="32" y="124"/>
                    </a:cxn>
                    <a:cxn ang="0">
                      <a:pos x="26" y="137"/>
                    </a:cxn>
                    <a:cxn ang="0">
                      <a:pos x="24" y="151"/>
                    </a:cxn>
                    <a:cxn ang="0">
                      <a:pos x="21" y="157"/>
                    </a:cxn>
                  </a:cxnLst>
                  <a:rect l="0" t="0" r="r" b="b"/>
                  <a:pathLst>
                    <a:path w="220" h="351">
                      <a:moveTo>
                        <a:pt x="21" y="159"/>
                      </a:moveTo>
                      <a:cubicBezTo>
                        <a:pt x="21" y="160"/>
                        <a:pt x="18" y="162"/>
                        <a:pt x="15" y="163"/>
                      </a:cubicBezTo>
                      <a:cubicBezTo>
                        <a:pt x="13" y="164"/>
                        <a:pt x="11" y="166"/>
                        <a:pt x="11" y="167"/>
                      </a:cubicBezTo>
                      <a:cubicBezTo>
                        <a:pt x="10" y="168"/>
                        <a:pt x="9" y="170"/>
                        <a:pt x="10" y="171"/>
                      </a:cubicBezTo>
                      <a:cubicBezTo>
                        <a:pt x="10" y="172"/>
                        <a:pt x="11" y="175"/>
                        <a:pt x="12" y="176"/>
                      </a:cubicBezTo>
                      <a:cubicBezTo>
                        <a:pt x="13" y="177"/>
                        <a:pt x="14" y="179"/>
                        <a:pt x="14" y="180"/>
                      </a:cubicBezTo>
                      <a:cubicBezTo>
                        <a:pt x="14" y="181"/>
                        <a:pt x="15" y="182"/>
                        <a:pt x="16" y="185"/>
                      </a:cubicBezTo>
                      <a:cubicBezTo>
                        <a:pt x="17" y="186"/>
                        <a:pt x="17" y="189"/>
                        <a:pt x="17" y="191"/>
                      </a:cubicBezTo>
                      <a:cubicBezTo>
                        <a:pt x="17" y="192"/>
                        <a:pt x="16" y="195"/>
                        <a:pt x="16" y="196"/>
                      </a:cubicBezTo>
                      <a:cubicBezTo>
                        <a:pt x="15" y="197"/>
                        <a:pt x="15" y="197"/>
                        <a:pt x="16" y="197"/>
                      </a:cubicBezTo>
                      <a:cubicBezTo>
                        <a:pt x="16" y="198"/>
                        <a:pt x="18" y="199"/>
                        <a:pt x="18" y="201"/>
                      </a:cubicBezTo>
                      <a:cubicBezTo>
                        <a:pt x="19" y="202"/>
                        <a:pt x="20" y="204"/>
                        <a:pt x="20" y="206"/>
                      </a:cubicBezTo>
                      <a:cubicBezTo>
                        <a:pt x="20" y="207"/>
                        <a:pt x="19" y="209"/>
                        <a:pt x="18" y="210"/>
                      </a:cubicBezTo>
                      <a:cubicBezTo>
                        <a:pt x="17" y="212"/>
                        <a:pt x="16" y="213"/>
                        <a:pt x="15" y="213"/>
                      </a:cubicBezTo>
                      <a:cubicBezTo>
                        <a:pt x="14" y="213"/>
                        <a:pt x="12" y="215"/>
                        <a:pt x="11" y="215"/>
                      </a:cubicBezTo>
                      <a:cubicBezTo>
                        <a:pt x="10" y="216"/>
                        <a:pt x="10" y="218"/>
                        <a:pt x="10" y="219"/>
                      </a:cubicBezTo>
                      <a:cubicBezTo>
                        <a:pt x="10" y="219"/>
                        <a:pt x="11" y="221"/>
                        <a:pt x="13" y="222"/>
                      </a:cubicBezTo>
                      <a:cubicBezTo>
                        <a:pt x="14" y="223"/>
                        <a:pt x="15" y="224"/>
                        <a:pt x="15" y="226"/>
                      </a:cubicBezTo>
                      <a:cubicBezTo>
                        <a:pt x="15" y="227"/>
                        <a:pt x="15" y="230"/>
                        <a:pt x="15" y="230"/>
                      </a:cubicBezTo>
                      <a:cubicBezTo>
                        <a:pt x="15" y="231"/>
                        <a:pt x="14" y="233"/>
                        <a:pt x="12" y="233"/>
                      </a:cubicBezTo>
                      <a:cubicBezTo>
                        <a:pt x="11" y="233"/>
                        <a:pt x="10" y="235"/>
                        <a:pt x="10" y="236"/>
                      </a:cubicBezTo>
                      <a:cubicBezTo>
                        <a:pt x="11" y="237"/>
                        <a:pt x="12" y="239"/>
                        <a:pt x="12" y="240"/>
                      </a:cubicBezTo>
                      <a:cubicBezTo>
                        <a:pt x="14" y="240"/>
                        <a:pt x="15" y="241"/>
                        <a:pt x="16" y="242"/>
                      </a:cubicBezTo>
                      <a:cubicBezTo>
                        <a:pt x="17" y="244"/>
                        <a:pt x="18" y="245"/>
                        <a:pt x="19" y="245"/>
                      </a:cubicBezTo>
                      <a:cubicBezTo>
                        <a:pt x="21" y="245"/>
                        <a:pt x="21" y="246"/>
                        <a:pt x="22" y="248"/>
                      </a:cubicBezTo>
                      <a:cubicBezTo>
                        <a:pt x="23" y="249"/>
                        <a:pt x="26" y="250"/>
                        <a:pt x="29" y="252"/>
                      </a:cubicBezTo>
                      <a:cubicBezTo>
                        <a:pt x="30" y="253"/>
                        <a:pt x="33" y="255"/>
                        <a:pt x="34" y="256"/>
                      </a:cubicBezTo>
                      <a:cubicBezTo>
                        <a:pt x="34" y="257"/>
                        <a:pt x="35" y="259"/>
                        <a:pt x="34" y="260"/>
                      </a:cubicBezTo>
                      <a:cubicBezTo>
                        <a:pt x="33" y="261"/>
                        <a:pt x="32" y="264"/>
                        <a:pt x="31" y="265"/>
                      </a:cubicBezTo>
                      <a:cubicBezTo>
                        <a:pt x="30" y="266"/>
                        <a:pt x="28" y="267"/>
                        <a:pt x="26" y="267"/>
                      </a:cubicBezTo>
                      <a:cubicBezTo>
                        <a:pt x="23" y="266"/>
                        <a:pt x="22" y="267"/>
                        <a:pt x="21" y="266"/>
                      </a:cubicBezTo>
                      <a:cubicBezTo>
                        <a:pt x="20" y="266"/>
                        <a:pt x="18" y="265"/>
                        <a:pt x="17" y="264"/>
                      </a:cubicBezTo>
                      <a:cubicBezTo>
                        <a:pt x="17" y="263"/>
                        <a:pt x="14" y="264"/>
                        <a:pt x="14" y="265"/>
                      </a:cubicBezTo>
                      <a:cubicBezTo>
                        <a:pt x="12" y="267"/>
                        <a:pt x="9" y="269"/>
                        <a:pt x="8" y="270"/>
                      </a:cubicBezTo>
                      <a:cubicBezTo>
                        <a:pt x="7" y="272"/>
                        <a:pt x="6" y="274"/>
                        <a:pt x="5" y="275"/>
                      </a:cubicBezTo>
                      <a:cubicBezTo>
                        <a:pt x="4" y="276"/>
                        <a:pt x="3" y="279"/>
                        <a:pt x="2" y="281"/>
                      </a:cubicBezTo>
                      <a:cubicBezTo>
                        <a:pt x="1" y="283"/>
                        <a:pt x="0" y="286"/>
                        <a:pt x="1" y="287"/>
                      </a:cubicBezTo>
                      <a:cubicBezTo>
                        <a:pt x="1" y="289"/>
                        <a:pt x="3" y="292"/>
                        <a:pt x="4" y="293"/>
                      </a:cubicBezTo>
                      <a:cubicBezTo>
                        <a:pt x="5" y="295"/>
                        <a:pt x="5" y="297"/>
                        <a:pt x="3" y="298"/>
                      </a:cubicBezTo>
                      <a:cubicBezTo>
                        <a:pt x="2" y="300"/>
                        <a:pt x="1" y="302"/>
                        <a:pt x="2" y="303"/>
                      </a:cubicBezTo>
                      <a:cubicBezTo>
                        <a:pt x="2" y="304"/>
                        <a:pt x="4" y="306"/>
                        <a:pt x="5" y="306"/>
                      </a:cubicBezTo>
                      <a:cubicBezTo>
                        <a:pt x="6" y="307"/>
                        <a:pt x="9" y="307"/>
                        <a:pt x="10" y="307"/>
                      </a:cubicBezTo>
                      <a:cubicBezTo>
                        <a:pt x="11" y="306"/>
                        <a:pt x="14" y="306"/>
                        <a:pt x="16" y="308"/>
                      </a:cubicBezTo>
                      <a:cubicBezTo>
                        <a:pt x="18" y="309"/>
                        <a:pt x="19" y="311"/>
                        <a:pt x="20" y="313"/>
                      </a:cubicBezTo>
                      <a:cubicBezTo>
                        <a:pt x="21" y="315"/>
                        <a:pt x="22" y="317"/>
                        <a:pt x="24" y="319"/>
                      </a:cubicBezTo>
                      <a:cubicBezTo>
                        <a:pt x="25" y="321"/>
                        <a:pt x="26" y="324"/>
                        <a:pt x="26" y="325"/>
                      </a:cubicBezTo>
                      <a:cubicBezTo>
                        <a:pt x="26" y="326"/>
                        <a:pt x="28" y="328"/>
                        <a:pt x="29" y="329"/>
                      </a:cubicBezTo>
                      <a:cubicBezTo>
                        <a:pt x="30" y="330"/>
                        <a:pt x="34" y="330"/>
                        <a:pt x="36" y="330"/>
                      </a:cubicBezTo>
                      <a:cubicBezTo>
                        <a:pt x="37" y="330"/>
                        <a:pt x="38" y="332"/>
                        <a:pt x="38" y="333"/>
                      </a:cubicBezTo>
                      <a:cubicBezTo>
                        <a:pt x="38" y="335"/>
                        <a:pt x="39" y="337"/>
                        <a:pt x="39" y="339"/>
                      </a:cubicBezTo>
                      <a:cubicBezTo>
                        <a:pt x="39" y="340"/>
                        <a:pt x="39" y="343"/>
                        <a:pt x="39" y="345"/>
                      </a:cubicBezTo>
                      <a:cubicBezTo>
                        <a:pt x="39" y="346"/>
                        <a:pt x="39" y="349"/>
                        <a:pt x="40" y="350"/>
                      </a:cubicBezTo>
                      <a:cubicBezTo>
                        <a:pt x="40" y="351"/>
                        <a:pt x="42" y="351"/>
                        <a:pt x="45" y="350"/>
                      </a:cubicBezTo>
                      <a:cubicBezTo>
                        <a:pt x="47" y="350"/>
                        <a:pt x="49" y="349"/>
                        <a:pt x="52" y="349"/>
                      </a:cubicBezTo>
                      <a:cubicBezTo>
                        <a:pt x="54" y="349"/>
                        <a:pt x="57" y="348"/>
                        <a:pt x="61" y="346"/>
                      </a:cubicBezTo>
                      <a:cubicBezTo>
                        <a:pt x="64" y="344"/>
                        <a:pt x="66" y="341"/>
                        <a:pt x="67" y="338"/>
                      </a:cubicBezTo>
                      <a:cubicBezTo>
                        <a:pt x="68" y="336"/>
                        <a:pt x="69" y="333"/>
                        <a:pt x="69" y="332"/>
                      </a:cubicBezTo>
                      <a:cubicBezTo>
                        <a:pt x="69" y="330"/>
                        <a:pt x="70" y="328"/>
                        <a:pt x="70" y="327"/>
                      </a:cubicBezTo>
                      <a:cubicBezTo>
                        <a:pt x="70" y="325"/>
                        <a:pt x="71" y="324"/>
                        <a:pt x="73" y="323"/>
                      </a:cubicBezTo>
                      <a:cubicBezTo>
                        <a:pt x="75" y="323"/>
                        <a:pt x="78" y="321"/>
                        <a:pt x="79" y="319"/>
                      </a:cubicBezTo>
                      <a:cubicBezTo>
                        <a:pt x="81" y="317"/>
                        <a:pt x="84" y="316"/>
                        <a:pt x="85" y="314"/>
                      </a:cubicBezTo>
                      <a:cubicBezTo>
                        <a:pt x="86" y="312"/>
                        <a:pt x="87" y="311"/>
                        <a:pt x="88" y="310"/>
                      </a:cubicBezTo>
                      <a:cubicBezTo>
                        <a:pt x="89" y="308"/>
                        <a:pt x="90" y="306"/>
                        <a:pt x="90" y="305"/>
                      </a:cubicBezTo>
                      <a:cubicBezTo>
                        <a:pt x="91" y="304"/>
                        <a:pt x="93" y="301"/>
                        <a:pt x="95" y="299"/>
                      </a:cubicBezTo>
                      <a:cubicBezTo>
                        <a:pt x="98" y="298"/>
                        <a:pt x="101" y="297"/>
                        <a:pt x="101" y="297"/>
                      </a:cubicBezTo>
                      <a:cubicBezTo>
                        <a:pt x="102" y="298"/>
                        <a:pt x="103" y="297"/>
                        <a:pt x="103" y="295"/>
                      </a:cubicBezTo>
                      <a:cubicBezTo>
                        <a:pt x="103" y="293"/>
                        <a:pt x="104" y="291"/>
                        <a:pt x="105" y="291"/>
                      </a:cubicBezTo>
                      <a:cubicBezTo>
                        <a:pt x="106" y="290"/>
                        <a:pt x="108" y="288"/>
                        <a:pt x="108" y="286"/>
                      </a:cubicBezTo>
                      <a:cubicBezTo>
                        <a:pt x="108" y="285"/>
                        <a:pt x="108" y="283"/>
                        <a:pt x="108" y="281"/>
                      </a:cubicBezTo>
                      <a:cubicBezTo>
                        <a:pt x="108" y="280"/>
                        <a:pt x="107" y="277"/>
                        <a:pt x="106" y="275"/>
                      </a:cubicBezTo>
                      <a:cubicBezTo>
                        <a:pt x="104" y="275"/>
                        <a:pt x="104" y="271"/>
                        <a:pt x="105" y="269"/>
                      </a:cubicBezTo>
                      <a:cubicBezTo>
                        <a:pt x="106" y="266"/>
                        <a:pt x="105" y="263"/>
                        <a:pt x="104" y="261"/>
                      </a:cubicBezTo>
                      <a:cubicBezTo>
                        <a:pt x="102" y="259"/>
                        <a:pt x="100" y="256"/>
                        <a:pt x="98" y="254"/>
                      </a:cubicBezTo>
                      <a:cubicBezTo>
                        <a:pt x="97" y="253"/>
                        <a:pt x="96" y="250"/>
                        <a:pt x="96" y="249"/>
                      </a:cubicBezTo>
                      <a:cubicBezTo>
                        <a:pt x="96" y="247"/>
                        <a:pt x="96" y="244"/>
                        <a:pt x="96" y="243"/>
                      </a:cubicBezTo>
                      <a:cubicBezTo>
                        <a:pt x="96" y="241"/>
                        <a:pt x="95" y="239"/>
                        <a:pt x="95" y="238"/>
                      </a:cubicBezTo>
                      <a:cubicBezTo>
                        <a:pt x="95" y="239"/>
                        <a:pt x="94" y="238"/>
                        <a:pt x="93" y="237"/>
                      </a:cubicBezTo>
                      <a:cubicBezTo>
                        <a:pt x="92" y="236"/>
                        <a:pt x="90" y="234"/>
                        <a:pt x="88" y="234"/>
                      </a:cubicBezTo>
                      <a:cubicBezTo>
                        <a:pt x="87" y="234"/>
                        <a:pt x="86" y="232"/>
                        <a:pt x="86" y="230"/>
                      </a:cubicBezTo>
                      <a:cubicBezTo>
                        <a:pt x="86" y="229"/>
                        <a:pt x="86" y="227"/>
                        <a:pt x="87" y="225"/>
                      </a:cubicBezTo>
                      <a:cubicBezTo>
                        <a:pt x="88" y="223"/>
                        <a:pt x="90" y="223"/>
                        <a:pt x="92" y="222"/>
                      </a:cubicBezTo>
                      <a:cubicBezTo>
                        <a:pt x="93" y="222"/>
                        <a:pt x="97" y="222"/>
                        <a:pt x="99" y="224"/>
                      </a:cubicBezTo>
                      <a:cubicBezTo>
                        <a:pt x="101" y="225"/>
                        <a:pt x="103" y="227"/>
                        <a:pt x="105" y="229"/>
                      </a:cubicBezTo>
                      <a:cubicBezTo>
                        <a:pt x="106" y="230"/>
                        <a:pt x="109" y="232"/>
                        <a:pt x="110" y="234"/>
                      </a:cubicBezTo>
                      <a:cubicBezTo>
                        <a:pt x="111" y="236"/>
                        <a:pt x="113" y="235"/>
                        <a:pt x="115" y="235"/>
                      </a:cubicBezTo>
                      <a:cubicBezTo>
                        <a:pt x="116" y="234"/>
                        <a:pt x="119" y="234"/>
                        <a:pt x="120" y="234"/>
                      </a:cubicBezTo>
                      <a:cubicBezTo>
                        <a:pt x="121" y="234"/>
                        <a:pt x="124" y="235"/>
                        <a:pt x="125" y="236"/>
                      </a:cubicBezTo>
                      <a:cubicBezTo>
                        <a:pt x="127" y="236"/>
                        <a:pt x="129" y="236"/>
                        <a:pt x="131" y="236"/>
                      </a:cubicBezTo>
                      <a:cubicBezTo>
                        <a:pt x="133" y="235"/>
                        <a:pt x="134" y="234"/>
                        <a:pt x="134" y="232"/>
                      </a:cubicBezTo>
                      <a:cubicBezTo>
                        <a:pt x="133" y="231"/>
                        <a:pt x="132" y="229"/>
                        <a:pt x="131" y="228"/>
                      </a:cubicBezTo>
                      <a:cubicBezTo>
                        <a:pt x="130" y="227"/>
                        <a:pt x="127" y="227"/>
                        <a:pt x="126" y="226"/>
                      </a:cubicBezTo>
                      <a:cubicBezTo>
                        <a:pt x="124" y="224"/>
                        <a:pt x="121" y="223"/>
                        <a:pt x="120" y="223"/>
                      </a:cubicBezTo>
                      <a:cubicBezTo>
                        <a:pt x="119" y="223"/>
                        <a:pt x="118" y="221"/>
                        <a:pt x="118" y="219"/>
                      </a:cubicBezTo>
                      <a:cubicBezTo>
                        <a:pt x="118" y="218"/>
                        <a:pt x="118" y="215"/>
                        <a:pt x="118" y="213"/>
                      </a:cubicBezTo>
                      <a:cubicBezTo>
                        <a:pt x="117" y="210"/>
                        <a:pt x="117" y="207"/>
                        <a:pt x="117" y="205"/>
                      </a:cubicBezTo>
                      <a:cubicBezTo>
                        <a:pt x="116" y="203"/>
                        <a:pt x="115" y="201"/>
                        <a:pt x="115" y="199"/>
                      </a:cubicBezTo>
                      <a:cubicBezTo>
                        <a:pt x="115" y="198"/>
                        <a:pt x="115" y="196"/>
                        <a:pt x="114" y="194"/>
                      </a:cubicBezTo>
                      <a:cubicBezTo>
                        <a:pt x="114" y="192"/>
                        <a:pt x="114" y="189"/>
                        <a:pt x="114" y="187"/>
                      </a:cubicBezTo>
                      <a:cubicBezTo>
                        <a:pt x="114" y="186"/>
                        <a:pt x="115" y="183"/>
                        <a:pt x="118" y="181"/>
                      </a:cubicBezTo>
                      <a:cubicBezTo>
                        <a:pt x="120" y="180"/>
                        <a:pt x="123" y="177"/>
                        <a:pt x="124" y="175"/>
                      </a:cubicBezTo>
                      <a:cubicBezTo>
                        <a:pt x="125" y="174"/>
                        <a:pt x="127" y="170"/>
                        <a:pt x="128" y="168"/>
                      </a:cubicBezTo>
                      <a:cubicBezTo>
                        <a:pt x="129" y="166"/>
                        <a:pt x="131" y="164"/>
                        <a:pt x="133" y="164"/>
                      </a:cubicBezTo>
                      <a:cubicBezTo>
                        <a:pt x="134" y="165"/>
                        <a:pt x="137" y="164"/>
                        <a:pt x="138" y="164"/>
                      </a:cubicBezTo>
                      <a:cubicBezTo>
                        <a:pt x="140" y="163"/>
                        <a:pt x="143" y="163"/>
                        <a:pt x="145" y="163"/>
                      </a:cubicBezTo>
                      <a:cubicBezTo>
                        <a:pt x="146" y="163"/>
                        <a:pt x="149" y="164"/>
                        <a:pt x="151" y="164"/>
                      </a:cubicBezTo>
                      <a:cubicBezTo>
                        <a:pt x="153" y="164"/>
                        <a:pt x="155" y="163"/>
                        <a:pt x="156" y="163"/>
                      </a:cubicBezTo>
                      <a:cubicBezTo>
                        <a:pt x="158" y="162"/>
                        <a:pt x="160" y="160"/>
                        <a:pt x="161" y="158"/>
                      </a:cubicBezTo>
                      <a:cubicBezTo>
                        <a:pt x="162" y="157"/>
                        <a:pt x="162" y="154"/>
                        <a:pt x="164" y="152"/>
                      </a:cubicBezTo>
                      <a:cubicBezTo>
                        <a:pt x="165" y="151"/>
                        <a:pt x="167" y="150"/>
                        <a:pt x="168" y="150"/>
                      </a:cubicBezTo>
                      <a:cubicBezTo>
                        <a:pt x="170" y="150"/>
                        <a:pt x="169" y="149"/>
                        <a:pt x="169" y="148"/>
                      </a:cubicBezTo>
                      <a:cubicBezTo>
                        <a:pt x="167" y="146"/>
                        <a:pt x="167" y="144"/>
                        <a:pt x="167" y="143"/>
                      </a:cubicBezTo>
                      <a:cubicBezTo>
                        <a:pt x="168" y="141"/>
                        <a:pt x="169" y="139"/>
                        <a:pt x="169" y="139"/>
                      </a:cubicBezTo>
                      <a:cubicBezTo>
                        <a:pt x="169" y="138"/>
                        <a:pt x="171" y="135"/>
                        <a:pt x="171" y="134"/>
                      </a:cubicBezTo>
                      <a:cubicBezTo>
                        <a:pt x="172" y="133"/>
                        <a:pt x="173" y="130"/>
                        <a:pt x="174" y="129"/>
                      </a:cubicBezTo>
                      <a:cubicBezTo>
                        <a:pt x="175" y="127"/>
                        <a:pt x="175" y="125"/>
                        <a:pt x="176" y="124"/>
                      </a:cubicBezTo>
                      <a:cubicBezTo>
                        <a:pt x="178" y="123"/>
                        <a:pt x="178" y="121"/>
                        <a:pt x="178" y="119"/>
                      </a:cubicBezTo>
                      <a:cubicBezTo>
                        <a:pt x="178" y="118"/>
                        <a:pt x="178" y="116"/>
                        <a:pt x="178" y="114"/>
                      </a:cubicBezTo>
                      <a:cubicBezTo>
                        <a:pt x="178" y="112"/>
                        <a:pt x="178" y="110"/>
                        <a:pt x="178" y="109"/>
                      </a:cubicBezTo>
                      <a:cubicBezTo>
                        <a:pt x="178" y="108"/>
                        <a:pt x="179" y="107"/>
                        <a:pt x="180" y="106"/>
                      </a:cubicBezTo>
                      <a:cubicBezTo>
                        <a:pt x="180" y="105"/>
                        <a:pt x="182" y="104"/>
                        <a:pt x="184" y="102"/>
                      </a:cubicBezTo>
                      <a:cubicBezTo>
                        <a:pt x="187" y="101"/>
                        <a:pt x="189" y="99"/>
                        <a:pt x="189" y="98"/>
                      </a:cubicBezTo>
                      <a:cubicBezTo>
                        <a:pt x="191" y="97"/>
                        <a:pt x="194" y="95"/>
                        <a:pt x="196" y="94"/>
                      </a:cubicBezTo>
                      <a:cubicBezTo>
                        <a:pt x="198" y="93"/>
                        <a:pt x="200" y="91"/>
                        <a:pt x="201" y="90"/>
                      </a:cubicBezTo>
                      <a:cubicBezTo>
                        <a:pt x="201" y="88"/>
                        <a:pt x="202" y="85"/>
                        <a:pt x="204" y="83"/>
                      </a:cubicBezTo>
                      <a:cubicBezTo>
                        <a:pt x="204" y="81"/>
                        <a:pt x="206" y="79"/>
                        <a:pt x="208" y="78"/>
                      </a:cubicBezTo>
                      <a:cubicBezTo>
                        <a:pt x="209" y="78"/>
                        <a:pt x="212" y="75"/>
                        <a:pt x="212" y="73"/>
                      </a:cubicBezTo>
                      <a:cubicBezTo>
                        <a:pt x="214" y="71"/>
                        <a:pt x="216" y="68"/>
                        <a:pt x="218" y="67"/>
                      </a:cubicBezTo>
                      <a:cubicBezTo>
                        <a:pt x="220" y="66"/>
                        <a:pt x="219" y="65"/>
                        <a:pt x="218" y="63"/>
                      </a:cubicBezTo>
                      <a:cubicBezTo>
                        <a:pt x="216" y="61"/>
                        <a:pt x="213" y="60"/>
                        <a:pt x="211" y="59"/>
                      </a:cubicBezTo>
                      <a:cubicBezTo>
                        <a:pt x="208" y="58"/>
                        <a:pt x="205" y="57"/>
                        <a:pt x="205" y="55"/>
                      </a:cubicBezTo>
                      <a:cubicBezTo>
                        <a:pt x="204" y="53"/>
                        <a:pt x="203" y="50"/>
                        <a:pt x="203" y="48"/>
                      </a:cubicBezTo>
                      <a:cubicBezTo>
                        <a:pt x="203" y="46"/>
                        <a:pt x="201" y="43"/>
                        <a:pt x="200" y="41"/>
                      </a:cubicBezTo>
                      <a:cubicBezTo>
                        <a:pt x="199" y="40"/>
                        <a:pt x="198" y="37"/>
                        <a:pt x="199" y="36"/>
                      </a:cubicBezTo>
                      <a:cubicBezTo>
                        <a:pt x="200" y="34"/>
                        <a:pt x="200" y="31"/>
                        <a:pt x="200" y="30"/>
                      </a:cubicBezTo>
                      <a:cubicBezTo>
                        <a:pt x="200" y="30"/>
                        <a:pt x="199" y="28"/>
                        <a:pt x="199" y="27"/>
                      </a:cubicBezTo>
                      <a:cubicBezTo>
                        <a:pt x="199" y="26"/>
                        <a:pt x="198" y="26"/>
                        <a:pt x="197" y="27"/>
                      </a:cubicBezTo>
                      <a:cubicBezTo>
                        <a:pt x="195" y="28"/>
                        <a:pt x="193" y="29"/>
                        <a:pt x="191" y="29"/>
                      </a:cubicBezTo>
                      <a:cubicBezTo>
                        <a:pt x="191" y="29"/>
                        <a:pt x="188" y="27"/>
                        <a:pt x="187" y="27"/>
                      </a:cubicBezTo>
                      <a:cubicBezTo>
                        <a:pt x="185" y="26"/>
                        <a:pt x="184" y="23"/>
                        <a:pt x="184" y="21"/>
                      </a:cubicBezTo>
                      <a:cubicBezTo>
                        <a:pt x="184" y="19"/>
                        <a:pt x="183" y="17"/>
                        <a:pt x="183" y="16"/>
                      </a:cubicBezTo>
                      <a:cubicBezTo>
                        <a:pt x="182" y="16"/>
                        <a:pt x="181" y="14"/>
                        <a:pt x="179" y="12"/>
                      </a:cubicBezTo>
                      <a:cubicBezTo>
                        <a:pt x="178" y="12"/>
                        <a:pt x="176" y="10"/>
                        <a:pt x="175" y="8"/>
                      </a:cubicBezTo>
                      <a:cubicBezTo>
                        <a:pt x="175" y="7"/>
                        <a:pt x="173" y="5"/>
                        <a:pt x="172" y="3"/>
                      </a:cubicBezTo>
                      <a:cubicBezTo>
                        <a:pt x="172" y="2"/>
                        <a:pt x="170" y="1"/>
                        <a:pt x="169" y="0"/>
                      </a:cubicBezTo>
                      <a:cubicBezTo>
                        <a:pt x="167" y="0"/>
                        <a:pt x="165" y="0"/>
                        <a:pt x="164" y="1"/>
                      </a:cubicBezTo>
                      <a:cubicBezTo>
                        <a:pt x="163" y="2"/>
                        <a:pt x="161" y="4"/>
                        <a:pt x="160" y="5"/>
                      </a:cubicBezTo>
                      <a:cubicBezTo>
                        <a:pt x="159" y="7"/>
                        <a:pt x="158" y="9"/>
                        <a:pt x="156" y="10"/>
                      </a:cubicBezTo>
                      <a:cubicBezTo>
                        <a:pt x="156" y="10"/>
                        <a:pt x="154" y="11"/>
                        <a:pt x="152" y="11"/>
                      </a:cubicBezTo>
                      <a:cubicBezTo>
                        <a:pt x="150" y="11"/>
                        <a:pt x="147" y="12"/>
                        <a:pt x="144" y="12"/>
                      </a:cubicBezTo>
                      <a:cubicBezTo>
                        <a:pt x="142" y="12"/>
                        <a:pt x="139" y="10"/>
                        <a:pt x="138" y="9"/>
                      </a:cubicBezTo>
                      <a:cubicBezTo>
                        <a:pt x="138" y="9"/>
                        <a:pt x="137" y="10"/>
                        <a:pt x="136" y="11"/>
                      </a:cubicBezTo>
                      <a:cubicBezTo>
                        <a:pt x="135" y="12"/>
                        <a:pt x="133" y="14"/>
                        <a:pt x="132" y="14"/>
                      </a:cubicBezTo>
                      <a:cubicBezTo>
                        <a:pt x="131" y="15"/>
                        <a:pt x="131" y="16"/>
                        <a:pt x="130" y="17"/>
                      </a:cubicBezTo>
                      <a:cubicBezTo>
                        <a:pt x="129" y="18"/>
                        <a:pt x="128" y="19"/>
                        <a:pt x="127" y="20"/>
                      </a:cubicBezTo>
                      <a:cubicBezTo>
                        <a:pt x="126" y="21"/>
                        <a:pt x="125" y="21"/>
                        <a:pt x="124" y="21"/>
                      </a:cubicBezTo>
                      <a:cubicBezTo>
                        <a:pt x="124" y="21"/>
                        <a:pt x="121" y="22"/>
                        <a:pt x="119" y="22"/>
                      </a:cubicBezTo>
                      <a:cubicBezTo>
                        <a:pt x="116" y="22"/>
                        <a:pt x="114" y="23"/>
                        <a:pt x="113" y="23"/>
                      </a:cubicBezTo>
                      <a:cubicBezTo>
                        <a:pt x="112" y="23"/>
                        <a:pt x="110" y="23"/>
                        <a:pt x="107" y="23"/>
                      </a:cubicBezTo>
                      <a:cubicBezTo>
                        <a:pt x="106" y="23"/>
                        <a:pt x="103" y="23"/>
                        <a:pt x="100" y="23"/>
                      </a:cubicBezTo>
                      <a:cubicBezTo>
                        <a:pt x="99" y="22"/>
                        <a:pt x="96" y="22"/>
                        <a:pt x="95" y="22"/>
                      </a:cubicBezTo>
                      <a:cubicBezTo>
                        <a:pt x="94" y="21"/>
                        <a:pt x="91" y="21"/>
                        <a:pt x="90" y="21"/>
                      </a:cubicBezTo>
                      <a:cubicBezTo>
                        <a:pt x="89" y="20"/>
                        <a:pt x="87" y="21"/>
                        <a:pt x="86" y="22"/>
                      </a:cubicBezTo>
                      <a:cubicBezTo>
                        <a:pt x="85" y="22"/>
                        <a:pt x="83" y="23"/>
                        <a:pt x="82" y="23"/>
                      </a:cubicBezTo>
                      <a:cubicBezTo>
                        <a:pt x="82" y="23"/>
                        <a:pt x="80" y="23"/>
                        <a:pt x="79" y="22"/>
                      </a:cubicBezTo>
                      <a:cubicBezTo>
                        <a:pt x="78" y="22"/>
                        <a:pt x="77" y="20"/>
                        <a:pt x="75" y="19"/>
                      </a:cubicBezTo>
                      <a:cubicBezTo>
                        <a:pt x="74" y="18"/>
                        <a:pt x="73" y="19"/>
                        <a:pt x="72" y="20"/>
                      </a:cubicBezTo>
                      <a:cubicBezTo>
                        <a:pt x="72" y="20"/>
                        <a:pt x="72" y="20"/>
                        <a:pt x="72" y="21"/>
                      </a:cubicBezTo>
                      <a:cubicBezTo>
                        <a:pt x="72" y="23"/>
                        <a:pt x="72" y="23"/>
                        <a:pt x="72" y="23"/>
                      </a:cubicBezTo>
                      <a:cubicBezTo>
                        <a:pt x="73" y="24"/>
                        <a:pt x="74" y="26"/>
                        <a:pt x="74" y="28"/>
                      </a:cubicBezTo>
                      <a:cubicBezTo>
                        <a:pt x="74" y="29"/>
                        <a:pt x="75" y="30"/>
                        <a:pt x="74" y="32"/>
                      </a:cubicBezTo>
                      <a:cubicBezTo>
                        <a:pt x="74" y="33"/>
                        <a:pt x="74" y="35"/>
                        <a:pt x="73" y="35"/>
                      </a:cubicBezTo>
                      <a:cubicBezTo>
                        <a:pt x="73" y="37"/>
                        <a:pt x="73" y="38"/>
                        <a:pt x="73" y="39"/>
                      </a:cubicBezTo>
                      <a:cubicBezTo>
                        <a:pt x="74" y="40"/>
                        <a:pt x="75" y="40"/>
                        <a:pt x="75" y="40"/>
                      </a:cubicBezTo>
                      <a:cubicBezTo>
                        <a:pt x="76" y="39"/>
                        <a:pt x="78" y="38"/>
                        <a:pt x="79" y="38"/>
                      </a:cubicBezTo>
                      <a:cubicBezTo>
                        <a:pt x="80" y="38"/>
                        <a:pt x="82" y="38"/>
                        <a:pt x="83" y="39"/>
                      </a:cubicBezTo>
                      <a:cubicBezTo>
                        <a:pt x="84" y="38"/>
                        <a:pt x="85" y="39"/>
                        <a:pt x="86" y="39"/>
                      </a:cubicBezTo>
                      <a:cubicBezTo>
                        <a:pt x="87" y="39"/>
                        <a:pt x="89" y="40"/>
                        <a:pt x="89" y="41"/>
                      </a:cubicBezTo>
                      <a:cubicBezTo>
                        <a:pt x="90" y="42"/>
                        <a:pt x="92" y="43"/>
                        <a:pt x="93" y="44"/>
                      </a:cubicBezTo>
                      <a:cubicBezTo>
                        <a:pt x="93" y="45"/>
                        <a:pt x="95" y="46"/>
                        <a:pt x="96" y="47"/>
                      </a:cubicBezTo>
                      <a:cubicBezTo>
                        <a:pt x="97" y="47"/>
                        <a:pt x="98" y="47"/>
                        <a:pt x="99" y="47"/>
                      </a:cubicBezTo>
                      <a:cubicBezTo>
                        <a:pt x="100" y="48"/>
                        <a:pt x="101" y="50"/>
                        <a:pt x="102" y="51"/>
                      </a:cubicBezTo>
                      <a:cubicBezTo>
                        <a:pt x="102" y="52"/>
                        <a:pt x="102" y="54"/>
                        <a:pt x="102" y="55"/>
                      </a:cubicBezTo>
                      <a:cubicBezTo>
                        <a:pt x="101" y="57"/>
                        <a:pt x="100" y="58"/>
                        <a:pt x="100" y="58"/>
                      </a:cubicBezTo>
                      <a:cubicBezTo>
                        <a:pt x="100" y="59"/>
                        <a:pt x="99" y="61"/>
                        <a:pt x="97" y="61"/>
                      </a:cubicBezTo>
                      <a:cubicBezTo>
                        <a:pt x="96" y="62"/>
                        <a:pt x="94" y="63"/>
                        <a:pt x="94" y="64"/>
                      </a:cubicBezTo>
                      <a:cubicBezTo>
                        <a:pt x="93" y="64"/>
                        <a:pt x="92" y="65"/>
                        <a:pt x="91" y="66"/>
                      </a:cubicBezTo>
                      <a:cubicBezTo>
                        <a:pt x="90" y="66"/>
                        <a:pt x="88" y="68"/>
                        <a:pt x="87" y="70"/>
                      </a:cubicBezTo>
                      <a:cubicBezTo>
                        <a:pt x="87" y="71"/>
                        <a:pt x="85" y="73"/>
                        <a:pt x="84" y="74"/>
                      </a:cubicBezTo>
                      <a:cubicBezTo>
                        <a:pt x="83" y="75"/>
                        <a:pt x="82" y="77"/>
                        <a:pt x="82" y="77"/>
                      </a:cubicBezTo>
                      <a:cubicBezTo>
                        <a:pt x="82" y="78"/>
                        <a:pt x="82" y="80"/>
                        <a:pt x="81" y="82"/>
                      </a:cubicBezTo>
                      <a:cubicBezTo>
                        <a:pt x="80" y="83"/>
                        <a:pt x="80" y="85"/>
                        <a:pt x="79" y="86"/>
                      </a:cubicBezTo>
                      <a:cubicBezTo>
                        <a:pt x="77" y="87"/>
                        <a:pt x="76" y="89"/>
                        <a:pt x="75" y="89"/>
                      </a:cubicBezTo>
                      <a:cubicBezTo>
                        <a:pt x="74" y="90"/>
                        <a:pt x="72" y="91"/>
                        <a:pt x="72" y="92"/>
                      </a:cubicBezTo>
                      <a:cubicBezTo>
                        <a:pt x="71" y="92"/>
                        <a:pt x="69" y="94"/>
                        <a:pt x="68" y="95"/>
                      </a:cubicBezTo>
                      <a:cubicBezTo>
                        <a:pt x="67" y="96"/>
                        <a:pt x="65" y="96"/>
                        <a:pt x="64" y="96"/>
                      </a:cubicBezTo>
                      <a:cubicBezTo>
                        <a:pt x="64" y="97"/>
                        <a:pt x="63" y="97"/>
                        <a:pt x="62" y="97"/>
                      </a:cubicBezTo>
                      <a:cubicBezTo>
                        <a:pt x="61" y="97"/>
                        <a:pt x="59" y="97"/>
                        <a:pt x="57" y="97"/>
                      </a:cubicBezTo>
                      <a:cubicBezTo>
                        <a:pt x="56" y="97"/>
                        <a:pt x="54" y="98"/>
                        <a:pt x="53" y="98"/>
                      </a:cubicBezTo>
                      <a:cubicBezTo>
                        <a:pt x="53" y="98"/>
                        <a:pt x="51" y="98"/>
                        <a:pt x="50" y="98"/>
                      </a:cubicBezTo>
                      <a:cubicBezTo>
                        <a:pt x="48" y="98"/>
                        <a:pt x="48" y="98"/>
                        <a:pt x="47" y="99"/>
                      </a:cubicBezTo>
                      <a:cubicBezTo>
                        <a:pt x="47" y="99"/>
                        <a:pt x="46" y="101"/>
                        <a:pt x="46" y="102"/>
                      </a:cubicBezTo>
                      <a:cubicBezTo>
                        <a:pt x="46" y="104"/>
                        <a:pt x="46" y="105"/>
                        <a:pt x="46" y="105"/>
                      </a:cubicBezTo>
                      <a:cubicBezTo>
                        <a:pt x="46" y="106"/>
                        <a:pt x="45" y="108"/>
                        <a:pt x="45" y="108"/>
                      </a:cubicBezTo>
                      <a:cubicBezTo>
                        <a:pt x="44" y="109"/>
                        <a:pt x="43" y="110"/>
                        <a:pt x="42" y="110"/>
                      </a:cubicBezTo>
                      <a:cubicBezTo>
                        <a:pt x="41" y="110"/>
                        <a:pt x="41" y="111"/>
                        <a:pt x="41" y="111"/>
                      </a:cubicBezTo>
                      <a:cubicBezTo>
                        <a:pt x="41" y="112"/>
                        <a:pt x="40" y="114"/>
                        <a:pt x="39" y="116"/>
                      </a:cubicBezTo>
                      <a:cubicBezTo>
                        <a:pt x="38" y="117"/>
                        <a:pt x="36" y="119"/>
                        <a:pt x="35" y="120"/>
                      </a:cubicBezTo>
                      <a:cubicBezTo>
                        <a:pt x="34" y="121"/>
                        <a:pt x="33" y="123"/>
                        <a:pt x="32" y="124"/>
                      </a:cubicBezTo>
                      <a:cubicBezTo>
                        <a:pt x="32" y="125"/>
                        <a:pt x="31" y="127"/>
                        <a:pt x="31" y="128"/>
                      </a:cubicBezTo>
                      <a:cubicBezTo>
                        <a:pt x="31" y="129"/>
                        <a:pt x="31" y="130"/>
                        <a:pt x="30" y="131"/>
                      </a:cubicBezTo>
                      <a:cubicBezTo>
                        <a:pt x="30" y="132"/>
                        <a:pt x="29" y="134"/>
                        <a:pt x="28" y="135"/>
                      </a:cubicBezTo>
                      <a:cubicBezTo>
                        <a:pt x="28" y="135"/>
                        <a:pt x="27" y="136"/>
                        <a:pt x="26" y="137"/>
                      </a:cubicBezTo>
                      <a:cubicBezTo>
                        <a:pt x="26" y="137"/>
                        <a:pt x="25" y="139"/>
                        <a:pt x="24" y="139"/>
                      </a:cubicBezTo>
                      <a:cubicBezTo>
                        <a:pt x="24" y="140"/>
                        <a:pt x="24" y="141"/>
                        <a:pt x="24" y="142"/>
                      </a:cubicBezTo>
                      <a:cubicBezTo>
                        <a:pt x="24" y="143"/>
                        <a:pt x="24" y="145"/>
                        <a:pt x="24" y="146"/>
                      </a:cubicBezTo>
                      <a:cubicBezTo>
                        <a:pt x="25" y="147"/>
                        <a:pt x="24" y="150"/>
                        <a:pt x="24" y="151"/>
                      </a:cubicBezTo>
                      <a:cubicBezTo>
                        <a:pt x="24" y="152"/>
                        <a:pt x="23" y="154"/>
                        <a:pt x="22" y="155"/>
                      </a:cubicBezTo>
                      <a:cubicBezTo>
                        <a:pt x="22" y="156"/>
                        <a:pt x="21" y="157"/>
                        <a:pt x="21" y="157"/>
                      </a:cubicBezTo>
                      <a:cubicBezTo>
                        <a:pt x="21" y="157"/>
                        <a:pt x="21" y="157"/>
                        <a:pt x="21" y="157"/>
                      </a:cubicBezTo>
                      <a:cubicBezTo>
                        <a:pt x="21" y="157"/>
                        <a:pt x="21" y="157"/>
                        <a:pt x="21" y="157"/>
                      </a:cubicBezTo>
                      <a:cubicBezTo>
                        <a:pt x="22" y="158"/>
                        <a:pt x="21" y="159"/>
                        <a:pt x="21" y="15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36" name="Freeform 47">
                  <a:extLst>
                    <a:ext uri="{FF2B5EF4-FFF2-40B4-BE49-F238E27FC236}">
                      <a16:creationId xmlns:a16="http://schemas.microsoft.com/office/drawing/2014/main" id="{1C4BF98A-5490-3D1D-E41B-78CDB275E7C6}"/>
                    </a:ext>
                  </a:extLst>
                </p:cNvPr>
                <p:cNvSpPr>
                  <a:spLocks/>
                </p:cNvSpPr>
                <p:nvPr/>
              </p:nvSpPr>
              <p:spPr bwMode="auto">
                <a:xfrm>
                  <a:off x="4921313" y="2419389"/>
                  <a:ext cx="578966" cy="395367"/>
                </a:xfrm>
                <a:custGeom>
                  <a:avLst/>
                  <a:gdLst/>
                  <a:ahLst/>
                  <a:cxnLst>
                    <a:cxn ang="0">
                      <a:pos x="16" y="164"/>
                    </a:cxn>
                    <a:cxn ang="0">
                      <a:pos x="34" y="161"/>
                    </a:cxn>
                    <a:cxn ang="0">
                      <a:pos x="41" y="162"/>
                    </a:cxn>
                    <a:cxn ang="0">
                      <a:pos x="52" y="165"/>
                    </a:cxn>
                    <a:cxn ang="0">
                      <a:pos x="61" y="172"/>
                    </a:cxn>
                    <a:cxn ang="0">
                      <a:pos x="73" y="167"/>
                    </a:cxn>
                    <a:cxn ang="0">
                      <a:pos x="82" y="163"/>
                    </a:cxn>
                    <a:cxn ang="0">
                      <a:pos x="86" y="170"/>
                    </a:cxn>
                    <a:cxn ang="0">
                      <a:pos x="106" y="161"/>
                    </a:cxn>
                    <a:cxn ang="0">
                      <a:pos x="119" y="158"/>
                    </a:cxn>
                    <a:cxn ang="0">
                      <a:pos x="128" y="146"/>
                    </a:cxn>
                    <a:cxn ang="0">
                      <a:pos x="140" y="148"/>
                    </a:cxn>
                    <a:cxn ang="0">
                      <a:pos x="148" y="152"/>
                    </a:cxn>
                    <a:cxn ang="0">
                      <a:pos x="157" y="159"/>
                    </a:cxn>
                    <a:cxn ang="0">
                      <a:pos x="165" y="166"/>
                    </a:cxn>
                    <a:cxn ang="0">
                      <a:pos x="172" y="155"/>
                    </a:cxn>
                    <a:cxn ang="0">
                      <a:pos x="188" y="154"/>
                    </a:cxn>
                    <a:cxn ang="0">
                      <a:pos x="199" y="144"/>
                    </a:cxn>
                    <a:cxn ang="0">
                      <a:pos x="200" y="133"/>
                    </a:cxn>
                    <a:cxn ang="0">
                      <a:pos x="211" y="118"/>
                    </a:cxn>
                    <a:cxn ang="0">
                      <a:pos x="221" y="110"/>
                    </a:cxn>
                    <a:cxn ang="0">
                      <a:pos x="235" y="114"/>
                    </a:cxn>
                    <a:cxn ang="0">
                      <a:pos x="233" y="102"/>
                    </a:cxn>
                    <a:cxn ang="0">
                      <a:pos x="246" y="91"/>
                    </a:cxn>
                    <a:cxn ang="0">
                      <a:pos x="235" y="77"/>
                    </a:cxn>
                    <a:cxn ang="0">
                      <a:pos x="241" y="62"/>
                    </a:cxn>
                    <a:cxn ang="0">
                      <a:pos x="253" y="50"/>
                    </a:cxn>
                    <a:cxn ang="0">
                      <a:pos x="246" y="39"/>
                    </a:cxn>
                    <a:cxn ang="0">
                      <a:pos x="238" y="48"/>
                    </a:cxn>
                    <a:cxn ang="0">
                      <a:pos x="225" y="48"/>
                    </a:cxn>
                    <a:cxn ang="0">
                      <a:pos x="213" y="49"/>
                    </a:cxn>
                    <a:cxn ang="0">
                      <a:pos x="200" y="51"/>
                    </a:cxn>
                    <a:cxn ang="0">
                      <a:pos x="189" y="45"/>
                    </a:cxn>
                    <a:cxn ang="0">
                      <a:pos x="173" y="50"/>
                    </a:cxn>
                    <a:cxn ang="0">
                      <a:pos x="147" y="43"/>
                    </a:cxn>
                    <a:cxn ang="0">
                      <a:pos x="131" y="44"/>
                    </a:cxn>
                    <a:cxn ang="0">
                      <a:pos x="120" y="37"/>
                    </a:cxn>
                    <a:cxn ang="0">
                      <a:pos x="106" y="36"/>
                    </a:cxn>
                    <a:cxn ang="0">
                      <a:pos x="89" y="31"/>
                    </a:cxn>
                    <a:cxn ang="0">
                      <a:pos x="70" y="24"/>
                    </a:cxn>
                    <a:cxn ang="0">
                      <a:pos x="65" y="11"/>
                    </a:cxn>
                    <a:cxn ang="0">
                      <a:pos x="48" y="4"/>
                    </a:cxn>
                    <a:cxn ang="0">
                      <a:pos x="31" y="2"/>
                    </a:cxn>
                    <a:cxn ang="0">
                      <a:pos x="26" y="8"/>
                    </a:cxn>
                    <a:cxn ang="0">
                      <a:pos x="33" y="23"/>
                    </a:cxn>
                    <a:cxn ang="0">
                      <a:pos x="47" y="37"/>
                    </a:cxn>
                    <a:cxn ang="0">
                      <a:pos x="47" y="43"/>
                    </a:cxn>
                    <a:cxn ang="0">
                      <a:pos x="33" y="50"/>
                    </a:cxn>
                    <a:cxn ang="0">
                      <a:pos x="40" y="58"/>
                    </a:cxn>
                    <a:cxn ang="0">
                      <a:pos x="36" y="70"/>
                    </a:cxn>
                    <a:cxn ang="0">
                      <a:pos x="50" y="81"/>
                    </a:cxn>
                    <a:cxn ang="0">
                      <a:pos x="66" y="90"/>
                    </a:cxn>
                    <a:cxn ang="0">
                      <a:pos x="53" y="94"/>
                    </a:cxn>
                    <a:cxn ang="0">
                      <a:pos x="43" y="97"/>
                    </a:cxn>
                    <a:cxn ang="0">
                      <a:pos x="25" y="110"/>
                    </a:cxn>
                    <a:cxn ang="0">
                      <a:pos x="5" y="121"/>
                    </a:cxn>
                    <a:cxn ang="0">
                      <a:pos x="1" y="141"/>
                    </a:cxn>
                    <a:cxn ang="0">
                      <a:pos x="11" y="153"/>
                    </a:cxn>
                    <a:cxn ang="0">
                      <a:pos x="9" y="161"/>
                    </a:cxn>
                  </a:cxnLst>
                  <a:rect l="0" t="0" r="r" b="b"/>
                  <a:pathLst>
                    <a:path w="253" h="172">
                      <a:moveTo>
                        <a:pt x="9" y="162"/>
                      </a:moveTo>
                      <a:cubicBezTo>
                        <a:pt x="9" y="163"/>
                        <a:pt x="10" y="163"/>
                        <a:pt x="11" y="163"/>
                      </a:cubicBezTo>
                      <a:cubicBezTo>
                        <a:pt x="12" y="163"/>
                        <a:pt x="15" y="163"/>
                        <a:pt x="16" y="164"/>
                      </a:cubicBezTo>
                      <a:cubicBezTo>
                        <a:pt x="17" y="164"/>
                        <a:pt x="19" y="164"/>
                        <a:pt x="22" y="163"/>
                      </a:cubicBezTo>
                      <a:cubicBezTo>
                        <a:pt x="24" y="163"/>
                        <a:pt x="27" y="163"/>
                        <a:pt x="29" y="162"/>
                      </a:cubicBezTo>
                      <a:cubicBezTo>
                        <a:pt x="31" y="162"/>
                        <a:pt x="33" y="161"/>
                        <a:pt x="34" y="161"/>
                      </a:cubicBezTo>
                      <a:cubicBezTo>
                        <a:pt x="34" y="161"/>
                        <a:pt x="34" y="161"/>
                        <a:pt x="35" y="161"/>
                      </a:cubicBezTo>
                      <a:cubicBezTo>
                        <a:pt x="36" y="161"/>
                        <a:pt x="37" y="161"/>
                        <a:pt x="38" y="161"/>
                      </a:cubicBezTo>
                      <a:cubicBezTo>
                        <a:pt x="39" y="161"/>
                        <a:pt x="41" y="161"/>
                        <a:pt x="41" y="162"/>
                      </a:cubicBezTo>
                      <a:cubicBezTo>
                        <a:pt x="42" y="162"/>
                        <a:pt x="43" y="163"/>
                        <a:pt x="45" y="163"/>
                      </a:cubicBezTo>
                      <a:cubicBezTo>
                        <a:pt x="47" y="163"/>
                        <a:pt x="49" y="163"/>
                        <a:pt x="50" y="163"/>
                      </a:cubicBezTo>
                      <a:cubicBezTo>
                        <a:pt x="50" y="163"/>
                        <a:pt x="51" y="164"/>
                        <a:pt x="52" y="165"/>
                      </a:cubicBezTo>
                      <a:cubicBezTo>
                        <a:pt x="53" y="166"/>
                        <a:pt x="54" y="168"/>
                        <a:pt x="55" y="169"/>
                      </a:cubicBezTo>
                      <a:cubicBezTo>
                        <a:pt x="56" y="170"/>
                        <a:pt x="57" y="170"/>
                        <a:pt x="58" y="171"/>
                      </a:cubicBezTo>
                      <a:cubicBezTo>
                        <a:pt x="59" y="172"/>
                        <a:pt x="60" y="172"/>
                        <a:pt x="61" y="172"/>
                      </a:cubicBezTo>
                      <a:cubicBezTo>
                        <a:pt x="61" y="172"/>
                        <a:pt x="63" y="172"/>
                        <a:pt x="64" y="172"/>
                      </a:cubicBezTo>
                      <a:cubicBezTo>
                        <a:pt x="65" y="172"/>
                        <a:pt x="67" y="171"/>
                        <a:pt x="67" y="170"/>
                      </a:cubicBezTo>
                      <a:cubicBezTo>
                        <a:pt x="69" y="169"/>
                        <a:pt x="72" y="167"/>
                        <a:pt x="73" y="167"/>
                      </a:cubicBezTo>
                      <a:cubicBezTo>
                        <a:pt x="75" y="165"/>
                        <a:pt x="76" y="164"/>
                        <a:pt x="77" y="163"/>
                      </a:cubicBezTo>
                      <a:cubicBezTo>
                        <a:pt x="77" y="163"/>
                        <a:pt x="80" y="162"/>
                        <a:pt x="82" y="162"/>
                      </a:cubicBezTo>
                      <a:cubicBezTo>
                        <a:pt x="82" y="162"/>
                        <a:pt x="82" y="162"/>
                        <a:pt x="82" y="163"/>
                      </a:cubicBezTo>
                      <a:cubicBezTo>
                        <a:pt x="82" y="164"/>
                        <a:pt x="82" y="164"/>
                        <a:pt x="82" y="164"/>
                      </a:cubicBezTo>
                      <a:cubicBezTo>
                        <a:pt x="82" y="165"/>
                        <a:pt x="83" y="167"/>
                        <a:pt x="83" y="168"/>
                      </a:cubicBezTo>
                      <a:cubicBezTo>
                        <a:pt x="84" y="169"/>
                        <a:pt x="85" y="170"/>
                        <a:pt x="86" y="170"/>
                      </a:cubicBezTo>
                      <a:cubicBezTo>
                        <a:pt x="87" y="170"/>
                        <a:pt x="89" y="170"/>
                        <a:pt x="91" y="170"/>
                      </a:cubicBezTo>
                      <a:cubicBezTo>
                        <a:pt x="92" y="169"/>
                        <a:pt x="95" y="169"/>
                        <a:pt x="98" y="167"/>
                      </a:cubicBezTo>
                      <a:cubicBezTo>
                        <a:pt x="100" y="165"/>
                        <a:pt x="103" y="162"/>
                        <a:pt x="106" y="161"/>
                      </a:cubicBezTo>
                      <a:cubicBezTo>
                        <a:pt x="106" y="161"/>
                        <a:pt x="106" y="161"/>
                        <a:pt x="107" y="161"/>
                      </a:cubicBezTo>
                      <a:cubicBezTo>
                        <a:pt x="108" y="161"/>
                        <a:pt x="108" y="161"/>
                        <a:pt x="108" y="161"/>
                      </a:cubicBezTo>
                      <a:cubicBezTo>
                        <a:pt x="113" y="160"/>
                        <a:pt x="118" y="158"/>
                        <a:pt x="119" y="158"/>
                      </a:cubicBezTo>
                      <a:cubicBezTo>
                        <a:pt x="121" y="157"/>
                        <a:pt x="122" y="155"/>
                        <a:pt x="123" y="154"/>
                      </a:cubicBezTo>
                      <a:cubicBezTo>
                        <a:pt x="123" y="153"/>
                        <a:pt x="125" y="149"/>
                        <a:pt x="127" y="146"/>
                      </a:cubicBezTo>
                      <a:cubicBezTo>
                        <a:pt x="127" y="146"/>
                        <a:pt x="127" y="146"/>
                        <a:pt x="128" y="146"/>
                      </a:cubicBezTo>
                      <a:cubicBezTo>
                        <a:pt x="130" y="146"/>
                        <a:pt x="130" y="146"/>
                        <a:pt x="130" y="146"/>
                      </a:cubicBezTo>
                      <a:cubicBezTo>
                        <a:pt x="132" y="147"/>
                        <a:pt x="135" y="147"/>
                        <a:pt x="136" y="147"/>
                      </a:cubicBezTo>
                      <a:cubicBezTo>
                        <a:pt x="137" y="148"/>
                        <a:pt x="139" y="148"/>
                        <a:pt x="140" y="148"/>
                      </a:cubicBezTo>
                      <a:cubicBezTo>
                        <a:pt x="141" y="148"/>
                        <a:pt x="146" y="149"/>
                        <a:pt x="148" y="149"/>
                      </a:cubicBezTo>
                      <a:cubicBezTo>
                        <a:pt x="148" y="149"/>
                        <a:pt x="148" y="149"/>
                        <a:pt x="148" y="150"/>
                      </a:cubicBezTo>
                      <a:cubicBezTo>
                        <a:pt x="148" y="152"/>
                        <a:pt x="148" y="152"/>
                        <a:pt x="148" y="152"/>
                      </a:cubicBezTo>
                      <a:cubicBezTo>
                        <a:pt x="148" y="154"/>
                        <a:pt x="150" y="155"/>
                        <a:pt x="152" y="155"/>
                      </a:cubicBezTo>
                      <a:cubicBezTo>
                        <a:pt x="154" y="155"/>
                        <a:pt x="156" y="156"/>
                        <a:pt x="156" y="156"/>
                      </a:cubicBezTo>
                      <a:cubicBezTo>
                        <a:pt x="157" y="157"/>
                        <a:pt x="157" y="158"/>
                        <a:pt x="157" y="159"/>
                      </a:cubicBezTo>
                      <a:cubicBezTo>
                        <a:pt x="157" y="160"/>
                        <a:pt x="157" y="162"/>
                        <a:pt x="158" y="163"/>
                      </a:cubicBezTo>
                      <a:cubicBezTo>
                        <a:pt x="158" y="164"/>
                        <a:pt x="160" y="164"/>
                        <a:pt x="161" y="164"/>
                      </a:cubicBezTo>
                      <a:cubicBezTo>
                        <a:pt x="162" y="164"/>
                        <a:pt x="164" y="165"/>
                        <a:pt x="165" y="166"/>
                      </a:cubicBezTo>
                      <a:cubicBezTo>
                        <a:pt x="166" y="166"/>
                        <a:pt x="166" y="166"/>
                        <a:pt x="167" y="164"/>
                      </a:cubicBezTo>
                      <a:cubicBezTo>
                        <a:pt x="168" y="163"/>
                        <a:pt x="169" y="161"/>
                        <a:pt x="169" y="159"/>
                      </a:cubicBezTo>
                      <a:cubicBezTo>
                        <a:pt x="170" y="157"/>
                        <a:pt x="171" y="156"/>
                        <a:pt x="172" y="155"/>
                      </a:cubicBezTo>
                      <a:cubicBezTo>
                        <a:pt x="173" y="154"/>
                        <a:pt x="174" y="153"/>
                        <a:pt x="176" y="153"/>
                      </a:cubicBezTo>
                      <a:cubicBezTo>
                        <a:pt x="178" y="153"/>
                        <a:pt x="181" y="153"/>
                        <a:pt x="182" y="154"/>
                      </a:cubicBezTo>
                      <a:cubicBezTo>
                        <a:pt x="183" y="154"/>
                        <a:pt x="186" y="154"/>
                        <a:pt x="188" y="154"/>
                      </a:cubicBezTo>
                      <a:cubicBezTo>
                        <a:pt x="189" y="154"/>
                        <a:pt x="191" y="153"/>
                        <a:pt x="191" y="153"/>
                      </a:cubicBezTo>
                      <a:cubicBezTo>
                        <a:pt x="191" y="152"/>
                        <a:pt x="192" y="152"/>
                        <a:pt x="194" y="152"/>
                      </a:cubicBezTo>
                      <a:cubicBezTo>
                        <a:pt x="195" y="152"/>
                        <a:pt x="197" y="148"/>
                        <a:pt x="199" y="144"/>
                      </a:cubicBezTo>
                      <a:cubicBezTo>
                        <a:pt x="199" y="144"/>
                        <a:pt x="199" y="144"/>
                        <a:pt x="198" y="144"/>
                      </a:cubicBezTo>
                      <a:cubicBezTo>
                        <a:pt x="196" y="144"/>
                        <a:pt x="196" y="144"/>
                        <a:pt x="196" y="144"/>
                      </a:cubicBezTo>
                      <a:cubicBezTo>
                        <a:pt x="198" y="140"/>
                        <a:pt x="200" y="135"/>
                        <a:pt x="200" y="133"/>
                      </a:cubicBezTo>
                      <a:cubicBezTo>
                        <a:pt x="200" y="131"/>
                        <a:pt x="201" y="130"/>
                        <a:pt x="202" y="129"/>
                      </a:cubicBezTo>
                      <a:cubicBezTo>
                        <a:pt x="203" y="127"/>
                        <a:pt x="205" y="125"/>
                        <a:pt x="207" y="124"/>
                      </a:cubicBezTo>
                      <a:cubicBezTo>
                        <a:pt x="209" y="122"/>
                        <a:pt x="210" y="119"/>
                        <a:pt x="211" y="118"/>
                      </a:cubicBezTo>
                      <a:cubicBezTo>
                        <a:pt x="213" y="118"/>
                        <a:pt x="215" y="116"/>
                        <a:pt x="217" y="115"/>
                      </a:cubicBezTo>
                      <a:cubicBezTo>
                        <a:pt x="218" y="114"/>
                        <a:pt x="219" y="113"/>
                        <a:pt x="219" y="113"/>
                      </a:cubicBezTo>
                      <a:cubicBezTo>
                        <a:pt x="221" y="110"/>
                        <a:pt x="221" y="110"/>
                        <a:pt x="221" y="110"/>
                      </a:cubicBezTo>
                      <a:cubicBezTo>
                        <a:pt x="223" y="111"/>
                        <a:pt x="224" y="111"/>
                        <a:pt x="225" y="112"/>
                      </a:cubicBezTo>
                      <a:cubicBezTo>
                        <a:pt x="226" y="112"/>
                        <a:pt x="229" y="113"/>
                        <a:pt x="231" y="114"/>
                      </a:cubicBezTo>
                      <a:cubicBezTo>
                        <a:pt x="233" y="114"/>
                        <a:pt x="235" y="114"/>
                        <a:pt x="235" y="114"/>
                      </a:cubicBezTo>
                      <a:cubicBezTo>
                        <a:pt x="235" y="114"/>
                        <a:pt x="235" y="112"/>
                        <a:pt x="235" y="111"/>
                      </a:cubicBezTo>
                      <a:cubicBezTo>
                        <a:pt x="235" y="109"/>
                        <a:pt x="235" y="108"/>
                        <a:pt x="234" y="106"/>
                      </a:cubicBezTo>
                      <a:cubicBezTo>
                        <a:pt x="233" y="105"/>
                        <a:pt x="233" y="103"/>
                        <a:pt x="233" y="102"/>
                      </a:cubicBezTo>
                      <a:cubicBezTo>
                        <a:pt x="233" y="101"/>
                        <a:pt x="234" y="99"/>
                        <a:pt x="237" y="98"/>
                      </a:cubicBezTo>
                      <a:cubicBezTo>
                        <a:pt x="240" y="97"/>
                        <a:pt x="242" y="95"/>
                        <a:pt x="244" y="94"/>
                      </a:cubicBezTo>
                      <a:cubicBezTo>
                        <a:pt x="245" y="93"/>
                        <a:pt x="247" y="92"/>
                        <a:pt x="246" y="91"/>
                      </a:cubicBezTo>
                      <a:cubicBezTo>
                        <a:pt x="246" y="90"/>
                        <a:pt x="244" y="88"/>
                        <a:pt x="243" y="86"/>
                      </a:cubicBezTo>
                      <a:cubicBezTo>
                        <a:pt x="241" y="84"/>
                        <a:pt x="240" y="81"/>
                        <a:pt x="239" y="81"/>
                      </a:cubicBezTo>
                      <a:cubicBezTo>
                        <a:pt x="238" y="79"/>
                        <a:pt x="237" y="77"/>
                        <a:pt x="235" y="77"/>
                      </a:cubicBezTo>
                      <a:cubicBezTo>
                        <a:pt x="234" y="75"/>
                        <a:pt x="233" y="73"/>
                        <a:pt x="233" y="72"/>
                      </a:cubicBezTo>
                      <a:cubicBezTo>
                        <a:pt x="233" y="71"/>
                        <a:pt x="235" y="68"/>
                        <a:pt x="236" y="66"/>
                      </a:cubicBezTo>
                      <a:cubicBezTo>
                        <a:pt x="238" y="65"/>
                        <a:pt x="239" y="63"/>
                        <a:pt x="241" y="62"/>
                      </a:cubicBezTo>
                      <a:cubicBezTo>
                        <a:pt x="243" y="61"/>
                        <a:pt x="245" y="60"/>
                        <a:pt x="246" y="59"/>
                      </a:cubicBezTo>
                      <a:cubicBezTo>
                        <a:pt x="247" y="58"/>
                        <a:pt x="249" y="56"/>
                        <a:pt x="250" y="55"/>
                      </a:cubicBezTo>
                      <a:cubicBezTo>
                        <a:pt x="251" y="54"/>
                        <a:pt x="252" y="52"/>
                        <a:pt x="253" y="50"/>
                      </a:cubicBezTo>
                      <a:cubicBezTo>
                        <a:pt x="253" y="49"/>
                        <a:pt x="251" y="48"/>
                        <a:pt x="252" y="47"/>
                      </a:cubicBezTo>
                      <a:cubicBezTo>
                        <a:pt x="253" y="47"/>
                        <a:pt x="253" y="46"/>
                        <a:pt x="253" y="46"/>
                      </a:cubicBezTo>
                      <a:cubicBezTo>
                        <a:pt x="246" y="39"/>
                        <a:pt x="246" y="39"/>
                        <a:pt x="246" y="39"/>
                      </a:cubicBezTo>
                      <a:cubicBezTo>
                        <a:pt x="246" y="39"/>
                        <a:pt x="246" y="41"/>
                        <a:pt x="245" y="43"/>
                      </a:cubicBezTo>
                      <a:cubicBezTo>
                        <a:pt x="244" y="46"/>
                        <a:pt x="243" y="49"/>
                        <a:pt x="242" y="49"/>
                      </a:cubicBezTo>
                      <a:cubicBezTo>
                        <a:pt x="240" y="49"/>
                        <a:pt x="239" y="49"/>
                        <a:pt x="238" y="48"/>
                      </a:cubicBezTo>
                      <a:cubicBezTo>
                        <a:pt x="237" y="47"/>
                        <a:pt x="236" y="45"/>
                        <a:pt x="234" y="45"/>
                      </a:cubicBezTo>
                      <a:cubicBezTo>
                        <a:pt x="232" y="45"/>
                        <a:pt x="230" y="45"/>
                        <a:pt x="228" y="46"/>
                      </a:cubicBezTo>
                      <a:cubicBezTo>
                        <a:pt x="228" y="47"/>
                        <a:pt x="226" y="48"/>
                        <a:pt x="225" y="48"/>
                      </a:cubicBezTo>
                      <a:cubicBezTo>
                        <a:pt x="224" y="48"/>
                        <a:pt x="223" y="48"/>
                        <a:pt x="222" y="49"/>
                      </a:cubicBezTo>
                      <a:cubicBezTo>
                        <a:pt x="221" y="50"/>
                        <a:pt x="220" y="51"/>
                        <a:pt x="219" y="50"/>
                      </a:cubicBezTo>
                      <a:cubicBezTo>
                        <a:pt x="217" y="49"/>
                        <a:pt x="215" y="48"/>
                        <a:pt x="213" y="49"/>
                      </a:cubicBezTo>
                      <a:cubicBezTo>
                        <a:pt x="212" y="49"/>
                        <a:pt x="209" y="50"/>
                        <a:pt x="208" y="51"/>
                      </a:cubicBezTo>
                      <a:cubicBezTo>
                        <a:pt x="207" y="52"/>
                        <a:pt x="205" y="52"/>
                        <a:pt x="204" y="52"/>
                      </a:cubicBezTo>
                      <a:cubicBezTo>
                        <a:pt x="204" y="52"/>
                        <a:pt x="202" y="51"/>
                        <a:pt x="200" y="51"/>
                      </a:cubicBezTo>
                      <a:cubicBezTo>
                        <a:pt x="198" y="51"/>
                        <a:pt x="196" y="51"/>
                        <a:pt x="195" y="50"/>
                      </a:cubicBezTo>
                      <a:cubicBezTo>
                        <a:pt x="195" y="49"/>
                        <a:pt x="194" y="47"/>
                        <a:pt x="193" y="46"/>
                      </a:cubicBezTo>
                      <a:cubicBezTo>
                        <a:pt x="192" y="45"/>
                        <a:pt x="190" y="44"/>
                        <a:pt x="189" y="45"/>
                      </a:cubicBezTo>
                      <a:cubicBezTo>
                        <a:pt x="187" y="45"/>
                        <a:pt x="186" y="46"/>
                        <a:pt x="185" y="47"/>
                      </a:cubicBezTo>
                      <a:cubicBezTo>
                        <a:pt x="184" y="47"/>
                        <a:pt x="182" y="49"/>
                        <a:pt x="180" y="49"/>
                      </a:cubicBezTo>
                      <a:cubicBezTo>
                        <a:pt x="179" y="50"/>
                        <a:pt x="175" y="50"/>
                        <a:pt x="173" y="50"/>
                      </a:cubicBezTo>
                      <a:cubicBezTo>
                        <a:pt x="171" y="49"/>
                        <a:pt x="167" y="49"/>
                        <a:pt x="164" y="48"/>
                      </a:cubicBezTo>
                      <a:cubicBezTo>
                        <a:pt x="162" y="46"/>
                        <a:pt x="157" y="45"/>
                        <a:pt x="155" y="44"/>
                      </a:cubicBezTo>
                      <a:cubicBezTo>
                        <a:pt x="153" y="43"/>
                        <a:pt x="149" y="43"/>
                        <a:pt x="147" y="43"/>
                      </a:cubicBezTo>
                      <a:cubicBezTo>
                        <a:pt x="146" y="43"/>
                        <a:pt x="143" y="43"/>
                        <a:pt x="142" y="43"/>
                      </a:cubicBezTo>
                      <a:cubicBezTo>
                        <a:pt x="140" y="42"/>
                        <a:pt x="138" y="41"/>
                        <a:pt x="137" y="41"/>
                      </a:cubicBezTo>
                      <a:cubicBezTo>
                        <a:pt x="135" y="41"/>
                        <a:pt x="132" y="42"/>
                        <a:pt x="131" y="44"/>
                      </a:cubicBezTo>
                      <a:cubicBezTo>
                        <a:pt x="130" y="45"/>
                        <a:pt x="129" y="45"/>
                        <a:pt x="128" y="45"/>
                      </a:cubicBezTo>
                      <a:cubicBezTo>
                        <a:pt x="126" y="45"/>
                        <a:pt x="124" y="43"/>
                        <a:pt x="123" y="42"/>
                      </a:cubicBezTo>
                      <a:cubicBezTo>
                        <a:pt x="122" y="41"/>
                        <a:pt x="121" y="39"/>
                        <a:pt x="120" y="37"/>
                      </a:cubicBezTo>
                      <a:cubicBezTo>
                        <a:pt x="120" y="36"/>
                        <a:pt x="120" y="33"/>
                        <a:pt x="119" y="33"/>
                      </a:cubicBezTo>
                      <a:cubicBezTo>
                        <a:pt x="117" y="32"/>
                        <a:pt x="115" y="32"/>
                        <a:pt x="112" y="33"/>
                      </a:cubicBezTo>
                      <a:cubicBezTo>
                        <a:pt x="111" y="33"/>
                        <a:pt x="108" y="35"/>
                        <a:pt x="106" y="36"/>
                      </a:cubicBezTo>
                      <a:cubicBezTo>
                        <a:pt x="104" y="38"/>
                        <a:pt x="101" y="38"/>
                        <a:pt x="99" y="37"/>
                      </a:cubicBezTo>
                      <a:cubicBezTo>
                        <a:pt x="97" y="37"/>
                        <a:pt x="95" y="35"/>
                        <a:pt x="94" y="34"/>
                      </a:cubicBezTo>
                      <a:cubicBezTo>
                        <a:pt x="93" y="32"/>
                        <a:pt x="91" y="31"/>
                        <a:pt x="89" y="31"/>
                      </a:cubicBezTo>
                      <a:cubicBezTo>
                        <a:pt x="87" y="31"/>
                        <a:pt x="86" y="31"/>
                        <a:pt x="84" y="30"/>
                      </a:cubicBezTo>
                      <a:cubicBezTo>
                        <a:pt x="83" y="28"/>
                        <a:pt x="80" y="26"/>
                        <a:pt x="78" y="26"/>
                      </a:cubicBezTo>
                      <a:cubicBezTo>
                        <a:pt x="76" y="25"/>
                        <a:pt x="72" y="25"/>
                        <a:pt x="70" y="24"/>
                      </a:cubicBezTo>
                      <a:cubicBezTo>
                        <a:pt x="68" y="24"/>
                        <a:pt x="66" y="23"/>
                        <a:pt x="66" y="22"/>
                      </a:cubicBezTo>
                      <a:cubicBezTo>
                        <a:pt x="66" y="20"/>
                        <a:pt x="67" y="18"/>
                        <a:pt x="67" y="16"/>
                      </a:cubicBezTo>
                      <a:cubicBezTo>
                        <a:pt x="67" y="14"/>
                        <a:pt x="66" y="12"/>
                        <a:pt x="65" y="11"/>
                      </a:cubicBezTo>
                      <a:cubicBezTo>
                        <a:pt x="63" y="9"/>
                        <a:pt x="61" y="8"/>
                        <a:pt x="60" y="7"/>
                      </a:cubicBezTo>
                      <a:cubicBezTo>
                        <a:pt x="58" y="6"/>
                        <a:pt x="55" y="5"/>
                        <a:pt x="53" y="5"/>
                      </a:cubicBezTo>
                      <a:cubicBezTo>
                        <a:pt x="51" y="5"/>
                        <a:pt x="50" y="5"/>
                        <a:pt x="48" y="4"/>
                      </a:cubicBezTo>
                      <a:cubicBezTo>
                        <a:pt x="46" y="3"/>
                        <a:pt x="43" y="2"/>
                        <a:pt x="41" y="0"/>
                      </a:cubicBezTo>
                      <a:cubicBezTo>
                        <a:pt x="39" y="0"/>
                        <a:pt x="36" y="0"/>
                        <a:pt x="35" y="1"/>
                      </a:cubicBezTo>
                      <a:cubicBezTo>
                        <a:pt x="33" y="2"/>
                        <a:pt x="31" y="2"/>
                        <a:pt x="31" y="2"/>
                      </a:cubicBezTo>
                      <a:cubicBezTo>
                        <a:pt x="30" y="2"/>
                        <a:pt x="28" y="2"/>
                        <a:pt x="27" y="3"/>
                      </a:cubicBezTo>
                      <a:cubicBezTo>
                        <a:pt x="25" y="4"/>
                        <a:pt x="24" y="4"/>
                        <a:pt x="24" y="4"/>
                      </a:cubicBezTo>
                      <a:cubicBezTo>
                        <a:pt x="24" y="4"/>
                        <a:pt x="25" y="6"/>
                        <a:pt x="26" y="8"/>
                      </a:cubicBezTo>
                      <a:cubicBezTo>
                        <a:pt x="27" y="9"/>
                        <a:pt x="28" y="12"/>
                        <a:pt x="28" y="13"/>
                      </a:cubicBezTo>
                      <a:cubicBezTo>
                        <a:pt x="29" y="13"/>
                        <a:pt x="29" y="16"/>
                        <a:pt x="29" y="17"/>
                      </a:cubicBezTo>
                      <a:cubicBezTo>
                        <a:pt x="29" y="18"/>
                        <a:pt x="31" y="21"/>
                        <a:pt x="33" y="23"/>
                      </a:cubicBezTo>
                      <a:cubicBezTo>
                        <a:pt x="34" y="24"/>
                        <a:pt x="37" y="26"/>
                        <a:pt x="38" y="27"/>
                      </a:cubicBezTo>
                      <a:cubicBezTo>
                        <a:pt x="40" y="28"/>
                        <a:pt x="42" y="31"/>
                        <a:pt x="44" y="32"/>
                      </a:cubicBezTo>
                      <a:cubicBezTo>
                        <a:pt x="46" y="34"/>
                        <a:pt x="47" y="36"/>
                        <a:pt x="47" y="37"/>
                      </a:cubicBezTo>
                      <a:cubicBezTo>
                        <a:pt x="48" y="37"/>
                        <a:pt x="50" y="38"/>
                        <a:pt x="52" y="40"/>
                      </a:cubicBezTo>
                      <a:cubicBezTo>
                        <a:pt x="54" y="41"/>
                        <a:pt x="54" y="43"/>
                        <a:pt x="52" y="43"/>
                      </a:cubicBezTo>
                      <a:cubicBezTo>
                        <a:pt x="50" y="44"/>
                        <a:pt x="48" y="44"/>
                        <a:pt x="47" y="43"/>
                      </a:cubicBezTo>
                      <a:cubicBezTo>
                        <a:pt x="45" y="43"/>
                        <a:pt x="43" y="43"/>
                        <a:pt x="41" y="44"/>
                      </a:cubicBezTo>
                      <a:cubicBezTo>
                        <a:pt x="40" y="44"/>
                        <a:pt x="38" y="46"/>
                        <a:pt x="37" y="48"/>
                      </a:cubicBezTo>
                      <a:cubicBezTo>
                        <a:pt x="36" y="49"/>
                        <a:pt x="34" y="50"/>
                        <a:pt x="33" y="50"/>
                      </a:cubicBezTo>
                      <a:cubicBezTo>
                        <a:pt x="32" y="50"/>
                        <a:pt x="32" y="51"/>
                        <a:pt x="32" y="53"/>
                      </a:cubicBezTo>
                      <a:cubicBezTo>
                        <a:pt x="32" y="54"/>
                        <a:pt x="34" y="55"/>
                        <a:pt x="36" y="55"/>
                      </a:cubicBezTo>
                      <a:cubicBezTo>
                        <a:pt x="38" y="55"/>
                        <a:pt x="40" y="56"/>
                        <a:pt x="40" y="58"/>
                      </a:cubicBezTo>
                      <a:cubicBezTo>
                        <a:pt x="42" y="59"/>
                        <a:pt x="42" y="60"/>
                        <a:pt x="41" y="62"/>
                      </a:cubicBezTo>
                      <a:cubicBezTo>
                        <a:pt x="41" y="63"/>
                        <a:pt x="40" y="65"/>
                        <a:pt x="38" y="65"/>
                      </a:cubicBezTo>
                      <a:cubicBezTo>
                        <a:pt x="36" y="65"/>
                        <a:pt x="35" y="68"/>
                        <a:pt x="36" y="70"/>
                      </a:cubicBezTo>
                      <a:cubicBezTo>
                        <a:pt x="37" y="72"/>
                        <a:pt x="39" y="74"/>
                        <a:pt x="40" y="74"/>
                      </a:cubicBezTo>
                      <a:cubicBezTo>
                        <a:pt x="41" y="74"/>
                        <a:pt x="42" y="75"/>
                        <a:pt x="43" y="77"/>
                      </a:cubicBezTo>
                      <a:cubicBezTo>
                        <a:pt x="44" y="79"/>
                        <a:pt x="47" y="80"/>
                        <a:pt x="50" y="81"/>
                      </a:cubicBezTo>
                      <a:cubicBezTo>
                        <a:pt x="51" y="82"/>
                        <a:pt x="55" y="84"/>
                        <a:pt x="57" y="84"/>
                      </a:cubicBezTo>
                      <a:cubicBezTo>
                        <a:pt x="59" y="84"/>
                        <a:pt x="61" y="86"/>
                        <a:pt x="63" y="87"/>
                      </a:cubicBezTo>
                      <a:cubicBezTo>
                        <a:pt x="64" y="87"/>
                        <a:pt x="66" y="88"/>
                        <a:pt x="66" y="90"/>
                      </a:cubicBezTo>
                      <a:cubicBezTo>
                        <a:pt x="66" y="91"/>
                        <a:pt x="64" y="93"/>
                        <a:pt x="63" y="93"/>
                      </a:cubicBezTo>
                      <a:cubicBezTo>
                        <a:pt x="61" y="94"/>
                        <a:pt x="59" y="94"/>
                        <a:pt x="58" y="94"/>
                      </a:cubicBezTo>
                      <a:cubicBezTo>
                        <a:pt x="57" y="94"/>
                        <a:pt x="55" y="94"/>
                        <a:pt x="53" y="94"/>
                      </a:cubicBezTo>
                      <a:cubicBezTo>
                        <a:pt x="52" y="94"/>
                        <a:pt x="52" y="95"/>
                        <a:pt x="51" y="96"/>
                      </a:cubicBezTo>
                      <a:cubicBezTo>
                        <a:pt x="50" y="98"/>
                        <a:pt x="49" y="98"/>
                        <a:pt x="48" y="98"/>
                      </a:cubicBezTo>
                      <a:cubicBezTo>
                        <a:pt x="47" y="97"/>
                        <a:pt x="44" y="96"/>
                        <a:pt x="43" y="97"/>
                      </a:cubicBezTo>
                      <a:cubicBezTo>
                        <a:pt x="41" y="97"/>
                        <a:pt x="37" y="98"/>
                        <a:pt x="36" y="100"/>
                      </a:cubicBezTo>
                      <a:cubicBezTo>
                        <a:pt x="35" y="101"/>
                        <a:pt x="33" y="103"/>
                        <a:pt x="31" y="105"/>
                      </a:cubicBezTo>
                      <a:cubicBezTo>
                        <a:pt x="28" y="106"/>
                        <a:pt x="27" y="108"/>
                        <a:pt x="25" y="110"/>
                      </a:cubicBezTo>
                      <a:cubicBezTo>
                        <a:pt x="24" y="110"/>
                        <a:pt x="21" y="112"/>
                        <a:pt x="19" y="114"/>
                      </a:cubicBezTo>
                      <a:cubicBezTo>
                        <a:pt x="16" y="115"/>
                        <a:pt x="13" y="117"/>
                        <a:pt x="11" y="118"/>
                      </a:cubicBezTo>
                      <a:cubicBezTo>
                        <a:pt x="9" y="118"/>
                        <a:pt x="6" y="120"/>
                        <a:pt x="5" y="121"/>
                      </a:cubicBezTo>
                      <a:cubicBezTo>
                        <a:pt x="5" y="122"/>
                        <a:pt x="3" y="124"/>
                        <a:pt x="2" y="127"/>
                      </a:cubicBezTo>
                      <a:cubicBezTo>
                        <a:pt x="1" y="130"/>
                        <a:pt x="1" y="133"/>
                        <a:pt x="0" y="135"/>
                      </a:cubicBezTo>
                      <a:cubicBezTo>
                        <a:pt x="0" y="137"/>
                        <a:pt x="0" y="140"/>
                        <a:pt x="1" y="141"/>
                      </a:cubicBezTo>
                      <a:cubicBezTo>
                        <a:pt x="1" y="142"/>
                        <a:pt x="3" y="144"/>
                        <a:pt x="4" y="145"/>
                      </a:cubicBezTo>
                      <a:cubicBezTo>
                        <a:pt x="5" y="145"/>
                        <a:pt x="8" y="146"/>
                        <a:pt x="8" y="148"/>
                      </a:cubicBezTo>
                      <a:cubicBezTo>
                        <a:pt x="10" y="149"/>
                        <a:pt x="11" y="151"/>
                        <a:pt x="11" y="153"/>
                      </a:cubicBezTo>
                      <a:cubicBezTo>
                        <a:pt x="11" y="155"/>
                        <a:pt x="11" y="157"/>
                        <a:pt x="11" y="159"/>
                      </a:cubicBezTo>
                      <a:cubicBezTo>
                        <a:pt x="11" y="160"/>
                        <a:pt x="9" y="161"/>
                        <a:pt x="9" y="162"/>
                      </a:cubicBezTo>
                      <a:cubicBezTo>
                        <a:pt x="9" y="161"/>
                        <a:pt x="9" y="161"/>
                        <a:pt x="9" y="161"/>
                      </a:cubicBezTo>
                      <a:cubicBezTo>
                        <a:pt x="9" y="162"/>
                        <a:pt x="9" y="162"/>
                        <a:pt x="9" y="162"/>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37" name="Freeform 48">
                  <a:extLst>
                    <a:ext uri="{FF2B5EF4-FFF2-40B4-BE49-F238E27FC236}">
                      <a16:creationId xmlns:a16="http://schemas.microsoft.com/office/drawing/2014/main" id="{CA9D6A53-D4F8-734B-F802-FDB6789CFE3B}"/>
                    </a:ext>
                  </a:extLst>
                </p:cNvPr>
                <p:cNvSpPr>
                  <a:spLocks/>
                </p:cNvSpPr>
                <p:nvPr/>
              </p:nvSpPr>
              <p:spPr bwMode="auto">
                <a:xfrm>
                  <a:off x="4930055" y="2670015"/>
                  <a:ext cx="545937" cy="419653"/>
                </a:xfrm>
                <a:custGeom>
                  <a:avLst/>
                  <a:gdLst/>
                  <a:ahLst/>
                  <a:cxnLst>
                    <a:cxn ang="0">
                      <a:pos x="1" y="69"/>
                    </a:cxn>
                    <a:cxn ang="0">
                      <a:pos x="7" y="77"/>
                    </a:cxn>
                    <a:cxn ang="0">
                      <a:pos x="18" y="89"/>
                    </a:cxn>
                    <a:cxn ang="0">
                      <a:pos x="26" y="102"/>
                    </a:cxn>
                    <a:cxn ang="0">
                      <a:pos x="35" y="104"/>
                    </a:cxn>
                    <a:cxn ang="0">
                      <a:pos x="38" y="121"/>
                    </a:cxn>
                    <a:cxn ang="0">
                      <a:pos x="52" y="136"/>
                    </a:cxn>
                    <a:cxn ang="0">
                      <a:pos x="42" y="152"/>
                    </a:cxn>
                    <a:cxn ang="0">
                      <a:pos x="39" y="162"/>
                    </a:cxn>
                    <a:cxn ang="0">
                      <a:pos x="55" y="170"/>
                    </a:cxn>
                    <a:cxn ang="0">
                      <a:pos x="72" y="164"/>
                    </a:cxn>
                    <a:cxn ang="0">
                      <a:pos x="87" y="162"/>
                    </a:cxn>
                    <a:cxn ang="0">
                      <a:pos x="93" y="171"/>
                    </a:cxn>
                    <a:cxn ang="0">
                      <a:pos x="99" y="181"/>
                    </a:cxn>
                    <a:cxn ang="0">
                      <a:pos x="115" y="177"/>
                    </a:cxn>
                    <a:cxn ang="0">
                      <a:pos x="133" y="182"/>
                    </a:cxn>
                    <a:cxn ang="0">
                      <a:pos x="143" y="175"/>
                    </a:cxn>
                    <a:cxn ang="0">
                      <a:pos x="143" y="164"/>
                    </a:cxn>
                    <a:cxn ang="0">
                      <a:pos x="151" y="157"/>
                    </a:cxn>
                    <a:cxn ang="0">
                      <a:pos x="166" y="164"/>
                    </a:cxn>
                    <a:cxn ang="0">
                      <a:pos x="183" y="172"/>
                    </a:cxn>
                    <a:cxn ang="0">
                      <a:pos x="183" y="156"/>
                    </a:cxn>
                    <a:cxn ang="0">
                      <a:pos x="178" y="149"/>
                    </a:cxn>
                    <a:cxn ang="0">
                      <a:pos x="168" y="141"/>
                    </a:cxn>
                    <a:cxn ang="0">
                      <a:pos x="160" y="128"/>
                    </a:cxn>
                    <a:cxn ang="0">
                      <a:pos x="145" y="123"/>
                    </a:cxn>
                    <a:cxn ang="0">
                      <a:pos x="134" y="114"/>
                    </a:cxn>
                    <a:cxn ang="0">
                      <a:pos x="142" y="99"/>
                    </a:cxn>
                    <a:cxn ang="0">
                      <a:pos x="148" y="102"/>
                    </a:cxn>
                    <a:cxn ang="0">
                      <a:pos x="158" y="100"/>
                    </a:cxn>
                    <a:cxn ang="0">
                      <a:pos x="176" y="89"/>
                    </a:cxn>
                    <a:cxn ang="0">
                      <a:pos x="184" y="81"/>
                    </a:cxn>
                    <a:cxn ang="0">
                      <a:pos x="199" y="78"/>
                    </a:cxn>
                    <a:cxn ang="0">
                      <a:pos x="209" y="69"/>
                    </a:cxn>
                    <a:cxn ang="0">
                      <a:pos x="222" y="62"/>
                    </a:cxn>
                    <a:cxn ang="0">
                      <a:pos x="233" y="44"/>
                    </a:cxn>
                    <a:cxn ang="0">
                      <a:pos x="236" y="29"/>
                    </a:cxn>
                    <a:cxn ang="0">
                      <a:pos x="230" y="9"/>
                    </a:cxn>
                    <a:cxn ang="0">
                      <a:pos x="221" y="3"/>
                    </a:cxn>
                    <a:cxn ang="0">
                      <a:pos x="213" y="5"/>
                    </a:cxn>
                    <a:cxn ang="0">
                      <a:pos x="198" y="19"/>
                    </a:cxn>
                    <a:cxn ang="0">
                      <a:pos x="195" y="35"/>
                    </a:cxn>
                    <a:cxn ang="0">
                      <a:pos x="188" y="43"/>
                    </a:cxn>
                    <a:cxn ang="0">
                      <a:pos x="172" y="44"/>
                    </a:cxn>
                    <a:cxn ang="0">
                      <a:pos x="164" y="55"/>
                    </a:cxn>
                    <a:cxn ang="0">
                      <a:pos x="155" y="53"/>
                    </a:cxn>
                    <a:cxn ang="0">
                      <a:pos x="148" y="46"/>
                    </a:cxn>
                    <a:cxn ang="0">
                      <a:pos x="145" y="40"/>
                    </a:cxn>
                    <a:cxn ang="0">
                      <a:pos x="126" y="36"/>
                    </a:cxn>
                    <a:cxn ang="0">
                      <a:pos x="119" y="45"/>
                    </a:cxn>
                    <a:cxn ang="0">
                      <a:pos x="103" y="51"/>
                    </a:cxn>
                    <a:cxn ang="0">
                      <a:pos x="87" y="61"/>
                    </a:cxn>
                    <a:cxn ang="0">
                      <a:pos x="78" y="54"/>
                    </a:cxn>
                    <a:cxn ang="0">
                      <a:pos x="73" y="54"/>
                    </a:cxn>
                    <a:cxn ang="0">
                      <a:pos x="60" y="63"/>
                    </a:cxn>
                    <a:cxn ang="0">
                      <a:pos x="51" y="59"/>
                    </a:cxn>
                    <a:cxn ang="0">
                      <a:pos x="41" y="54"/>
                    </a:cxn>
                    <a:cxn ang="0">
                      <a:pos x="31" y="51"/>
                    </a:cxn>
                    <a:cxn ang="0">
                      <a:pos x="18" y="53"/>
                    </a:cxn>
                    <a:cxn ang="0">
                      <a:pos x="5" y="53"/>
                    </a:cxn>
                    <a:cxn ang="0">
                      <a:pos x="4" y="53"/>
                    </a:cxn>
                  </a:cxnLst>
                  <a:rect l="0" t="0" r="r" b="b"/>
                  <a:pathLst>
                    <a:path w="237" h="184">
                      <a:moveTo>
                        <a:pt x="0" y="58"/>
                      </a:moveTo>
                      <a:cubicBezTo>
                        <a:pt x="0" y="59"/>
                        <a:pt x="1" y="61"/>
                        <a:pt x="1" y="63"/>
                      </a:cubicBezTo>
                      <a:cubicBezTo>
                        <a:pt x="1" y="65"/>
                        <a:pt x="1" y="67"/>
                        <a:pt x="1" y="69"/>
                      </a:cubicBezTo>
                      <a:cubicBezTo>
                        <a:pt x="1" y="72"/>
                        <a:pt x="1" y="73"/>
                        <a:pt x="1" y="73"/>
                      </a:cubicBezTo>
                      <a:cubicBezTo>
                        <a:pt x="1" y="73"/>
                        <a:pt x="1" y="73"/>
                        <a:pt x="3" y="73"/>
                      </a:cubicBezTo>
                      <a:cubicBezTo>
                        <a:pt x="4" y="74"/>
                        <a:pt x="6" y="75"/>
                        <a:pt x="7" y="77"/>
                      </a:cubicBezTo>
                      <a:cubicBezTo>
                        <a:pt x="8" y="78"/>
                        <a:pt x="9" y="80"/>
                        <a:pt x="10" y="82"/>
                      </a:cubicBezTo>
                      <a:cubicBezTo>
                        <a:pt x="10" y="83"/>
                        <a:pt x="12" y="85"/>
                        <a:pt x="13" y="86"/>
                      </a:cubicBezTo>
                      <a:cubicBezTo>
                        <a:pt x="15" y="87"/>
                        <a:pt x="17" y="89"/>
                        <a:pt x="18" y="89"/>
                      </a:cubicBezTo>
                      <a:cubicBezTo>
                        <a:pt x="18" y="90"/>
                        <a:pt x="19" y="92"/>
                        <a:pt x="19" y="94"/>
                      </a:cubicBezTo>
                      <a:cubicBezTo>
                        <a:pt x="19" y="97"/>
                        <a:pt x="20" y="99"/>
                        <a:pt x="21" y="100"/>
                      </a:cubicBezTo>
                      <a:cubicBezTo>
                        <a:pt x="22" y="101"/>
                        <a:pt x="25" y="102"/>
                        <a:pt x="26" y="102"/>
                      </a:cubicBezTo>
                      <a:cubicBezTo>
                        <a:pt x="28" y="102"/>
                        <a:pt x="29" y="101"/>
                        <a:pt x="31" y="100"/>
                      </a:cubicBezTo>
                      <a:cubicBezTo>
                        <a:pt x="32" y="100"/>
                        <a:pt x="33" y="100"/>
                        <a:pt x="34" y="100"/>
                      </a:cubicBezTo>
                      <a:cubicBezTo>
                        <a:pt x="34" y="101"/>
                        <a:pt x="35" y="103"/>
                        <a:pt x="35" y="104"/>
                      </a:cubicBezTo>
                      <a:cubicBezTo>
                        <a:pt x="35" y="105"/>
                        <a:pt x="34" y="107"/>
                        <a:pt x="33" y="109"/>
                      </a:cubicBezTo>
                      <a:cubicBezTo>
                        <a:pt x="32" y="111"/>
                        <a:pt x="33" y="113"/>
                        <a:pt x="34" y="115"/>
                      </a:cubicBezTo>
                      <a:cubicBezTo>
                        <a:pt x="36" y="116"/>
                        <a:pt x="38" y="119"/>
                        <a:pt x="38" y="121"/>
                      </a:cubicBezTo>
                      <a:cubicBezTo>
                        <a:pt x="38" y="123"/>
                        <a:pt x="39" y="126"/>
                        <a:pt x="39" y="128"/>
                      </a:cubicBezTo>
                      <a:cubicBezTo>
                        <a:pt x="39" y="130"/>
                        <a:pt x="42" y="131"/>
                        <a:pt x="45" y="132"/>
                      </a:cubicBezTo>
                      <a:cubicBezTo>
                        <a:pt x="48" y="133"/>
                        <a:pt x="50" y="135"/>
                        <a:pt x="52" y="136"/>
                      </a:cubicBezTo>
                      <a:cubicBezTo>
                        <a:pt x="54" y="138"/>
                        <a:pt x="54" y="140"/>
                        <a:pt x="52" y="140"/>
                      </a:cubicBezTo>
                      <a:cubicBezTo>
                        <a:pt x="50" y="141"/>
                        <a:pt x="49" y="144"/>
                        <a:pt x="47" y="147"/>
                      </a:cubicBezTo>
                      <a:cubicBezTo>
                        <a:pt x="46" y="148"/>
                        <a:pt x="43" y="151"/>
                        <a:pt x="42" y="152"/>
                      </a:cubicBezTo>
                      <a:cubicBezTo>
                        <a:pt x="41" y="153"/>
                        <a:pt x="39" y="154"/>
                        <a:pt x="38" y="156"/>
                      </a:cubicBezTo>
                      <a:cubicBezTo>
                        <a:pt x="36" y="159"/>
                        <a:pt x="35" y="159"/>
                        <a:pt x="35" y="159"/>
                      </a:cubicBezTo>
                      <a:cubicBezTo>
                        <a:pt x="35" y="159"/>
                        <a:pt x="37" y="161"/>
                        <a:pt x="39" y="162"/>
                      </a:cubicBezTo>
                      <a:cubicBezTo>
                        <a:pt x="41" y="163"/>
                        <a:pt x="42" y="164"/>
                        <a:pt x="44" y="165"/>
                      </a:cubicBezTo>
                      <a:cubicBezTo>
                        <a:pt x="45" y="166"/>
                        <a:pt x="48" y="168"/>
                        <a:pt x="50" y="168"/>
                      </a:cubicBezTo>
                      <a:cubicBezTo>
                        <a:pt x="51" y="169"/>
                        <a:pt x="54" y="170"/>
                        <a:pt x="55" y="170"/>
                      </a:cubicBezTo>
                      <a:cubicBezTo>
                        <a:pt x="57" y="170"/>
                        <a:pt x="59" y="169"/>
                        <a:pt x="61" y="167"/>
                      </a:cubicBezTo>
                      <a:cubicBezTo>
                        <a:pt x="62" y="165"/>
                        <a:pt x="65" y="164"/>
                        <a:pt x="66" y="165"/>
                      </a:cubicBezTo>
                      <a:cubicBezTo>
                        <a:pt x="67" y="165"/>
                        <a:pt x="69" y="165"/>
                        <a:pt x="72" y="164"/>
                      </a:cubicBezTo>
                      <a:cubicBezTo>
                        <a:pt x="75" y="163"/>
                        <a:pt x="77" y="162"/>
                        <a:pt x="78" y="162"/>
                      </a:cubicBezTo>
                      <a:cubicBezTo>
                        <a:pt x="79" y="162"/>
                        <a:pt x="80" y="163"/>
                        <a:pt x="82" y="163"/>
                      </a:cubicBezTo>
                      <a:cubicBezTo>
                        <a:pt x="83" y="163"/>
                        <a:pt x="85" y="162"/>
                        <a:pt x="87" y="162"/>
                      </a:cubicBezTo>
                      <a:cubicBezTo>
                        <a:pt x="89" y="161"/>
                        <a:pt x="92" y="161"/>
                        <a:pt x="92" y="161"/>
                      </a:cubicBezTo>
                      <a:cubicBezTo>
                        <a:pt x="94" y="162"/>
                        <a:pt x="95" y="164"/>
                        <a:pt x="95" y="166"/>
                      </a:cubicBezTo>
                      <a:cubicBezTo>
                        <a:pt x="95" y="167"/>
                        <a:pt x="94" y="169"/>
                        <a:pt x="93" y="171"/>
                      </a:cubicBezTo>
                      <a:cubicBezTo>
                        <a:pt x="92" y="172"/>
                        <a:pt x="91" y="175"/>
                        <a:pt x="92" y="177"/>
                      </a:cubicBezTo>
                      <a:cubicBezTo>
                        <a:pt x="92" y="178"/>
                        <a:pt x="93" y="179"/>
                        <a:pt x="93" y="179"/>
                      </a:cubicBezTo>
                      <a:cubicBezTo>
                        <a:pt x="94" y="179"/>
                        <a:pt x="97" y="180"/>
                        <a:pt x="99" y="181"/>
                      </a:cubicBezTo>
                      <a:cubicBezTo>
                        <a:pt x="101" y="182"/>
                        <a:pt x="104" y="181"/>
                        <a:pt x="105" y="181"/>
                      </a:cubicBezTo>
                      <a:cubicBezTo>
                        <a:pt x="107" y="179"/>
                        <a:pt x="110" y="177"/>
                        <a:pt x="110" y="177"/>
                      </a:cubicBezTo>
                      <a:cubicBezTo>
                        <a:pt x="111" y="177"/>
                        <a:pt x="113" y="177"/>
                        <a:pt x="115" y="177"/>
                      </a:cubicBezTo>
                      <a:cubicBezTo>
                        <a:pt x="117" y="177"/>
                        <a:pt x="119" y="178"/>
                        <a:pt x="121" y="179"/>
                      </a:cubicBezTo>
                      <a:cubicBezTo>
                        <a:pt x="123" y="180"/>
                        <a:pt x="126" y="181"/>
                        <a:pt x="127" y="180"/>
                      </a:cubicBezTo>
                      <a:cubicBezTo>
                        <a:pt x="129" y="178"/>
                        <a:pt x="132" y="179"/>
                        <a:pt x="133" y="182"/>
                      </a:cubicBezTo>
                      <a:cubicBezTo>
                        <a:pt x="134" y="183"/>
                        <a:pt x="135" y="184"/>
                        <a:pt x="137" y="182"/>
                      </a:cubicBezTo>
                      <a:cubicBezTo>
                        <a:pt x="139" y="181"/>
                        <a:pt x="141" y="180"/>
                        <a:pt x="142" y="179"/>
                      </a:cubicBezTo>
                      <a:cubicBezTo>
                        <a:pt x="142" y="177"/>
                        <a:pt x="143" y="175"/>
                        <a:pt x="143" y="175"/>
                      </a:cubicBezTo>
                      <a:cubicBezTo>
                        <a:pt x="142" y="174"/>
                        <a:pt x="142" y="172"/>
                        <a:pt x="142" y="171"/>
                      </a:cubicBezTo>
                      <a:cubicBezTo>
                        <a:pt x="142" y="169"/>
                        <a:pt x="142" y="169"/>
                        <a:pt x="143" y="168"/>
                      </a:cubicBezTo>
                      <a:cubicBezTo>
                        <a:pt x="143" y="167"/>
                        <a:pt x="143" y="166"/>
                        <a:pt x="143" y="164"/>
                      </a:cubicBezTo>
                      <a:cubicBezTo>
                        <a:pt x="143" y="163"/>
                        <a:pt x="142" y="160"/>
                        <a:pt x="142" y="158"/>
                      </a:cubicBezTo>
                      <a:cubicBezTo>
                        <a:pt x="141" y="157"/>
                        <a:pt x="142" y="156"/>
                        <a:pt x="144" y="156"/>
                      </a:cubicBezTo>
                      <a:cubicBezTo>
                        <a:pt x="146" y="157"/>
                        <a:pt x="149" y="157"/>
                        <a:pt x="151" y="157"/>
                      </a:cubicBezTo>
                      <a:cubicBezTo>
                        <a:pt x="154" y="158"/>
                        <a:pt x="157" y="159"/>
                        <a:pt x="158" y="160"/>
                      </a:cubicBezTo>
                      <a:cubicBezTo>
                        <a:pt x="159" y="161"/>
                        <a:pt x="160" y="162"/>
                        <a:pt x="161" y="163"/>
                      </a:cubicBezTo>
                      <a:cubicBezTo>
                        <a:pt x="162" y="163"/>
                        <a:pt x="164" y="164"/>
                        <a:pt x="166" y="164"/>
                      </a:cubicBezTo>
                      <a:cubicBezTo>
                        <a:pt x="167" y="164"/>
                        <a:pt x="170" y="165"/>
                        <a:pt x="172" y="165"/>
                      </a:cubicBezTo>
                      <a:cubicBezTo>
                        <a:pt x="173" y="165"/>
                        <a:pt x="176" y="167"/>
                        <a:pt x="178" y="169"/>
                      </a:cubicBezTo>
                      <a:cubicBezTo>
                        <a:pt x="181" y="170"/>
                        <a:pt x="183" y="172"/>
                        <a:pt x="183" y="172"/>
                      </a:cubicBezTo>
                      <a:cubicBezTo>
                        <a:pt x="183" y="172"/>
                        <a:pt x="183" y="170"/>
                        <a:pt x="184" y="168"/>
                      </a:cubicBezTo>
                      <a:cubicBezTo>
                        <a:pt x="185" y="166"/>
                        <a:pt x="186" y="163"/>
                        <a:pt x="186" y="162"/>
                      </a:cubicBezTo>
                      <a:cubicBezTo>
                        <a:pt x="186" y="160"/>
                        <a:pt x="185" y="157"/>
                        <a:pt x="183" y="156"/>
                      </a:cubicBezTo>
                      <a:cubicBezTo>
                        <a:pt x="182" y="155"/>
                        <a:pt x="182" y="153"/>
                        <a:pt x="182" y="152"/>
                      </a:cubicBezTo>
                      <a:cubicBezTo>
                        <a:pt x="183" y="152"/>
                        <a:pt x="183" y="151"/>
                        <a:pt x="181" y="150"/>
                      </a:cubicBezTo>
                      <a:cubicBezTo>
                        <a:pt x="181" y="150"/>
                        <a:pt x="179" y="149"/>
                        <a:pt x="178" y="149"/>
                      </a:cubicBezTo>
                      <a:cubicBezTo>
                        <a:pt x="176" y="148"/>
                        <a:pt x="175" y="148"/>
                        <a:pt x="175" y="147"/>
                      </a:cubicBezTo>
                      <a:cubicBezTo>
                        <a:pt x="174" y="145"/>
                        <a:pt x="173" y="144"/>
                        <a:pt x="173" y="143"/>
                      </a:cubicBezTo>
                      <a:cubicBezTo>
                        <a:pt x="172" y="143"/>
                        <a:pt x="170" y="142"/>
                        <a:pt x="168" y="141"/>
                      </a:cubicBezTo>
                      <a:cubicBezTo>
                        <a:pt x="166" y="141"/>
                        <a:pt x="164" y="138"/>
                        <a:pt x="164" y="137"/>
                      </a:cubicBezTo>
                      <a:cubicBezTo>
                        <a:pt x="165" y="134"/>
                        <a:pt x="164" y="132"/>
                        <a:pt x="164" y="130"/>
                      </a:cubicBezTo>
                      <a:cubicBezTo>
                        <a:pt x="163" y="129"/>
                        <a:pt x="162" y="128"/>
                        <a:pt x="160" y="128"/>
                      </a:cubicBezTo>
                      <a:cubicBezTo>
                        <a:pt x="157" y="128"/>
                        <a:pt x="155" y="128"/>
                        <a:pt x="154" y="129"/>
                      </a:cubicBezTo>
                      <a:cubicBezTo>
                        <a:pt x="152" y="129"/>
                        <a:pt x="150" y="128"/>
                        <a:pt x="148" y="127"/>
                      </a:cubicBezTo>
                      <a:cubicBezTo>
                        <a:pt x="147" y="125"/>
                        <a:pt x="146" y="124"/>
                        <a:pt x="145" y="123"/>
                      </a:cubicBezTo>
                      <a:cubicBezTo>
                        <a:pt x="144" y="121"/>
                        <a:pt x="141" y="120"/>
                        <a:pt x="139" y="121"/>
                      </a:cubicBezTo>
                      <a:cubicBezTo>
                        <a:pt x="137" y="121"/>
                        <a:pt x="136" y="120"/>
                        <a:pt x="135" y="119"/>
                      </a:cubicBezTo>
                      <a:cubicBezTo>
                        <a:pt x="135" y="118"/>
                        <a:pt x="134" y="116"/>
                        <a:pt x="134" y="114"/>
                      </a:cubicBezTo>
                      <a:cubicBezTo>
                        <a:pt x="134" y="111"/>
                        <a:pt x="134" y="108"/>
                        <a:pt x="134" y="106"/>
                      </a:cubicBezTo>
                      <a:cubicBezTo>
                        <a:pt x="135" y="104"/>
                        <a:pt x="135" y="102"/>
                        <a:pt x="137" y="101"/>
                      </a:cubicBezTo>
                      <a:cubicBezTo>
                        <a:pt x="139" y="101"/>
                        <a:pt x="141" y="99"/>
                        <a:pt x="142" y="99"/>
                      </a:cubicBezTo>
                      <a:cubicBezTo>
                        <a:pt x="143" y="97"/>
                        <a:pt x="143" y="96"/>
                        <a:pt x="144" y="96"/>
                      </a:cubicBezTo>
                      <a:cubicBezTo>
                        <a:pt x="145" y="96"/>
                        <a:pt x="146" y="98"/>
                        <a:pt x="146" y="99"/>
                      </a:cubicBezTo>
                      <a:cubicBezTo>
                        <a:pt x="146" y="100"/>
                        <a:pt x="147" y="102"/>
                        <a:pt x="148" y="102"/>
                      </a:cubicBezTo>
                      <a:cubicBezTo>
                        <a:pt x="150" y="101"/>
                        <a:pt x="151" y="102"/>
                        <a:pt x="152" y="102"/>
                      </a:cubicBezTo>
                      <a:cubicBezTo>
                        <a:pt x="152" y="103"/>
                        <a:pt x="154" y="104"/>
                        <a:pt x="155" y="104"/>
                      </a:cubicBezTo>
                      <a:cubicBezTo>
                        <a:pt x="155" y="104"/>
                        <a:pt x="157" y="102"/>
                        <a:pt x="158" y="100"/>
                      </a:cubicBezTo>
                      <a:cubicBezTo>
                        <a:pt x="159" y="97"/>
                        <a:pt x="161" y="95"/>
                        <a:pt x="163" y="94"/>
                      </a:cubicBezTo>
                      <a:cubicBezTo>
                        <a:pt x="166" y="93"/>
                        <a:pt x="168" y="92"/>
                        <a:pt x="170" y="91"/>
                      </a:cubicBezTo>
                      <a:cubicBezTo>
                        <a:pt x="172" y="91"/>
                        <a:pt x="174" y="90"/>
                        <a:pt x="176" y="89"/>
                      </a:cubicBezTo>
                      <a:cubicBezTo>
                        <a:pt x="176" y="89"/>
                        <a:pt x="179" y="88"/>
                        <a:pt x="181" y="88"/>
                      </a:cubicBezTo>
                      <a:cubicBezTo>
                        <a:pt x="183" y="88"/>
                        <a:pt x="184" y="87"/>
                        <a:pt x="183" y="86"/>
                      </a:cubicBezTo>
                      <a:cubicBezTo>
                        <a:pt x="183" y="84"/>
                        <a:pt x="183" y="82"/>
                        <a:pt x="184" y="81"/>
                      </a:cubicBezTo>
                      <a:cubicBezTo>
                        <a:pt x="185" y="79"/>
                        <a:pt x="188" y="78"/>
                        <a:pt x="189" y="78"/>
                      </a:cubicBezTo>
                      <a:cubicBezTo>
                        <a:pt x="191" y="79"/>
                        <a:pt x="193" y="79"/>
                        <a:pt x="194" y="79"/>
                      </a:cubicBezTo>
                      <a:cubicBezTo>
                        <a:pt x="196" y="79"/>
                        <a:pt x="199" y="78"/>
                        <a:pt x="199" y="78"/>
                      </a:cubicBezTo>
                      <a:cubicBezTo>
                        <a:pt x="200" y="78"/>
                        <a:pt x="202" y="78"/>
                        <a:pt x="203" y="76"/>
                      </a:cubicBezTo>
                      <a:cubicBezTo>
                        <a:pt x="204" y="75"/>
                        <a:pt x="205" y="72"/>
                        <a:pt x="206" y="71"/>
                      </a:cubicBezTo>
                      <a:cubicBezTo>
                        <a:pt x="206" y="70"/>
                        <a:pt x="207" y="69"/>
                        <a:pt x="209" y="69"/>
                      </a:cubicBezTo>
                      <a:cubicBezTo>
                        <a:pt x="211" y="69"/>
                        <a:pt x="214" y="69"/>
                        <a:pt x="215" y="69"/>
                      </a:cubicBezTo>
                      <a:cubicBezTo>
                        <a:pt x="216" y="69"/>
                        <a:pt x="218" y="68"/>
                        <a:pt x="219" y="66"/>
                      </a:cubicBezTo>
                      <a:cubicBezTo>
                        <a:pt x="220" y="64"/>
                        <a:pt x="222" y="63"/>
                        <a:pt x="222" y="62"/>
                      </a:cubicBezTo>
                      <a:cubicBezTo>
                        <a:pt x="222" y="62"/>
                        <a:pt x="224" y="59"/>
                        <a:pt x="225" y="58"/>
                      </a:cubicBezTo>
                      <a:cubicBezTo>
                        <a:pt x="226" y="56"/>
                        <a:pt x="228" y="52"/>
                        <a:pt x="230" y="50"/>
                      </a:cubicBezTo>
                      <a:cubicBezTo>
                        <a:pt x="231" y="48"/>
                        <a:pt x="233" y="46"/>
                        <a:pt x="233" y="44"/>
                      </a:cubicBezTo>
                      <a:cubicBezTo>
                        <a:pt x="233" y="42"/>
                        <a:pt x="232" y="40"/>
                        <a:pt x="232" y="39"/>
                      </a:cubicBezTo>
                      <a:cubicBezTo>
                        <a:pt x="231" y="37"/>
                        <a:pt x="232" y="35"/>
                        <a:pt x="235" y="34"/>
                      </a:cubicBezTo>
                      <a:cubicBezTo>
                        <a:pt x="236" y="34"/>
                        <a:pt x="237" y="32"/>
                        <a:pt x="236" y="29"/>
                      </a:cubicBezTo>
                      <a:cubicBezTo>
                        <a:pt x="235" y="28"/>
                        <a:pt x="235" y="24"/>
                        <a:pt x="235" y="21"/>
                      </a:cubicBezTo>
                      <a:cubicBezTo>
                        <a:pt x="236" y="18"/>
                        <a:pt x="235" y="16"/>
                        <a:pt x="234" y="14"/>
                      </a:cubicBezTo>
                      <a:cubicBezTo>
                        <a:pt x="232" y="13"/>
                        <a:pt x="230" y="12"/>
                        <a:pt x="230" y="9"/>
                      </a:cubicBezTo>
                      <a:cubicBezTo>
                        <a:pt x="230" y="8"/>
                        <a:pt x="230" y="6"/>
                        <a:pt x="231" y="5"/>
                      </a:cubicBezTo>
                      <a:cubicBezTo>
                        <a:pt x="231" y="5"/>
                        <a:pt x="229" y="4"/>
                        <a:pt x="227" y="4"/>
                      </a:cubicBezTo>
                      <a:cubicBezTo>
                        <a:pt x="225" y="3"/>
                        <a:pt x="223" y="3"/>
                        <a:pt x="221" y="3"/>
                      </a:cubicBezTo>
                      <a:cubicBezTo>
                        <a:pt x="220" y="2"/>
                        <a:pt x="219" y="1"/>
                        <a:pt x="217" y="0"/>
                      </a:cubicBezTo>
                      <a:cubicBezTo>
                        <a:pt x="216" y="4"/>
                        <a:pt x="216" y="4"/>
                        <a:pt x="216" y="4"/>
                      </a:cubicBezTo>
                      <a:cubicBezTo>
                        <a:pt x="216" y="4"/>
                        <a:pt x="214" y="5"/>
                        <a:pt x="213" y="5"/>
                      </a:cubicBezTo>
                      <a:cubicBezTo>
                        <a:pt x="211" y="6"/>
                        <a:pt x="209" y="8"/>
                        <a:pt x="208" y="9"/>
                      </a:cubicBezTo>
                      <a:cubicBezTo>
                        <a:pt x="207" y="10"/>
                        <a:pt x="205" y="12"/>
                        <a:pt x="203" y="14"/>
                      </a:cubicBezTo>
                      <a:cubicBezTo>
                        <a:pt x="201" y="16"/>
                        <a:pt x="199" y="18"/>
                        <a:pt x="198" y="19"/>
                      </a:cubicBezTo>
                      <a:cubicBezTo>
                        <a:pt x="197" y="20"/>
                        <a:pt x="196" y="22"/>
                        <a:pt x="196" y="24"/>
                      </a:cubicBezTo>
                      <a:cubicBezTo>
                        <a:pt x="196" y="25"/>
                        <a:pt x="195" y="30"/>
                        <a:pt x="193" y="35"/>
                      </a:cubicBezTo>
                      <a:cubicBezTo>
                        <a:pt x="193" y="35"/>
                        <a:pt x="193" y="35"/>
                        <a:pt x="195" y="35"/>
                      </a:cubicBezTo>
                      <a:cubicBezTo>
                        <a:pt x="195" y="35"/>
                        <a:pt x="195" y="35"/>
                        <a:pt x="195" y="35"/>
                      </a:cubicBezTo>
                      <a:cubicBezTo>
                        <a:pt x="194" y="39"/>
                        <a:pt x="191" y="42"/>
                        <a:pt x="190" y="42"/>
                      </a:cubicBezTo>
                      <a:cubicBezTo>
                        <a:pt x="188" y="42"/>
                        <a:pt x="187" y="42"/>
                        <a:pt x="188" y="43"/>
                      </a:cubicBezTo>
                      <a:cubicBezTo>
                        <a:pt x="188" y="44"/>
                        <a:pt x="186" y="44"/>
                        <a:pt x="184" y="44"/>
                      </a:cubicBezTo>
                      <a:cubicBezTo>
                        <a:pt x="182" y="44"/>
                        <a:pt x="179" y="44"/>
                        <a:pt x="179" y="44"/>
                      </a:cubicBezTo>
                      <a:cubicBezTo>
                        <a:pt x="177" y="44"/>
                        <a:pt x="174" y="44"/>
                        <a:pt x="172" y="44"/>
                      </a:cubicBezTo>
                      <a:cubicBezTo>
                        <a:pt x="171" y="44"/>
                        <a:pt x="169" y="45"/>
                        <a:pt x="168" y="45"/>
                      </a:cubicBezTo>
                      <a:cubicBezTo>
                        <a:pt x="167" y="46"/>
                        <a:pt x="166" y="48"/>
                        <a:pt x="165" y="50"/>
                      </a:cubicBezTo>
                      <a:cubicBezTo>
                        <a:pt x="165" y="51"/>
                        <a:pt x="164" y="54"/>
                        <a:pt x="164" y="55"/>
                      </a:cubicBezTo>
                      <a:cubicBezTo>
                        <a:pt x="163" y="57"/>
                        <a:pt x="162" y="57"/>
                        <a:pt x="161" y="57"/>
                      </a:cubicBezTo>
                      <a:cubicBezTo>
                        <a:pt x="160" y="56"/>
                        <a:pt x="158" y="55"/>
                        <a:pt x="157" y="55"/>
                      </a:cubicBezTo>
                      <a:cubicBezTo>
                        <a:pt x="156" y="55"/>
                        <a:pt x="155" y="54"/>
                        <a:pt x="155" y="53"/>
                      </a:cubicBezTo>
                      <a:cubicBezTo>
                        <a:pt x="154" y="53"/>
                        <a:pt x="154" y="51"/>
                        <a:pt x="154" y="50"/>
                      </a:cubicBezTo>
                      <a:cubicBezTo>
                        <a:pt x="154" y="48"/>
                        <a:pt x="153" y="48"/>
                        <a:pt x="152" y="47"/>
                      </a:cubicBezTo>
                      <a:cubicBezTo>
                        <a:pt x="152" y="47"/>
                        <a:pt x="150" y="46"/>
                        <a:pt x="148" y="46"/>
                      </a:cubicBezTo>
                      <a:cubicBezTo>
                        <a:pt x="147" y="46"/>
                        <a:pt x="145" y="44"/>
                        <a:pt x="145" y="43"/>
                      </a:cubicBezTo>
                      <a:cubicBezTo>
                        <a:pt x="145" y="43"/>
                        <a:pt x="145" y="43"/>
                        <a:pt x="145" y="41"/>
                      </a:cubicBezTo>
                      <a:cubicBezTo>
                        <a:pt x="145" y="40"/>
                        <a:pt x="145" y="40"/>
                        <a:pt x="145" y="40"/>
                      </a:cubicBezTo>
                      <a:cubicBezTo>
                        <a:pt x="142" y="39"/>
                        <a:pt x="137" y="39"/>
                        <a:pt x="137" y="39"/>
                      </a:cubicBezTo>
                      <a:cubicBezTo>
                        <a:pt x="135" y="39"/>
                        <a:pt x="133" y="39"/>
                        <a:pt x="132" y="38"/>
                      </a:cubicBezTo>
                      <a:cubicBezTo>
                        <a:pt x="131" y="38"/>
                        <a:pt x="129" y="37"/>
                        <a:pt x="126" y="36"/>
                      </a:cubicBezTo>
                      <a:cubicBezTo>
                        <a:pt x="126" y="36"/>
                        <a:pt x="126" y="36"/>
                        <a:pt x="124" y="36"/>
                      </a:cubicBezTo>
                      <a:cubicBezTo>
                        <a:pt x="123" y="36"/>
                        <a:pt x="123" y="36"/>
                        <a:pt x="123" y="36"/>
                      </a:cubicBezTo>
                      <a:cubicBezTo>
                        <a:pt x="121" y="40"/>
                        <a:pt x="120" y="43"/>
                        <a:pt x="119" y="45"/>
                      </a:cubicBezTo>
                      <a:cubicBezTo>
                        <a:pt x="118" y="46"/>
                        <a:pt x="117" y="48"/>
                        <a:pt x="115" y="48"/>
                      </a:cubicBezTo>
                      <a:cubicBezTo>
                        <a:pt x="114" y="48"/>
                        <a:pt x="109" y="50"/>
                        <a:pt x="105" y="51"/>
                      </a:cubicBezTo>
                      <a:cubicBezTo>
                        <a:pt x="105" y="51"/>
                        <a:pt x="105" y="51"/>
                        <a:pt x="103" y="51"/>
                      </a:cubicBezTo>
                      <a:cubicBezTo>
                        <a:pt x="102" y="51"/>
                        <a:pt x="102" y="51"/>
                        <a:pt x="102" y="51"/>
                      </a:cubicBezTo>
                      <a:cubicBezTo>
                        <a:pt x="99" y="53"/>
                        <a:pt x="96" y="56"/>
                        <a:pt x="94" y="57"/>
                      </a:cubicBezTo>
                      <a:cubicBezTo>
                        <a:pt x="91" y="59"/>
                        <a:pt x="89" y="60"/>
                        <a:pt x="87" y="61"/>
                      </a:cubicBezTo>
                      <a:cubicBezTo>
                        <a:pt x="85" y="61"/>
                        <a:pt x="83" y="61"/>
                        <a:pt x="82" y="61"/>
                      </a:cubicBezTo>
                      <a:cubicBezTo>
                        <a:pt x="82" y="60"/>
                        <a:pt x="80" y="59"/>
                        <a:pt x="79" y="59"/>
                      </a:cubicBezTo>
                      <a:cubicBezTo>
                        <a:pt x="79" y="58"/>
                        <a:pt x="78" y="56"/>
                        <a:pt x="78" y="54"/>
                      </a:cubicBezTo>
                      <a:cubicBezTo>
                        <a:pt x="78" y="54"/>
                        <a:pt x="78" y="54"/>
                        <a:pt x="78" y="54"/>
                      </a:cubicBezTo>
                      <a:cubicBezTo>
                        <a:pt x="78" y="53"/>
                        <a:pt x="78" y="53"/>
                        <a:pt x="78" y="53"/>
                      </a:cubicBezTo>
                      <a:cubicBezTo>
                        <a:pt x="76" y="53"/>
                        <a:pt x="73" y="54"/>
                        <a:pt x="73" y="54"/>
                      </a:cubicBezTo>
                      <a:cubicBezTo>
                        <a:pt x="73" y="55"/>
                        <a:pt x="71" y="55"/>
                        <a:pt x="69" y="57"/>
                      </a:cubicBezTo>
                      <a:cubicBezTo>
                        <a:pt x="68" y="58"/>
                        <a:pt x="65" y="60"/>
                        <a:pt x="64" y="61"/>
                      </a:cubicBezTo>
                      <a:cubicBezTo>
                        <a:pt x="63" y="62"/>
                        <a:pt x="61" y="63"/>
                        <a:pt x="60" y="63"/>
                      </a:cubicBezTo>
                      <a:cubicBezTo>
                        <a:pt x="59" y="63"/>
                        <a:pt x="57" y="63"/>
                        <a:pt x="57" y="63"/>
                      </a:cubicBezTo>
                      <a:cubicBezTo>
                        <a:pt x="57" y="63"/>
                        <a:pt x="56" y="63"/>
                        <a:pt x="54" y="62"/>
                      </a:cubicBezTo>
                      <a:cubicBezTo>
                        <a:pt x="53" y="61"/>
                        <a:pt x="52" y="60"/>
                        <a:pt x="51" y="59"/>
                      </a:cubicBezTo>
                      <a:cubicBezTo>
                        <a:pt x="50" y="59"/>
                        <a:pt x="49" y="57"/>
                        <a:pt x="48" y="55"/>
                      </a:cubicBezTo>
                      <a:cubicBezTo>
                        <a:pt x="48" y="54"/>
                        <a:pt x="47" y="54"/>
                        <a:pt x="46" y="54"/>
                      </a:cubicBezTo>
                      <a:cubicBezTo>
                        <a:pt x="45" y="54"/>
                        <a:pt x="43" y="54"/>
                        <a:pt x="41" y="54"/>
                      </a:cubicBezTo>
                      <a:cubicBezTo>
                        <a:pt x="40" y="54"/>
                        <a:pt x="38" y="53"/>
                        <a:pt x="37" y="53"/>
                      </a:cubicBezTo>
                      <a:cubicBezTo>
                        <a:pt x="37" y="52"/>
                        <a:pt x="35" y="51"/>
                        <a:pt x="34" y="51"/>
                      </a:cubicBezTo>
                      <a:cubicBezTo>
                        <a:pt x="33" y="51"/>
                        <a:pt x="32" y="51"/>
                        <a:pt x="31" y="51"/>
                      </a:cubicBezTo>
                      <a:cubicBezTo>
                        <a:pt x="31" y="51"/>
                        <a:pt x="30" y="51"/>
                        <a:pt x="30" y="51"/>
                      </a:cubicBezTo>
                      <a:cubicBezTo>
                        <a:pt x="29" y="51"/>
                        <a:pt x="27" y="52"/>
                        <a:pt x="25" y="52"/>
                      </a:cubicBezTo>
                      <a:cubicBezTo>
                        <a:pt x="23" y="53"/>
                        <a:pt x="20" y="53"/>
                        <a:pt x="18" y="53"/>
                      </a:cubicBezTo>
                      <a:cubicBezTo>
                        <a:pt x="15" y="54"/>
                        <a:pt x="13" y="54"/>
                        <a:pt x="12" y="54"/>
                      </a:cubicBezTo>
                      <a:cubicBezTo>
                        <a:pt x="11" y="54"/>
                        <a:pt x="8" y="54"/>
                        <a:pt x="7" y="54"/>
                      </a:cubicBezTo>
                      <a:cubicBezTo>
                        <a:pt x="7" y="54"/>
                        <a:pt x="6" y="54"/>
                        <a:pt x="5" y="53"/>
                      </a:cubicBezTo>
                      <a:cubicBezTo>
                        <a:pt x="5" y="52"/>
                        <a:pt x="5" y="52"/>
                        <a:pt x="5" y="52"/>
                      </a:cubicBezTo>
                      <a:cubicBezTo>
                        <a:pt x="5" y="53"/>
                        <a:pt x="5" y="53"/>
                        <a:pt x="5" y="53"/>
                      </a:cubicBezTo>
                      <a:cubicBezTo>
                        <a:pt x="4" y="53"/>
                        <a:pt x="4" y="53"/>
                        <a:pt x="4" y="53"/>
                      </a:cubicBezTo>
                      <a:cubicBezTo>
                        <a:pt x="2" y="54"/>
                        <a:pt x="0" y="56"/>
                        <a:pt x="0" y="58"/>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38" name="Freeform 49">
                  <a:extLst>
                    <a:ext uri="{FF2B5EF4-FFF2-40B4-BE49-F238E27FC236}">
                      <a16:creationId xmlns:a16="http://schemas.microsoft.com/office/drawing/2014/main" id="{FFCE499C-6E94-CF83-3238-B5A46650FFB5}"/>
                    </a:ext>
                  </a:extLst>
                </p:cNvPr>
                <p:cNvSpPr>
                  <a:spLocks/>
                </p:cNvSpPr>
                <p:nvPr/>
              </p:nvSpPr>
              <p:spPr bwMode="auto">
                <a:xfrm>
                  <a:off x="3647298" y="1190842"/>
                  <a:ext cx="865533" cy="629479"/>
                </a:xfrm>
                <a:custGeom>
                  <a:avLst/>
                  <a:gdLst/>
                  <a:ahLst/>
                  <a:cxnLst>
                    <a:cxn ang="0">
                      <a:pos x="327" y="173"/>
                    </a:cxn>
                    <a:cxn ang="0">
                      <a:pos x="318" y="179"/>
                    </a:cxn>
                    <a:cxn ang="0">
                      <a:pos x="317" y="189"/>
                    </a:cxn>
                    <a:cxn ang="0">
                      <a:pos x="318" y="202"/>
                    </a:cxn>
                    <a:cxn ang="0">
                      <a:pos x="322" y="208"/>
                    </a:cxn>
                    <a:cxn ang="0">
                      <a:pos x="325" y="211"/>
                    </a:cxn>
                    <a:cxn ang="0">
                      <a:pos x="327" y="222"/>
                    </a:cxn>
                    <a:cxn ang="0">
                      <a:pos x="339" y="229"/>
                    </a:cxn>
                    <a:cxn ang="0">
                      <a:pos x="345" y="235"/>
                    </a:cxn>
                    <a:cxn ang="0">
                      <a:pos x="347" y="245"/>
                    </a:cxn>
                    <a:cxn ang="0">
                      <a:pos x="351" y="252"/>
                    </a:cxn>
                    <a:cxn ang="0">
                      <a:pos x="349" y="261"/>
                    </a:cxn>
                    <a:cxn ang="0">
                      <a:pos x="341" y="266"/>
                    </a:cxn>
                    <a:cxn ang="0">
                      <a:pos x="333" y="271"/>
                    </a:cxn>
                    <a:cxn ang="0">
                      <a:pos x="321" y="273"/>
                    </a:cxn>
                    <a:cxn ang="0">
                      <a:pos x="315" y="264"/>
                    </a:cxn>
                    <a:cxn ang="0">
                      <a:pos x="306" y="263"/>
                    </a:cxn>
                    <a:cxn ang="0">
                      <a:pos x="300" y="264"/>
                    </a:cxn>
                    <a:cxn ang="0">
                      <a:pos x="291" y="264"/>
                    </a:cxn>
                    <a:cxn ang="0">
                      <a:pos x="297" y="255"/>
                    </a:cxn>
                    <a:cxn ang="0">
                      <a:pos x="291" y="252"/>
                    </a:cxn>
                    <a:cxn ang="0">
                      <a:pos x="283" y="259"/>
                    </a:cxn>
                    <a:cxn ang="0">
                      <a:pos x="275" y="256"/>
                    </a:cxn>
                    <a:cxn ang="0">
                      <a:pos x="273" y="247"/>
                    </a:cxn>
                    <a:cxn ang="0">
                      <a:pos x="264" y="238"/>
                    </a:cxn>
                    <a:cxn ang="0">
                      <a:pos x="251" y="243"/>
                    </a:cxn>
                    <a:cxn ang="0">
                      <a:pos x="237" y="241"/>
                    </a:cxn>
                    <a:cxn ang="0">
                      <a:pos x="223" y="232"/>
                    </a:cxn>
                    <a:cxn ang="0">
                      <a:pos x="211" y="226"/>
                    </a:cxn>
                    <a:cxn ang="0">
                      <a:pos x="197" y="228"/>
                    </a:cxn>
                    <a:cxn ang="0">
                      <a:pos x="187" y="235"/>
                    </a:cxn>
                    <a:cxn ang="0">
                      <a:pos x="176" y="240"/>
                    </a:cxn>
                    <a:cxn ang="0">
                      <a:pos x="170" y="241"/>
                    </a:cxn>
                    <a:cxn ang="0">
                      <a:pos x="175" y="254"/>
                    </a:cxn>
                    <a:cxn ang="0">
                      <a:pos x="173" y="265"/>
                    </a:cxn>
                    <a:cxn ang="0">
                      <a:pos x="165" y="266"/>
                    </a:cxn>
                    <a:cxn ang="0">
                      <a:pos x="154" y="272"/>
                    </a:cxn>
                    <a:cxn ang="0">
                      <a:pos x="146" y="272"/>
                    </a:cxn>
                    <a:cxn ang="0">
                      <a:pos x="138" y="271"/>
                    </a:cxn>
                    <a:cxn ang="0">
                      <a:pos x="129" y="268"/>
                    </a:cxn>
                    <a:cxn ang="0">
                      <a:pos x="121" y="268"/>
                    </a:cxn>
                    <a:cxn ang="0">
                      <a:pos x="112" y="262"/>
                    </a:cxn>
                    <a:cxn ang="0">
                      <a:pos x="112" y="251"/>
                    </a:cxn>
                    <a:cxn ang="0">
                      <a:pos x="108" y="247"/>
                    </a:cxn>
                    <a:cxn ang="0">
                      <a:pos x="96" y="246"/>
                    </a:cxn>
                    <a:cxn ang="0">
                      <a:pos x="94" y="236"/>
                    </a:cxn>
                    <a:cxn ang="0">
                      <a:pos x="47" y="208"/>
                    </a:cxn>
                    <a:cxn ang="0">
                      <a:pos x="43" y="147"/>
                    </a:cxn>
                    <a:cxn ang="0">
                      <a:pos x="61" y="103"/>
                    </a:cxn>
                    <a:cxn ang="0">
                      <a:pos x="21" y="72"/>
                    </a:cxn>
                    <a:cxn ang="0">
                      <a:pos x="17" y="38"/>
                    </a:cxn>
                    <a:cxn ang="0">
                      <a:pos x="76" y="17"/>
                    </a:cxn>
                    <a:cxn ang="0">
                      <a:pos x="138" y="18"/>
                    </a:cxn>
                    <a:cxn ang="0">
                      <a:pos x="173" y="44"/>
                    </a:cxn>
                    <a:cxn ang="0">
                      <a:pos x="221" y="82"/>
                    </a:cxn>
                    <a:cxn ang="0">
                      <a:pos x="278" y="76"/>
                    </a:cxn>
                    <a:cxn ang="0">
                      <a:pos x="338" y="69"/>
                    </a:cxn>
                    <a:cxn ang="0">
                      <a:pos x="368" y="116"/>
                    </a:cxn>
                    <a:cxn ang="0">
                      <a:pos x="342" y="153"/>
                    </a:cxn>
                    <a:cxn ang="0">
                      <a:pos x="328" y="170"/>
                    </a:cxn>
                  </a:cxnLst>
                  <a:rect l="0" t="0" r="r" b="b"/>
                  <a:pathLst>
                    <a:path w="378" h="274">
                      <a:moveTo>
                        <a:pt x="328" y="170"/>
                      </a:moveTo>
                      <a:cubicBezTo>
                        <a:pt x="328" y="171"/>
                        <a:pt x="327" y="173"/>
                        <a:pt x="327" y="173"/>
                      </a:cubicBezTo>
                      <a:cubicBezTo>
                        <a:pt x="326" y="174"/>
                        <a:pt x="325" y="175"/>
                        <a:pt x="323" y="176"/>
                      </a:cubicBezTo>
                      <a:cubicBezTo>
                        <a:pt x="322" y="177"/>
                        <a:pt x="320" y="178"/>
                        <a:pt x="318" y="179"/>
                      </a:cubicBezTo>
                      <a:cubicBezTo>
                        <a:pt x="318" y="180"/>
                        <a:pt x="317" y="181"/>
                        <a:pt x="317" y="183"/>
                      </a:cubicBezTo>
                      <a:cubicBezTo>
                        <a:pt x="316" y="185"/>
                        <a:pt x="317" y="187"/>
                        <a:pt x="317" y="189"/>
                      </a:cubicBezTo>
                      <a:cubicBezTo>
                        <a:pt x="318" y="191"/>
                        <a:pt x="318" y="194"/>
                        <a:pt x="318" y="196"/>
                      </a:cubicBezTo>
                      <a:cubicBezTo>
                        <a:pt x="318" y="198"/>
                        <a:pt x="318" y="201"/>
                        <a:pt x="318" y="202"/>
                      </a:cubicBezTo>
                      <a:cubicBezTo>
                        <a:pt x="318" y="204"/>
                        <a:pt x="319" y="206"/>
                        <a:pt x="319" y="207"/>
                      </a:cubicBezTo>
                      <a:cubicBezTo>
                        <a:pt x="319" y="208"/>
                        <a:pt x="321" y="208"/>
                        <a:pt x="322" y="208"/>
                      </a:cubicBezTo>
                      <a:cubicBezTo>
                        <a:pt x="324" y="207"/>
                        <a:pt x="326" y="206"/>
                        <a:pt x="326" y="206"/>
                      </a:cubicBezTo>
                      <a:cubicBezTo>
                        <a:pt x="326" y="206"/>
                        <a:pt x="325" y="208"/>
                        <a:pt x="325" y="211"/>
                      </a:cubicBezTo>
                      <a:cubicBezTo>
                        <a:pt x="324" y="213"/>
                        <a:pt x="324" y="216"/>
                        <a:pt x="325" y="217"/>
                      </a:cubicBezTo>
                      <a:cubicBezTo>
                        <a:pt x="325" y="219"/>
                        <a:pt x="326" y="221"/>
                        <a:pt x="327" y="222"/>
                      </a:cubicBezTo>
                      <a:cubicBezTo>
                        <a:pt x="328" y="223"/>
                        <a:pt x="330" y="225"/>
                        <a:pt x="332" y="226"/>
                      </a:cubicBezTo>
                      <a:cubicBezTo>
                        <a:pt x="335" y="227"/>
                        <a:pt x="338" y="228"/>
                        <a:pt x="339" y="229"/>
                      </a:cubicBezTo>
                      <a:cubicBezTo>
                        <a:pt x="340" y="229"/>
                        <a:pt x="342" y="230"/>
                        <a:pt x="344" y="230"/>
                      </a:cubicBezTo>
                      <a:cubicBezTo>
                        <a:pt x="345" y="231"/>
                        <a:pt x="346" y="233"/>
                        <a:pt x="345" y="235"/>
                      </a:cubicBezTo>
                      <a:cubicBezTo>
                        <a:pt x="345" y="235"/>
                        <a:pt x="344" y="238"/>
                        <a:pt x="345" y="240"/>
                      </a:cubicBezTo>
                      <a:cubicBezTo>
                        <a:pt x="345" y="241"/>
                        <a:pt x="347" y="244"/>
                        <a:pt x="347" y="245"/>
                      </a:cubicBezTo>
                      <a:cubicBezTo>
                        <a:pt x="348" y="245"/>
                        <a:pt x="349" y="247"/>
                        <a:pt x="350" y="249"/>
                      </a:cubicBezTo>
                      <a:cubicBezTo>
                        <a:pt x="350" y="250"/>
                        <a:pt x="351" y="252"/>
                        <a:pt x="351" y="252"/>
                      </a:cubicBezTo>
                      <a:cubicBezTo>
                        <a:pt x="352" y="253"/>
                        <a:pt x="352" y="255"/>
                        <a:pt x="352" y="256"/>
                      </a:cubicBezTo>
                      <a:cubicBezTo>
                        <a:pt x="351" y="257"/>
                        <a:pt x="350" y="260"/>
                        <a:pt x="349" y="261"/>
                      </a:cubicBezTo>
                      <a:cubicBezTo>
                        <a:pt x="348" y="262"/>
                        <a:pt x="346" y="264"/>
                        <a:pt x="345" y="264"/>
                      </a:cubicBezTo>
                      <a:cubicBezTo>
                        <a:pt x="344" y="265"/>
                        <a:pt x="342" y="266"/>
                        <a:pt x="341" y="266"/>
                      </a:cubicBezTo>
                      <a:cubicBezTo>
                        <a:pt x="340" y="266"/>
                        <a:pt x="337" y="267"/>
                        <a:pt x="335" y="268"/>
                      </a:cubicBezTo>
                      <a:cubicBezTo>
                        <a:pt x="335" y="269"/>
                        <a:pt x="333" y="270"/>
                        <a:pt x="333" y="271"/>
                      </a:cubicBezTo>
                      <a:cubicBezTo>
                        <a:pt x="332" y="272"/>
                        <a:pt x="330" y="274"/>
                        <a:pt x="328" y="274"/>
                      </a:cubicBezTo>
                      <a:cubicBezTo>
                        <a:pt x="325" y="274"/>
                        <a:pt x="322" y="274"/>
                        <a:pt x="321" y="273"/>
                      </a:cubicBezTo>
                      <a:cubicBezTo>
                        <a:pt x="320" y="272"/>
                        <a:pt x="319" y="271"/>
                        <a:pt x="318" y="270"/>
                      </a:cubicBezTo>
                      <a:cubicBezTo>
                        <a:pt x="316" y="268"/>
                        <a:pt x="315" y="266"/>
                        <a:pt x="315" y="264"/>
                      </a:cubicBezTo>
                      <a:cubicBezTo>
                        <a:pt x="315" y="262"/>
                        <a:pt x="314" y="261"/>
                        <a:pt x="312" y="262"/>
                      </a:cubicBezTo>
                      <a:cubicBezTo>
                        <a:pt x="309" y="262"/>
                        <a:pt x="307" y="262"/>
                        <a:pt x="306" y="263"/>
                      </a:cubicBezTo>
                      <a:cubicBezTo>
                        <a:pt x="304" y="263"/>
                        <a:pt x="302" y="263"/>
                        <a:pt x="301" y="263"/>
                      </a:cubicBezTo>
                      <a:cubicBezTo>
                        <a:pt x="301" y="263"/>
                        <a:pt x="300" y="264"/>
                        <a:pt x="300" y="264"/>
                      </a:cubicBezTo>
                      <a:cubicBezTo>
                        <a:pt x="300" y="264"/>
                        <a:pt x="298" y="264"/>
                        <a:pt x="295" y="264"/>
                      </a:cubicBezTo>
                      <a:cubicBezTo>
                        <a:pt x="293" y="265"/>
                        <a:pt x="291" y="265"/>
                        <a:pt x="291" y="264"/>
                      </a:cubicBezTo>
                      <a:cubicBezTo>
                        <a:pt x="292" y="262"/>
                        <a:pt x="293" y="260"/>
                        <a:pt x="294" y="259"/>
                      </a:cubicBezTo>
                      <a:cubicBezTo>
                        <a:pt x="296" y="259"/>
                        <a:pt x="297" y="256"/>
                        <a:pt x="297" y="255"/>
                      </a:cubicBezTo>
                      <a:cubicBezTo>
                        <a:pt x="297" y="253"/>
                        <a:pt x="296" y="252"/>
                        <a:pt x="296" y="251"/>
                      </a:cubicBezTo>
                      <a:cubicBezTo>
                        <a:pt x="295" y="251"/>
                        <a:pt x="293" y="251"/>
                        <a:pt x="291" y="252"/>
                      </a:cubicBezTo>
                      <a:cubicBezTo>
                        <a:pt x="290" y="253"/>
                        <a:pt x="288" y="255"/>
                        <a:pt x="287" y="255"/>
                      </a:cubicBezTo>
                      <a:cubicBezTo>
                        <a:pt x="285" y="256"/>
                        <a:pt x="283" y="258"/>
                        <a:pt x="283" y="259"/>
                      </a:cubicBezTo>
                      <a:cubicBezTo>
                        <a:pt x="281" y="260"/>
                        <a:pt x="279" y="260"/>
                        <a:pt x="278" y="259"/>
                      </a:cubicBezTo>
                      <a:cubicBezTo>
                        <a:pt x="278" y="258"/>
                        <a:pt x="276" y="257"/>
                        <a:pt x="275" y="256"/>
                      </a:cubicBezTo>
                      <a:cubicBezTo>
                        <a:pt x="275" y="255"/>
                        <a:pt x="274" y="253"/>
                        <a:pt x="274" y="252"/>
                      </a:cubicBezTo>
                      <a:cubicBezTo>
                        <a:pt x="274" y="251"/>
                        <a:pt x="274" y="249"/>
                        <a:pt x="273" y="247"/>
                      </a:cubicBezTo>
                      <a:cubicBezTo>
                        <a:pt x="272" y="245"/>
                        <a:pt x="269" y="242"/>
                        <a:pt x="268" y="242"/>
                      </a:cubicBezTo>
                      <a:cubicBezTo>
                        <a:pt x="266" y="240"/>
                        <a:pt x="265" y="238"/>
                        <a:pt x="264" y="238"/>
                      </a:cubicBezTo>
                      <a:cubicBezTo>
                        <a:pt x="264" y="237"/>
                        <a:pt x="261" y="237"/>
                        <a:pt x="258" y="239"/>
                      </a:cubicBezTo>
                      <a:cubicBezTo>
                        <a:pt x="256" y="240"/>
                        <a:pt x="253" y="242"/>
                        <a:pt x="251" y="243"/>
                      </a:cubicBezTo>
                      <a:cubicBezTo>
                        <a:pt x="249" y="243"/>
                        <a:pt x="246" y="244"/>
                        <a:pt x="243" y="243"/>
                      </a:cubicBezTo>
                      <a:cubicBezTo>
                        <a:pt x="241" y="243"/>
                        <a:pt x="238" y="242"/>
                        <a:pt x="237" y="241"/>
                      </a:cubicBezTo>
                      <a:cubicBezTo>
                        <a:pt x="235" y="240"/>
                        <a:pt x="231" y="238"/>
                        <a:pt x="230" y="237"/>
                      </a:cubicBezTo>
                      <a:cubicBezTo>
                        <a:pt x="228" y="236"/>
                        <a:pt x="225" y="233"/>
                        <a:pt x="223" y="232"/>
                      </a:cubicBezTo>
                      <a:cubicBezTo>
                        <a:pt x="221" y="231"/>
                        <a:pt x="220" y="229"/>
                        <a:pt x="218" y="228"/>
                      </a:cubicBezTo>
                      <a:cubicBezTo>
                        <a:pt x="216" y="227"/>
                        <a:pt x="213" y="226"/>
                        <a:pt x="211" y="226"/>
                      </a:cubicBezTo>
                      <a:cubicBezTo>
                        <a:pt x="208" y="225"/>
                        <a:pt x="205" y="225"/>
                        <a:pt x="204" y="225"/>
                      </a:cubicBezTo>
                      <a:cubicBezTo>
                        <a:pt x="202" y="225"/>
                        <a:pt x="199" y="226"/>
                        <a:pt x="197" y="228"/>
                      </a:cubicBezTo>
                      <a:cubicBezTo>
                        <a:pt x="196" y="231"/>
                        <a:pt x="193" y="232"/>
                        <a:pt x="191" y="232"/>
                      </a:cubicBezTo>
                      <a:cubicBezTo>
                        <a:pt x="189" y="233"/>
                        <a:pt x="188" y="234"/>
                        <a:pt x="187" y="235"/>
                      </a:cubicBezTo>
                      <a:cubicBezTo>
                        <a:pt x="185" y="236"/>
                        <a:pt x="183" y="238"/>
                        <a:pt x="181" y="239"/>
                      </a:cubicBezTo>
                      <a:cubicBezTo>
                        <a:pt x="180" y="240"/>
                        <a:pt x="177" y="241"/>
                        <a:pt x="176" y="240"/>
                      </a:cubicBezTo>
                      <a:cubicBezTo>
                        <a:pt x="175" y="240"/>
                        <a:pt x="173" y="240"/>
                        <a:pt x="171" y="240"/>
                      </a:cubicBezTo>
                      <a:cubicBezTo>
                        <a:pt x="170" y="239"/>
                        <a:pt x="169" y="240"/>
                        <a:pt x="170" y="241"/>
                      </a:cubicBezTo>
                      <a:cubicBezTo>
                        <a:pt x="171" y="243"/>
                        <a:pt x="172" y="246"/>
                        <a:pt x="173" y="247"/>
                      </a:cubicBezTo>
                      <a:cubicBezTo>
                        <a:pt x="174" y="249"/>
                        <a:pt x="174" y="252"/>
                        <a:pt x="175" y="254"/>
                      </a:cubicBezTo>
                      <a:cubicBezTo>
                        <a:pt x="175" y="256"/>
                        <a:pt x="174" y="259"/>
                        <a:pt x="174" y="261"/>
                      </a:cubicBezTo>
                      <a:cubicBezTo>
                        <a:pt x="174" y="263"/>
                        <a:pt x="173" y="265"/>
                        <a:pt x="173" y="265"/>
                      </a:cubicBezTo>
                      <a:cubicBezTo>
                        <a:pt x="173" y="265"/>
                        <a:pt x="172" y="265"/>
                        <a:pt x="170" y="265"/>
                      </a:cubicBezTo>
                      <a:cubicBezTo>
                        <a:pt x="168" y="265"/>
                        <a:pt x="165" y="265"/>
                        <a:pt x="165" y="266"/>
                      </a:cubicBezTo>
                      <a:cubicBezTo>
                        <a:pt x="164" y="267"/>
                        <a:pt x="162" y="269"/>
                        <a:pt x="160" y="270"/>
                      </a:cubicBezTo>
                      <a:cubicBezTo>
                        <a:pt x="159" y="270"/>
                        <a:pt x="157" y="271"/>
                        <a:pt x="154" y="272"/>
                      </a:cubicBezTo>
                      <a:cubicBezTo>
                        <a:pt x="154" y="272"/>
                        <a:pt x="154" y="272"/>
                        <a:pt x="154" y="272"/>
                      </a:cubicBezTo>
                      <a:cubicBezTo>
                        <a:pt x="152" y="272"/>
                        <a:pt x="148" y="272"/>
                        <a:pt x="146" y="272"/>
                      </a:cubicBezTo>
                      <a:cubicBezTo>
                        <a:pt x="143" y="272"/>
                        <a:pt x="141" y="273"/>
                        <a:pt x="141" y="273"/>
                      </a:cubicBezTo>
                      <a:cubicBezTo>
                        <a:pt x="141" y="273"/>
                        <a:pt x="140" y="272"/>
                        <a:pt x="138" y="271"/>
                      </a:cubicBezTo>
                      <a:cubicBezTo>
                        <a:pt x="136" y="271"/>
                        <a:pt x="133" y="269"/>
                        <a:pt x="132" y="269"/>
                      </a:cubicBezTo>
                      <a:cubicBezTo>
                        <a:pt x="131" y="268"/>
                        <a:pt x="130" y="268"/>
                        <a:pt x="129" y="268"/>
                      </a:cubicBezTo>
                      <a:cubicBezTo>
                        <a:pt x="127" y="268"/>
                        <a:pt x="125" y="268"/>
                        <a:pt x="124" y="268"/>
                      </a:cubicBezTo>
                      <a:cubicBezTo>
                        <a:pt x="123" y="269"/>
                        <a:pt x="122" y="269"/>
                        <a:pt x="121" y="268"/>
                      </a:cubicBezTo>
                      <a:cubicBezTo>
                        <a:pt x="119" y="268"/>
                        <a:pt x="117" y="267"/>
                        <a:pt x="115" y="266"/>
                      </a:cubicBezTo>
                      <a:cubicBezTo>
                        <a:pt x="114" y="266"/>
                        <a:pt x="113" y="264"/>
                        <a:pt x="112" y="262"/>
                      </a:cubicBezTo>
                      <a:cubicBezTo>
                        <a:pt x="112" y="261"/>
                        <a:pt x="112" y="259"/>
                        <a:pt x="112" y="257"/>
                      </a:cubicBezTo>
                      <a:cubicBezTo>
                        <a:pt x="112" y="256"/>
                        <a:pt x="112" y="252"/>
                        <a:pt x="112" y="251"/>
                      </a:cubicBezTo>
                      <a:cubicBezTo>
                        <a:pt x="112" y="248"/>
                        <a:pt x="112" y="246"/>
                        <a:pt x="112" y="246"/>
                      </a:cubicBezTo>
                      <a:cubicBezTo>
                        <a:pt x="112" y="246"/>
                        <a:pt x="110" y="247"/>
                        <a:pt x="108" y="247"/>
                      </a:cubicBezTo>
                      <a:cubicBezTo>
                        <a:pt x="106" y="248"/>
                        <a:pt x="103" y="248"/>
                        <a:pt x="100" y="249"/>
                      </a:cubicBezTo>
                      <a:cubicBezTo>
                        <a:pt x="97" y="249"/>
                        <a:pt x="95" y="248"/>
                        <a:pt x="96" y="246"/>
                      </a:cubicBezTo>
                      <a:cubicBezTo>
                        <a:pt x="96" y="244"/>
                        <a:pt x="96" y="242"/>
                        <a:pt x="96" y="240"/>
                      </a:cubicBezTo>
                      <a:cubicBezTo>
                        <a:pt x="96" y="238"/>
                        <a:pt x="94" y="237"/>
                        <a:pt x="94" y="236"/>
                      </a:cubicBezTo>
                      <a:cubicBezTo>
                        <a:pt x="94" y="236"/>
                        <a:pt x="75" y="235"/>
                        <a:pt x="66" y="233"/>
                      </a:cubicBezTo>
                      <a:cubicBezTo>
                        <a:pt x="57" y="230"/>
                        <a:pt x="47" y="222"/>
                        <a:pt x="47" y="208"/>
                      </a:cubicBezTo>
                      <a:cubicBezTo>
                        <a:pt x="47" y="194"/>
                        <a:pt x="43" y="186"/>
                        <a:pt x="43" y="174"/>
                      </a:cubicBezTo>
                      <a:cubicBezTo>
                        <a:pt x="43" y="162"/>
                        <a:pt x="22" y="157"/>
                        <a:pt x="43" y="147"/>
                      </a:cubicBezTo>
                      <a:cubicBezTo>
                        <a:pt x="64" y="138"/>
                        <a:pt x="74" y="139"/>
                        <a:pt x="78" y="123"/>
                      </a:cubicBezTo>
                      <a:cubicBezTo>
                        <a:pt x="81" y="106"/>
                        <a:pt x="69" y="110"/>
                        <a:pt x="61" y="103"/>
                      </a:cubicBezTo>
                      <a:cubicBezTo>
                        <a:pt x="53" y="95"/>
                        <a:pt x="70" y="91"/>
                        <a:pt x="51" y="88"/>
                      </a:cubicBezTo>
                      <a:cubicBezTo>
                        <a:pt x="32" y="84"/>
                        <a:pt x="24" y="75"/>
                        <a:pt x="21" y="72"/>
                      </a:cubicBezTo>
                      <a:cubicBezTo>
                        <a:pt x="18" y="69"/>
                        <a:pt x="2" y="62"/>
                        <a:pt x="2" y="58"/>
                      </a:cubicBezTo>
                      <a:cubicBezTo>
                        <a:pt x="2" y="53"/>
                        <a:pt x="0" y="43"/>
                        <a:pt x="17" y="38"/>
                      </a:cubicBezTo>
                      <a:cubicBezTo>
                        <a:pt x="34" y="33"/>
                        <a:pt x="38" y="33"/>
                        <a:pt x="55" y="28"/>
                      </a:cubicBezTo>
                      <a:cubicBezTo>
                        <a:pt x="72" y="24"/>
                        <a:pt x="53" y="21"/>
                        <a:pt x="76" y="17"/>
                      </a:cubicBezTo>
                      <a:cubicBezTo>
                        <a:pt x="98" y="12"/>
                        <a:pt x="107" y="0"/>
                        <a:pt x="113" y="6"/>
                      </a:cubicBezTo>
                      <a:cubicBezTo>
                        <a:pt x="119" y="12"/>
                        <a:pt x="145" y="4"/>
                        <a:pt x="138" y="18"/>
                      </a:cubicBezTo>
                      <a:cubicBezTo>
                        <a:pt x="132" y="33"/>
                        <a:pt x="139" y="29"/>
                        <a:pt x="148" y="32"/>
                      </a:cubicBezTo>
                      <a:cubicBezTo>
                        <a:pt x="158" y="36"/>
                        <a:pt x="157" y="28"/>
                        <a:pt x="173" y="44"/>
                      </a:cubicBezTo>
                      <a:cubicBezTo>
                        <a:pt x="189" y="60"/>
                        <a:pt x="177" y="62"/>
                        <a:pt x="194" y="70"/>
                      </a:cubicBezTo>
                      <a:cubicBezTo>
                        <a:pt x="210" y="79"/>
                        <a:pt x="210" y="71"/>
                        <a:pt x="221" y="82"/>
                      </a:cubicBezTo>
                      <a:cubicBezTo>
                        <a:pt x="232" y="93"/>
                        <a:pt x="223" y="89"/>
                        <a:pt x="241" y="88"/>
                      </a:cubicBezTo>
                      <a:cubicBezTo>
                        <a:pt x="259" y="88"/>
                        <a:pt x="263" y="82"/>
                        <a:pt x="278" y="76"/>
                      </a:cubicBezTo>
                      <a:cubicBezTo>
                        <a:pt x="292" y="70"/>
                        <a:pt x="304" y="66"/>
                        <a:pt x="312" y="66"/>
                      </a:cubicBezTo>
                      <a:cubicBezTo>
                        <a:pt x="320" y="66"/>
                        <a:pt x="327" y="58"/>
                        <a:pt x="338" y="69"/>
                      </a:cubicBezTo>
                      <a:cubicBezTo>
                        <a:pt x="349" y="80"/>
                        <a:pt x="368" y="73"/>
                        <a:pt x="368" y="83"/>
                      </a:cubicBezTo>
                      <a:cubicBezTo>
                        <a:pt x="368" y="93"/>
                        <a:pt x="378" y="107"/>
                        <a:pt x="368" y="116"/>
                      </a:cubicBezTo>
                      <a:cubicBezTo>
                        <a:pt x="359" y="126"/>
                        <a:pt x="347" y="131"/>
                        <a:pt x="347" y="137"/>
                      </a:cubicBezTo>
                      <a:cubicBezTo>
                        <a:pt x="347" y="143"/>
                        <a:pt x="352" y="143"/>
                        <a:pt x="342" y="153"/>
                      </a:cubicBezTo>
                      <a:cubicBezTo>
                        <a:pt x="333" y="162"/>
                        <a:pt x="296" y="161"/>
                        <a:pt x="310" y="164"/>
                      </a:cubicBezTo>
                      <a:cubicBezTo>
                        <a:pt x="325" y="167"/>
                        <a:pt x="329" y="167"/>
                        <a:pt x="328" y="17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39" name="Freeform 50">
                  <a:extLst>
                    <a:ext uri="{FF2B5EF4-FFF2-40B4-BE49-F238E27FC236}">
                      <a16:creationId xmlns:a16="http://schemas.microsoft.com/office/drawing/2014/main" id="{BB47BD58-F4D7-5FED-02DD-AA11747AEFB7}"/>
                    </a:ext>
                  </a:extLst>
                </p:cNvPr>
                <p:cNvSpPr>
                  <a:spLocks/>
                </p:cNvSpPr>
                <p:nvPr/>
              </p:nvSpPr>
              <p:spPr bwMode="auto">
                <a:xfrm>
                  <a:off x="4021780" y="1701510"/>
                  <a:ext cx="368167" cy="354568"/>
                </a:xfrm>
                <a:custGeom>
                  <a:avLst/>
                  <a:gdLst/>
                  <a:ahLst/>
                  <a:cxnLst>
                    <a:cxn ang="0">
                      <a:pos x="137" y="35"/>
                    </a:cxn>
                    <a:cxn ang="0">
                      <a:pos x="138" y="26"/>
                    </a:cxn>
                    <a:cxn ang="0">
                      <a:pos x="129" y="31"/>
                    </a:cxn>
                    <a:cxn ang="0">
                      <a:pos x="121" y="34"/>
                    </a:cxn>
                    <a:cxn ang="0">
                      <a:pos x="117" y="28"/>
                    </a:cxn>
                    <a:cxn ang="0">
                      <a:pos x="111" y="17"/>
                    </a:cxn>
                    <a:cxn ang="0">
                      <a:pos x="101" y="14"/>
                    </a:cxn>
                    <a:cxn ang="0">
                      <a:pos x="86" y="18"/>
                    </a:cxn>
                    <a:cxn ang="0">
                      <a:pos x="72" y="13"/>
                    </a:cxn>
                    <a:cxn ang="0">
                      <a:pos x="60" y="3"/>
                    </a:cxn>
                    <a:cxn ang="0">
                      <a:pos x="46" y="0"/>
                    </a:cxn>
                    <a:cxn ang="0">
                      <a:pos x="34" y="8"/>
                    </a:cxn>
                    <a:cxn ang="0">
                      <a:pos x="24" y="15"/>
                    </a:cxn>
                    <a:cxn ang="0">
                      <a:pos x="14" y="15"/>
                    </a:cxn>
                    <a:cxn ang="0">
                      <a:pos x="16" y="22"/>
                    </a:cxn>
                    <a:cxn ang="0">
                      <a:pos x="17" y="36"/>
                    </a:cxn>
                    <a:cxn ang="0">
                      <a:pos x="13" y="45"/>
                    </a:cxn>
                    <a:cxn ang="0">
                      <a:pos x="4" y="53"/>
                    </a:cxn>
                    <a:cxn ang="0">
                      <a:pos x="4" y="63"/>
                    </a:cxn>
                    <a:cxn ang="0">
                      <a:pos x="17" y="74"/>
                    </a:cxn>
                    <a:cxn ang="0">
                      <a:pos x="21" y="88"/>
                    </a:cxn>
                    <a:cxn ang="0">
                      <a:pos x="27" y="100"/>
                    </a:cxn>
                    <a:cxn ang="0">
                      <a:pos x="38" y="104"/>
                    </a:cxn>
                    <a:cxn ang="0">
                      <a:pos x="45" y="107"/>
                    </a:cxn>
                    <a:cxn ang="0">
                      <a:pos x="49" y="118"/>
                    </a:cxn>
                    <a:cxn ang="0">
                      <a:pos x="56" y="125"/>
                    </a:cxn>
                    <a:cxn ang="0">
                      <a:pos x="67" y="131"/>
                    </a:cxn>
                    <a:cxn ang="0">
                      <a:pos x="74" y="142"/>
                    </a:cxn>
                    <a:cxn ang="0">
                      <a:pos x="80" y="151"/>
                    </a:cxn>
                    <a:cxn ang="0">
                      <a:pos x="90" y="155"/>
                    </a:cxn>
                    <a:cxn ang="0">
                      <a:pos x="99" y="151"/>
                    </a:cxn>
                    <a:cxn ang="0">
                      <a:pos x="106" y="141"/>
                    </a:cxn>
                    <a:cxn ang="0">
                      <a:pos x="105" y="131"/>
                    </a:cxn>
                    <a:cxn ang="0">
                      <a:pos x="107" y="125"/>
                    </a:cxn>
                    <a:cxn ang="0">
                      <a:pos x="113" y="116"/>
                    </a:cxn>
                    <a:cxn ang="0">
                      <a:pos x="127" y="110"/>
                    </a:cxn>
                    <a:cxn ang="0">
                      <a:pos x="139" y="108"/>
                    </a:cxn>
                    <a:cxn ang="0">
                      <a:pos x="151" y="111"/>
                    </a:cxn>
                    <a:cxn ang="0">
                      <a:pos x="160" y="110"/>
                    </a:cxn>
                    <a:cxn ang="0">
                      <a:pos x="156" y="104"/>
                    </a:cxn>
                    <a:cxn ang="0">
                      <a:pos x="154" y="97"/>
                    </a:cxn>
                    <a:cxn ang="0">
                      <a:pos x="158" y="89"/>
                    </a:cxn>
                    <a:cxn ang="0">
                      <a:pos x="155" y="80"/>
                    </a:cxn>
                    <a:cxn ang="0">
                      <a:pos x="154" y="69"/>
                    </a:cxn>
                    <a:cxn ang="0">
                      <a:pos x="146" y="58"/>
                    </a:cxn>
                    <a:cxn ang="0">
                      <a:pos x="141" y="46"/>
                    </a:cxn>
                    <a:cxn ang="0">
                      <a:pos x="142" y="39"/>
                    </a:cxn>
                    <a:cxn ang="0">
                      <a:pos x="133" y="39"/>
                    </a:cxn>
                  </a:cxnLst>
                  <a:rect l="0" t="0" r="r" b="b"/>
                  <a:pathLst>
                    <a:path w="160" h="155">
                      <a:moveTo>
                        <a:pt x="133" y="39"/>
                      </a:moveTo>
                      <a:cubicBezTo>
                        <a:pt x="134" y="37"/>
                        <a:pt x="136" y="36"/>
                        <a:pt x="137" y="35"/>
                      </a:cubicBezTo>
                      <a:cubicBezTo>
                        <a:pt x="138" y="34"/>
                        <a:pt x="139" y="31"/>
                        <a:pt x="139" y="30"/>
                      </a:cubicBezTo>
                      <a:cubicBezTo>
                        <a:pt x="139" y="29"/>
                        <a:pt x="138" y="27"/>
                        <a:pt x="138" y="26"/>
                      </a:cubicBezTo>
                      <a:cubicBezTo>
                        <a:pt x="137" y="26"/>
                        <a:pt x="136" y="26"/>
                        <a:pt x="134" y="27"/>
                      </a:cubicBezTo>
                      <a:cubicBezTo>
                        <a:pt x="132" y="28"/>
                        <a:pt x="130" y="30"/>
                        <a:pt x="129" y="31"/>
                      </a:cubicBezTo>
                      <a:cubicBezTo>
                        <a:pt x="128" y="32"/>
                        <a:pt x="126" y="33"/>
                        <a:pt x="125" y="34"/>
                      </a:cubicBezTo>
                      <a:cubicBezTo>
                        <a:pt x="123" y="35"/>
                        <a:pt x="122" y="35"/>
                        <a:pt x="121" y="34"/>
                      </a:cubicBezTo>
                      <a:cubicBezTo>
                        <a:pt x="121" y="33"/>
                        <a:pt x="119" y="32"/>
                        <a:pt x="118" y="31"/>
                      </a:cubicBezTo>
                      <a:cubicBezTo>
                        <a:pt x="118" y="30"/>
                        <a:pt x="117" y="28"/>
                        <a:pt x="117" y="28"/>
                      </a:cubicBezTo>
                      <a:cubicBezTo>
                        <a:pt x="117" y="26"/>
                        <a:pt x="116" y="24"/>
                        <a:pt x="115" y="22"/>
                      </a:cubicBezTo>
                      <a:cubicBezTo>
                        <a:pt x="114" y="20"/>
                        <a:pt x="112" y="18"/>
                        <a:pt x="111" y="17"/>
                      </a:cubicBezTo>
                      <a:cubicBezTo>
                        <a:pt x="109" y="15"/>
                        <a:pt x="108" y="13"/>
                        <a:pt x="107" y="13"/>
                      </a:cubicBezTo>
                      <a:cubicBezTo>
                        <a:pt x="106" y="13"/>
                        <a:pt x="103" y="13"/>
                        <a:pt x="101" y="14"/>
                      </a:cubicBezTo>
                      <a:cubicBezTo>
                        <a:pt x="99" y="15"/>
                        <a:pt x="95" y="17"/>
                        <a:pt x="94" y="18"/>
                      </a:cubicBezTo>
                      <a:cubicBezTo>
                        <a:pt x="92" y="18"/>
                        <a:pt x="88" y="19"/>
                        <a:pt x="86" y="18"/>
                      </a:cubicBezTo>
                      <a:cubicBezTo>
                        <a:pt x="84" y="18"/>
                        <a:pt x="80" y="17"/>
                        <a:pt x="79" y="17"/>
                      </a:cubicBezTo>
                      <a:cubicBezTo>
                        <a:pt x="78" y="15"/>
                        <a:pt x="74" y="13"/>
                        <a:pt x="72" y="13"/>
                      </a:cubicBezTo>
                      <a:cubicBezTo>
                        <a:pt x="70" y="11"/>
                        <a:pt x="68" y="8"/>
                        <a:pt x="66" y="7"/>
                      </a:cubicBezTo>
                      <a:cubicBezTo>
                        <a:pt x="64" y="6"/>
                        <a:pt x="62" y="4"/>
                        <a:pt x="60" y="3"/>
                      </a:cubicBezTo>
                      <a:cubicBezTo>
                        <a:pt x="59" y="2"/>
                        <a:pt x="56" y="1"/>
                        <a:pt x="53" y="1"/>
                      </a:cubicBezTo>
                      <a:cubicBezTo>
                        <a:pt x="51" y="0"/>
                        <a:pt x="48" y="0"/>
                        <a:pt x="46" y="0"/>
                      </a:cubicBezTo>
                      <a:cubicBezTo>
                        <a:pt x="44" y="1"/>
                        <a:pt x="42" y="1"/>
                        <a:pt x="40" y="3"/>
                      </a:cubicBezTo>
                      <a:cubicBezTo>
                        <a:pt x="38" y="6"/>
                        <a:pt x="36" y="8"/>
                        <a:pt x="34" y="8"/>
                      </a:cubicBezTo>
                      <a:cubicBezTo>
                        <a:pt x="32" y="8"/>
                        <a:pt x="30" y="9"/>
                        <a:pt x="29" y="10"/>
                      </a:cubicBezTo>
                      <a:cubicBezTo>
                        <a:pt x="28" y="11"/>
                        <a:pt x="26" y="13"/>
                        <a:pt x="24" y="15"/>
                      </a:cubicBezTo>
                      <a:cubicBezTo>
                        <a:pt x="22" y="15"/>
                        <a:pt x="20" y="16"/>
                        <a:pt x="19" y="16"/>
                      </a:cubicBezTo>
                      <a:cubicBezTo>
                        <a:pt x="18" y="16"/>
                        <a:pt x="16" y="15"/>
                        <a:pt x="14" y="15"/>
                      </a:cubicBezTo>
                      <a:cubicBezTo>
                        <a:pt x="12" y="14"/>
                        <a:pt x="12" y="15"/>
                        <a:pt x="12" y="17"/>
                      </a:cubicBezTo>
                      <a:cubicBezTo>
                        <a:pt x="13" y="18"/>
                        <a:pt x="15" y="21"/>
                        <a:pt x="16" y="22"/>
                      </a:cubicBezTo>
                      <a:cubicBezTo>
                        <a:pt x="17" y="24"/>
                        <a:pt x="17" y="27"/>
                        <a:pt x="18" y="29"/>
                      </a:cubicBezTo>
                      <a:cubicBezTo>
                        <a:pt x="18" y="31"/>
                        <a:pt x="17" y="34"/>
                        <a:pt x="17" y="36"/>
                      </a:cubicBezTo>
                      <a:cubicBezTo>
                        <a:pt x="16" y="39"/>
                        <a:pt x="15" y="40"/>
                        <a:pt x="15" y="40"/>
                      </a:cubicBezTo>
                      <a:cubicBezTo>
                        <a:pt x="15" y="40"/>
                        <a:pt x="15" y="42"/>
                        <a:pt x="13" y="45"/>
                      </a:cubicBezTo>
                      <a:cubicBezTo>
                        <a:pt x="11" y="46"/>
                        <a:pt x="9" y="50"/>
                        <a:pt x="8" y="51"/>
                      </a:cubicBezTo>
                      <a:cubicBezTo>
                        <a:pt x="7" y="51"/>
                        <a:pt x="6" y="53"/>
                        <a:pt x="4" y="53"/>
                      </a:cubicBezTo>
                      <a:cubicBezTo>
                        <a:pt x="3" y="53"/>
                        <a:pt x="1" y="55"/>
                        <a:pt x="1" y="57"/>
                      </a:cubicBezTo>
                      <a:cubicBezTo>
                        <a:pt x="0" y="58"/>
                        <a:pt x="2" y="61"/>
                        <a:pt x="4" y="63"/>
                      </a:cubicBezTo>
                      <a:cubicBezTo>
                        <a:pt x="7" y="64"/>
                        <a:pt x="10" y="66"/>
                        <a:pt x="12" y="67"/>
                      </a:cubicBezTo>
                      <a:cubicBezTo>
                        <a:pt x="15" y="69"/>
                        <a:pt x="17" y="72"/>
                        <a:pt x="17" y="74"/>
                      </a:cubicBezTo>
                      <a:cubicBezTo>
                        <a:pt x="17" y="76"/>
                        <a:pt x="18" y="79"/>
                        <a:pt x="19" y="82"/>
                      </a:cubicBezTo>
                      <a:cubicBezTo>
                        <a:pt x="19" y="83"/>
                        <a:pt x="20" y="86"/>
                        <a:pt x="21" y="88"/>
                      </a:cubicBezTo>
                      <a:cubicBezTo>
                        <a:pt x="22" y="90"/>
                        <a:pt x="23" y="93"/>
                        <a:pt x="23" y="94"/>
                      </a:cubicBezTo>
                      <a:cubicBezTo>
                        <a:pt x="24" y="95"/>
                        <a:pt x="26" y="98"/>
                        <a:pt x="27" y="100"/>
                      </a:cubicBezTo>
                      <a:cubicBezTo>
                        <a:pt x="29" y="103"/>
                        <a:pt x="31" y="104"/>
                        <a:pt x="33" y="104"/>
                      </a:cubicBezTo>
                      <a:cubicBezTo>
                        <a:pt x="35" y="104"/>
                        <a:pt x="37" y="104"/>
                        <a:pt x="38" y="104"/>
                      </a:cubicBezTo>
                      <a:cubicBezTo>
                        <a:pt x="39" y="103"/>
                        <a:pt x="40" y="103"/>
                        <a:pt x="40" y="104"/>
                      </a:cubicBezTo>
                      <a:cubicBezTo>
                        <a:pt x="41" y="105"/>
                        <a:pt x="43" y="107"/>
                        <a:pt x="45" y="107"/>
                      </a:cubicBezTo>
                      <a:cubicBezTo>
                        <a:pt x="46" y="109"/>
                        <a:pt x="48" y="111"/>
                        <a:pt x="48" y="112"/>
                      </a:cubicBezTo>
                      <a:cubicBezTo>
                        <a:pt x="48" y="114"/>
                        <a:pt x="49" y="117"/>
                        <a:pt x="49" y="118"/>
                      </a:cubicBezTo>
                      <a:cubicBezTo>
                        <a:pt x="49" y="120"/>
                        <a:pt x="51" y="122"/>
                        <a:pt x="53" y="123"/>
                      </a:cubicBezTo>
                      <a:cubicBezTo>
                        <a:pt x="55" y="124"/>
                        <a:pt x="56" y="125"/>
                        <a:pt x="56" y="125"/>
                      </a:cubicBezTo>
                      <a:cubicBezTo>
                        <a:pt x="56" y="125"/>
                        <a:pt x="58" y="126"/>
                        <a:pt x="60" y="126"/>
                      </a:cubicBezTo>
                      <a:cubicBezTo>
                        <a:pt x="63" y="127"/>
                        <a:pt x="65" y="130"/>
                        <a:pt x="67" y="131"/>
                      </a:cubicBezTo>
                      <a:cubicBezTo>
                        <a:pt x="68" y="134"/>
                        <a:pt x="71" y="136"/>
                        <a:pt x="72" y="137"/>
                      </a:cubicBezTo>
                      <a:cubicBezTo>
                        <a:pt x="74" y="138"/>
                        <a:pt x="74" y="140"/>
                        <a:pt x="74" y="142"/>
                      </a:cubicBezTo>
                      <a:cubicBezTo>
                        <a:pt x="75" y="143"/>
                        <a:pt x="75" y="146"/>
                        <a:pt x="75" y="147"/>
                      </a:cubicBezTo>
                      <a:cubicBezTo>
                        <a:pt x="76" y="149"/>
                        <a:pt x="78" y="150"/>
                        <a:pt x="80" y="151"/>
                      </a:cubicBezTo>
                      <a:cubicBezTo>
                        <a:pt x="82" y="151"/>
                        <a:pt x="84" y="152"/>
                        <a:pt x="86" y="154"/>
                      </a:cubicBezTo>
                      <a:cubicBezTo>
                        <a:pt x="89" y="155"/>
                        <a:pt x="90" y="155"/>
                        <a:pt x="90" y="155"/>
                      </a:cubicBezTo>
                      <a:cubicBezTo>
                        <a:pt x="90" y="155"/>
                        <a:pt x="92" y="154"/>
                        <a:pt x="92" y="153"/>
                      </a:cubicBezTo>
                      <a:cubicBezTo>
                        <a:pt x="94" y="151"/>
                        <a:pt x="97" y="150"/>
                        <a:pt x="99" y="151"/>
                      </a:cubicBezTo>
                      <a:cubicBezTo>
                        <a:pt x="100" y="151"/>
                        <a:pt x="103" y="149"/>
                        <a:pt x="104" y="147"/>
                      </a:cubicBezTo>
                      <a:cubicBezTo>
                        <a:pt x="106" y="146"/>
                        <a:pt x="107" y="142"/>
                        <a:pt x="106" y="141"/>
                      </a:cubicBezTo>
                      <a:cubicBezTo>
                        <a:pt x="105" y="139"/>
                        <a:pt x="104" y="136"/>
                        <a:pt x="104" y="135"/>
                      </a:cubicBezTo>
                      <a:cubicBezTo>
                        <a:pt x="103" y="134"/>
                        <a:pt x="104" y="132"/>
                        <a:pt x="105" y="131"/>
                      </a:cubicBezTo>
                      <a:cubicBezTo>
                        <a:pt x="106" y="130"/>
                        <a:pt x="106" y="130"/>
                        <a:pt x="107" y="129"/>
                      </a:cubicBezTo>
                      <a:cubicBezTo>
                        <a:pt x="107" y="129"/>
                        <a:pt x="107" y="127"/>
                        <a:pt x="107" y="125"/>
                      </a:cubicBezTo>
                      <a:cubicBezTo>
                        <a:pt x="106" y="124"/>
                        <a:pt x="107" y="122"/>
                        <a:pt x="108" y="120"/>
                      </a:cubicBezTo>
                      <a:cubicBezTo>
                        <a:pt x="110" y="118"/>
                        <a:pt x="112" y="117"/>
                        <a:pt x="113" y="116"/>
                      </a:cubicBezTo>
                      <a:cubicBezTo>
                        <a:pt x="115" y="114"/>
                        <a:pt x="118" y="113"/>
                        <a:pt x="121" y="112"/>
                      </a:cubicBezTo>
                      <a:cubicBezTo>
                        <a:pt x="122" y="112"/>
                        <a:pt x="126" y="111"/>
                        <a:pt x="127" y="110"/>
                      </a:cubicBezTo>
                      <a:cubicBezTo>
                        <a:pt x="129" y="109"/>
                        <a:pt x="131" y="109"/>
                        <a:pt x="133" y="108"/>
                      </a:cubicBezTo>
                      <a:cubicBezTo>
                        <a:pt x="135" y="107"/>
                        <a:pt x="137" y="108"/>
                        <a:pt x="139" y="108"/>
                      </a:cubicBezTo>
                      <a:cubicBezTo>
                        <a:pt x="141" y="110"/>
                        <a:pt x="144" y="111"/>
                        <a:pt x="146" y="111"/>
                      </a:cubicBezTo>
                      <a:cubicBezTo>
                        <a:pt x="146" y="111"/>
                        <a:pt x="149" y="111"/>
                        <a:pt x="151" y="111"/>
                      </a:cubicBezTo>
                      <a:cubicBezTo>
                        <a:pt x="152" y="111"/>
                        <a:pt x="154" y="111"/>
                        <a:pt x="156" y="110"/>
                      </a:cubicBezTo>
                      <a:cubicBezTo>
                        <a:pt x="158" y="110"/>
                        <a:pt x="160" y="110"/>
                        <a:pt x="160" y="110"/>
                      </a:cubicBezTo>
                      <a:cubicBezTo>
                        <a:pt x="160" y="110"/>
                        <a:pt x="159" y="109"/>
                        <a:pt x="157" y="108"/>
                      </a:cubicBezTo>
                      <a:cubicBezTo>
                        <a:pt x="156" y="107"/>
                        <a:pt x="155" y="105"/>
                        <a:pt x="156" y="104"/>
                      </a:cubicBezTo>
                      <a:cubicBezTo>
                        <a:pt x="156" y="102"/>
                        <a:pt x="156" y="100"/>
                        <a:pt x="155" y="99"/>
                      </a:cubicBezTo>
                      <a:cubicBezTo>
                        <a:pt x="154" y="99"/>
                        <a:pt x="154" y="98"/>
                        <a:pt x="154" y="97"/>
                      </a:cubicBezTo>
                      <a:cubicBezTo>
                        <a:pt x="155" y="96"/>
                        <a:pt x="156" y="94"/>
                        <a:pt x="157" y="93"/>
                      </a:cubicBezTo>
                      <a:cubicBezTo>
                        <a:pt x="159" y="93"/>
                        <a:pt x="159" y="91"/>
                        <a:pt x="158" y="89"/>
                      </a:cubicBezTo>
                      <a:cubicBezTo>
                        <a:pt x="156" y="88"/>
                        <a:pt x="155" y="86"/>
                        <a:pt x="155" y="85"/>
                      </a:cubicBezTo>
                      <a:cubicBezTo>
                        <a:pt x="154" y="83"/>
                        <a:pt x="154" y="82"/>
                        <a:pt x="155" y="80"/>
                      </a:cubicBezTo>
                      <a:cubicBezTo>
                        <a:pt x="156" y="78"/>
                        <a:pt x="156" y="76"/>
                        <a:pt x="156" y="75"/>
                      </a:cubicBezTo>
                      <a:cubicBezTo>
                        <a:pt x="156" y="73"/>
                        <a:pt x="155" y="71"/>
                        <a:pt x="154" y="69"/>
                      </a:cubicBezTo>
                      <a:cubicBezTo>
                        <a:pt x="153" y="68"/>
                        <a:pt x="151" y="66"/>
                        <a:pt x="150" y="64"/>
                      </a:cubicBezTo>
                      <a:cubicBezTo>
                        <a:pt x="149" y="62"/>
                        <a:pt x="147" y="60"/>
                        <a:pt x="146" y="58"/>
                      </a:cubicBezTo>
                      <a:cubicBezTo>
                        <a:pt x="144" y="57"/>
                        <a:pt x="143" y="53"/>
                        <a:pt x="142" y="51"/>
                      </a:cubicBezTo>
                      <a:cubicBezTo>
                        <a:pt x="142" y="49"/>
                        <a:pt x="141" y="46"/>
                        <a:pt x="141" y="46"/>
                      </a:cubicBezTo>
                      <a:cubicBezTo>
                        <a:pt x="140" y="44"/>
                        <a:pt x="140" y="42"/>
                        <a:pt x="141" y="40"/>
                      </a:cubicBezTo>
                      <a:cubicBezTo>
                        <a:pt x="142" y="40"/>
                        <a:pt x="142" y="39"/>
                        <a:pt x="142" y="39"/>
                      </a:cubicBezTo>
                      <a:cubicBezTo>
                        <a:pt x="142" y="39"/>
                        <a:pt x="140" y="39"/>
                        <a:pt x="138" y="40"/>
                      </a:cubicBezTo>
                      <a:cubicBezTo>
                        <a:pt x="135" y="41"/>
                        <a:pt x="133" y="40"/>
                        <a:pt x="133" y="3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40" name="Freeform 51">
                  <a:extLst>
                    <a:ext uri="{FF2B5EF4-FFF2-40B4-BE49-F238E27FC236}">
                      <a16:creationId xmlns:a16="http://schemas.microsoft.com/office/drawing/2014/main" id="{EACEF1EB-2964-C236-8521-2315A5DD7F1F}"/>
                    </a:ext>
                  </a:extLst>
                </p:cNvPr>
                <p:cNvSpPr>
                  <a:spLocks/>
                </p:cNvSpPr>
                <p:nvPr/>
              </p:nvSpPr>
              <p:spPr bwMode="auto">
                <a:xfrm>
                  <a:off x="4228691" y="1931736"/>
                  <a:ext cx="405081" cy="339997"/>
                </a:xfrm>
                <a:custGeom>
                  <a:avLst/>
                  <a:gdLst/>
                  <a:ahLst/>
                  <a:cxnLst>
                    <a:cxn ang="0">
                      <a:pos x="50" y="8"/>
                    </a:cxn>
                    <a:cxn ang="0">
                      <a:pos x="31" y="11"/>
                    </a:cxn>
                    <a:cxn ang="0">
                      <a:pos x="18" y="24"/>
                    </a:cxn>
                    <a:cxn ang="0">
                      <a:pos x="14" y="34"/>
                    </a:cxn>
                    <a:cxn ang="0">
                      <a:pos x="9" y="50"/>
                    </a:cxn>
                    <a:cxn ang="0">
                      <a:pos x="4" y="56"/>
                    </a:cxn>
                    <a:cxn ang="0">
                      <a:pos x="8" y="57"/>
                    </a:cxn>
                    <a:cxn ang="0">
                      <a:pos x="15" y="61"/>
                    </a:cxn>
                    <a:cxn ang="0">
                      <a:pos x="22" y="65"/>
                    </a:cxn>
                    <a:cxn ang="0">
                      <a:pos x="17" y="73"/>
                    </a:cxn>
                    <a:cxn ang="0">
                      <a:pos x="13" y="82"/>
                    </a:cxn>
                    <a:cxn ang="0">
                      <a:pos x="15" y="93"/>
                    </a:cxn>
                    <a:cxn ang="0">
                      <a:pos x="20" y="95"/>
                    </a:cxn>
                    <a:cxn ang="0">
                      <a:pos x="28" y="96"/>
                    </a:cxn>
                    <a:cxn ang="0">
                      <a:pos x="36" y="94"/>
                    </a:cxn>
                    <a:cxn ang="0">
                      <a:pos x="34" y="83"/>
                    </a:cxn>
                    <a:cxn ang="0">
                      <a:pos x="42" y="89"/>
                    </a:cxn>
                    <a:cxn ang="0">
                      <a:pos x="50" y="94"/>
                    </a:cxn>
                    <a:cxn ang="0">
                      <a:pos x="56" y="102"/>
                    </a:cxn>
                    <a:cxn ang="0">
                      <a:pos x="64" y="107"/>
                    </a:cxn>
                    <a:cxn ang="0">
                      <a:pos x="70" y="112"/>
                    </a:cxn>
                    <a:cxn ang="0">
                      <a:pos x="65" y="117"/>
                    </a:cxn>
                    <a:cxn ang="0">
                      <a:pos x="70" y="122"/>
                    </a:cxn>
                    <a:cxn ang="0">
                      <a:pos x="76" y="125"/>
                    </a:cxn>
                    <a:cxn ang="0">
                      <a:pos x="85" y="130"/>
                    </a:cxn>
                    <a:cxn ang="0">
                      <a:pos x="93" y="135"/>
                    </a:cxn>
                    <a:cxn ang="0">
                      <a:pos x="101" y="140"/>
                    </a:cxn>
                    <a:cxn ang="0">
                      <a:pos x="114" y="141"/>
                    </a:cxn>
                    <a:cxn ang="0">
                      <a:pos x="123" y="146"/>
                    </a:cxn>
                    <a:cxn ang="0">
                      <a:pos x="133" y="143"/>
                    </a:cxn>
                    <a:cxn ang="0">
                      <a:pos x="134" y="132"/>
                    </a:cxn>
                    <a:cxn ang="0">
                      <a:pos x="140" y="121"/>
                    </a:cxn>
                    <a:cxn ang="0">
                      <a:pos x="141" y="107"/>
                    </a:cxn>
                    <a:cxn ang="0">
                      <a:pos x="147" y="91"/>
                    </a:cxn>
                    <a:cxn ang="0">
                      <a:pos x="156" y="81"/>
                    </a:cxn>
                    <a:cxn ang="0">
                      <a:pos x="171" y="69"/>
                    </a:cxn>
                    <a:cxn ang="0">
                      <a:pos x="168" y="58"/>
                    </a:cxn>
                    <a:cxn ang="0">
                      <a:pos x="148" y="50"/>
                    </a:cxn>
                    <a:cxn ang="0">
                      <a:pos x="138" y="39"/>
                    </a:cxn>
                    <a:cxn ang="0">
                      <a:pos x="129" y="33"/>
                    </a:cxn>
                    <a:cxn ang="0">
                      <a:pos x="115" y="25"/>
                    </a:cxn>
                    <a:cxn ang="0">
                      <a:pos x="102" y="22"/>
                    </a:cxn>
                    <a:cxn ang="0">
                      <a:pos x="92" y="14"/>
                    </a:cxn>
                    <a:cxn ang="0">
                      <a:pos x="82" y="0"/>
                    </a:cxn>
                    <a:cxn ang="0">
                      <a:pos x="72" y="8"/>
                    </a:cxn>
                    <a:cxn ang="0">
                      <a:pos x="61" y="10"/>
                    </a:cxn>
                  </a:cxnLst>
                  <a:rect l="0" t="0" r="r" b="b"/>
                  <a:pathLst>
                    <a:path w="176" h="148">
                      <a:moveTo>
                        <a:pt x="61" y="10"/>
                      </a:moveTo>
                      <a:cubicBezTo>
                        <a:pt x="59" y="10"/>
                        <a:pt x="57" y="10"/>
                        <a:pt x="56" y="10"/>
                      </a:cubicBezTo>
                      <a:cubicBezTo>
                        <a:pt x="54" y="10"/>
                        <a:pt x="51" y="9"/>
                        <a:pt x="50" y="8"/>
                      </a:cubicBezTo>
                      <a:cubicBezTo>
                        <a:pt x="48" y="7"/>
                        <a:pt x="45" y="6"/>
                        <a:pt x="43" y="7"/>
                      </a:cubicBezTo>
                      <a:cubicBezTo>
                        <a:pt x="42" y="8"/>
                        <a:pt x="39" y="9"/>
                        <a:pt x="37" y="10"/>
                      </a:cubicBezTo>
                      <a:cubicBezTo>
                        <a:pt x="36" y="10"/>
                        <a:pt x="33" y="11"/>
                        <a:pt x="31" y="11"/>
                      </a:cubicBezTo>
                      <a:cubicBezTo>
                        <a:pt x="28" y="12"/>
                        <a:pt x="26" y="13"/>
                        <a:pt x="24" y="15"/>
                      </a:cubicBezTo>
                      <a:cubicBezTo>
                        <a:pt x="22" y="16"/>
                        <a:pt x="20" y="18"/>
                        <a:pt x="19" y="19"/>
                      </a:cubicBezTo>
                      <a:cubicBezTo>
                        <a:pt x="18" y="21"/>
                        <a:pt x="17" y="23"/>
                        <a:pt x="18" y="24"/>
                      </a:cubicBezTo>
                      <a:cubicBezTo>
                        <a:pt x="18" y="26"/>
                        <a:pt x="18" y="28"/>
                        <a:pt x="18" y="28"/>
                      </a:cubicBezTo>
                      <a:cubicBezTo>
                        <a:pt x="17" y="29"/>
                        <a:pt x="16" y="29"/>
                        <a:pt x="15" y="30"/>
                      </a:cubicBezTo>
                      <a:cubicBezTo>
                        <a:pt x="14" y="31"/>
                        <a:pt x="13" y="33"/>
                        <a:pt x="14" y="34"/>
                      </a:cubicBezTo>
                      <a:cubicBezTo>
                        <a:pt x="14" y="35"/>
                        <a:pt x="15" y="38"/>
                        <a:pt x="16" y="40"/>
                      </a:cubicBezTo>
                      <a:cubicBezTo>
                        <a:pt x="17" y="41"/>
                        <a:pt x="16" y="45"/>
                        <a:pt x="14" y="46"/>
                      </a:cubicBezTo>
                      <a:cubicBezTo>
                        <a:pt x="13" y="48"/>
                        <a:pt x="11" y="50"/>
                        <a:pt x="9" y="50"/>
                      </a:cubicBezTo>
                      <a:cubicBezTo>
                        <a:pt x="7" y="49"/>
                        <a:pt x="5" y="50"/>
                        <a:pt x="3" y="52"/>
                      </a:cubicBezTo>
                      <a:cubicBezTo>
                        <a:pt x="2" y="52"/>
                        <a:pt x="0" y="54"/>
                        <a:pt x="0" y="54"/>
                      </a:cubicBezTo>
                      <a:cubicBezTo>
                        <a:pt x="0" y="54"/>
                        <a:pt x="2" y="55"/>
                        <a:pt x="4" y="56"/>
                      </a:cubicBezTo>
                      <a:cubicBezTo>
                        <a:pt x="5" y="57"/>
                        <a:pt x="5" y="57"/>
                        <a:pt x="5" y="57"/>
                      </a:cubicBezTo>
                      <a:cubicBezTo>
                        <a:pt x="5" y="57"/>
                        <a:pt x="6" y="57"/>
                        <a:pt x="6" y="57"/>
                      </a:cubicBezTo>
                      <a:cubicBezTo>
                        <a:pt x="7" y="57"/>
                        <a:pt x="8" y="57"/>
                        <a:pt x="8" y="57"/>
                      </a:cubicBezTo>
                      <a:cubicBezTo>
                        <a:pt x="9" y="57"/>
                        <a:pt x="10" y="57"/>
                        <a:pt x="11" y="57"/>
                      </a:cubicBezTo>
                      <a:cubicBezTo>
                        <a:pt x="11" y="58"/>
                        <a:pt x="12" y="59"/>
                        <a:pt x="13" y="59"/>
                      </a:cubicBezTo>
                      <a:cubicBezTo>
                        <a:pt x="13" y="60"/>
                        <a:pt x="14" y="61"/>
                        <a:pt x="15" y="61"/>
                      </a:cubicBezTo>
                      <a:cubicBezTo>
                        <a:pt x="15" y="61"/>
                        <a:pt x="17" y="62"/>
                        <a:pt x="18" y="62"/>
                      </a:cubicBezTo>
                      <a:cubicBezTo>
                        <a:pt x="18" y="62"/>
                        <a:pt x="20" y="63"/>
                        <a:pt x="21" y="64"/>
                      </a:cubicBezTo>
                      <a:cubicBezTo>
                        <a:pt x="22" y="64"/>
                        <a:pt x="22" y="65"/>
                        <a:pt x="22" y="65"/>
                      </a:cubicBezTo>
                      <a:cubicBezTo>
                        <a:pt x="22" y="66"/>
                        <a:pt x="22" y="67"/>
                        <a:pt x="21" y="68"/>
                      </a:cubicBezTo>
                      <a:cubicBezTo>
                        <a:pt x="21" y="69"/>
                        <a:pt x="20" y="70"/>
                        <a:pt x="19" y="71"/>
                      </a:cubicBezTo>
                      <a:cubicBezTo>
                        <a:pt x="18" y="71"/>
                        <a:pt x="17" y="72"/>
                        <a:pt x="17" y="73"/>
                      </a:cubicBezTo>
                      <a:cubicBezTo>
                        <a:pt x="16" y="74"/>
                        <a:pt x="16" y="75"/>
                        <a:pt x="16" y="76"/>
                      </a:cubicBezTo>
                      <a:cubicBezTo>
                        <a:pt x="15" y="77"/>
                        <a:pt x="14" y="78"/>
                        <a:pt x="13" y="79"/>
                      </a:cubicBezTo>
                      <a:cubicBezTo>
                        <a:pt x="13" y="80"/>
                        <a:pt x="13" y="82"/>
                        <a:pt x="13" y="82"/>
                      </a:cubicBezTo>
                      <a:cubicBezTo>
                        <a:pt x="13" y="83"/>
                        <a:pt x="13" y="85"/>
                        <a:pt x="13" y="86"/>
                      </a:cubicBezTo>
                      <a:cubicBezTo>
                        <a:pt x="13" y="87"/>
                        <a:pt x="14" y="88"/>
                        <a:pt x="14" y="89"/>
                      </a:cubicBezTo>
                      <a:cubicBezTo>
                        <a:pt x="15" y="90"/>
                        <a:pt x="15" y="92"/>
                        <a:pt x="15" y="93"/>
                      </a:cubicBezTo>
                      <a:cubicBezTo>
                        <a:pt x="16" y="93"/>
                        <a:pt x="16" y="94"/>
                        <a:pt x="16" y="95"/>
                      </a:cubicBezTo>
                      <a:cubicBezTo>
                        <a:pt x="17" y="96"/>
                        <a:pt x="17" y="96"/>
                        <a:pt x="18" y="96"/>
                      </a:cubicBezTo>
                      <a:cubicBezTo>
                        <a:pt x="18" y="96"/>
                        <a:pt x="19" y="96"/>
                        <a:pt x="20" y="95"/>
                      </a:cubicBezTo>
                      <a:cubicBezTo>
                        <a:pt x="21" y="94"/>
                        <a:pt x="23" y="94"/>
                        <a:pt x="24" y="93"/>
                      </a:cubicBezTo>
                      <a:cubicBezTo>
                        <a:pt x="24" y="93"/>
                        <a:pt x="25" y="93"/>
                        <a:pt x="26" y="94"/>
                      </a:cubicBezTo>
                      <a:cubicBezTo>
                        <a:pt x="26" y="95"/>
                        <a:pt x="27" y="96"/>
                        <a:pt x="28" y="96"/>
                      </a:cubicBezTo>
                      <a:cubicBezTo>
                        <a:pt x="28" y="96"/>
                        <a:pt x="30" y="97"/>
                        <a:pt x="31" y="97"/>
                      </a:cubicBezTo>
                      <a:cubicBezTo>
                        <a:pt x="32" y="97"/>
                        <a:pt x="34" y="97"/>
                        <a:pt x="35" y="96"/>
                      </a:cubicBezTo>
                      <a:cubicBezTo>
                        <a:pt x="35" y="96"/>
                        <a:pt x="36" y="95"/>
                        <a:pt x="36" y="94"/>
                      </a:cubicBezTo>
                      <a:cubicBezTo>
                        <a:pt x="36" y="93"/>
                        <a:pt x="36" y="91"/>
                        <a:pt x="35" y="89"/>
                      </a:cubicBezTo>
                      <a:cubicBezTo>
                        <a:pt x="34" y="89"/>
                        <a:pt x="34" y="87"/>
                        <a:pt x="34" y="85"/>
                      </a:cubicBezTo>
                      <a:cubicBezTo>
                        <a:pt x="34" y="84"/>
                        <a:pt x="34" y="84"/>
                        <a:pt x="34" y="83"/>
                      </a:cubicBezTo>
                      <a:cubicBezTo>
                        <a:pt x="35" y="83"/>
                        <a:pt x="36" y="83"/>
                        <a:pt x="37" y="83"/>
                      </a:cubicBezTo>
                      <a:cubicBezTo>
                        <a:pt x="39" y="84"/>
                        <a:pt x="40" y="84"/>
                        <a:pt x="41" y="86"/>
                      </a:cubicBezTo>
                      <a:cubicBezTo>
                        <a:pt x="41" y="87"/>
                        <a:pt x="42" y="89"/>
                        <a:pt x="42" y="89"/>
                      </a:cubicBezTo>
                      <a:cubicBezTo>
                        <a:pt x="42" y="90"/>
                        <a:pt x="44" y="91"/>
                        <a:pt x="44" y="92"/>
                      </a:cubicBezTo>
                      <a:cubicBezTo>
                        <a:pt x="45" y="92"/>
                        <a:pt x="46" y="93"/>
                        <a:pt x="47" y="93"/>
                      </a:cubicBezTo>
                      <a:cubicBezTo>
                        <a:pt x="48" y="93"/>
                        <a:pt x="49" y="93"/>
                        <a:pt x="50" y="94"/>
                      </a:cubicBezTo>
                      <a:cubicBezTo>
                        <a:pt x="51" y="95"/>
                        <a:pt x="51" y="96"/>
                        <a:pt x="51" y="97"/>
                      </a:cubicBezTo>
                      <a:cubicBezTo>
                        <a:pt x="52" y="97"/>
                        <a:pt x="53" y="99"/>
                        <a:pt x="54" y="100"/>
                      </a:cubicBezTo>
                      <a:cubicBezTo>
                        <a:pt x="54" y="101"/>
                        <a:pt x="55" y="102"/>
                        <a:pt x="56" y="102"/>
                      </a:cubicBezTo>
                      <a:cubicBezTo>
                        <a:pt x="56" y="102"/>
                        <a:pt x="57" y="103"/>
                        <a:pt x="58" y="103"/>
                      </a:cubicBezTo>
                      <a:cubicBezTo>
                        <a:pt x="59" y="103"/>
                        <a:pt x="60" y="104"/>
                        <a:pt x="61" y="105"/>
                      </a:cubicBezTo>
                      <a:cubicBezTo>
                        <a:pt x="61" y="106"/>
                        <a:pt x="63" y="106"/>
                        <a:pt x="64" y="107"/>
                      </a:cubicBezTo>
                      <a:cubicBezTo>
                        <a:pt x="65" y="108"/>
                        <a:pt x="66" y="108"/>
                        <a:pt x="67" y="108"/>
                      </a:cubicBezTo>
                      <a:cubicBezTo>
                        <a:pt x="69" y="109"/>
                        <a:pt x="69" y="110"/>
                        <a:pt x="70" y="110"/>
                      </a:cubicBezTo>
                      <a:cubicBezTo>
                        <a:pt x="70" y="110"/>
                        <a:pt x="70" y="111"/>
                        <a:pt x="70" y="112"/>
                      </a:cubicBezTo>
                      <a:cubicBezTo>
                        <a:pt x="70" y="113"/>
                        <a:pt x="69" y="114"/>
                        <a:pt x="69" y="114"/>
                      </a:cubicBezTo>
                      <a:cubicBezTo>
                        <a:pt x="69" y="114"/>
                        <a:pt x="67" y="115"/>
                        <a:pt x="66" y="115"/>
                      </a:cubicBezTo>
                      <a:cubicBezTo>
                        <a:pt x="65" y="115"/>
                        <a:pt x="65" y="116"/>
                        <a:pt x="65" y="117"/>
                      </a:cubicBezTo>
                      <a:cubicBezTo>
                        <a:pt x="65" y="117"/>
                        <a:pt x="65" y="117"/>
                        <a:pt x="65" y="118"/>
                      </a:cubicBezTo>
                      <a:cubicBezTo>
                        <a:pt x="65" y="119"/>
                        <a:pt x="66" y="120"/>
                        <a:pt x="67" y="121"/>
                      </a:cubicBezTo>
                      <a:cubicBezTo>
                        <a:pt x="68" y="121"/>
                        <a:pt x="69" y="121"/>
                        <a:pt x="70" y="122"/>
                      </a:cubicBezTo>
                      <a:cubicBezTo>
                        <a:pt x="70" y="123"/>
                        <a:pt x="70" y="124"/>
                        <a:pt x="70" y="125"/>
                      </a:cubicBezTo>
                      <a:cubicBezTo>
                        <a:pt x="71" y="126"/>
                        <a:pt x="72" y="126"/>
                        <a:pt x="72" y="126"/>
                      </a:cubicBezTo>
                      <a:cubicBezTo>
                        <a:pt x="73" y="126"/>
                        <a:pt x="75" y="126"/>
                        <a:pt x="76" y="125"/>
                      </a:cubicBezTo>
                      <a:cubicBezTo>
                        <a:pt x="77" y="125"/>
                        <a:pt x="79" y="126"/>
                        <a:pt x="79" y="126"/>
                      </a:cubicBezTo>
                      <a:cubicBezTo>
                        <a:pt x="81" y="126"/>
                        <a:pt x="82" y="127"/>
                        <a:pt x="83" y="128"/>
                      </a:cubicBezTo>
                      <a:cubicBezTo>
                        <a:pt x="83" y="129"/>
                        <a:pt x="84" y="129"/>
                        <a:pt x="85" y="130"/>
                      </a:cubicBezTo>
                      <a:cubicBezTo>
                        <a:pt x="85" y="130"/>
                        <a:pt x="86" y="131"/>
                        <a:pt x="87" y="132"/>
                      </a:cubicBezTo>
                      <a:cubicBezTo>
                        <a:pt x="87" y="133"/>
                        <a:pt x="89" y="134"/>
                        <a:pt x="90" y="134"/>
                      </a:cubicBezTo>
                      <a:cubicBezTo>
                        <a:pt x="90" y="134"/>
                        <a:pt x="92" y="134"/>
                        <a:pt x="93" y="135"/>
                      </a:cubicBezTo>
                      <a:cubicBezTo>
                        <a:pt x="94" y="135"/>
                        <a:pt x="96" y="136"/>
                        <a:pt x="96" y="137"/>
                      </a:cubicBezTo>
                      <a:cubicBezTo>
                        <a:pt x="96" y="138"/>
                        <a:pt x="97" y="138"/>
                        <a:pt x="98" y="139"/>
                      </a:cubicBezTo>
                      <a:cubicBezTo>
                        <a:pt x="98" y="140"/>
                        <a:pt x="100" y="140"/>
                        <a:pt x="101" y="140"/>
                      </a:cubicBezTo>
                      <a:cubicBezTo>
                        <a:pt x="102" y="140"/>
                        <a:pt x="104" y="140"/>
                        <a:pt x="104" y="140"/>
                      </a:cubicBezTo>
                      <a:cubicBezTo>
                        <a:pt x="105" y="140"/>
                        <a:pt x="108" y="140"/>
                        <a:pt x="109" y="140"/>
                      </a:cubicBezTo>
                      <a:cubicBezTo>
                        <a:pt x="111" y="140"/>
                        <a:pt x="113" y="141"/>
                        <a:pt x="114" y="141"/>
                      </a:cubicBezTo>
                      <a:cubicBezTo>
                        <a:pt x="115" y="140"/>
                        <a:pt x="117" y="141"/>
                        <a:pt x="118" y="142"/>
                      </a:cubicBezTo>
                      <a:cubicBezTo>
                        <a:pt x="119" y="143"/>
                        <a:pt x="121" y="144"/>
                        <a:pt x="121" y="145"/>
                      </a:cubicBezTo>
                      <a:cubicBezTo>
                        <a:pt x="121" y="145"/>
                        <a:pt x="122" y="146"/>
                        <a:pt x="123" y="146"/>
                      </a:cubicBezTo>
                      <a:cubicBezTo>
                        <a:pt x="125" y="147"/>
                        <a:pt x="127" y="148"/>
                        <a:pt x="128" y="147"/>
                      </a:cubicBezTo>
                      <a:cubicBezTo>
                        <a:pt x="129" y="147"/>
                        <a:pt x="130" y="145"/>
                        <a:pt x="131" y="144"/>
                      </a:cubicBezTo>
                      <a:cubicBezTo>
                        <a:pt x="132" y="143"/>
                        <a:pt x="133" y="143"/>
                        <a:pt x="133" y="143"/>
                      </a:cubicBezTo>
                      <a:cubicBezTo>
                        <a:pt x="132" y="142"/>
                        <a:pt x="131" y="141"/>
                        <a:pt x="130" y="140"/>
                      </a:cubicBezTo>
                      <a:cubicBezTo>
                        <a:pt x="129" y="139"/>
                        <a:pt x="130" y="137"/>
                        <a:pt x="131" y="136"/>
                      </a:cubicBezTo>
                      <a:cubicBezTo>
                        <a:pt x="133" y="134"/>
                        <a:pt x="134" y="132"/>
                        <a:pt x="134" y="132"/>
                      </a:cubicBezTo>
                      <a:cubicBezTo>
                        <a:pt x="134" y="131"/>
                        <a:pt x="134" y="130"/>
                        <a:pt x="134" y="129"/>
                      </a:cubicBezTo>
                      <a:cubicBezTo>
                        <a:pt x="135" y="129"/>
                        <a:pt x="136" y="127"/>
                        <a:pt x="136" y="126"/>
                      </a:cubicBezTo>
                      <a:cubicBezTo>
                        <a:pt x="138" y="124"/>
                        <a:pt x="139" y="122"/>
                        <a:pt x="140" y="121"/>
                      </a:cubicBezTo>
                      <a:cubicBezTo>
                        <a:pt x="140" y="120"/>
                        <a:pt x="141" y="118"/>
                        <a:pt x="141" y="117"/>
                      </a:cubicBezTo>
                      <a:cubicBezTo>
                        <a:pt x="141" y="116"/>
                        <a:pt x="140" y="114"/>
                        <a:pt x="140" y="112"/>
                      </a:cubicBezTo>
                      <a:cubicBezTo>
                        <a:pt x="139" y="110"/>
                        <a:pt x="140" y="108"/>
                        <a:pt x="141" y="107"/>
                      </a:cubicBezTo>
                      <a:cubicBezTo>
                        <a:pt x="142" y="105"/>
                        <a:pt x="144" y="103"/>
                        <a:pt x="145" y="101"/>
                      </a:cubicBezTo>
                      <a:cubicBezTo>
                        <a:pt x="146" y="99"/>
                        <a:pt x="147" y="97"/>
                        <a:pt x="147" y="95"/>
                      </a:cubicBezTo>
                      <a:cubicBezTo>
                        <a:pt x="146" y="94"/>
                        <a:pt x="146" y="92"/>
                        <a:pt x="147" y="91"/>
                      </a:cubicBezTo>
                      <a:cubicBezTo>
                        <a:pt x="147" y="90"/>
                        <a:pt x="149" y="89"/>
                        <a:pt x="150" y="89"/>
                      </a:cubicBezTo>
                      <a:cubicBezTo>
                        <a:pt x="152" y="89"/>
                        <a:pt x="154" y="88"/>
                        <a:pt x="155" y="87"/>
                      </a:cubicBezTo>
                      <a:cubicBezTo>
                        <a:pt x="156" y="86"/>
                        <a:pt x="156" y="83"/>
                        <a:pt x="156" y="81"/>
                      </a:cubicBezTo>
                      <a:cubicBezTo>
                        <a:pt x="157" y="81"/>
                        <a:pt x="158" y="79"/>
                        <a:pt x="160" y="79"/>
                      </a:cubicBezTo>
                      <a:cubicBezTo>
                        <a:pt x="161" y="79"/>
                        <a:pt x="163" y="78"/>
                        <a:pt x="164" y="76"/>
                      </a:cubicBezTo>
                      <a:cubicBezTo>
                        <a:pt x="165" y="74"/>
                        <a:pt x="168" y="72"/>
                        <a:pt x="171" y="69"/>
                      </a:cubicBezTo>
                      <a:cubicBezTo>
                        <a:pt x="173" y="67"/>
                        <a:pt x="176" y="65"/>
                        <a:pt x="176" y="65"/>
                      </a:cubicBezTo>
                      <a:cubicBezTo>
                        <a:pt x="176" y="65"/>
                        <a:pt x="175" y="64"/>
                        <a:pt x="173" y="62"/>
                      </a:cubicBezTo>
                      <a:cubicBezTo>
                        <a:pt x="171" y="62"/>
                        <a:pt x="170" y="59"/>
                        <a:pt x="168" y="58"/>
                      </a:cubicBezTo>
                      <a:cubicBezTo>
                        <a:pt x="167" y="57"/>
                        <a:pt x="164" y="55"/>
                        <a:pt x="162" y="54"/>
                      </a:cubicBezTo>
                      <a:cubicBezTo>
                        <a:pt x="161" y="53"/>
                        <a:pt x="157" y="52"/>
                        <a:pt x="154" y="52"/>
                      </a:cubicBezTo>
                      <a:cubicBezTo>
                        <a:pt x="153" y="51"/>
                        <a:pt x="150" y="50"/>
                        <a:pt x="148" y="50"/>
                      </a:cubicBezTo>
                      <a:cubicBezTo>
                        <a:pt x="147" y="49"/>
                        <a:pt x="145" y="47"/>
                        <a:pt x="143" y="47"/>
                      </a:cubicBezTo>
                      <a:cubicBezTo>
                        <a:pt x="140" y="47"/>
                        <a:pt x="138" y="45"/>
                        <a:pt x="138" y="43"/>
                      </a:cubicBezTo>
                      <a:cubicBezTo>
                        <a:pt x="137" y="42"/>
                        <a:pt x="138" y="40"/>
                        <a:pt x="138" y="39"/>
                      </a:cubicBezTo>
                      <a:cubicBezTo>
                        <a:pt x="139" y="38"/>
                        <a:pt x="139" y="36"/>
                        <a:pt x="138" y="36"/>
                      </a:cubicBezTo>
                      <a:cubicBezTo>
                        <a:pt x="137" y="36"/>
                        <a:pt x="135" y="35"/>
                        <a:pt x="135" y="35"/>
                      </a:cubicBezTo>
                      <a:cubicBezTo>
                        <a:pt x="134" y="35"/>
                        <a:pt x="131" y="34"/>
                        <a:pt x="129" y="33"/>
                      </a:cubicBezTo>
                      <a:cubicBezTo>
                        <a:pt x="127" y="33"/>
                        <a:pt x="126" y="31"/>
                        <a:pt x="124" y="29"/>
                      </a:cubicBezTo>
                      <a:cubicBezTo>
                        <a:pt x="123" y="28"/>
                        <a:pt x="121" y="27"/>
                        <a:pt x="119" y="26"/>
                      </a:cubicBezTo>
                      <a:cubicBezTo>
                        <a:pt x="118" y="26"/>
                        <a:pt x="116" y="25"/>
                        <a:pt x="115" y="25"/>
                      </a:cubicBezTo>
                      <a:cubicBezTo>
                        <a:pt x="113" y="25"/>
                        <a:pt x="110" y="25"/>
                        <a:pt x="110" y="25"/>
                      </a:cubicBezTo>
                      <a:cubicBezTo>
                        <a:pt x="109" y="26"/>
                        <a:pt x="107" y="25"/>
                        <a:pt x="106" y="25"/>
                      </a:cubicBezTo>
                      <a:cubicBezTo>
                        <a:pt x="105" y="25"/>
                        <a:pt x="103" y="23"/>
                        <a:pt x="102" y="22"/>
                      </a:cubicBezTo>
                      <a:cubicBezTo>
                        <a:pt x="101" y="21"/>
                        <a:pt x="99" y="21"/>
                        <a:pt x="99" y="19"/>
                      </a:cubicBezTo>
                      <a:cubicBezTo>
                        <a:pt x="98" y="18"/>
                        <a:pt x="96" y="17"/>
                        <a:pt x="95" y="17"/>
                      </a:cubicBezTo>
                      <a:cubicBezTo>
                        <a:pt x="94" y="16"/>
                        <a:pt x="92" y="15"/>
                        <a:pt x="92" y="14"/>
                      </a:cubicBezTo>
                      <a:cubicBezTo>
                        <a:pt x="92" y="13"/>
                        <a:pt x="92" y="12"/>
                        <a:pt x="91" y="10"/>
                      </a:cubicBezTo>
                      <a:cubicBezTo>
                        <a:pt x="89" y="8"/>
                        <a:pt x="87" y="5"/>
                        <a:pt x="86" y="3"/>
                      </a:cubicBezTo>
                      <a:cubicBezTo>
                        <a:pt x="84" y="2"/>
                        <a:pt x="83" y="0"/>
                        <a:pt x="82" y="0"/>
                      </a:cubicBezTo>
                      <a:cubicBezTo>
                        <a:pt x="81" y="0"/>
                        <a:pt x="80" y="1"/>
                        <a:pt x="79" y="3"/>
                      </a:cubicBezTo>
                      <a:cubicBezTo>
                        <a:pt x="79" y="3"/>
                        <a:pt x="77" y="5"/>
                        <a:pt x="76" y="6"/>
                      </a:cubicBezTo>
                      <a:cubicBezTo>
                        <a:pt x="75" y="6"/>
                        <a:pt x="74" y="7"/>
                        <a:pt x="72" y="8"/>
                      </a:cubicBezTo>
                      <a:cubicBezTo>
                        <a:pt x="71" y="8"/>
                        <a:pt x="70" y="9"/>
                        <a:pt x="70" y="9"/>
                      </a:cubicBezTo>
                      <a:cubicBezTo>
                        <a:pt x="70" y="9"/>
                        <a:pt x="68" y="9"/>
                        <a:pt x="67" y="10"/>
                      </a:cubicBezTo>
                      <a:cubicBezTo>
                        <a:pt x="65" y="10"/>
                        <a:pt x="62" y="10"/>
                        <a:pt x="61" y="1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41" name="Freeform 52">
                  <a:extLst>
                    <a:ext uri="{FF2B5EF4-FFF2-40B4-BE49-F238E27FC236}">
                      <a16:creationId xmlns:a16="http://schemas.microsoft.com/office/drawing/2014/main" id="{874A8A5E-055A-CFBA-336D-5F14F36DC0E8}"/>
                    </a:ext>
                  </a:extLst>
                </p:cNvPr>
                <p:cNvSpPr>
                  <a:spLocks/>
                </p:cNvSpPr>
                <p:nvPr/>
              </p:nvSpPr>
              <p:spPr bwMode="auto">
                <a:xfrm>
                  <a:off x="3877039" y="1988080"/>
                  <a:ext cx="363311" cy="410909"/>
                </a:xfrm>
                <a:custGeom>
                  <a:avLst/>
                  <a:gdLst/>
                  <a:ahLst/>
                  <a:cxnLst>
                    <a:cxn ang="0">
                      <a:pos x="143" y="26"/>
                    </a:cxn>
                    <a:cxn ang="0">
                      <a:pos x="135" y="13"/>
                    </a:cxn>
                    <a:cxn ang="0">
                      <a:pos x="119" y="0"/>
                    </a:cxn>
                    <a:cxn ang="0">
                      <a:pos x="122" y="18"/>
                    </a:cxn>
                    <a:cxn ang="0">
                      <a:pos x="126" y="30"/>
                    </a:cxn>
                    <a:cxn ang="0">
                      <a:pos x="117" y="32"/>
                    </a:cxn>
                    <a:cxn ang="0">
                      <a:pos x="109" y="40"/>
                    </a:cxn>
                    <a:cxn ang="0">
                      <a:pos x="101" y="45"/>
                    </a:cxn>
                    <a:cxn ang="0">
                      <a:pos x="89" y="56"/>
                    </a:cxn>
                    <a:cxn ang="0">
                      <a:pos x="73" y="67"/>
                    </a:cxn>
                    <a:cxn ang="0">
                      <a:pos x="57" y="65"/>
                    </a:cxn>
                    <a:cxn ang="0">
                      <a:pos x="45" y="69"/>
                    </a:cxn>
                    <a:cxn ang="0">
                      <a:pos x="39" y="68"/>
                    </a:cxn>
                    <a:cxn ang="0">
                      <a:pos x="31" y="57"/>
                    </a:cxn>
                    <a:cxn ang="0">
                      <a:pos x="15" y="53"/>
                    </a:cxn>
                    <a:cxn ang="0">
                      <a:pos x="5" y="56"/>
                    </a:cxn>
                    <a:cxn ang="0">
                      <a:pos x="6" y="65"/>
                    </a:cxn>
                    <a:cxn ang="0">
                      <a:pos x="8" y="79"/>
                    </a:cxn>
                    <a:cxn ang="0">
                      <a:pos x="17" y="83"/>
                    </a:cxn>
                    <a:cxn ang="0">
                      <a:pos x="28" y="91"/>
                    </a:cxn>
                    <a:cxn ang="0">
                      <a:pos x="45" y="93"/>
                    </a:cxn>
                    <a:cxn ang="0">
                      <a:pos x="51" y="106"/>
                    </a:cxn>
                    <a:cxn ang="0">
                      <a:pos x="53" y="119"/>
                    </a:cxn>
                    <a:cxn ang="0">
                      <a:pos x="58" y="132"/>
                    </a:cxn>
                    <a:cxn ang="0">
                      <a:pos x="74" y="143"/>
                    </a:cxn>
                    <a:cxn ang="0">
                      <a:pos x="73" y="159"/>
                    </a:cxn>
                    <a:cxn ang="0">
                      <a:pos x="80" y="171"/>
                    </a:cxn>
                    <a:cxn ang="0">
                      <a:pos x="84" y="162"/>
                    </a:cxn>
                    <a:cxn ang="0">
                      <a:pos x="93" y="156"/>
                    </a:cxn>
                    <a:cxn ang="0">
                      <a:pos x="102" y="163"/>
                    </a:cxn>
                    <a:cxn ang="0">
                      <a:pos x="110" y="160"/>
                    </a:cxn>
                    <a:cxn ang="0">
                      <a:pos x="119" y="152"/>
                    </a:cxn>
                    <a:cxn ang="0">
                      <a:pos x="121" y="169"/>
                    </a:cxn>
                    <a:cxn ang="0">
                      <a:pos x="123" y="178"/>
                    </a:cxn>
                    <a:cxn ang="0">
                      <a:pos x="132" y="174"/>
                    </a:cxn>
                    <a:cxn ang="0">
                      <a:pos x="143" y="174"/>
                    </a:cxn>
                    <a:cxn ang="0">
                      <a:pos x="150" y="164"/>
                    </a:cxn>
                    <a:cxn ang="0">
                      <a:pos x="152" y="149"/>
                    </a:cxn>
                    <a:cxn ang="0">
                      <a:pos x="146" y="135"/>
                    </a:cxn>
                    <a:cxn ang="0">
                      <a:pos x="133" y="136"/>
                    </a:cxn>
                    <a:cxn ang="0">
                      <a:pos x="120" y="128"/>
                    </a:cxn>
                    <a:cxn ang="0">
                      <a:pos x="127" y="115"/>
                    </a:cxn>
                    <a:cxn ang="0">
                      <a:pos x="137" y="113"/>
                    </a:cxn>
                    <a:cxn ang="0">
                      <a:pos x="135" y="90"/>
                    </a:cxn>
                    <a:cxn ang="0">
                      <a:pos x="135" y="65"/>
                    </a:cxn>
                    <a:cxn ang="0">
                      <a:pos x="150" y="46"/>
                    </a:cxn>
                    <a:cxn ang="0">
                      <a:pos x="157" y="33"/>
                    </a:cxn>
                  </a:cxnLst>
                  <a:rect l="0" t="0" r="r" b="b"/>
                  <a:pathLst>
                    <a:path w="158" h="179">
                      <a:moveTo>
                        <a:pt x="153" y="31"/>
                      </a:moveTo>
                      <a:cubicBezTo>
                        <a:pt x="153" y="31"/>
                        <a:pt x="152" y="30"/>
                        <a:pt x="149" y="29"/>
                      </a:cubicBezTo>
                      <a:cubicBezTo>
                        <a:pt x="147" y="28"/>
                        <a:pt x="145" y="27"/>
                        <a:pt x="143" y="26"/>
                      </a:cubicBezTo>
                      <a:cubicBezTo>
                        <a:pt x="141" y="25"/>
                        <a:pt x="139" y="24"/>
                        <a:pt x="138" y="23"/>
                      </a:cubicBezTo>
                      <a:cubicBezTo>
                        <a:pt x="138" y="21"/>
                        <a:pt x="138" y="18"/>
                        <a:pt x="137" y="18"/>
                      </a:cubicBezTo>
                      <a:cubicBezTo>
                        <a:pt x="137" y="16"/>
                        <a:pt x="136" y="13"/>
                        <a:pt x="135" y="13"/>
                      </a:cubicBezTo>
                      <a:cubicBezTo>
                        <a:pt x="134" y="12"/>
                        <a:pt x="131" y="9"/>
                        <a:pt x="130" y="7"/>
                      </a:cubicBezTo>
                      <a:cubicBezTo>
                        <a:pt x="128" y="5"/>
                        <a:pt x="126" y="3"/>
                        <a:pt x="123" y="2"/>
                      </a:cubicBezTo>
                      <a:cubicBezTo>
                        <a:pt x="121" y="1"/>
                        <a:pt x="119" y="0"/>
                        <a:pt x="119" y="0"/>
                      </a:cubicBezTo>
                      <a:cubicBezTo>
                        <a:pt x="119" y="0"/>
                        <a:pt x="119" y="3"/>
                        <a:pt x="120" y="5"/>
                      </a:cubicBezTo>
                      <a:cubicBezTo>
                        <a:pt x="122" y="8"/>
                        <a:pt x="122" y="10"/>
                        <a:pt x="122" y="12"/>
                      </a:cubicBezTo>
                      <a:cubicBezTo>
                        <a:pt x="122" y="13"/>
                        <a:pt x="122" y="15"/>
                        <a:pt x="122" y="18"/>
                      </a:cubicBezTo>
                      <a:cubicBezTo>
                        <a:pt x="122" y="20"/>
                        <a:pt x="124" y="21"/>
                        <a:pt x="125" y="23"/>
                      </a:cubicBezTo>
                      <a:cubicBezTo>
                        <a:pt x="126" y="24"/>
                        <a:pt x="127" y="26"/>
                        <a:pt x="127" y="26"/>
                      </a:cubicBezTo>
                      <a:cubicBezTo>
                        <a:pt x="127" y="28"/>
                        <a:pt x="126" y="29"/>
                        <a:pt x="126" y="30"/>
                      </a:cubicBezTo>
                      <a:cubicBezTo>
                        <a:pt x="125" y="31"/>
                        <a:pt x="123" y="31"/>
                        <a:pt x="123" y="31"/>
                      </a:cubicBezTo>
                      <a:cubicBezTo>
                        <a:pt x="122" y="31"/>
                        <a:pt x="121" y="30"/>
                        <a:pt x="120" y="30"/>
                      </a:cubicBezTo>
                      <a:cubicBezTo>
                        <a:pt x="119" y="30"/>
                        <a:pt x="117" y="31"/>
                        <a:pt x="117" y="32"/>
                      </a:cubicBezTo>
                      <a:cubicBezTo>
                        <a:pt x="116" y="33"/>
                        <a:pt x="115" y="34"/>
                        <a:pt x="114" y="34"/>
                      </a:cubicBezTo>
                      <a:cubicBezTo>
                        <a:pt x="113" y="35"/>
                        <a:pt x="111" y="36"/>
                        <a:pt x="110" y="37"/>
                      </a:cubicBezTo>
                      <a:cubicBezTo>
                        <a:pt x="109" y="38"/>
                        <a:pt x="108" y="40"/>
                        <a:pt x="109" y="40"/>
                      </a:cubicBezTo>
                      <a:cubicBezTo>
                        <a:pt x="110" y="42"/>
                        <a:pt x="109" y="44"/>
                        <a:pt x="108" y="45"/>
                      </a:cubicBezTo>
                      <a:cubicBezTo>
                        <a:pt x="107" y="46"/>
                        <a:pt x="106" y="46"/>
                        <a:pt x="104" y="46"/>
                      </a:cubicBezTo>
                      <a:cubicBezTo>
                        <a:pt x="103" y="46"/>
                        <a:pt x="102" y="45"/>
                        <a:pt x="101" y="45"/>
                      </a:cubicBezTo>
                      <a:cubicBezTo>
                        <a:pt x="100" y="45"/>
                        <a:pt x="98" y="45"/>
                        <a:pt x="96" y="46"/>
                      </a:cubicBezTo>
                      <a:cubicBezTo>
                        <a:pt x="94" y="47"/>
                        <a:pt x="92" y="48"/>
                        <a:pt x="91" y="50"/>
                      </a:cubicBezTo>
                      <a:cubicBezTo>
                        <a:pt x="90" y="52"/>
                        <a:pt x="89" y="54"/>
                        <a:pt x="89" y="56"/>
                      </a:cubicBezTo>
                      <a:cubicBezTo>
                        <a:pt x="89" y="59"/>
                        <a:pt x="87" y="60"/>
                        <a:pt x="86" y="61"/>
                      </a:cubicBezTo>
                      <a:cubicBezTo>
                        <a:pt x="85" y="62"/>
                        <a:pt x="82" y="64"/>
                        <a:pt x="80" y="65"/>
                      </a:cubicBezTo>
                      <a:cubicBezTo>
                        <a:pt x="78" y="66"/>
                        <a:pt x="76" y="67"/>
                        <a:pt x="73" y="67"/>
                      </a:cubicBezTo>
                      <a:cubicBezTo>
                        <a:pt x="71" y="67"/>
                        <a:pt x="69" y="65"/>
                        <a:pt x="69" y="64"/>
                      </a:cubicBezTo>
                      <a:cubicBezTo>
                        <a:pt x="68" y="63"/>
                        <a:pt x="65" y="62"/>
                        <a:pt x="62" y="63"/>
                      </a:cubicBezTo>
                      <a:cubicBezTo>
                        <a:pt x="60" y="64"/>
                        <a:pt x="57" y="65"/>
                        <a:pt x="57" y="65"/>
                      </a:cubicBezTo>
                      <a:cubicBezTo>
                        <a:pt x="56" y="65"/>
                        <a:pt x="54" y="64"/>
                        <a:pt x="54" y="63"/>
                      </a:cubicBezTo>
                      <a:cubicBezTo>
                        <a:pt x="52" y="63"/>
                        <a:pt x="50" y="64"/>
                        <a:pt x="49" y="65"/>
                      </a:cubicBezTo>
                      <a:cubicBezTo>
                        <a:pt x="48" y="67"/>
                        <a:pt x="46" y="68"/>
                        <a:pt x="45" y="69"/>
                      </a:cubicBezTo>
                      <a:cubicBezTo>
                        <a:pt x="44" y="69"/>
                        <a:pt x="42" y="71"/>
                        <a:pt x="42" y="73"/>
                      </a:cubicBezTo>
                      <a:cubicBezTo>
                        <a:pt x="41" y="74"/>
                        <a:pt x="40" y="74"/>
                        <a:pt x="39" y="74"/>
                      </a:cubicBezTo>
                      <a:cubicBezTo>
                        <a:pt x="39" y="73"/>
                        <a:pt x="39" y="70"/>
                        <a:pt x="39" y="68"/>
                      </a:cubicBezTo>
                      <a:cubicBezTo>
                        <a:pt x="38" y="66"/>
                        <a:pt x="38" y="63"/>
                        <a:pt x="38" y="62"/>
                      </a:cubicBezTo>
                      <a:cubicBezTo>
                        <a:pt x="38" y="60"/>
                        <a:pt x="38" y="58"/>
                        <a:pt x="36" y="57"/>
                      </a:cubicBezTo>
                      <a:cubicBezTo>
                        <a:pt x="35" y="56"/>
                        <a:pt x="33" y="56"/>
                        <a:pt x="31" y="57"/>
                      </a:cubicBezTo>
                      <a:cubicBezTo>
                        <a:pt x="30" y="58"/>
                        <a:pt x="28" y="57"/>
                        <a:pt x="26" y="56"/>
                      </a:cubicBezTo>
                      <a:cubicBezTo>
                        <a:pt x="25" y="55"/>
                        <a:pt x="22" y="54"/>
                        <a:pt x="21" y="53"/>
                      </a:cubicBezTo>
                      <a:cubicBezTo>
                        <a:pt x="20" y="52"/>
                        <a:pt x="17" y="52"/>
                        <a:pt x="15" y="53"/>
                      </a:cubicBezTo>
                      <a:cubicBezTo>
                        <a:pt x="14" y="54"/>
                        <a:pt x="10" y="54"/>
                        <a:pt x="8" y="54"/>
                      </a:cubicBezTo>
                      <a:cubicBezTo>
                        <a:pt x="6" y="54"/>
                        <a:pt x="6" y="53"/>
                        <a:pt x="6" y="53"/>
                      </a:cubicBezTo>
                      <a:cubicBezTo>
                        <a:pt x="6" y="53"/>
                        <a:pt x="6" y="55"/>
                        <a:pt x="5" y="56"/>
                      </a:cubicBezTo>
                      <a:cubicBezTo>
                        <a:pt x="5" y="57"/>
                        <a:pt x="3" y="59"/>
                        <a:pt x="2" y="61"/>
                      </a:cubicBezTo>
                      <a:cubicBezTo>
                        <a:pt x="0" y="62"/>
                        <a:pt x="0" y="64"/>
                        <a:pt x="2" y="63"/>
                      </a:cubicBezTo>
                      <a:cubicBezTo>
                        <a:pt x="3" y="64"/>
                        <a:pt x="5" y="65"/>
                        <a:pt x="6" y="65"/>
                      </a:cubicBezTo>
                      <a:cubicBezTo>
                        <a:pt x="7" y="65"/>
                        <a:pt x="7" y="68"/>
                        <a:pt x="7" y="69"/>
                      </a:cubicBezTo>
                      <a:cubicBezTo>
                        <a:pt x="8" y="72"/>
                        <a:pt x="8" y="74"/>
                        <a:pt x="8" y="75"/>
                      </a:cubicBezTo>
                      <a:cubicBezTo>
                        <a:pt x="8" y="76"/>
                        <a:pt x="8" y="79"/>
                        <a:pt x="8" y="79"/>
                      </a:cubicBezTo>
                      <a:cubicBezTo>
                        <a:pt x="8" y="81"/>
                        <a:pt x="9" y="83"/>
                        <a:pt x="9" y="84"/>
                      </a:cubicBezTo>
                      <a:cubicBezTo>
                        <a:pt x="9" y="84"/>
                        <a:pt x="10" y="85"/>
                        <a:pt x="11" y="85"/>
                      </a:cubicBezTo>
                      <a:cubicBezTo>
                        <a:pt x="13" y="85"/>
                        <a:pt x="15" y="84"/>
                        <a:pt x="17" y="83"/>
                      </a:cubicBezTo>
                      <a:cubicBezTo>
                        <a:pt x="17" y="83"/>
                        <a:pt x="19" y="83"/>
                        <a:pt x="21" y="84"/>
                      </a:cubicBezTo>
                      <a:cubicBezTo>
                        <a:pt x="22" y="85"/>
                        <a:pt x="24" y="87"/>
                        <a:pt x="25" y="87"/>
                      </a:cubicBezTo>
                      <a:cubicBezTo>
                        <a:pt x="25" y="88"/>
                        <a:pt x="26" y="90"/>
                        <a:pt x="28" y="91"/>
                      </a:cubicBezTo>
                      <a:cubicBezTo>
                        <a:pt x="30" y="91"/>
                        <a:pt x="33" y="92"/>
                        <a:pt x="34" y="91"/>
                      </a:cubicBezTo>
                      <a:cubicBezTo>
                        <a:pt x="36" y="91"/>
                        <a:pt x="40" y="91"/>
                        <a:pt x="41" y="90"/>
                      </a:cubicBezTo>
                      <a:cubicBezTo>
                        <a:pt x="42" y="90"/>
                        <a:pt x="44" y="91"/>
                        <a:pt x="45" y="93"/>
                      </a:cubicBezTo>
                      <a:cubicBezTo>
                        <a:pt x="46" y="95"/>
                        <a:pt x="47" y="98"/>
                        <a:pt x="47" y="100"/>
                      </a:cubicBezTo>
                      <a:cubicBezTo>
                        <a:pt x="47" y="101"/>
                        <a:pt x="48" y="104"/>
                        <a:pt x="49" y="105"/>
                      </a:cubicBezTo>
                      <a:cubicBezTo>
                        <a:pt x="49" y="106"/>
                        <a:pt x="50" y="106"/>
                        <a:pt x="51" y="106"/>
                      </a:cubicBezTo>
                      <a:cubicBezTo>
                        <a:pt x="52" y="107"/>
                        <a:pt x="52" y="108"/>
                        <a:pt x="52" y="110"/>
                      </a:cubicBezTo>
                      <a:cubicBezTo>
                        <a:pt x="52" y="111"/>
                        <a:pt x="52" y="112"/>
                        <a:pt x="52" y="114"/>
                      </a:cubicBezTo>
                      <a:cubicBezTo>
                        <a:pt x="52" y="116"/>
                        <a:pt x="52" y="117"/>
                        <a:pt x="53" y="119"/>
                      </a:cubicBezTo>
                      <a:cubicBezTo>
                        <a:pt x="53" y="120"/>
                        <a:pt x="54" y="122"/>
                        <a:pt x="54" y="124"/>
                      </a:cubicBezTo>
                      <a:cubicBezTo>
                        <a:pt x="54" y="126"/>
                        <a:pt x="54" y="128"/>
                        <a:pt x="55" y="129"/>
                      </a:cubicBezTo>
                      <a:cubicBezTo>
                        <a:pt x="55" y="130"/>
                        <a:pt x="57" y="132"/>
                        <a:pt x="58" y="132"/>
                      </a:cubicBezTo>
                      <a:cubicBezTo>
                        <a:pt x="60" y="132"/>
                        <a:pt x="61" y="134"/>
                        <a:pt x="63" y="135"/>
                      </a:cubicBezTo>
                      <a:cubicBezTo>
                        <a:pt x="65" y="136"/>
                        <a:pt x="68" y="137"/>
                        <a:pt x="69" y="139"/>
                      </a:cubicBezTo>
                      <a:cubicBezTo>
                        <a:pt x="71" y="140"/>
                        <a:pt x="73" y="142"/>
                        <a:pt x="74" y="143"/>
                      </a:cubicBezTo>
                      <a:cubicBezTo>
                        <a:pt x="76" y="145"/>
                        <a:pt x="77" y="147"/>
                        <a:pt x="77" y="149"/>
                      </a:cubicBezTo>
                      <a:cubicBezTo>
                        <a:pt x="77" y="150"/>
                        <a:pt x="76" y="152"/>
                        <a:pt x="75" y="154"/>
                      </a:cubicBezTo>
                      <a:cubicBezTo>
                        <a:pt x="75" y="155"/>
                        <a:pt x="73" y="158"/>
                        <a:pt x="73" y="159"/>
                      </a:cubicBezTo>
                      <a:cubicBezTo>
                        <a:pt x="72" y="160"/>
                        <a:pt x="72" y="163"/>
                        <a:pt x="72" y="164"/>
                      </a:cubicBezTo>
                      <a:cubicBezTo>
                        <a:pt x="72" y="166"/>
                        <a:pt x="73" y="168"/>
                        <a:pt x="75" y="169"/>
                      </a:cubicBezTo>
                      <a:cubicBezTo>
                        <a:pt x="76" y="169"/>
                        <a:pt x="79" y="170"/>
                        <a:pt x="80" y="171"/>
                      </a:cubicBezTo>
                      <a:cubicBezTo>
                        <a:pt x="82" y="172"/>
                        <a:pt x="84" y="172"/>
                        <a:pt x="84" y="171"/>
                      </a:cubicBezTo>
                      <a:cubicBezTo>
                        <a:pt x="84" y="170"/>
                        <a:pt x="84" y="168"/>
                        <a:pt x="84" y="167"/>
                      </a:cubicBezTo>
                      <a:cubicBezTo>
                        <a:pt x="84" y="166"/>
                        <a:pt x="84" y="164"/>
                        <a:pt x="84" y="162"/>
                      </a:cubicBezTo>
                      <a:cubicBezTo>
                        <a:pt x="84" y="161"/>
                        <a:pt x="85" y="159"/>
                        <a:pt x="86" y="159"/>
                      </a:cubicBezTo>
                      <a:cubicBezTo>
                        <a:pt x="87" y="158"/>
                        <a:pt x="89" y="158"/>
                        <a:pt x="90" y="159"/>
                      </a:cubicBezTo>
                      <a:cubicBezTo>
                        <a:pt x="91" y="159"/>
                        <a:pt x="93" y="158"/>
                        <a:pt x="93" y="156"/>
                      </a:cubicBezTo>
                      <a:cubicBezTo>
                        <a:pt x="94" y="154"/>
                        <a:pt x="95" y="154"/>
                        <a:pt x="96" y="155"/>
                      </a:cubicBezTo>
                      <a:cubicBezTo>
                        <a:pt x="97" y="155"/>
                        <a:pt x="98" y="157"/>
                        <a:pt x="99" y="159"/>
                      </a:cubicBezTo>
                      <a:cubicBezTo>
                        <a:pt x="100" y="159"/>
                        <a:pt x="102" y="161"/>
                        <a:pt x="102" y="163"/>
                      </a:cubicBezTo>
                      <a:cubicBezTo>
                        <a:pt x="102" y="164"/>
                        <a:pt x="104" y="164"/>
                        <a:pt x="105" y="164"/>
                      </a:cubicBezTo>
                      <a:cubicBezTo>
                        <a:pt x="106" y="163"/>
                        <a:pt x="108" y="163"/>
                        <a:pt x="109" y="163"/>
                      </a:cubicBezTo>
                      <a:cubicBezTo>
                        <a:pt x="110" y="163"/>
                        <a:pt x="110" y="161"/>
                        <a:pt x="110" y="160"/>
                      </a:cubicBezTo>
                      <a:cubicBezTo>
                        <a:pt x="110" y="158"/>
                        <a:pt x="110" y="157"/>
                        <a:pt x="111" y="156"/>
                      </a:cubicBezTo>
                      <a:cubicBezTo>
                        <a:pt x="112" y="155"/>
                        <a:pt x="114" y="153"/>
                        <a:pt x="116" y="152"/>
                      </a:cubicBezTo>
                      <a:cubicBezTo>
                        <a:pt x="117" y="151"/>
                        <a:pt x="118" y="151"/>
                        <a:pt x="119" y="152"/>
                      </a:cubicBezTo>
                      <a:cubicBezTo>
                        <a:pt x="120" y="152"/>
                        <a:pt x="121" y="155"/>
                        <a:pt x="121" y="156"/>
                      </a:cubicBezTo>
                      <a:cubicBezTo>
                        <a:pt x="121" y="158"/>
                        <a:pt x="122" y="161"/>
                        <a:pt x="121" y="163"/>
                      </a:cubicBezTo>
                      <a:cubicBezTo>
                        <a:pt x="121" y="165"/>
                        <a:pt x="121" y="167"/>
                        <a:pt x="121" y="169"/>
                      </a:cubicBezTo>
                      <a:cubicBezTo>
                        <a:pt x="121" y="171"/>
                        <a:pt x="120" y="172"/>
                        <a:pt x="120" y="173"/>
                      </a:cubicBezTo>
                      <a:cubicBezTo>
                        <a:pt x="120" y="175"/>
                        <a:pt x="120" y="177"/>
                        <a:pt x="120" y="178"/>
                      </a:cubicBezTo>
                      <a:cubicBezTo>
                        <a:pt x="120" y="178"/>
                        <a:pt x="122" y="179"/>
                        <a:pt x="123" y="178"/>
                      </a:cubicBezTo>
                      <a:cubicBezTo>
                        <a:pt x="125" y="177"/>
                        <a:pt x="126" y="177"/>
                        <a:pt x="127" y="177"/>
                      </a:cubicBezTo>
                      <a:cubicBezTo>
                        <a:pt x="127" y="177"/>
                        <a:pt x="128" y="177"/>
                        <a:pt x="128" y="176"/>
                      </a:cubicBezTo>
                      <a:cubicBezTo>
                        <a:pt x="128" y="175"/>
                        <a:pt x="130" y="174"/>
                        <a:pt x="132" y="174"/>
                      </a:cubicBezTo>
                      <a:cubicBezTo>
                        <a:pt x="134" y="174"/>
                        <a:pt x="135" y="174"/>
                        <a:pt x="137" y="174"/>
                      </a:cubicBezTo>
                      <a:cubicBezTo>
                        <a:pt x="138" y="174"/>
                        <a:pt x="139" y="174"/>
                        <a:pt x="139" y="174"/>
                      </a:cubicBezTo>
                      <a:cubicBezTo>
                        <a:pt x="139" y="174"/>
                        <a:pt x="141" y="174"/>
                        <a:pt x="143" y="174"/>
                      </a:cubicBezTo>
                      <a:cubicBezTo>
                        <a:pt x="144" y="174"/>
                        <a:pt x="146" y="173"/>
                        <a:pt x="147" y="173"/>
                      </a:cubicBezTo>
                      <a:cubicBezTo>
                        <a:pt x="148" y="172"/>
                        <a:pt x="150" y="171"/>
                        <a:pt x="150" y="169"/>
                      </a:cubicBezTo>
                      <a:cubicBezTo>
                        <a:pt x="150" y="168"/>
                        <a:pt x="150" y="166"/>
                        <a:pt x="150" y="164"/>
                      </a:cubicBezTo>
                      <a:cubicBezTo>
                        <a:pt x="150" y="162"/>
                        <a:pt x="150" y="159"/>
                        <a:pt x="150" y="157"/>
                      </a:cubicBezTo>
                      <a:cubicBezTo>
                        <a:pt x="151" y="156"/>
                        <a:pt x="152" y="154"/>
                        <a:pt x="152" y="152"/>
                      </a:cubicBezTo>
                      <a:cubicBezTo>
                        <a:pt x="153" y="151"/>
                        <a:pt x="153" y="150"/>
                        <a:pt x="152" y="149"/>
                      </a:cubicBezTo>
                      <a:cubicBezTo>
                        <a:pt x="152" y="148"/>
                        <a:pt x="151" y="146"/>
                        <a:pt x="151" y="145"/>
                      </a:cubicBezTo>
                      <a:cubicBezTo>
                        <a:pt x="151" y="145"/>
                        <a:pt x="150" y="142"/>
                        <a:pt x="150" y="140"/>
                      </a:cubicBezTo>
                      <a:cubicBezTo>
                        <a:pt x="149" y="140"/>
                        <a:pt x="147" y="136"/>
                        <a:pt x="146" y="135"/>
                      </a:cubicBezTo>
                      <a:cubicBezTo>
                        <a:pt x="144" y="133"/>
                        <a:pt x="142" y="132"/>
                        <a:pt x="142" y="132"/>
                      </a:cubicBezTo>
                      <a:cubicBezTo>
                        <a:pt x="142" y="132"/>
                        <a:pt x="141" y="133"/>
                        <a:pt x="139" y="134"/>
                      </a:cubicBezTo>
                      <a:cubicBezTo>
                        <a:pt x="139" y="136"/>
                        <a:pt x="136" y="136"/>
                        <a:pt x="133" y="136"/>
                      </a:cubicBezTo>
                      <a:cubicBezTo>
                        <a:pt x="131" y="136"/>
                        <a:pt x="128" y="135"/>
                        <a:pt x="126" y="134"/>
                      </a:cubicBezTo>
                      <a:cubicBezTo>
                        <a:pt x="123" y="134"/>
                        <a:pt x="122" y="133"/>
                        <a:pt x="120" y="133"/>
                      </a:cubicBezTo>
                      <a:cubicBezTo>
                        <a:pt x="119" y="132"/>
                        <a:pt x="119" y="130"/>
                        <a:pt x="120" y="128"/>
                      </a:cubicBezTo>
                      <a:cubicBezTo>
                        <a:pt x="120" y="128"/>
                        <a:pt x="122" y="126"/>
                        <a:pt x="122" y="124"/>
                      </a:cubicBezTo>
                      <a:cubicBezTo>
                        <a:pt x="122" y="123"/>
                        <a:pt x="123" y="121"/>
                        <a:pt x="123" y="120"/>
                      </a:cubicBezTo>
                      <a:cubicBezTo>
                        <a:pt x="124" y="118"/>
                        <a:pt x="126" y="116"/>
                        <a:pt x="127" y="115"/>
                      </a:cubicBezTo>
                      <a:cubicBezTo>
                        <a:pt x="129" y="115"/>
                        <a:pt x="131" y="115"/>
                        <a:pt x="134" y="115"/>
                      </a:cubicBezTo>
                      <a:cubicBezTo>
                        <a:pt x="137" y="115"/>
                        <a:pt x="139" y="116"/>
                        <a:pt x="139" y="116"/>
                      </a:cubicBezTo>
                      <a:cubicBezTo>
                        <a:pt x="139" y="116"/>
                        <a:pt x="138" y="114"/>
                        <a:pt x="137" y="113"/>
                      </a:cubicBezTo>
                      <a:cubicBezTo>
                        <a:pt x="137" y="111"/>
                        <a:pt x="136" y="108"/>
                        <a:pt x="135" y="106"/>
                      </a:cubicBezTo>
                      <a:cubicBezTo>
                        <a:pt x="135" y="103"/>
                        <a:pt x="134" y="100"/>
                        <a:pt x="135" y="98"/>
                      </a:cubicBezTo>
                      <a:cubicBezTo>
                        <a:pt x="135" y="96"/>
                        <a:pt x="135" y="92"/>
                        <a:pt x="135" y="90"/>
                      </a:cubicBezTo>
                      <a:cubicBezTo>
                        <a:pt x="135" y="87"/>
                        <a:pt x="135" y="84"/>
                        <a:pt x="134" y="83"/>
                      </a:cubicBezTo>
                      <a:cubicBezTo>
                        <a:pt x="134" y="81"/>
                        <a:pt x="134" y="78"/>
                        <a:pt x="133" y="75"/>
                      </a:cubicBezTo>
                      <a:cubicBezTo>
                        <a:pt x="133" y="72"/>
                        <a:pt x="134" y="68"/>
                        <a:pt x="135" y="65"/>
                      </a:cubicBezTo>
                      <a:cubicBezTo>
                        <a:pt x="137" y="62"/>
                        <a:pt x="139" y="58"/>
                        <a:pt x="140" y="57"/>
                      </a:cubicBezTo>
                      <a:cubicBezTo>
                        <a:pt x="142" y="54"/>
                        <a:pt x="145" y="51"/>
                        <a:pt x="146" y="51"/>
                      </a:cubicBezTo>
                      <a:cubicBezTo>
                        <a:pt x="147" y="49"/>
                        <a:pt x="149" y="47"/>
                        <a:pt x="150" y="46"/>
                      </a:cubicBezTo>
                      <a:cubicBezTo>
                        <a:pt x="152" y="45"/>
                        <a:pt x="154" y="43"/>
                        <a:pt x="154" y="42"/>
                      </a:cubicBezTo>
                      <a:cubicBezTo>
                        <a:pt x="155" y="40"/>
                        <a:pt x="157" y="38"/>
                        <a:pt x="158" y="37"/>
                      </a:cubicBezTo>
                      <a:cubicBezTo>
                        <a:pt x="158" y="36"/>
                        <a:pt x="158" y="34"/>
                        <a:pt x="157" y="33"/>
                      </a:cubicBezTo>
                      <a:cubicBezTo>
                        <a:pt x="156" y="32"/>
                        <a:pt x="156" y="32"/>
                        <a:pt x="156" y="32"/>
                      </a:cubicBezTo>
                      <a:cubicBezTo>
                        <a:pt x="154" y="32"/>
                        <a:pt x="153" y="31"/>
                        <a:pt x="153" y="3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42" name="Freeform 53">
                  <a:extLst>
                    <a:ext uri="{FF2B5EF4-FFF2-40B4-BE49-F238E27FC236}">
                      <a16:creationId xmlns:a16="http://schemas.microsoft.com/office/drawing/2014/main" id="{3B7A49B7-0048-30D3-A8B4-6FAAE1232AA8}"/>
                    </a:ext>
                  </a:extLst>
                </p:cNvPr>
                <p:cNvSpPr>
                  <a:spLocks/>
                </p:cNvSpPr>
                <p:nvPr/>
              </p:nvSpPr>
              <p:spPr bwMode="auto">
                <a:xfrm>
                  <a:off x="3812925" y="1791853"/>
                  <a:ext cx="356510" cy="365254"/>
                </a:xfrm>
                <a:custGeom>
                  <a:avLst/>
                  <a:gdLst/>
                  <a:ahLst/>
                  <a:cxnLst>
                    <a:cxn ang="0">
                      <a:pos x="15" y="136"/>
                    </a:cxn>
                    <a:cxn ang="0">
                      <a:pos x="30" y="138"/>
                    </a:cxn>
                    <a:cxn ang="0">
                      <a:pos x="36" y="139"/>
                    </a:cxn>
                    <a:cxn ang="0">
                      <a:pos x="49" y="137"/>
                    </a:cxn>
                    <a:cxn ang="0">
                      <a:pos x="59" y="141"/>
                    </a:cxn>
                    <a:cxn ang="0">
                      <a:pos x="66" y="146"/>
                    </a:cxn>
                    <a:cxn ang="0">
                      <a:pos x="67" y="158"/>
                    </a:cxn>
                    <a:cxn ang="0">
                      <a:pos x="73" y="154"/>
                    </a:cxn>
                    <a:cxn ang="0">
                      <a:pos x="81" y="148"/>
                    </a:cxn>
                    <a:cxn ang="0">
                      <a:pos x="90" y="147"/>
                    </a:cxn>
                    <a:cxn ang="0">
                      <a:pos x="101" y="151"/>
                    </a:cxn>
                    <a:cxn ang="0">
                      <a:pos x="114" y="146"/>
                    </a:cxn>
                    <a:cxn ang="0">
                      <a:pos x="119" y="135"/>
                    </a:cxn>
                    <a:cxn ang="0">
                      <a:pos x="129" y="129"/>
                    </a:cxn>
                    <a:cxn ang="0">
                      <a:pos x="136" y="129"/>
                    </a:cxn>
                    <a:cxn ang="0">
                      <a:pos x="138" y="122"/>
                    </a:cxn>
                    <a:cxn ang="0">
                      <a:pos x="145" y="116"/>
                    </a:cxn>
                    <a:cxn ang="0">
                      <a:pos x="151" y="115"/>
                    </a:cxn>
                    <a:cxn ang="0">
                      <a:pos x="155" y="111"/>
                    </a:cxn>
                    <a:cxn ang="0">
                      <a:pos x="150" y="103"/>
                    </a:cxn>
                    <a:cxn ang="0">
                      <a:pos x="149" y="90"/>
                    </a:cxn>
                    <a:cxn ang="0">
                      <a:pos x="144" y="83"/>
                    </a:cxn>
                    <a:cxn ang="0">
                      <a:pos x="139" y="72"/>
                    </a:cxn>
                    <a:cxn ang="0">
                      <a:pos x="131" y="64"/>
                    </a:cxn>
                    <a:cxn ang="0">
                      <a:pos x="124" y="64"/>
                    </a:cxn>
                    <a:cxn ang="0">
                      <a:pos x="114" y="54"/>
                    </a:cxn>
                    <a:cxn ang="0">
                      <a:pos x="110" y="42"/>
                    </a:cxn>
                    <a:cxn ang="0">
                      <a:pos x="103" y="27"/>
                    </a:cxn>
                    <a:cxn ang="0">
                      <a:pos x="92" y="17"/>
                    </a:cxn>
                    <a:cxn ang="0">
                      <a:pos x="100" y="11"/>
                    </a:cxn>
                    <a:cxn ang="0">
                      <a:pos x="107" y="0"/>
                    </a:cxn>
                    <a:cxn ang="0">
                      <a:pos x="99" y="1"/>
                    </a:cxn>
                    <a:cxn ang="0">
                      <a:pos x="88" y="7"/>
                    </a:cxn>
                    <a:cxn ang="0">
                      <a:pos x="75" y="8"/>
                    </a:cxn>
                    <a:cxn ang="0">
                      <a:pos x="78" y="15"/>
                    </a:cxn>
                    <a:cxn ang="0">
                      <a:pos x="76" y="19"/>
                    </a:cxn>
                    <a:cxn ang="0">
                      <a:pos x="66" y="23"/>
                    </a:cxn>
                    <a:cxn ang="0">
                      <a:pos x="55" y="27"/>
                    </a:cxn>
                    <a:cxn ang="0">
                      <a:pos x="48" y="30"/>
                    </a:cxn>
                    <a:cxn ang="0">
                      <a:pos x="43" y="34"/>
                    </a:cxn>
                    <a:cxn ang="0">
                      <a:pos x="37" y="41"/>
                    </a:cxn>
                    <a:cxn ang="0">
                      <a:pos x="38" y="48"/>
                    </a:cxn>
                    <a:cxn ang="0">
                      <a:pos x="40" y="60"/>
                    </a:cxn>
                    <a:cxn ang="0">
                      <a:pos x="37" y="68"/>
                    </a:cxn>
                    <a:cxn ang="0">
                      <a:pos x="41" y="77"/>
                    </a:cxn>
                    <a:cxn ang="0">
                      <a:pos x="39" y="80"/>
                    </a:cxn>
                    <a:cxn ang="0">
                      <a:pos x="29" y="87"/>
                    </a:cxn>
                    <a:cxn ang="0">
                      <a:pos x="17" y="98"/>
                    </a:cxn>
                    <a:cxn ang="0">
                      <a:pos x="11" y="104"/>
                    </a:cxn>
                    <a:cxn ang="0">
                      <a:pos x="3" y="113"/>
                    </a:cxn>
                    <a:cxn ang="0">
                      <a:pos x="1" y="117"/>
                    </a:cxn>
                    <a:cxn ang="0">
                      <a:pos x="5" y="124"/>
                    </a:cxn>
                    <a:cxn ang="0">
                      <a:pos x="3" y="131"/>
                    </a:cxn>
                  </a:cxnLst>
                  <a:rect l="0" t="0" r="r" b="b"/>
                  <a:pathLst>
                    <a:path w="155" h="159">
                      <a:moveTo>
                        <a:pt x="6" y="136"/>
                      </a:moveTo>
                      <a:cubicBezTo>
                        <a:pt x="8" y="136"/>
                        <a:pt x="13" y="136"/>
                        <a:pt x="15" y="136"/>
                      </a:cubicBezTo>
                      <a:cubicBezTo>
                        <a:pt x="19" y="136"/>
                        <a:pt x="22" y="136"/>
                        <a:pt x="23" y="136"/>
                      </a:cubicBezTo>
                      <a:cubicBezTo>
                        <a:pt x="25" y="137"/>
                        <a:pt x="28" y="137"/>
                        <a:pt x="30" y="138"/>
                      </a:cubicBezTo>
                      <a:cubicBezTo>
                        <a:pt x="31" y="138"/>
                        <a:pt x="33" y="138"/>
                        <a:pt x="33" y="138"/>
                      </a:cubicBezTo>
                      <a:cubicBezTo>
                        <a:pt x="33" y="138"/>
                        <a:pt x="34" y="139"/>
                        <a:pt x="36" y="139"/>
                      </a:cubicBezTo>
                      <a:cubicBezTo>
                        <a:pt x="38" y="138"/>
                        <a:pt x="41" y="138"/>
                        <a:pt x="43" y="138"/>
                      </a:cubicBezTo>
                      <a:cubicBezTo>
                        <a:pt x="45" y="137"/>
                        <a:pt x="47" y="137"/>
                        <a:pt x="49" y="137"/>
                      </a:cubicBezTo>
                      <a:cubicBezTo>
                        <a:pt x="50" y="138"/>
                        <a:pt x="53" y="140"/>
                        <a:pt x="54" y="141"/>
                      </a:cubicBezTo>
                      <a:cubicBezTo>
                        <a:pt x="55" y="141"/>
                        <a:pt x="58" y="142"/>
                        <a:pt x="59" y="141"/>
                      </a:cubicBezTo>
                      <a:cubicBezTo>
                        <a:pt x="61" y="140"/>
                        <a:pt x="63" y="140"/>
                        <a:pt x="64" y="141"/>
                      </a:cubicBezTo>
                      <a:cubicBezTo>
                        <a:pt x="65" y="143"/>
                        <a:pt x="66" y="145"/>
                        <a:pt x="66" y="146"/>
                      </a:cubicBezTo>
                      <a:cubicBezTo>
                        <a:pt x="66" y="148"/>
                        <a:pt x="66" y="151"/>
                        <a:pt x="66" y="153"/>
                      </a:cubicBezTo>
                      <a:cubicBezTo>
                        <a:pt x="66" y="155"/>
                        <a:pt x="66" y="157"/>
                        <a:pt x="67" y="158"/>
                      </a:cubicBezTo>
                      <a:cubicBezTo>
                        <a:pt x="68" y="159"/>
                        <a:pt x="69" y="159"/>
                        <a:pt x="70" y="157"/>
                      </a:cubicBezTo>
                      <a:cubicBezTo>
                        <a:pt x="70" y="155"/>
                        <a:pt x="72" y="154"/>
                        <a:pt x="73" y="154"/>
                      </a:cubicBezTo>
                      <a:cubicBezTo>
                        <a:pt x="74" y="153"/>
                        <a:pt x="76" y="151"/>
                        <a:pt x="77" y="149"/>
                      </a:cubicBezTo>
                      <a:cubicBezTo>
                        <a:pt x="78" y="149"/>
                        <a:pt x="80" y="148"/>
                        <a:pt x="81" y="148"/>
                      </a:cubicBezTo>
                      <a:cubicBezTo>
                        <a:pt x="82" y="148"/>
                        <a:pt x="84" y="149"/>
                        <a:pt x="85" y="149"/>
                      </a:cubicBezTo>
                      <a:cubicBezTo>
                        <a:pt x="85" y="149"/>
                        <a:pt x="88" y="148"/>
                        <a:pt x="90" y="147"/>
                      </a:cubicBezTo>
                      <a:cubicBezTo>
                        <a:pt x="93" y="146"/>
                        <a:pt x="96" y="147"/>
                        <a:pt x="97" y="149"/>
                      </a:cubicBezTo>
                      <a:cubicBezTo>
                        <a:pt x="97" y="150"/>
                        <a:pt x="99" y="151"/>
                        <a:pt x="101" y="151"/>
                      </a:cubicBezTo>
                      <a:cubicBezTo>
                        <a:pt x="104" y="151"/>
                        <a:pt x="106" y="150"/>
                        <a:pt x="108" y="149"/>
                      </a:cubicBezTo>
                      <a:cubicBezTo>
                        <a:pt x="110" y="149"/>
                        <a:pt x="113" y="147"/>
                        <a:pt x="114" y="146"/>
                      </a:cubicBezTo>
                      <a:cubicBezTo>
                        <a:pt x="115" y="145"/>
                        <a:pt x="117" y="143"/>
                        <a:pt x="117" y="141"/>
                      </a:cubicBezTo>
                      <a:cubicBezTo>
                        <a:pt x="117" y="139"/>
                        <a:pt x="118" y="136"/>
                        <a:pt x="119" y="135"/>
                      </a:cubicBezTo>
                      <a:cubicBezTo>
                        <a:pt x="120" y="133"/>
                        <a:pt x="122" y="131"/>
                        <a:pt x="124" y="130"/>
                      </a:cubicBezTo>
                      <a:cubicBezTo>
                        <a:pt x="126" y="130"/>
                        <a:pt x="128" y="129"/>
                        <a:pt x="129" y="129"/>
                      </a:cubicBezTo>
                      <a:cubicBezTo>
                        <a:pt x="130" y="129"/>
                        <a:pt x="131" y="130"/>
                        <a:pt x="132" y="130"/>
                      </a:cubicBezTo>
                      <a:cubicBezTo>
                        <a:pt x="134" y="131"/>
                        <a:pt x="136" y="131"/>
                        <a:pt x="136" y="129"/>
                      </a:cubicBezTo>
                      <a:cubicBezTo>
                        <a:pt x="137" y="128"/>
                        <a:pt x="138" y="127"/>
                        <a:pt x="137" y="125"/>
                      </a:cubicBezTo>
                      <a:cubicBezTo>
                        <a:pt x="136" y="124"/>
                        <a:pt x="137" y="122"/>
                        <a:pt x="138" y="122"/>
                      </a:cubicBezTo>
                      <a:cubicBezTo>
                        <a:pt x="139" y="121"/>
                        <a:pt x="141" y="120"/>
                        <a:pt x="143" y="119"/>
                      </a:cubicBezTo>
                      <a:cubicBezTo>
                        <a:pt x="143" y="119"/>
                        <a:pt x="144" y="117"/>
                        <a:pt x="145" y="116"/>
                      </a:cubicBezTo>
                      <a:cubicBezTo>
                        <a:pt x="145" y="115"/>
                        <a:pt x="147" y="115"/>
                        <a:pt x="148" y="115"/>
                      </a:cubicBezTo>
                      <a:cubicBezTo>
                        <a:pt x="150" y="114"/>
                        <a:pt x="151" y="115"/>
                        <a:pt x="151" y="115"/>
                      </a:cubicBezTo>
                      <a:cubicBezTo>
                        <a:pt x="151" y="115"/>
                        <a:pt x="153" y="115"/>
                        <a:pt x="154" y="114"/>
                      </a:cubicBezTo>
                      <a:cubicBezTo>
                        <a:pt x="154" y="114"/>
                        <a:pt x="155" y="113"/>
                        <a:pt x="155" y="111"/>
                      </a:cubicBezTo>
                      <a:cubicBezTo>
                        <a:pt x="155" y="110"/>
                        <a:pt x="154" y="108"/>
                        <a:pt x="153" y="108"/>
                      </a:cubicBezTo>
                      <a:cubicBezTo>
                        <a:pt x="152" y="106"/>
                        <a:pt x="150" y="104"/>
                        <a:pt x="150" y="103"/>
                      </a:cubicBezTo>
                      <a:cubicBezTo>
                        <a:pt x="150" y="100"/>
                        <a:pt x="150" y="98"/>
                        <a:pt x="150" y="97"/>
                      </a:cubicBezTo>
                      <a:cubicBezTo>
                        <a:pt x="150" y="95"/>
                        <a:pt x="150" y="92"/>
                        <a:pt x="149" y="90"/>
                      </a:cubicBezTo>
                      <a:cubicBezTo>
                        <a:pt x="148" y="87"/>
                        <a:pt x="147" y="85"/>
                        <a:pt x="147" y="85"/>
                      </a:cubicBezTo>
                      <a:cubicBezTo>
                        <a:pt x="147" y="85"/>
                        <a:pt x="146" y="84"/>
                        <a:pt x="144" y="83"/>
                      </a:cubicBezTo>
                      <a:cubicBezTo>
                        <a:pt x="142" y="82"/>
                        <a:pt x="140" y="80"/>
                        <a:pt x="140" y="78"/>
                      </a:cubicBezTo>
                      <a:cubicBezTo>
                        <a:pt x="140" y="77"/>
                        <a:pt x="139" y="74"/>
                        <a:pt x="139" y="72"/>
                      </a:cubicBezTo>
                      <a:cubicBezTo>
                        <a:pt x="139" y="72"/>
                        <a:pt x="138" y="69"/>
                        <a:pt x="136" y="67"/>
                      </a:cubicBezTo>
                      <a:cubicBezTo>
                        <a:pt x="134" y="67"/>
                        <a:pt x="132" y="65"/>
                        <a:pt x="131" y="64"/>
                      </a:cubicBezTo>
                      <a:cubicBezTo>
                        <a:pt x="131" y="63"/>
                        <a:pt x="130" y="63"/>
                        <a:pt x="130" y="64"/>
                      </a:cubicBezTo>
                      <a:cubicBezTo>
                        <a:pt x="129" y="64"/>
                        <a:pt x="126" y="64"/>
                        <a:pt x="124" y="64"/>
                      </a:cubicBezTo>
                      <a:cubicBezTo>
                        <a:pt x="122" y="64"/>
                        <a:pt x="120" y="63"/>
                        <a:pt x="118" y="60"/>
                      </a:cubicBezTo>
                      <a:cubicBezTo>
                        <a:pt x="117" y="58"/>
                        <a:pt x="115" y="55"/>
                        <a:pt x="114" y="54"/>
                      </a:cubicBezTo>
                      <a:cubicBezTo>
                        <a:pt x="114" y="53"/>
                        <a:pt x="113" y="50"/>
                        <a:pt x="112" y="48"/>
                      </a:cubicBezTo>
                      <a:cubicBezTo>
                        <a:pt x="112" y="46"/>
                        <a:pt x="111" y="43"/>
                        <a:pt x="110" y="42"/>
                      </a:cubicBezTo>
                      <a:cubicBezTo>
                        <a:pt x="109" y="39"/>
                        <a:pt x="108" y="36"/>
                        <a:pt x="108" y="34"/>
                      </a:cubicBezTo>
                      <a:cubicBezTo>
                        <a:pt x="108" y="32"/>
                        <a:pt x="106" y="29"/>
                        <a:pt x="103" y="27"/>
                      </a:cubicBezTo>
                      <a:cubicBezTo>
                        <a:pt x="102" y="26"/>
                        <a:pt x="98" y="24"/>
                        <a:pt x="95" y="23"/>
                      </a:cubicBezTo>
                      <a:cubicBezTo>
                        <a:pt x="93" y="21"/>
                        <a:pt x="92" y="18"/>
                        <a:pt x="92" y="17"/>
                      </a:cubicBezTo>
                      <a:cubicBezTo>
                        <a:pt x="92" y="15"/>
                        <a:pt x="94" y="13"/>
                        <a:pt x="95" y="13"/>
                      </a:cubicBezTo>
                      <a:cubicBezTo>
                        <a:pt x="97" y="13"/>
                        <a:pt x="99" y="11"/>
                        <a:pt x="100" y="11"/>
                      </a:cubicBezTo>
                      <a:cubicBezTo>
                        <a:pt x="100" y="10"/>
                        <a:pt x="102" y="6"/>
                        <a:pt x="104" y="5"/>
                      </a:cubicBezTo>
                      <a:cubicBezTo>
                        <a:pt x="106" y="2"/>
                        <a:pt x="107" y="0"/>
                        <a:pt x="107" y="0"/>
                      </a:cubicBezTo>
                      <a:cubicBezTo>
                        <a:pt x="107" y="0"/>
                        <a:pt x="106" y="0"/>
                        <a:pt x="104" y="0"/>
                      </a:cubicBezTo>
                      <a:cubicBezTo>
                        <a:pt x="102" y="0"/>
                        <a:pt x="99" y="0"/>
                        <a:pt x="99" y="1"/>
                      </a:cubicBezTo>
                      <a:cubicBezTo>
                        <a:pt x="98" y="2"/>
                        <a:pt x="96" y="4"/>
                        <a:pt x="94" y="5"/>
                      </a:cubicBezTo>
                      <a:cubicBezTo>
                        <a:pt x="93" y="6"/>
                        <a:pt x="91" y="7"/>
                        <a:pt x="88" y="7"/>
                      </a:cubicBezTo>
                      <a:cubicBezTo>
                        <a:pt x="86" y="8"/>
                        <a:pt x="82" y="8"/>
                        <a:pt x="80" y="8"/>
                      </a:cubicBezTo>
                      <a:cubicBezTo>
                        <a:pt x="77" y="8"/>
                        <a:pt x="75" y="8"/>
                        <a:pt x="75" y="8"/>
                      </a:cubicBezTo>
                      <a:cubicBezTo>
                        <a:pt x="75" y="8"/>
                        <a:pt x="76" y="9"/>
                        <a:pt x="77" y="9"/>
                      </a:cubicBezTo>
                      <a:cubicBezTo>
                        <a:pt x="78" y="11"/>
                        <a:pt x="78" y="14"/>
                        <a:pt x="78" y="15"/>
                      </a:cubicBezTo>
                      <a:cubicBezTo>
                        <a:pt x="77" y="16"/>
                        <a:pt x="77" y="18"/>
                        <a:pt x="77" y="18"/>
                      </a:cubicBezTo>
                      <a:cubicBezTo>
                        <a:pt x="77" y="18"/>
                        <a:pt x="76" y="18"/>
                        <a:pt x="76" y="19"/>
                      </a:cubicBezTo>
                      <a:cubicBezTo>
                        <a:pt x="74" y="20"/>
                        <a:pt x="72" y="21"/>
                        <a:pt x="71" y="21"/>
                      </a:cubicBezTo>
                      <a:cubicBezTo>
                        <a:pt x="70" y="23"/>
                        <a:pt x="68" y="23"/>
                        <a:pt x="66" y="23"/>
                      </a:cubicBezTo>
                      <a:cubicBezTo>
                        <a:pt x="64" y="23"/>
                        <a:pt x="61" y="23"/>
                        <a:pt x="60" y="24"/>
                      </a:cubicBezTo>
                      <a:cubicBezTo>
                        <a:pt x="60" y="25"/>
                        <a:pt x="58" y="26"/>
                        <a:pt x="55" y="27"/>
                      </a:cubicBezTo>
                      <a:cubicBezTo>
                        <a:pt x="53" y="27"/>
                        <a:pt x="52" y="28"/>
                        <a:pt x="51" y="29"/>
                      </a:cubicBezTo>
                      <a:cubicBezTo>
                        <a:pt x="50" y="30"/>
                        <a:pt x="49" y="30"/>
                        <a:pt x="48" y="30"/>
                      </a:cubicBezTo>
                      <a:cubicBezTo>
                        <a:pt x="48" y="30"/>
                        <a:pt x="46" y="31"/>
                        <a:pt x="46" y="31"/>
                      </a:cubicBezTo>
                      <a:cubicBezTo>
                        <a:pt x="45" y="32"/>
                        <a:pt x="45" y="33"/>
                        <a:pt x="43" y="34"/>
                      </a:cubicBezTo>
                      <a:cubicBezTo>
                        <a:pt x="42" y="35"/>
                        <a:pt x="39" y="37"/>
                        <a:pt x="38" y="38"/>
                      </a:cubicBezTo>
                      <a:cubicBezTo>
                        <a:pt x="37" y="39"/>
                        <a:pt x="37" y="41"/>
                        <a:pt x="37" y="41"/>
                      </a:cubicBezTo>
                      <a:cubicBezTo>
                        <a:pt x="37" y="41"/>
                        <a:pt x="37" y="42"/>
                        <a:pt x="37" y="43"/>
                      </a:cubicBezTo>
                      <a:cubicBezTo>
                        <a:pt x="38" y="44"/>
                        <a:pt x="38" y="46"/>
                        <a:pt x="38" y="48"/>
                      </a:cubicBezTo>
                      <a:cubicBezTo>
                        <a:pt x="39" y="49"/>
                        <a:pt x="40" y="52"/>
                        <a:pt x="41" y="53"/>
                      </a:cubicBezTo>
                      <a:cubicBezTo>
                        <a:pt x="42" y="54"/>
                        <a:pt x="41" y="57"/>
                        <a:pt x="40" y="60"/>
                      </a:cubicBezTo>
                      <a:cubicBezTo>
                        <a:pt x="39" y="61"/>
                        <a:pt x="39" y="64"/>
                        <a:pt x="39" y="64"/>
                      </a:cubicBezTo>
                      <a:cubicBezTo>
                        <a:pt x="39" y="65"/>
                        <a:pt x="38" y="66"/>
                        <a:pt x="37" y="68"/>
                      </a:cubicBezTo>
                      <a:cubicBezTo>
                        <a:pt x="36" y="69"/>
                        <a:pt x="36" y="72"/>
                        <a:pt x="37" y="72"/>
                      </a:cubicBezTo>
                      <a:cubicBezTo>
                        <a:pt x="39" y="74"/>
                        <a:pt x="40" y="76"/>
                        <a:pt x="41" y="77"/>
                      </a:cubicBezTo>
                      <a:cubicBezTo>
                        <a:pt x="41" y="77"/>
                        <a:pt x="41" y="78"/>
                        <a:pt x="41" y="78"/>
                      </a:cubicBezTo>
                      <a:cubicBezTo>
                        <a:pt x="41" y="78"/>
                        <a:pt x="41" y="79"/>
                        <a:pt x="39" y="80"/>
                      </a:cubicBezTo>
                      <a:cubicBezTo>
                        <a:pt x="37" y="82"/>
                        <a:pt x="35" y="83"/>
                        <a:pt x="34" y="84"/>
                      </a:cubicBezTo>
                      <a:cubicBezTo>
                        <a:pt x="34" y="85"/>
                        <a:pt x="31" y="86"/>
                        <a:pt x="29" y="87"/>
                      </a:cubicBezTo>
                      <a:cubicBezTo>
                        <a:pt x="27" y="88"/>
                        <a:pt x="25" y="90"/>
                        <a:pt x="23" y="92"/>
                      </a:cubicBezTo>
                      <a:cubicBezTo>
                        <a:pt x="21" y="95"/>
                        <a:pt x="18" y="97"/>
                        <a:pt x="17" y="98"/>
                      </a:cubicBezTo>
                      <a:cubicBezTo>
                        <a:pt x="16" y="100"/>
                        <a:pt x="14" y="101"/>
                        <a:pt x="13" y="101"/>
                      </a:cubicBezTo>
                      <a:cubicBezTo>
                        <a:pt x="12" y="101"/>
                        <a:pt x="11" y="103"/>
                        <a:pt x="11" y="104"/>
                      </a:cubicBezTo>
                      <a:cubicBezTo>
                        <a:pt x="10" y="105"/>
                        <a:pt x="8" y="108"/>
                        <a:pt x="7" y="109"/>
                      </a:cubicBezTo>
                      <a:cubicBezTo>
                        <a:pt x="5" y="110"/>
                        <a:pt x="3" y="111"/>
                        <a:pt x="3" y="113"/>
                      </a:cubicBezTo>
                      <a:cubicBezTo>
                        <a:pt x="1" y="114"/>
                        <a:pt x="0" y="115"/>
                        <a:pt x="0" y="115"/>
                      </a:cubicBezTo>
                      <a:cubicBezTo>
                        <a:pt x="0" y="115"/>
                        <a:pt x="1" y="116"/>
                        <a:pt x="1" y="117"/>
                      </a:cubicBezTo>
                      <a:cubicBezTo>
                        <a:pt x="2" y="117"/>
                        <a:pt x="3" y="118"/>
                        <a:pt x="4" y="120"/>
                      </a:cubicBezTo>
                      <a:cubicBezTo>
                        <a:pt x="4" y="121"/>
                        <a:pt x="4" y="122"/>
                        <a:pt x="5" y="124"/>
                      </a:cubicBezTo>
                      <a:cubicBezTo>
                        <a:pt x="5" y="125"/>
                        <a:pt x="5" y="127"/>
                        <a:pt x="5" y="127"/>
                      </a:cubicBezTo>
                      <a:cubicBezTo>
                        <a:pt x="5" y="127"/>
                        <a:pt x="4" y="128"/>
                        <a:pt x="3" y="131"/>
                      </a:cubicBezTo>
                      <a:cubicBezTo>
                        <a:pt x="2" y="133"/>
                        <a:pt x="3" y="136"/>
                        <a:pt x="6" y="136"/>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43" name="Freeform 56">
                  <a:extLst>
                    <a:ext uri="{FF2B5EF4-FFF2-40B4-BE49-F238E27FC236}">
                      <a16:creationId xmlns:a16="http://schemas.microsoft.com/office/drawing/2014/main" id="{821B4067-E119-7060-1834-4BA6252BB4D0}"/>
                    </a:ext>
                  </a:extLst>
                </p:cNvPr>
                <p:cNvSpPr>
                  <a:spLocks/>
                </p:cNvSpPr>
                <p:nvPr/>
              </p:nvSpPr>
              <p:spPr bwMode="auto">
                <a:xfrm>
                  <a:off x="3769643" y="2356398"/>
                  <a:ext cx="1087988" cy="713993"/>
                </a:xfrm>
                <a:custGeom>
                  <a:avLst/>
                  <a:gdLst/>
                  <a:ahLst/>
                  <a:cxnLst>
                    <a:cxn ang="0">
                      <a:pos x="470" y="116"/>
                    </a:cxn>
                    <a:cxn ang="0">
                      <a:pos x="437" y="107"/>
                    </a:cxn>
                    <a:cxn ang="0">
                      <a:pos x="399" y="89"/>
                    </a:cxn>
                    <a:cxn ang="0">
                      <a:pos x="367" y="98"/>
                    </a:cxn>
                    <a:cxn ang="0">
                      <a:pos x="354" y="93"/>
                    </a:cxn>
                    <a:cxn ang="0">
                      <a:pos x="342" y="88"/>
                    </a:cxn>
                    <a:cxn ang="0">
                      <a:pos x="316" y="83"/>
                    </a:cxn>
                    <a:cxn ang="0">
                      <a:pos x="292" y="88"/>
                    </a:cxn>
                    <a:cxn ang="0">
                      <a:pos x="277" y="91"/>
                    </a:cxn>
                    <a:cxn ang="0">
                      <a:pos x="265" y="74"/>
                    </a:cxn>
                    <a:cxn ang="0">
                      <a:pos x="252" y="102"/>
                    </a:cxn>
                    <a:cxn ang="0">
                      <a:pos x="263" y="135"/>
                    </a:cxn>
                    <a:cxn ang="0">
                      <a:pos x="229" y="124"/>
                    </a:cxn>
                    <a:cxn ang="0">
                      <a:pos x="233" y="73"/>
                    </a:cxn>
                    <a:cxn ang="0">
                      <a:pos x="262" y="48"/>
                    </a:cxn>
                    <a:cxn ang="0">
                      <a:pos x="269" y="15"/>
                    </a:cxn>
                    <a:cxn ang="0">
                      <a:pos x="230" y="0"/>
                    </a:cxn>
                    <a:cxn ang="0">
                      <a:pos x="201" y="18"/>
                    </a:cxn>
                    <a:cxn ang="0">
                      <a:pos x="159" y="41"/>
                    </a:cxn>
                    <a:cxn ang="0">
                      <a:pos x="150" y="77"/>
                    </a:cxn>
                    <a:cxn ang="0">
                      <a:pos x="182" y="90"/>
                    </a:cxn>
                    <a:cxn ang="0">
                      <a:pos x="161" y="114"/>
                    </a:cxn>
                    <a:cxn ang="0">
                      <a:pos x="154" y="140"/>
                    </a:cxn>
                    <a:cxn ang="0">
                      <a:pos x="129" y="138"/>
                    </a:cxn>
                    <a:cxn ang="0">
                      <a:pos x="100" y="158"/>
                    </a:cxn>
                    <a:cxn ang="0">
                      <a:pos x="89" y="150"/>
                    </a:cxn>
                    <a:cxn ang="0">
                      <a:pos x="102" y="115"/>
                    </a:cxn>
                    <a:cxn ang="0">
                      <a:pos x="69" y="103"/>
                    </a:cxn>
                    <a:cxn ang="0">
                      <a:pos x="73" y="93"/>
                    </a:cxn>
                    <a:cxn ang="0">
                      <a:pos x="56" y="112"/>
                    </a:cxn>
                    <a:cxn ang="0">
                      <a:pos x="44" y="134"/>
                    </a:cxn>
                    <a:cxn ang="0">
                      <a:pos x="51" y="171"/>
                    </a:cxn>
                    <a:cxn ang="0">
                      <a:pos x="37" y="197"/>
                    </a:cxn>
                    <a:cxn ang="0">
                      <a:pos x="23" y="213"/>
                    </a:cxn>
                    <a:cxn ang="0">
                      <a:pos x="10" y="237"/>
                    </a:cxn>
                    <a:cxn ang="0">
                      <a:pos x="7" y="256"/>
                    </a:cxn>
                    <a:cxn ang="0">
                      <a:pos x="37" y="280"/>
                    </a:cxn>
                    <a:cxn ang="0">
                      <a:pos x="85" y="294"/>
                    </a:cxn>
                    <a:cxn ang="0">
                      <a:pos x="119" y="311"/>
                    </a:cxn>
                    <a:cxn ang="0">
                      <a:pos x="147" y="286"/>
                    </a:cxn>
                    <a:cxn ang="0">
                      <a:pos x="188" y="284"/>
                    </a:cxn>
                    <a:cxn ang="0">
                      <a:pos x="227" y="285"/>
                    </a:cxn>
                    <a:cxn ang="0">
                      <a:pos x="276" y="282"/>
                    </a:cxn>
                    <a:cxn ang="0">
                      <a:pos x="319" y="285"/>
                    </a:cxn>
                    <a:cxn ang="0">
                      <a:pos x="356" y="298"/>
                    </a:cxn>
                    <a:cxn ang="0">
                      <a:pos x="363" y="276"/>
                    </a:cxn>
                    <a:cxn ang="0">
                      <a:pos x="377" y="251"/>
                    </a:cxn>
                    <a:cxn ang="0">
                      <a:pos x="392" y="239"/>
                    </a:cxn>
                    <a:cxn ang="0">
                      <a:pos x="416" y="223"/>
                    </a:cxn>
                    <a:cxn ang="0">
                      <a:pos x="435" y="200"/>
                    </a:cxn>
                    <a:cxn ang="0">
                      <a:pos x="421" y="181"/>
                    </a:cxn>
                    <a:cxn ang="0">
                      <a:pos x="409" y="170"/>
                    </a:cxn>
                    <a:cxn ang="0">
                      <a:pos x="421" y="163"/>
                    </a:cxn>
                    <a:cxn ang="0">
                      <a:pos x="459" y="163"/>
                    </a:cxn>
                  </a:cxnLst>
                  <a:rect l="0" t="0" r="r" b="b"/>
                  <a:pathLst>
                    <a:path w="473" h="311">
                      <a:moveTo>
                        <a:pt x="468" y="145"/>
                      </a:moveTo>
                      <a:cubicBezTo>
                        <a:pt x="466" y="144"/>
                        <a:pt x="465" y="141"/>
                        <a:pt x="466" y="139"/>
                      </a:cubicBezTo>
                      <a:cubicBezTo>
                        <a:pt x="467" y="137"/>
                        <a:pt x="468" y="134"/>
                        <a:pt x="469" y="133"/>
                      </a:cubicBezTo>
                      <a:cubicBezTo>
                        <a:pt x="469" y="132"/>
                        <a:pt x="469" y="130"/>
                        <a:pt x="468" y="128"/>
                      </a:cubicBezTo>
                      <a:cubicBezTo>
                        <a:pt x="467" y="128"/>
                        <a:pt x="467" y="125"/>
                        <a:pt x="467" y="124"/>
                      </a:cubicBezTo>
                      <a:cubicBezTo>
                        <a:pt x="467" y="122"/>
                        <a:pt x="468" y="120"/>
                        <a:pt x="469" y="120"/>
                      </a:cubicBezTo>
                      <a:cubicBezTo>
                        <a:pt x="471" y="119"/>
                        <a:pt x="470" y="117"/>
                        <a:pt x="470" y="116"/>
                      </a:cubicBezTo>
                      <a:cubicBezTo>
                        <a:pt x="470" y="115"/>
                        <a:pt x="468" y="113"/>
                        <a:pt x="467" y="113"/>
                      </a:cubicBezTo>
                      <a:cubicBezTo>
                        <a:pt x="466" y="112"/>
                        <a:pt x="463" y="112"/>
                        <a:pt x="462" y="112"/>
                      </a:cubicBezTo>
                      <a:cubicBezTo>
                        <a:pt x="461" y="111"/>
                        <a:pt x="458" y="111"/>
                        <a:pt x="456" y="111"/>
                      </a:cubicBezTo>
                      <a:cubicBezTo>
                        <a:pt x="454" y="111"/>
                        <a:pt x="451" y="112"/>
                        <a:pt x="448" y="113"/>
                      </a:cubicBezTo>
                      <a:cubicBezTo>
                        <a:pt x="446" y="115"/>
                        <a:pt x="445" y="115"/>
                        <a:pt x="444" y="114"/>
                      </a:cubicBezTo>
                      <a:cubicBezTo>
                        <a:pt x="443" y="112"/>
                        <a:pt x="442" y="110"/>
                        <a:pt x="442" y="110"/>
                      </a:cubicBezTo>
                      <a:cubicBezTo>
                        <a:pt x="441" y="109"/>
                        <a:pt x="439" y="107"/>
                        <a:pt x="437" y="107"/>
                      </a:cubicBezTo>
                      <a:cubicBezTo>
                        <a:pt x="436" y="106"/>
                        <a:pt x="433" y="106"/>
                        <a:pt x="431" y="106"/>
                      </a:cubicBezTo>
                      <a:cubicBezTo>
                        <a:pt x="429" y="105"/>
                        <a:pt x="427" y="104"/>
                        <a:pt x="426" y="103"/>
                      </a:cubicBezTo>
                      <a:cubicBezTo>
                        <a:pt x="424" y="103"/>
                        <a:pt x="422" y="101"/>
                        <a:pt x="420" y="99"/>
                      </a:cubicBezTo>
                      <a:cubicBezTo>
                        <a:pt x="418" y="98"/>
                        <a:pt x="414" y="96"/>
                        <a:pt x="411" y="94"/>
                      </a:cubicBezTo>
                      <a:cubicBezTo>
                        <a:pt x="409" y="94"/>
                        <a:pt x="407" y="92"/>
                        <a:pt x="406" y="91"/>
                      </a:cubicBezTo>
                      <a:cubicBezTo>
                        <a:pt x="406" y="89"/>
                        <a:pt x="404" y="88"/>
                        <a:pt x="403" y="88"/>
                      </a:cubicBezTo>
                      <a:cubicBezTo>
                        <a:pt x="402" y="87"/>
                        <a:pt x="400" y="87"/>
                        <a:pt x="399" y="89"/>
                      </a:cubicBezTo>
                      <a:cubicBezTo>
                        <a:pt x="398" y="90"/>
                        <a:pt x="396" y="90"/>
                        <a:pt x="394" y="89"/>
                      </a:cubicBezTo>
                      <a:cubicBezTo>
                        <a:pt x="392" y="88"/>
                        <a:pt x="391" y="88"/>
                        <a:pt x="389" y="90"/>
                      </a:cubicBezTo>
                      <a:cubicBezTo>
                        <a:pt x="388" y="91"/>
                        <a:pt x="386" y="93"/>
                        <a:pt x="386" y="95"/>
                      </a:cubicBezTo>
                      <a:cubicBezTo>
                        <a:pt x="386" y="97"/>
                        <a:pt x="385" y="99"/>
                        <a:pt x="384" y="99"/>
                      </a:cubicBezTo>
                      <a:cubicBezTo>
                        <a:pt x="383" y="100"/>
                        <a:pt x="380" y="101"/>
                        <a:pt x="378" y="101"/>
                      </a:cubicBezTo>
                      <a:cubicBezTo>
                        <a:pt x="376" y="101"/>
                        <a:pt x="374" y="100"/>
                        <a:pt x="372" y="100"/>
                      </a:cubicBezTo>
                      <a:cubicBezTo>
                        <a:pt x="371" y="99"/>
                        <a:pt x="368" y="98"/>
                        <a:pt x="367" y="98"/>
                      </a:cubicBezTo>
                      <a:cubicBezTo>
                        <a:pt x="366" y="98"/>
                        <a:pt x="365" y="97"/>
                        <a:pt x="365" y="95"/>
                      </a:cubicBezTo>
                      <a:cubicBezTo>
                        <a:pt x="366" y="94"/>
                        <a:pt x="366" y="92"/>
                        <a:pt x="366" y="90"/>
                      </a:cubicBezTo>
                      <a:cubicBezTo>
                        <a:pt x="366" y="90"/>
                        <a:pt x="366" y="89"/>
                        <a:pt x="366" y="88"/>
                      </a:cubicBezTo>
                      <a:cubicBezTo>
                        <a:pt x="366" y="87"/>
                        <a:pt x="366" y="87"/>
                        <a:pt x="365" y="87"/>
                      </a:cubicBezTo>
                      <a:cubicBezTo>
                        <a:pt x="364" y="88"/>
                        <a:pt x="363" y="89"/>
                        <a:pt x="362" y="90"/>
                      </a:cubicBezTo>
                      <a:cubicBezTo>
                        <a:pt x="361" y="90"/>
                        <a:pt x="359" y="91"/>
                        <a:pt x="358" y="91"/>
                      </a:cubicBezTo>
                      <a:cubicBezTo>
                        <a:pt x="356" y="91"/>
                        <a:pt x="354" y="92"/>
                        <a:pt x="354" y="93"/>
                      </a:cubicBezTo>
                      <a:cubicBezTo>
                        <a:pt x="353" y="94"/>
                        <a:pt x="352" y="95"/>
                        <a:pt x="351" y="95"/>
                      </a:cubicBezTo>
                      <a:cubicBezTo>
                        <a:pt x="351" y="96"/>
                        <a:pt x="350" y="96"/>
                        <a:pt x="349" y="95"/>
                      </a:cubicBezTo>
                      <a:cubicBezTo>
                        <a:pt x="348" y="95"/>
                        <a:pt x="346" y="96"/>
                        <a:pt x="344" y="96"/>
                      </a:cubicBezTo>
                      <a:cubicBezTo>
                        <a:pt x="342" y="97"/>
                        <a:pt x="340" y="97"/>
                        <a:pt x="339" y="97"/>
                      </a:cubicBezTo>
                      <a:cubicBezTo>
                        <a:pt x="338" y="97"/>
                        <a:pt x="337" y="96"/>
                        <a:pt x="337" y="95"/>
                      </a:cubicBezTo>
                      <a:cubicBezTo>
                        <a:pt x="337" y="95"/>
                        <a:pt x="338" y="94"/>
                        <a:pt x="339" y="92"/>
                      </a:cubicBezTo>
                      <a:cubicBezTo>
                        <a:pt x="341" y="91"/>
                        <a:pt x="342" y="89"/>
                        <a:pt x="342" y="88"/>
                      </a:cubicBezTo>
                      <a:cubicBezTo>
                        <a:pt x="342" y="88"/>
                        <a:pt x="341" y="86"/>
                        <a:pt x="341" y="84"/>
                      </a:cubicBezTo>
                      <a:cubicBezTo>
                        <a:pt x="340" y="83"/>
                        <a:pt x="339" y="81"/>
                        <a:pt x="339" y="80"/>
                      </a:cubicBezTo>
                      <a:cubicBezTo>
                        <a:pt x="339" y="79"/>
                        <a:pt x="338" y="78"/>
                        <a:pt x="337" y="77"/>
                      </a:cubicBezTo>
                      <a:cubicBezTo>
                        <a:pt x="337" y="76"/>
                        <a:pt x="334" y="75"/>
                        <a:pt x="332" y="76"/>
                      </a:cubicBezTo>
                      <a:cubicBezTo>
                        <a:pt x="331" y="76"/>
                        <a:pt x="328" y="77"/>
                        <a:pt x="326" y="78"/>
                      </a:cubicBezTo>
                      <a:cubicBezTo>
                        <a:pt x="325" y="78"/>
                        <a:pt x="323" y="80"/>
                        <a:pt x="322" y="80"/>
                      </a:cubicBezTo>
                      <a:cubicBezTo>
                        <a:pt x="320" y="81"/>
                        <a:pt x="318" y="83"/>
                        <a:pt x="316" y="83"/>
                      </a:cubicBezTo>
                      <a:cubicBezTo>
                        <a:pt x="316" y="84"/>
                        <a:pt x="315" y="86"/>
                        <a:pt x="315" y="87"/>
                      </a:cubicBezTo>
                      <a:cubicBezTo>
                        <a:pt x="315" y="88"/>
                        <a:pt x="314" y="90"/>
                        <a:pt x="312" y="90"/>
                      </a:cubicBezTo>
                      <a:cubicBezTo>
                        <a:pt x="309" y="90"/>
                        <a:pt x="307" y="90"/>
                        <a:pt x="305" y="89"/>
                      </a:cubicBezTo>
                      <a:cubicBezTo>
                        <a:pt x="304" y="89"/>
                        <a:pt x="301" y="89"/>
                        <a:pt x="300" y="89"/>
                      </a:cubicBezTo>
                      <a:cubicBezTo>
                        <a:pt x="300" y="89"/>
                        <a:pt x="299" y="90"/>
                        <a:pt x="298" y="90"/>
                      </a:cubicBezTo>
                      <a:cubicBezTo>
                        <a:pt x="296" y="90"/>
                        <a:pt x="294" y="90"/>
                        <a:pt x="292" y="91"/>
                      </a:cubicBezTo>
                      <a:cubicBezTo>
                        <a:pt x="291" y="91"/>
                        <a:pt x="291" y="90"/>
                        <a:pt x="292" y="88"/>
                      </a:cubicBezTo>
                      <a:cubicBezTo>
                        <a:pt x="294" y="86"/>
                        <a:pt x="294" y="85"/>
                        <a:pt x="292" y="85"/>
                      </a:cubicBezTo>
                      <a:cubicBezTo>
                        <a:pt x="291" y="85"/>
                        <a:pt x="290" y="83"/>
                        <a:pt x="290" y="81"/>
                      </a:cubicBezTo>
                      <a:cubicBezTo>
                        <a:pt x="290" y="80"/>
                        <a:pt x="289" y="80"/>
                        <a:pt x="287" y="81"/>
                      </a:cubicBezTo>
                      <a:cubicBezTo>
                        <a:pt x="285" y="81"/>
                        <a:pt x="284" y="83"/>
                        <a:pt x="284" y="84"/>
                      </a:cubicBezTo>
                      <a:cubicBezTo>
                        <a:pt x="285" y="85"/>
                        <a:pt x="285" y="87"/>
                        <a:pt x="285" y="88"/>
                      </a:cubicBezTo>
                      <a:cubicBezTo>
                        <a:pt x="284" y="90"/>
                        <a:pt x="283" y="91"/>
                        <a:pt x="282" y="91"/>
                      </a:cubicBezTo>
                      <a:cubicBezTo>
                        <a:pt x="280" y="91"/>
                        <a:pt x="278" y="91"/>
                        <a:pt x="277" y="91"/>
                      </a:cubicBezTo>
                      <a:cubicBezTo>
                        <a:pt x="276" y="92"/>
                        <a:pt x="275" y="91"/>
                        <a:pt x="274" y="89"/>
                      </a:cubicBezTo>
                      <a:cubicBezTo>
                        <a:pt x="274" y="88"/>
                        <a:pt x="273" y="87"/>
                        <a:pt x="271" y="86"/>
                      </a:cubicBezTo>
                      <a:cubicBezTo>
                        <a:pt x="270" y="86"/>
                        <a:pt x="267" y="87"/>
                        <a:pt x="266" y="88"/>
                      </a:cubicBezTo>
                      <a:cubicBezTo>
                        <a:pt x="265" y="90"/>
                        <a:pt x="264" y="90"/>
                        <a:pt x="263" y="88"/>
                      </a:cubicBezTo>
                      <a:cubicBezTo>
                        <a:pt x="263" y="86"/>
                        <a:pt x="263" y="84"/>
                        <a:pt x="264" y="83"/>
                      </a:cubicBezTo>
                      <a:cubicBezTo>
                        <a:pt x="265" y="82"/>
                        <a:pt x="266" y="79"/>
                        <a:pt x="266" y="78"/>
                      </a:cubicBezTo>
                      <a:cubicBezTo>
                        <a:pt x="266" y="77"/>
                        <a:pt x="266" y="75"/>
                        <a:pt x="265" y="74"/>
                      </a:cubicBezTo>
                      <a:cubicBezTo>
                        <a:pt x="264" y="73"/>
                        <a:pt x="263" y="72"/>
                        <a:pt x="260" y="71"/>
                      </a:cubicBezTo>
                      <a:cubicBezTo>
                        <a:pt x="258" y="71"/>
                        <a:pt x="256" y="73"/>
                        <a:pt x="256" y="75"/>
                      </a:cubicBezTo>
                      <a:cubicBezTo>
                        <a:pt x="257" y="78"/>
                        <a:pt x="255" y="79"/>
                        <a:pt x="254" y="78"/>
                      </a:cubicBezTo>
                      <a:cubicBezTo>
                        <a:pt x="252" y="77"/>
                        <a:pt x="250" y="77"/>
                        <a:pt x="248" y="78"/>
                      </a:cubicBezTo>
                      <a:cubicBezTo>
                        <a:pt x="247" y="79"/>
                        <a:pt x="246" y="82"/>
                        <a:pt x="246" y="83"/>
                      </a:cubicBezTo>
                      <a:cubicBezTo>
                        <a:pt x="246" y="86"/>
                        <a:pt x="247" y="90"/>
                        <a:pt x="249" y="92"/>
                      </a:cubicBezTo>
                      <a:cubicBezTo>
                        <a:pt x="250" y="95"/>
                        <a:pt x="251" y="99"/>
                        <a:pt x="252" y="102"/>
                      </a:cubicBezTo>
                      <a:cubicBezTo>
                        <a:pt x="252" y="104"/>
                        <a:pt x="253" y="107"/>
                        <a:pt x="254" y="108"/>
                      </a:cubicBezTo>
                      <a:cubicBezTo>
                        <a:pt x="254" y="109"/>
                        <a:pt x="254" y="112"/>
                        <a:pt x="254" y="114"/>
                      </a:cubicBezTo>
                      <a:cubicBezTo>
                        <a:pt x="254" y="116"/>
                        <a:pt x="256" y="118"/>
                        <a:pt x="257" y="118"/>
                      </a:cubicBezTo>
                      <a:cubicBezTo>
                        <a:pt x="259" y="118"/>
                        <a:pt x="261" y="119"/>
                        <a:pt x="262" y="121"/>
                      </a:cubicBezTo>
                      <a:cubicBezTo>
                        <a:pt x="264" y="122"/>
                        <a:pt x="265" y="124"/>
                        <a:pt x="266" y="126"/>
                      </a:cubicBezTo>
                      <a:cubicBezTo>
                        <a:pt x="267" y="127"/>
                        <a:pt x="267" y="129"/>
                        <a:pt x="266" y="131"/>
                      </a:cubicBezTo>
                      <a:cubicBezTo>
                        <a:pt x="265" y="132"/>
                        <a:pt x="264" y="134"/>
                        <a:pt x="263" y="135"/>
                      </a:cubicBezTo>
                      <a:cubicBezTo>
                        <a:pt x="262" y="137"/>
                        <a:pt x="261" y="139"/>
                        <a:pt x="259" y="140"/>
                      </a:cubicBezTo>
                      <a:cubicBezTo>
                        <a:pt x="257" y="140"/>
                        <a:pt x="255" y="139"/>
                        <a:pt x="254" y="138"/>
                      </a:cubicBezTo>
                      <a:cubicBezTo>
                        <a:pt x="254" y="136"/>
                        <a:pt x="250" y="135"/>
                        <a:pt x="248" y="134"/>
                      </a:cubicBezTo>
                      <a:cubicBezTo>
                        <a:pt x="245" y="134"/>
                        <a:pt x="242" y="134"/>
                        <a:pt x="239" y="135"/>
                      </a:cubicBezTo>
                      <a:cubicBezTo>
                        <a:pt x="237" y="136"/>
                        <a:pt x="235" y="135"/>
                        <a:pt x="234" y="133"/>
                      </a:cubicBezTo>
                      <a:cubicBezTo>
                        <a:pt x="234" y="131"/>
                        <a:pt x="232" y="128"/>
                        <a:pt x="231" y="128"/>
                      </a:cubicBezTo>
                      <a:cubicBezTo>
                        <a:pt x="229" y="128"/>
                        <a:pt x="228" y="126"/>
                        <a:pt x="229" y="124"/>
                      </a:cubicBezTo>
                      <a:cubicBezTo>
                        <a:pt x="229" y="123"/>
                        <a:pt x="229" y="119"/>
                        <a:pt x="229" y="117"/>
                      </a:cubicBezTo>
                      <a:cubicBezTo>
                        <a:pt x="228" y="115"/>
                        <a:pt x="228" y="112"/>
                        <a:pt x="227" y="110"/>
                      </a:cubicBezTo>
                      <a:cubicBezTo>
                        <a:pt x="227" y="108"/>
                        <a:pt x="227" y="105"/>
                        <a:pt x="228" y="103"/>
                      </a:cubicBezTo>
                      <a:cubicBezTo>
                        <a:pt x="229" y="101"/>
                        <a:pt x="231" y="97"/>
                        <a:pt x="233" y="95"/>
                      </a:cubicBezTo>
                      <a:cubicBezTo>
                        <a:pt x="234" y="93"/>
                        <a:pt x="234" y="89"/>
                        <a:pt x="234" y="86"/>
                      </a:cubicBezTo>
                      <a:cubicBezTo>
                        <a:pt x="233" y="84"/>
                        <a:pt x="232" y="80"/>
                        <a:pt x="231" y="79"/>
                      </a:cubicBezTo>
                      <a:cubicBezTo>
                        <a:pt x="231" y="76"/>
                        <a:pt x="231" y="74"/>
                        <a:pt x="233" y="73"/>
                      </a:cubicBezTo>
                      <a:cubicBezTo>
                        <a:pt x="235" y="73"/>
                        <a:pt x="236" y="72"/>
                        <a:pt x="236" y="70"/>
                      </a:cubicBezTo>
                      <a:cubicBezTo>
                        <a:pt x="236" y="69"/>
                        <a:pt x="239" y="68"/>
                        <a:pt x="241" y="68"/>
                      </a:cubicBezTo>
                      <a:cubicBezTo>
                        <a:pt x="244" y="68"/>
                        <a:pt x="247" y="68"/>
                        <a:pt x="248" y="68"/>
                      </a:cubicBezTo>
                      <a:cubicBezTo>
                        <a:pt x="249" y="68"/>
                        <a:pt x="252" y="66"/>
                        <a:pt x="254" y="65"/>
                      </a:cubicBezTo>
                      <a:cubicBezTo>
                        <a:pt x="256" y="64"/>
                        <a:pt x="257" y="61"/>
                        <a:pt x="256" y="60"/>
                      </a:cubicBezTo>
                      <a:cubicBezTo>
                        <a:pt x="256" y="58"/>
                        <a:pt x="257" y="56"/>
                        <a:pt x="258" y="54"/>
                      </a:cubicBezTo>
                      <a:cubicBezTo>
                        <a:pt x="260" y="52"/>
                        <a:pt x="262" y="50"/>
                        <a:pt x="262" y="48"/>
                      </a:cubicBezTo>
                      <a:cubicBezTo>
                        <a:pt x="263" y="46"/>
                        <a:pt x="265" y="44"/>
                        <a:pt x="267" y="41"/>
                      </a:cubicBezTo>
                      <a:cubicBezTo>
                        <a:pt x="268" y="40"/>
                        <a:pt x="268" y="37"/>
                        <a:pt x="268" y="35"/>
                      </a:cubicBezTo>
                      <a:cubicBezTo>
                        <a:pt x="267" y="35"/>
                        <a:pt x="268" y="33"/>
                        <a:pt x="269" y="31"/>
                      </a:cubicBezTo>
                      <a:cubicBezTo>
                        <a:pt x="270" y="30"/>
                        <a:pt x="272" y="28"/>
                        <a:pt x="271" y="27"/>
                      </a:cubicBezTo>
                      <a:cubicBezTo>
                        <a:pt x="271" y="25"/>
                        <a:pt x="271" y="23"/>
                        <a:pt x="271" y="21"/>
                      </a:cubicBezTo>
                      <a:cubicBezTo>
                        <a:pt x="271" y="19"/>
                        <a:pt x="271" y="18"/>
                        <a:pt x="271" y="18"/>
                      </a:cubicBezTo>
                      <a:cubicBezTo>
                        <a:pt x="271" y="18"/>
                        <a:pt x="270" y="16"/>
                        <a:pt x="269" y="15"/>
                      </a:cubicBezTo>
                      <a:cubicBezTo>
                        <a:pt x="268" y="13"/>
                        <a:pt x="267" y="11"/>
                        <a:pt x="266" y="10"/>
                      </a:cubicBezTo>
                      <a:cubicBezTo>
                        <a:pt x="265" y="9"/>
                        <a:pt x="262" y="8"/>
                        <a:pt x="260" y="7"/>
                      </a:cubicBezTo>
                      <a:cubicBezTo>
                        <a:pt x="259" y="6"/>
                        <a:pt x="257" y="5"/>
                        <a:pt x="255" y="4"/>
                      </a:cubicBezTo>
                      <a:cubicBezTo>
                        <a:pt x="253" y="4"/>
                        <a:pt x="249" y="4"/>
                        <a:pt x="248" y="5"/>
                      </a:cubicBezTo>
                      <a:cubicBezTo>
                        <a:pt x="245" y="5"/>
                        <a:pt x="242" y="5"/>
                        <a:pt x="241" y="4"/>
                      </a:cubicBezTo>
                      <a:cubicBezTo>
                        <a:pt x="241" y="3"/>
                        <a:pt x="237" y="2"/>
                        <a:pt x="234" y="2"/>
                      </a:cubicBezTo>
                      <a:cubicBezTo>
                        <a:pt x="232" y="1"/>
                        <a:pt x="230" y="0"/>
                        <a:pt x="230" y="0"/>
                      </a:cubicBezTo>
                      <a:cubicBezTo>
                        <a:pt x="230" y="0"/>
                        <a:pt x="229" y="0"/>
                        <a:pt x="228" y="1"/>
                      </a:cubicBezTo>
                      <a:cubicBezTo>
                        <a:pt x="227" y="2"/>
                        <a:pt x="225" y="3"/>
                        <a:pt x="224" y="4"/>
                      </a:cubicBezTo>
                      <a:cubicBezTo>
                        <a:pt x="223" y="4"/>
                        <a:pt x="222" y="6"/>
                        <a:pt x="221" y="7"/>
                      </a:cubicBezTo>
                      <a:cubicBezTo>
                        <a:pt x="220" y="9"/>
                        <a:pt x="219" y="10"/>
                        <a:pt x="217" y="9"/>
                      </a:cubicBezTo>
                      <a:cubicBezTo>
                        <a:pt x="216" y="9"/>
                        <a:pt x="214" y="10"/>
                        <a:pt x="213" y="11"/>
                      </a:cubicBezTo>
                      <a:cubicBezTo>
                        <a:pt x="211" y="11"/>
                        <a:pt x="209" y="13"/>
                        <a:pt x="208" y="14"/>
                      </a:cubicBezTo>
                      <a:cubicBezTo>
                        <a:pt x="207" y="15"/>
                        <a:pt x="203" y="17"/>
                        <a:pt x="201" y="18"/>
                      </a:cubicBezTo>
                      <a:cubicBezTo>
                        <a:pt x="199" y="19"/>
                        <a:pt x="196" y="19"/>
                        <a:pt x="194" y="20"/>
                      </a:cubicBezTo>
                      <a:cubicBezTo>
                        <a:pt x="193" y="21"/>
                        <a:pt x="191" y="23"/>
                        <a:pt x="188" y="24"/>
                      </a:cubicBezTo>
                      <a:cubicBezTo>
                        <a:pt x="185" y="25"/>
                        <a:pt x="182" y="27"/>
                        <a:pt x="180" y="27"/>
                      </a:cubicBezTo>
                      <a:cubicBezTo>
                        <a:pt x="178" y="29"/>
                        <a:pt x="176" y="31"/>
                        <a:pt x="175" y="32"/>
                      </a:cubicBezTo>
                      <a:cubicBezTo>
                        <a:pt x="174" y="33"/>
                        <a:pt x="172" y="34"/>
                        <a:pt x="170" y="34"/>
                      </a:cubicBezTo>
                      <a:cubicBezTo>
                        <a:pt x="168" y="35"/>
                        <a:pt x="166" y="36"/>
                        <a:pt x="165" y="37"/>
                      </a:cubicBezTo>
                      <a:cubicBezTo>
                        <a:pt x="163" y="38"/>
                        <a:pt x="160" y="40"/>
                        <a:pt x="159" y="41"/>
                      </a:cubicBezTo>
                      <a:cubicBezTo>
                        <a:pt x="156" y="43"/>
                        <a:pt x="154" y="46"/>
                        <a:pt x="153" y="47"/>
                      </a:cubicBezTo>
                      <a:cubicBezTo>
                        <a:pt x="152" y="48"/>
                        <a:pt x="150" y="48"/>
                        <a:pt x="149" y="48"/>
                      </a:cubicBezTo>
                      <a:cubicBezTo>
                        <a:pt x="147" y="49"/>
                        <a:pt x="145" y="50"/>
                        <a:pt x="144" y="52"/>
                      </a:cubicBezTo>
                      <a:cubicBezTo>
                        <a:pt x="142" y="53"/>
                        <a:pt x="140" y="56"/>
                        <a:pt x="140" y="59"/>
                      </a:cubicBezTo>
                      <a:cubicBezTo>
                        <a:pt x="139" y="61"/>
                        <a:pt x="139" y="66"/>
                        <a:pt x="140" y="67"/>
                      </a:cubicBezTo>
                      <a:cubicBezTo>
                        <a:pt x="140" y="69"/>
                        <a:pt x="142" y="72"/>
                        <a:pt x="144" y="73"/>
                      </a:cubicBezTo>
                      <a:cubicBezTo>
                        <a:pt x="146" y="75"/>
                        <a:pt x="148" y="76"/>
                        <a:pt x="150" y="77"/>
                      </a:cubicBezTo>
                      <a:cubicBezTo>
                        <a:pt x="152" y="78"/>
                        <a:pt x="155" y="80"/>
                        <a:pt x="157" y="80"/>
                      </a:cubicBezTo>
                      <a:cubicBezTo>
                        <a:pt x="159" y="80"/>
                        <a:pt x="163" y="80"/>
                        <a:pt x="164" y="80"/>
                      </a:cubicBezTo>
                      <a:cubicBezTo>
                        <a:pt x="167" y="79"/>
                        <a:pt x="170" y="79"/>
                        <a:pt x="172" y="80"/>
                      </a:cubicBezTo>
                      <a:cubicBezTo>
                        <a:pt x="173" y="81"/>
                        <a:pt x="176" y="79"/>
                        <a:pt x="178" y="77"/>
                      </a:cubicBezTo>
                      <a:cubicBezTo>
                        <a:pt x="180" y="76"/>
                        <a:pt x="181" y="76"/>
                        <a:pt x="182" y="78"/>
                      </a:cubicBezTo>
                      <a:cubicBezTo>
                        <a:pt x="183" y="80"/>
                        <a:pt x="184" y="83"/>
                        <a:pt x="185" y="85"/>
                      </a:cubicBezTo>
                      <a:cubicBezTo>
                        <a:pt x="185" y="86"/>
                        <a:pt x="184" y="88"/>
                        <a:pt x="182" y="90"/>
                      </a:cubicBezTo>
                      <a:cubicBezTo>
                        <a:pt x="182" y="91"/>
                        <a:pt x="179" y="93"/>
                        <a:pt x="176" y="93"/>
                      </a:cubicBezTo>
                      <a:cubicBezTo>
                        <a:pt x="174" y="93"/>
                        <a:pt x="171" y="93"/>
                        <a:pt x="169" y="93"/>
                      </a:cubicBezTo>
                      <a:cubicBezTo>
                        <a:pt x="166" y="94"/>
                        <a:pt x="163" y="95"/>
                        <a:pt x="160" y="96"/>
                      </a:cubicBezTo>
                      <a:cubicBezTo>
                        <a:pt x="158" y="96"/>
                        <a:pt x="157" y="98"/>
                        <a:pt x="157" y="100"/>
                      </a:cubicBezTo>
                      <a:cubicBezTo>
                        <a:pt x="158" y="101"/>
                        <a:pt x="158" y="103"/>
                        <a:pt x="157" y="105"/>
                      </a:cubicBezTo>
                      <a:cubicBezTo>
                        <a:pt x="156" y="106"/>
                        <a:pt x="156" y="108"/>
                        <a:pt x="156" y="109"/>
                      </a:cubicBezTo>
                      <a:cubicBezTo>
                        <a:pt x="157" y="111"/>
                        <a:pt x="159" y="113"/>
                        <a:pt x="161" y="114"/>
                      </a:cubicBezTo>
                      <a:cubicBezTo>
                        <a:pt x="164" y="116"/>
                        <a:pt x="166" y="118"/>
                        <a:pt x="166" y="121"/>
                      </a:cubicBezTo>
                      <a:cubicBezTo>
                        <a:pt x="166" y="122"/>
                        <a:pt x="164" y="125"/>
                        <a:pt x="162" y="125"/>
                      </a:cubicBezTo>
                      <a:cubicBezTo>
                        <a:pt x="160" y="126"/>
                        <a:pt x="158" y="125"/>
                        <a:pt x="156" y="124"/>
                      </a:cubicBezTo>
                      <a:cubicBezTo>
                        <a:pt x="155" y="123"/>
                        <a:pt x="153" y="124"/>
                        <a:pt x="153" y="125"/>
                      </a:cubicBezTo>
                      <a:cubicBezTo>
                        <a:pt x="153" y="126"/>
                        <a:pt x="153" y="129"/>
                        <a:pt x="153" y="130"/>
                      </a:cubicBezTo>
                      <a:cubicBezTo>
                        <a:pt x="153" y="132"/>
                        <a:pt x="155" y="134"/>
                        <a:pt x="156" y="135"/>
                      </a:cubicBezTo>
                      <a:cubicBezTo>
                        <a:pt x="157" y="137"/>
                        <a:pt x="156" y="140"/>
                        <a:pt x="154" y="140"/>
                      </a:cubicBezTo>
                      <a:cubicBezTo>
                        <a:pt x="152" y="141"/>
                        <a:pt x="149" y="142"/>
                        <a:pt x="148" y="141"/>
                      </a:cubicBezTo>
                      <a:cubicBezTo>
                        <a:pt x="146" y="141"/>
                        <a:pt x="145" y="140"/>
                        <a:pt x="145" y="138"/>
                      </a:cubicBezTo>
                      <a:cubicBezTo>
                        <a:pt x="145" y="137"/>
                        <a:pt x="145" y="136"/>
                        <a:pt x="144" y="137"/>
                      </a:cubicBezTo>
                      <a:cubicBezTo>
                        <a:pt x="142" y="137"/>
                        <a:pt x="141" y="138"/>
                        <a:pt x="140" y="139"/>
                      </a:cubicBezTo>
                      <a:cubicBezTo>
                        <a:pt x="140" y="140"/>
                        <a:pt x="138" y="140"/>
                        <a:pt x="137" y="139"/>
                      </a:cubicBezTo>
                      <a:cubicBezTo>
                        <a:pt x="137" y="139"/>
                        <a:pt x="135" y="138"/>
                        <a:pt x="133" y="138"/>
                      </a:cubicBezTo>
                      <a:cubicBezTo>
                        <a:pt x="132" y="138"/>
                        <a:pt x="130" y="139"/>
                        <a:pt x="129" y="138"/>
                      </a:cubicBezTo>
                      <a:cubicBezTo>
                        <a:pt x="129" y="137"/>
                        <a:pt x="126" y="136"/>
                        <a:pt x="123" y="135"/>
                      </a:cubicBezTo>
                      <a:cubicBezTo>
                        <a:pt x="119" y="135"/>
                        <a:pt x="117" y="136"/>
                        <a:pt x="116" y="139"/>
                      </a:cubicBezTo>
                      <a:cubicBezTo>
                        <a:pt x="116" y="141"/>
                        <a:pt x="115" y="144"/>
                        <a:pt x="114" y="145"/>
                      </a:cubicBezTo>
                      <a:cubicBezTo>
                        <a:pt x="114" y="146"/>
                        <a:pt x="112" y="147"/>
                        <a:pt x="112" y="147"/>
                      </a:cubicBezTo>
                      <a:cubicBezTo>
                        <a:pt x="110" y="148"/>
                        <a:pt x="109" y="150"/>
                        <a:pt x="109" y="152"/>
                      </a:cubicBezTo>
                      <a:cubicBezTo>
                        <a:pt x="108" y="153"/>
                        <a:pt x="107" y="155"/>
                        <a:pt x="106" y="155"/>
                      </a:cubicBezTo>
                      <a:cubicBezTo>
                        <a:pt x="105" y="156"/>
                        <a:pt x="103" y="157"/>
                        <a:pt x="100" y="158"/>
                      </a:cubicBezTo>
                      <a:cubicBezTo>
                        <a:pt x="98" y="159"/>
                        <a:pt x="96" y="158"/>
                        <a:pt x="96" y="156"/>
                      </a:cubicBezTo>
                      <a:cubicBezTo>
                        <a:pt x="95" y="155"/>
                        <a:pt x="94" y="154"/>
                        <a:pt x="93" y="155"/>
                      </a:cubicBezTo>
                      <a:cubicBezTo>
                        <a:pt x="91" y="155"/>
                        <a:pt x="90" y="156"/>
                        <a:pt x="89" y="157"/>
                      </a:cubicBezTo>
                      <a:cubicBezTo>
                        <a:pt x="88" y="159"/>
                        <a:pt x="87" y="159"/>
                        <a:pt x="86" y="159"/>
                      </a:cubicBezTo>
                      <a:cubicBezTo>
                        <a:pt x="85" y="158"/>
                        <a:pt x="83" y="157"/>
                        <a:pt x="83" y="155"/>
                      </a:cubicBezTo>
                      <a:cubicBezTo>
                        <a:pt x="82" y="153"/>
                        <a:pt x="83" y="152"/>
                        <a:pt x="84" y="151"/>
                      </a:cubicBezTo>
                      <a:cubicBezTo>
                        <a:pt x="85" y="151"/>
                        <a:pt x="87" y="150"/>
                        <a:pt x="89" y="150"/>
                      </a:cubicBezTo>
                      <a:cubicBezTo>
                        <a:pt x="92" y="150"/>
                        <a:pt x="95" y="149"/>
                        <a:pt x="95" y="148"/>
                      </a:cubicBezTo>
                      <a:cubicBezTo>
                        <a:pt x="96" y="146"/>
                        <a:pt x="97" y="144"/>
                        <a:pt x="98" y="144"/>
                      </a:cubicBezTo>
                      <a:cubicBezTo>
                        <a:pt x="98" y="142"/>
                        <a:pt x="98" y="139"/>
                        <a:pt x="98" y="138"/>
                      </a:cubicBezTo>
                      <a:cubicBezTo>
                        <a:pt x="97" y="136"/>
                        <a:pt x="97" y="133"/>
                        <a:pt x="97" y="133"/>
                      </a:cubicBezTo>
                      <a:cubicBezTo>
                        <a:pt x="97" y="131"/>
                        <a:pt x="99" y="128"/>
                        <a:pt x="101" y="127"/>
                      </a:cubicBezTo>
                      <a:cubicBezTo>
                        <a:pt x="102" y="125"/>
                        <a:pt x="103" y="122"/>
                        <a:pt x="103" y="121"/>
                      </a:cubicBezTo>
                      <a:cubicBezTo>
                        <a:pt x="103" y="120"/>
                        <a:pt x="103" y="116"/>
                        <a:pt x="102" y="115"/>
                      </a:cubicBezTo>
                      <a:cubicBezTo>
                        <a:pt x="102" y="113"/>
                        <a:pt x="100" y="111"/>
                        <a:pt x="100" y="111"/>
                      </a:cubicBezTo>
                      <a:cubicBezTo>
                        <a:pt x="98" y="111"/>
                        <a:pt x="94" y="112"/>
                        <a:pt x="92" y="112"/>
                      </a:cubicBezTo>
                      <a:cubicBezTo>
                        <a:pt x="90" y="112"/>
                        <a:pt x="86" y="113"/>
                        <a:pt x="84" y="113"/>
                      </a:cubicBezTo>
                      <a:cubicBezTo>
                        <a:pt x="82" y="114"/>
                        <a:pt x="79" y="114"/>
                        <a:pt x="77" y="113"/>
                      </a:cubicBezTo>
                      <a:cubicBezTo>
                        <a:pt x="75" y="113"/>
                        <a:pt x="73" y="112"/>
                        <a:pt x="71" y="111"/>
                      </a:cubicBezTo>
                      <a:cubicBezTo>
                        <a:pt x="69" y="111"/>
                        <a:pt x="68" y="110"/>
                        <a:pt x="68" y="108"/>
                      </a:cubicBezTo>
                      <a:cubicBezTo>
                        <a:pt x="69" y="106"/>
                        <a:pt x="69" y="105"/>
                        <a:pt x="69" y="103"/>
                      </a:cubicBezTo>
                      <a:cubicBezTo>
                        <a:pt x="68" y="102"/>
                        <a:pt x="69" y="101"/>
                        <a:pt x="70" y="101"/>
                      </a:cubicBezTo>
                      <a:cubicBezTo>
                        <a:pt x="71" y="101"/>
                        <a:pt x="73" y="100"/>
                        <a:pt x="74" y="99"/>
                      </a:cubicBezTo>
                      <a:cubicBezTo>
                        <a:pt x="74" y="99"/>
                        <a:pt x="75" y="98"/>
                        <a:pt x="76" y="100"/>
                      </a:cubicBezTo>
                      <a:cubicBezTo>
                        <a:pt x="77" y="102"/>
                        <a:pt x="79" y="103"/>
                        <a:pt x="80" y="103"/>
                      </a:cubicBezTo>
                      <a:cubicBezTo>
                        <a:pt x="82" y="103"/>
                        <a:pt x="82" y="101"/>
                        <a:pt x="82" y="99"/>
                      </a:cubicBezTo>
                      <a:cubicBezTo>
                        <a:pt x="82" y="98"/>
                        <a:pt x="81" y="96"/>
                        <a:pt x="79" y="95"/>
                      </a:cubicBezTo>
                      <a:cubicBezTo>
                        <a:pt x="77" y="93"/>
                        <a:pt x="74" y="93"/>
                        <a:pt x="73" y="93"/>
                      </a:cubicBezTo>
                      <a:cubicBezTo>
                        <a:pt x="71" y="93"/>
                        <a:pt x="68" y="94"/>
                        <a:pt x="66" y="95"/>
                      </a:cubicBezTo>
                      <a:cubicBezTo>
                        <a:pt x="65" y="96"/>
                        <a:pt x="64" y="99"/>
                        <a:pt x="63" y="100"/>
                      </a:cubicBezTo>
                      <a:cubicBezTo>
                        <a:pt x="63" y="100"/>
                        <a:pt x="61" y="101"/>
                        <a:pt x="60" y="102"/>
                      </a:cubicBezTo>
                      <a:cubicBezTo>
                        <a:pt x="58" y="102"/>
                        <a:pt x="56" y="102"/>
                        <a:pt x="54" y="102"/>
                      </a:cubicBezTo>
                      <a:cubicBezTo>
                        <a:pt x="51" y="102"/>
                        <a:pt x="50" y="102"/>
                        <a:pt x="52" y="104"/>
                      </a:cubicBezTo>
                      <a:cubicBezTo>
                        <a:pt x="53" y="105"/>
                        <a:pt x="55" y="107"/>
                        <a:pt x="56" y="107"/>
                      </a:cubicBezTo>
                      <a:cubicBezTo>
                        <a:pt x="56" y="108"/>
                        <a:pt x="56" y="111"/>
                        <a:pt x="56" y="112"/>
                      </a:cubicBezTo>
                      <a:cubicBezTo>
                        <a:pt x="56" y="113"/>
                        <a:pt x="55" y="115"/>
                        <a:pt x="54" y="114"/>
                      </a:cubicBezTo>
                      <a:cubicBezTo>
                        <a:pt x="53" y="114"/>
                        <a:pt x="51" y="113"/>
                        <a:pt x="50" y="112"/>
                      </a:cubicBezTo>
                      <a:cubicBezTo>
                        <a:pt x="49" y="110"/>
                        <a:pt x="48" y="111"/>
                        <a:pt x="47" y="113"/>
                      </a:cubicBezTo>
                      <a:cubicBezTo>
                        <a:pt x="47" y="114"/>
                        <a:pt x="45" y="118"/>
                        <a:pt x="44" y="120"/>
                      </a:cubicBezTo>
                      <a:cubicBezTo>
                        <a:pt x="43" y="121"/>
                        <a:pt x="44" y="124"/>
                        <a:pt x="46" y="125"/>
                      </a:cubicBezTo>
                      <a:cubicBezTo>
                        <a:pt x="48" y="125"/>
                        <a:pt x="48" y="127"/>
                        <a:pt x="47" y="129"/>
                      </a:cubicBezTo>
                      <a:cubicBezTo>
                        <a:pt x="45" y="130"/>
                        <a:pt x="44" y="133"/>
                        <a:pt x="44" y="134"/>
                      </a:cubicBezTo>
                      <a:cubicBezTo>
                        <a:pt x="44" y="136"/>
                        <a:pt x="45" y="136"/>
                        <a:pt x="47" y="136"/>
                      </a:cubicBezTo>
                      <a:cubicBezTo>
                        <a:pt x="49" y="137"/>
                        <a:pt x="51" y="138"/>
                        <a:pt x="51" y="140"/>
                      </a:cubicBezTo>
                      <a:cubicBezTo>
                        <a:pt x="51" y="141"/>
                        <a:pt x="52" y="144"/>
                        <a:pt x="52" y="146"/>
                      </a:cubicBezTo>
                      <a:cubicBezTo>
                        <a:pt x="53" y="146"/>
                        <a:pt x="54" y="149"/>
                        <a:pt x="53" y="151"/>
                      </a:cubicBezTo>
                      <a:cubicBezTo>
                        <a:pt x="53" y="151"/>
                        <a:pt x="53" y="155"/>
                        <a:pt x="52" y="157"/>
                      </a:cubicBezTo>
                      <a:cubicBezTo>
                        <a:pt x="51" y="158"/>
                        <a:pt x="51" y="162"/>
                        <a:pt x="51" y="164"/>
                      </a:cubicBezTo>
                      <a:cubicBezTo>
                        <a:pt x="51" y="167"/>
                        <a:pt x="51" y="170"/>
                        <a:pt x="51" y="171"/>
                      </a:cubicBezTo>
                      <a:cubicBezTo>
                        <a:pt x="51" y="173"/>
                        <a:pt x="49" y="175"/>
                        <a:pt x="48" y="176"/>
                      </a:cubicBezTo>
                      <a:cubicBezTo>
                        <a:pt x="45" y="178"/>
                        <a:pt x="42" y="179"/>
                        <a:pt x="40" y="180"/>
                      </a:cubicBezTo>
                      <a:cubicBezTo>
                        <a:pt x="39" y="180"/>
                        <a:pt x="36" y="181"/>
                        <a:pt x="35" y="182"/>
                      </a:cubicBezTo>
                      <a:cubicBezTo>
                        <a:pt x="33" y="182"/>
                        <a:pt x="32" y="185"/>
                        <a:pt x="31" y="187"/>
                      </a:cubicBezTo>
                      <a:cubicBezTo>
                        <a:pt x="30" y="188"/>
                        <a:pt x="31" y="191"/>
                        <a:pt x="33" y="192"/>
                      </a:cubicBezTo>
                      <a:cubicBezTo>
                        <a:pt x="33" y="192"/>
                        <a:pt x="35" y="194"/>
                        <a:pt x="36" y="194"/>
                      </a:cubicBezTo>
                      <a:cubicBezTo>
                        <a:pt x="37" y="195"/>
                        <a:pt x="38" y="196"/>
                        <a:pt x="37" y="197"/>
                      </a:cubicBezTo>
                      <a:cubicBezTo>
                        <a:pt x="37" y="197"/>
                        <a:pt x="35" y="199"/>
                        <a:pt x="33" y="199"/>
                      </a:cubicBezTo>
                      <a:cubicBezTo>
                        <a:pt x="31" y="199"/>
                        <a:pt x="28" y="200"/>
                        <a:pt x="27" y="201"/>
                      </a:cubicBezTo>
                      <a:cubicBezTo>
                        <a:pt x="25" y="202"/>
                        <a:pt x="23" y="203"/>
                        <a:pt x="21" y="204"/>
                      </a:cubicBezTo>
                      <a:cubicBezTo>
                        <a:pt x="19" y="204"/>
                        <a:pt x="17" y="205"/>
                        <a:pt x="17" y="205"/>
                      </a:cubicBezTo>
                      <a:cubicBezTo>
                        <a:pt x="17" y="205"/>
                        <a:pt x="17" y="206"/>
                        <a:pt x="18" y="207"/>
                      </a:cubicBezTo>
                      <a:cubicBezTo>
                        <a:pt x="18" y="209"/>
                        <a:pt x="19" y="211"/>
                        <a:pt x="20" y="211"/>
                      </a:cubicBezTo>
                      <a:cubicBezTo>
                        <a:pt x="21" y="211"/>
                        <a:pt x="22" y="212"/>
                        <a:pt x="23" y="213"/>
                      </a:cubicBezTo>
                      <a:cubicBezTo>
                        <a:pt x="23" y="214"/>
                        <a:pt x="23" y="216"/>
                        <a:pt x="21" y="218"/>
                      </a:cubicBezTo>
                      <a:cubicBezTo>
                        <a:pt x="20" y="221"/>
                        <a:pt x="18" y="222"/>
                        <a:pt x="16" y="223"/>
                      </a:cubicBezTo>
                      <a:cubicBezTo>
                        <a:pt x="14" y="224"/>
                        <a:pt x="11" y="226"/>
                        <a:pt x="9" y="227"/>
                      </a:cubicBezTo>
                      <a:cubicBezTo>
                        <a:pt x="7" y="229"/>
                        <a:pt x="4" y="230"/>
                        <a:pt x="3" y="230"/>
                      </a:cubicBezTo>
                      <a:cubicBezTo>
                        <a:pt x="2" y="230"/>
                        <a:pt x="1" y="231"/>
                        <a:pt x="2" y="233"/>
                      </a:cubicBezTo>
                      <a:cubicBezTo>
                        <a:pt x="3" y="234"/>
                        <a:pt x="4" y="235"/>
                        <a:pt x="6" y="235"/>
                      </a:cubicBezTo>
                      <a:cubicBezTo>
                        <a:pt x="8" y="235"/>
                        <a:pt x="10" y="236"/>
                        <a:pt x="10" y="237"/>
                      </a:cubicBezTo>
                      <a:cubicBezTo>
                        <a:pt x="10" y="238"/>
                        <a:pt x="10" y="240"/>
                        <a:pt x="8" y="240"/>
                      </a:cubicBezTo>
                      <a:cubicBezTo>
                        <a:pt x="7" y="240"/>
                        <a:pt x="5" y="240"/>
                        <a:pt x="4" y="240"/>
                      </a:cubicBezTo>
                      <a:cubicBezTo>
                        <a:pt x="4" y="240"/>
                        <a:pt x="2" y="241"/>
                        <a:pt x="2" y="241"/>
                      </a:cubicBezTo>
                      <a:cubicBezTo>
                        <a:pt x="1" y="242"/>
                        <a:pt x="0" y="244"/>
                        <a:pt x="1" y="245"/>
                      </a:cubicBezTo>
                      <a:cubicBezTo>
                        <a:pt x="1" y="246"/>
                        <a:pt x="2" y="248"/>
                        <a:pt x="3" y="250"/>
                      </a:cubicBezTo>
                      <a:cubicBezTo>
                        <a:pt x="4" y="251"/>
                        <a:pt x="5" y="252"/>
                        <a:pt x="5" y="252"/>
                      </a:cubicBezTo>
                      <a:cubicBezTo>
                        <a:pt x="5" y="252"/>
                        <a:pt x="5" y="253"/>
                        <a:pt x="7" y="256"/>
                      </a:cubicBezTo>
                      <a:cubicBezTo>
                        <a:pt x="8" y="257"/>
                        <a:pt x="10" y="260"/>
                        <a:pt x="11" y="261"/>
                      </a:cubicBezTo>
                      <a:cubicBezTo>
                        <a:pt x="11" y="261"/>
                        <a:pt x="14" y="261"/>
                        <a:pt x="14" y="261"/>
                      </a:cubicBezTo>
                      <a:cubicBezTo>
                        <a:pt x="16" y="260"/>
                        <a:pt x="19" y="259"/>
                        <a:pt x="20" y="260"/>
                      </a:cubicBezTo>
                      <a:cubicBezTo>
                        <a:pt x="21" y="260"/>
                        <a:pt x="22" y="262"/>
                        <a:pt x="23" y="265"/>
                      </a:cubicBezTo>
                      <a:cubicBezTo>
                        <a:pt x="23" y="267"/>
                        <a:pt x="23" y="270"/>
                        <a:pt x="23" y="271"/>
                      </a:cubicBezTo>
                      <a:cubicBezTo>
                        <a:pt x="23" y="273"/>
                        <a:pt x="25" y="275"/>
                        <a:pt x="28" y="276"/>
                      </a:cubicBezTo>
                      <a:cubicBezTo>
                        <a:pt x="31" y="278"/>
                        <a:pt x="34" y="279"/>
                        <a:pt x="37" y="280"/>
                      </a:cubicBezTo>
                      <a:cubicBezTo>
                        <a:pt x="40" y="281"/>
                        <a:pt x="42" y="281"/>
                        <a:pt x="43" y="281"/>
                      </a:cubicBezTo>
                      <a:cubicBezTo>
                        <a:pt x="45" y="281"/>
                        <a:pt x="48" y="282"/>
                        <a:pt x="50" y="283"/>
                      </a:cubicBezTo>
                      <a:cubicBezTo>
                        <a:pt x="50" y="284"/>
                        <a:pt x="53" y="287"/>
                        <a:pt x="55" y="288"/>
                      </a:cubicBezTo>
                      <a:cubicBezTo>
                        <a:pt x="57" y="291"/>
                        <a:pt x="59" y="292"/>
                        <a:pt x="61" y="292"/>
                      </a:cubicBezTo>
                      <a:cubicBezTo>
                        <a:pt x="64" y="292"/>
                        <a:pt x="66" y="293"/>
                        <a:pt x="67" y="293"/>
                      </a:cubicBezTo>
                      <a:cubicBezTo>
                        <a:pt x="68" y="294"/>
                        <a:pt x="70" y="295"/>
                        <a:pt x="74" y="295"/>
                      </a:cubicBezTo>
                      <a:cubicBezTo>
                        <a:pt x="76" y="294"/>
                        <a:pt x="82" y="294"/>
                        <a:pt x="85" y="294"/>
                      </a:cubicBezTo>
                      <a:cubicBezTo>
                        <a:pt x="87" y="294"/>
                        <a:pt x="92" y="294"/>
                        <a:pt x="94" y="294"/>
                      </a:cubicBezTo>
                      <a:cubicBezTo>
                        <a:pt x="96" y="294"/>
                        <a:pt x="100" y="294"/>
                        <a:pt x="102" y="294"/>
                      </a:cubicBezTo>
                      <a:cubicBezTo>
                        <a:pt x="104" y="294"/>
                        <a:pt x="107" y="295"/>
                        <a:pt x="108" y="296"/>
                      </a:cubicBezTo>
                      <a:cubicBezTo>
                        <a:pt x="109" y="298"/>
                        <a:pt x="111" y="301"/>
                        <a:pt x="111" y="302"/>
                      </a:cubicBezTo>
                      <a:cubicBezTo>
                        <a:pt x="111" y="304"/>
                        <a:pt x="111" y="306"/>
                        <a:pt x="111" y="307"/>
                      </a:cubicBezTo>
                      <a:cubicBezTo>
                        <a:pt x="111" y="308"/>
                        <a:pt x="112" y="310"/>
                        <a:pt x="114" y="310"/>
                      </a:cubicBezTo>
                      <a:cubicBezTo>
                        <a:pt x="115" y="310"/>
                        <a:pt x="118" y="311"/>
                        <a:pt x="119" y="311"/>
                      </a:cubicBezTo>
                      <a:cubicBezTo>
                        <a:pt x="120" y="311"/>
                        <a:pt x="124" y="310"/>
                        <a:pt x="127" y="308"/>
                      </a:cubicBezTo>
                      <a:cubicBezTo>
                        <a:pt x="130" y="306"/>
                        <a:pt x="134" y="305"/>
                        <a:pt x="136" y="305"/>
                      </a:cubicBezTo>
                      <a:cubicBezTo>
                        <a:pt x="137" y="306"/>
                        <a:pt x="139" y="305"/>
                        <a:pt x="139" y="303"/>
                      </a:cubicBezTo>
                      <a:cubicBezTo>
                        <a:pt x="140" y="301"/>
                        <a:pt x="140" y="299"/>
                        <a:pt x="140" y="297"/>
                      </a:cubicBezTo>
                      <a:cubicBezTo>
                        <a:pt x="140" y="295"/>
                        <a:pt x="141" y="295"/>
                        <a:pt x="142" y="295"/>
                      </a:cubicBezTo>
                      <a:cubicBezTo>
                        <a:pt x="143" y="294"/>
                        <a:pt x="144" y="293"/>
                        <a:pt x="145" y="291"/>
                      </a:cubicBezTo>
                      <a:cubicBezTo>
                        <a:pt x="146" y="289"/>
                        <a:pt x="146" y="287"/>
                        <a:pt x="147" y="286"/>
                      </a:cubicBezTo>
                      <a:cubicBezTo>
                        <a:pt x="147" y="284"/>
                        <a:pt x="150" y="282"/>
                        <a:pt x="152" y="282"/>
                      </a:cubicBezTo>
                      <a:cubicBezTo>
                        <a:pt x="155" y="282"/>
                        <a:pt x="160" y="280"/>
                        <a:pt x="163" y="279"/>
                      </a:cubicBezTo>
                      <a:cubicBezTo>
                        <a:pt x="166" y="278"/>
                        <a:pt x="169" y="277"/>
                        <a:pt x="171" y="277"/>
                      </a:cubicBezTo>
                      <a:cubicBezTo>
                        <a:pt x="173" y="277"/>
                        <a:pt x="175" y="276"/>
                        <a:pt x="177" y="275"/>
                      </a:cubicBezTo>
                      <a:cubicBezTo>
                        <a:pt x="179" y="274"/>
                        <a:pt x="183" y="274"/>
                        <a:pt x="184" y="275"/>
                      </a:cubicBezTo>
                      <a:cubicBezTo>
                        <a:pt x="185" y="276"/>
                        <a:pt x="187" y="277"/>
                        <a:pt x="187" y="278"/>
                      </a:cubicBezTo>
                      <a:cubicBezTo>
                        <a:pt x="187" y="280"/>
                        <a:pt x="188" y="282"/>
                        <a:pt x="188" y="284"/>
                      </a:cubicBezTo>
                      <a:cubicBezTo>
                        <a:pt x="188" y="286"/>
                        <a:pt x="186" y="288"/>
                        <a:pt x="185" y="289"/>
                      </a:cubicBezTo>
                      <a:cubicBezTo>
                        <a:pt x="185" y="290"/>
                        <a:pt x="185" y="292"/>
                        <a:pt x="187" y="293"/>
                      </a:cubicBezTo>
                      <a:cubicBezTo>
                        <a:pt x="189" y="294"/>
                        <a:pt x="193" y="294"/>
                        <a:pt x="194" y="294"/>
                      </a:cubicBezTo>
                      <a:cubicBezTo>
                        <a:pt x="197" y="294"/>
                        <a:pt x="201" y="294"/>
                        <a:pt x="202" y="294"/>
                      </a:cubicBezTo>
                      <a:cubicBezTo>
                        <a:pt x="204" y="294"/>
                        <a:pt x="208" y="294"/>
                        <a:pt x="211" y="294"/>
                      </a:cubicBezTo>
                      <a:cubicBezTo>
                        <a:pt x="213" y="293"/>
                        <a:pt x="217" y="291"/>
                        <a:pt x="219" y="290"/>
                      </a:cubicBezTo>
                      <a:cubicBezTo>
                        <a:pt x="220" y="288"/>
                        <a:pt x="224" y="286"/>
                        <a:pt x="227" y="285"/>
                      </a:cubicBezTo>
                      <a:cubicBezTo>
                        <a:pt x="228" y="283"/>
                        <a:pt x="233" y="283"/>
                        <a:pt x="235" y="285"/>
                      </a:cubicBezTo>
                      <a:cubicBezTo>
                        <a:pt x="236" y="286"/>
                        <a:pt x="240" y="288"/>
                        <a:pt x="242" y="289"/>
                      </a:cubicBezTo>
                      <a:cubicBezTo>
                        <a:pt x="244" y="289"/>
                        <a:pt x="249" y="290"/>
                        <a:pt x="252" y="289"/>
                      </a:cubicBezTo>
                      <a:cubicBezTo>
                        <a:pt x="255" y="289"/>
                        <a:pt x="259" y="289"/>
                        <a:pt x="261" y="288"/>
                      </a:cubicBezTo>
                      <a:cubicBezTo>
                        <a:pt x="261" y="288"/>
                        <a:pt x="263" y="286"/>
                        <a:pt x="263" y="286"/>
                      </a:cubicBezTo>
                      <a:cubicBezTo>
                        <a:pt x="263" y="285"/>
                        <a:pt x="265" y="284"/>
                        <a:pt x="268" y="284"/>
                      </a:cubicBezTo>
                      <a:cubicBezTo>
                        <a:pt x="269" y="284"/>
                        <a:pt x="273" y="283"/>
                        <a:pt x="276" y="282"/>
                      </a:cubicBezTo>
                      <a:cubicBezTo>
                        <a:pt x="278" y="281"/>
                        <a:pt x="282" y="280"/>
                        <a:pt x="284" y="280"/>
                      </a:cubicBezTo>
                      <a:cubicBezTo>
                        <a:pt x="285" y="279"/>
                        <a:pt x="288" y="279"/>
                        <a:pt x="290" y="279"/>
                      </a:cubicBezTo>
                      <a:cubicBezTo>
                        <a:pt x="291" y="280"/>
                        <a:pt x="293" y="281"/>
                        <a:pt x="294" y="283"/>
                      </a:cubicBezTo>
                      <a:cubicBezTo>
                        <a:pt x="296" y="286"/>
                        <a:pt x="299" y="286"/>
                        <a:pt x="301" y="285"/>
                      </a:cubicBezTo>
                      <a:cubicBezTo>
                        <a:pt x="302" y="285"/>
                        <a:pt x="305" y="284"/>
                        <a:pt x="307" y="284"/>
                      </a:cubicBezTo>
                      <a:cubicBezTo>
                        <a:pt x="309" y="284"/>
                        <a:pt x="311" y="284"/>
                        <a:pt x="312" y="285"/>
                      </a:cubicBezTo>
                      <a:cubicBezTo>
                        <a:pt x="313" y="286"/>
                        <a:pt x="317" y="286"/>
                        <a:pt x="319" y="285"/>
                      </a:cubicBezTo>
                      <a:cubicBezTo>
                        <a:pt x="321" y="284"/>
                        <a:pt x="325" y="283"/>
                        <a:pt x="327" y="283"/>
                      </a:cubicBezTo>
                      <a:cubicBezTo>
                        <a:pt x="328" y="282"/>
                        <a:pt x="332" y="283"/>
                        <a:pt x="334" y="284"/>
                      </a:cubicBezTo>
                      <a:cubicBezTo>
                        <a:pt x="336" y="285"/>
                        <a:pt x="337" y="285"/>
                        <a:pt x="339" y="287"/>
                      </a:cubicBezTo>
                      <a:cubicBezTo>
                        <a:pt x="340" y="288"/>
                        <a:pt x="342" y="290"/>
                        <a:pt x="342" y="291"/>
                      </a:cubicBezTo>
                      <a:cubicBezTo>
                        <a:pt x="343" y="293"/>
                        <a:pt x="344" y="294"/>
                        <a:pt x="345" y="294"/>
                      </a:cubicBezTo>
                      <a:cubicBezTo>
                        <a:pt x="347" y="294"/>
                        <a:pt x="350" y="295"/>
                        <a:pt x="352" y="295"/>
                      </a:cubicBezTo>
                      <a:cubicBezTo>
                        <a:pt x="354" y="296"/>
                        <a:pt x="355" y="298"/>
                        <a:pt x="356" y="298"/>
                      </a:cubicBezTo>
                      <a:cubicBezTo>
                        <a:pt x="356" y="298"/>
                        <a:pt x="357" y="298"/>
                        <a:pt x="357" y="297"/>
                      </a:cubicBezTo>
                      <a:cubicBezTo>
                        <a:pt x="358" y="296"/>
                        <a:pt x="359" y="293"/>
                        <a:pt x="359" y="292"/>
                      </a:cubicBezTo>
                      <a:cubicBezTo>
                        <a:pt x="359" y="292"/>
                        <a:pt x="360" y="289"/>
                        <a:pt x="359" y="287"/>
                      </a:cubicBezTo>
                      <a:cubicBezTo>
                        <a:pt x="359" y="287"/>
                        <a:pt x="359" y="285"/>
                        <a:pt x="359" y="284"/>
                      </a:cubicBezTo>
                      <a:cubicBezTo>
                        <a:pt x="359" y="283"/>
                        <a:pt x="359" y="281"/>
                        <a:pt x="359" y="281"/>
                      </a:cubicBezTo>
                      <a:cubicBezTo>
                        <a:pt x="360" y="281"/>
                        <a:pt x="360" y="279"/>
                        <a:pt x="360" y="279"/>
                      </a:cubicBezTo>
                      <a:cubicBezTo>
                        <a:pt x="361" y="278"/>
                        <a:pt x="363" y="277"/>
                        <a:pt x="363" y="276"/>
                      </a:cubicBezTo>
                      <a:cubicBezTo>
                        <a:pt x="364" y="275"/>
                        <a:pt x="365" y="274"/>
                        <a:pt x="365" y="273"/>
                      </a:cubicBezTo>
                      <a:cubicBezTo>
                        <a:pt x="366" y="272"/>
                        <a:pt x="366" y="270"/>
                        <a:pt x="366" y="269"/>
                      </a:cubicBezTo>
                      <a:cubicBezTo>
                        <a:pt x="366" y="269"/>
                        <a:pt x="367" y="267"/>
                        <a:pt x="367" y="266"/>
                      </a:cubicBezTo>
                      <a:cubicBezTo>
                        <a:pt x="367" y="264"/>
                        <a:pt x="369" y="263"/>
                        <a:pt x="370" y="262"/>
                      </a:cubicBezTo>
                      <a:cubicBezTo>
                        <a:pt x="371" y="261"/>
                        <a:pt x="373" y="259"/>
                        <a:pt x="374" y="257"/>
                      </a:cubicBezTo>
                      <a:cubicBezTo>
                        <a:pt x="375" y="256"/>
                        <a:pt x="375" y="254"/>
                        <a:pt x="375" y="253"/>
                      </a:cubicBezTo>
                      <a:cubicBezTo>
                        <a:pt x="375" y="252"/>
                        <a:pt x="376" y="251"/>
                        <a:pt x="377" y="251"/>
                      </a:cubicBezTo>
                      <a:cubicBezTo>
                        <a:pt x="378" y="251"/>
                        <a:pt x="379" y="251"/>
                        <a:pt x="380" y="250"/>
                      </a:cubicBezTo>
                      <a:cubicBezTo>
                        <a:pt x="380" y="250"/>
                        <a:pt x="381" y="248"/>
                        <a:pt x="381" y="247"/>
                      </a:cubicBezTo>
                      <a:cubicBezTo>
                        <a:pt x="381" y="246"/>
                        <a:pt x="381" y="245"/>
                        <a:pt x="381" y="244"/>
                      </a:cubicBezTo>
                      <a:cubicBezTo>
                        <a:pt x="381" y="243"/>
                        <a:pt x="382" y="241"/>
                        <a:pt x="382" y="240"/>
                      </a:cubicBezTo>
                      <a:cubicBezTo>
                        <a:pt x="382" y="239"/>
                        <a:pt x="383" y="239"/>
                        <a:pt x="385" y="239"/>
                      </a:cubicBezTo>
                      <a:cubicBezTo>
                        <a:pt x="386" y="239"/>
                        <a:pt x="388" y="239"/>
                        <a:pt x="388" y="239"/>
                      </a:cubicBezTo>
                      <a:cubicBezTo>
                        <a:pt x="389" y="239"/>
                        <a:pt x="390" y="239"/>
                        <a:pt x="392" y="239"/>
                      </a:cubicBezTo>
                      <a:cubicBezTo>
                        <a:pt x="394" y="239"/>
                        <a:pt x="396" y="239"/>
                        <a:pt x="397" y="239"/>
                      </a:cubicBezTo>
                      <a:cubicBezTo>
                        <a:pt x="398" y="239"/>
                        <a:pt x="398" y="239"/>
                        <a:pt x="399" y="238"/>
                      </a:cubicBezTo>
                      <a:cubicBezTo>
                        <a:pt x="400" y="238"/>
                        <a:pt x="402" y="237"/>
                        <a:pt x="403" y="236"/>
                      </a:cubicBezTo>
                      <a:cubicBezTo>
                        <a:pt x="404" y="236"/>
                        <a:pt x="406" y="234"/>
                        <a:pt x="406" y="234"/>
                      </a:cubicBezTo>
                      <a:cubicBezTo>
                        <a:pt x="407" y="233"/>
                        <a:pt x="409" y="232"/>
                        <a:pt x="410" y="231"/>
                      </a:cubicBezTo>
                      <a:cubicBezTo>
                        <a:pt x="411" y="230"/>
                        <a:pt x="412" y="229"/>
                        <a:pt x="414" y="228"/>
                      </a:cubicBezTo>
                      <a:cubicBezTo>
                        <a:pt x="414" y="227"/>
                        <a:pt x="415" y="225"/>
                        <a:pt x="416" y="223"/>
                      </a:cubicBezTo>
                      <a:cubicBezTo>
                        <a:pt x="417" y="222"/>
                        <a:pt x="417" y="220"/>
                        <a:pt x="417" y="219"/>
                      </a:cubicBezTo>
                      <a:cubicBezTo>
                        <a:pt x="417" y="218"/>
                        <a:pt x="418" y="217"/>
                        <a:pt x="419" y="216"/>
                      </a:cubicBezTo>
                      <a:cubicBezTo>
                        <a:pt x="420" y="215"/>
                        <a:pt x="421" y="213"/>
                        <a:pt x="422" y="211"/>
                      </a:cubicBezTo>
                      <a:cubicBezTo>
                        <a:pt x="423" y="210"/>
                        <a:pt x="425" y="208"/>
                        <a:pt x="426" y="208"/>
                      </a:cubicBezTo>
                      <a:cubicBezTo>
                        <a:pt x="427" y="207"/>
                        <a:pt x="428" y="205"/>
                        <a:pt x="429" y="205"/>
                      </a:cubicBezTo>
                      <a:cubicBezTo>
                        <a:pt x="429" y="205"/>
                        <a:pt x="431" y="204"/>
                        <a:pt x="432" y="203"/>
                      </a:cubicBezTo>
                      <a:cubicBezTo>
                        <a:pt x="434" y="203"/>
                        <a:pt x="435" y="201"/>
                        <a:pt x="435" y="200"/>
                      </a:cubicBezTo>
                      <a:cubicBezTo>
                        <a:pt x="435" y="199"/>
                        <a:pt x="436" y="198"/>
                        <a:pt x="436" y="197"/>
                      </a:cubicBezTo>
                      <a:cubicBezTo>
                        <a:pt x="437" y="196"/>
                        <a:pt x="437" y="194"/>
                        <a:pt x="436" y="193"/>
                      </a:cubicBezTo>
                      <a:cubicBezTo>
                        <a:pt x="436" y="192"/>
                        <a:pt x="435" y="190"/>
                        <a:pt x="434" y="189"/>
                      </a:cubicBezTo>
                      <a:cubicBezTo>
                        <a:pt x="433" y="189"/>
                        <a:pt x="432" y="188"/>
                        <a:pt x="431" y="188"/>
                      </a:cubicBezTo>
                      <a:cubicBezTo>
                        <a:pt x="430" y="188"/>
                        <a:pt x="428" y="187"/>
                        <a:pt x="427" y="186"/>
                      </a:cubicBezTo>
                      <a:cubicBezTo>
                        <a:pt x="427" y="185"/>
                        <a:pt x="425" y="184"/>
                        <a:pt x="424" y="183"/>
                      </a:cubicBezTo>
                      <a:cubicBezTo>
                        <a:pt x="424" y="182"/>
                        <a:pt x="422" y="181"/>
                        <a:pt x="421" y="181"/>
                      </a:cubicBezTo>
                      <a:cubicBezTo>
                        <a:pt x="420" y="181"/>
                        <a:pt x="418" y="180"/>
                        <a:pt x="418" y="180"/>
                      </a:cubicBezTo>
                      <a:cubicBezTo>
                        <a:pt x="417" y="179"/>
                        <a:pt x="415" y="180"/>
                        <a:pt x="414" y="180"/>
                      </a:cubicBezTo>
                      <a:cubicBezTo>
                        <a:pt x="413" y="180"/>
                        <a:pt x="411" y="180"/>
                        <a:pt x="410" y="181"/>
                      </a:cubicBezTo>
                      <a:cubicBezTo>
                        <a:pt x="410" y="181"/>
                        <a:pt x="409" y="181"/>
                        <a:pt x="408" y="181"/>
                      </a:cubicBezTo>
                      <a:cubicBezTo>
                        <a:pt x="408" y="180"/>
                        <a:pt x="408" y="179"/>
                        <a:pt x="408" y="177"/>
                      </a:cubicBezTo>
                      <a:cubicBezTo>
                        <a:pt x="409" y="176"/>
                        <a:pt x="409" y="175"/>
                        <a:pt x="409" y="174"/>
                      </a:cubicBezTo>
                      <a:cubicBezTo>
                        <a:pt x="409" y="172"/>
                        <a:pt x="409" y="170"/>
                        <a:pt x="409" y="170"/>
                      </a:cubicBezTo>
                      <a:cubicBezTo>
                        <a:pt x="408" y="168"/>
                        <a:pt x="408" y="165"/>
                        <a:pt x="407" y="165"/>
                      </a:cubicBezTo>
                      <a:cubicBezTo>
                        <a:pt x="407" y="165"/>
                        <a:pt x="407" y="165"/>
                        <a:pt x="407" y="163"/>
                      </a:cubicBezTo>
                      <a:cubicBezTo>
                        <a:pt x="407" y="162"/>
                        <a:pt x="407" y="162"/>
                        <a:pt x="407" y="162"/>
                      </a:cubicBezTo>
                      <a:cubicBezTo>
                        <a:pt x="408" y="161"/>
                        <a:pt x="409" y="160"/>
                        <a:pt x="410" y="161"/>
                      </a:cubicBezTo>
                      <a:cubicBezTo>
                        <a:pt x="412" y="162"/>
                        <a:pt x="413" y="164"/>
                        <a:pt x="414" y="164"/>
                      </a:cubicBezTo>
                      <a:cubicBezTo>
                        <a:pt x="415" y="164"/>
                        <a:pt x="416" y="165"/>
                        <a:pt x="417" y="165"/>
                      </a:cubicBezTo>
                      <a:cubicBezTo>
                        <a:pt x="418" y="165"/>
                        <a:pt x="420" y="164"/>
                        <a:pt x="421" y="163"/>
                      </a:cubicBezTo>
                      <a:cubicBezTo>
                        <a:pt x="422" y="162"/>
                        <a:pt x="424" y="162"/>
                        <a:pt x="425" y="162"/>
                      </a:cubicBezTo>
                      <a:cubicBezTo>
                        <a:pt x="426" y="163"/>
                        <a:pt x="429" y="163"/>
                        <a:pt x="430" y="164"/>
                      </a:cubicBezTo>
                      <a:cubicBezTo>
                        <a:pt x="431" y="164"/>
                        <a:pt x="433" y="164"/>
                        <a:pt x="435" y="165"/>
                      </a:cubicBezTo>
                      <a:cubicBezTo>
                        <a:pt x="438" y="165"/>
                        <a:pt x="441" y="165"/>
                        <a:pt x="442" y="164"/>
                      </a:cubicBezTo>
                      <a:cubicBezTo>
                        <a:pt x="445" y="164"/>
                        <a:pt x="447" y="164"/>
                        <a:pt x="448" y="164"/>
                      </a:cubicBezTo>
                      <a:cubicBezTo>
                        <a:pt x="449" y="164"/>
                        <a:pt x="451" y="164"/>
                        <a:pt x="454" y="164"/>
                      </a:cubicBezTo>
                      <a:cubicBezTo>
                        <a:pt x="456" y="164"/>
                        <a:pt x="458" y="163"/>
                        <a:pt x="459" y="163"/>
                      </a:cubicBezTo>
                      <a:cubicBezTo>
                        <a:pt x="460" y="163"/>
                        <a:pt x="461" y="162"/>
                        <a:pt x="462" y="161"/>
                      </a:cubicBezTo>
                      <a:cubicBezTo>
                        <a:pt x="463" y="161"/>
                        <a:pt x="464" y="160"/>
                        <a:pt x="465" y="159"/>
                      </a:cubicBezTo>
                      <a:cubicBezTo>
                        <a:pt x="466" y="158"/>
                        <a:pt x="466" y="157"/>
                        <a:pt x="467" y="156"/>
                      </a:cubicBezTo>
                      <a:cubicBezTo>
                        <a:pt x="468" y="155"/>
                        <a:pt x="470" y="154"/>
                        <a:pt x="471" y="153"/>
                      </a:cubicBezTo>
                      <a:cubicBezTo>
                        <a:pt x="472" y="152"/>
                        <a:pt x="473" y="151"/>
                        <a:pt x="473" y="151"/>
                      </a:cubicBezTo>
                      <a:cubicBezTo>
                        <a:pt x="472" y="149"/>
                        <a:pt x="469" y="147"/>
                        <a:pt x="468" y="145"/>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44" name="Freeform 57">
                  <a:extLst>
                    <a:ext uri="{FF2B5EF4-FFF2-40B4-BE49-F238E27FC236}">
                      <a16:creationId xmlns:a16="http://schemas.microsoft.com/office/drawing/2014/main" id="{12748A65-A577-AD23-27D8-D5466A654FBE}"/>
                    </a:ext>
                  </a:extLst>
                </p:cNvPr>
                <p:cNvSpPr>
                  <a:spLocks/>
                </p:cNvSpPr>
                <p:nvPr/>
              </p:nvSpPr>
              <p:spPr bwMode="auto">
                <a:xfrm>
                  <a:off x="3619611" y="3306289"/>
                  <a:ext cx="52457" cy="43715"/>
                </a:xfrm>
                <a:custGeom>
                  <a:avLst/>
                  <a:gdLst/>
                  <a:ahLst/>
                  <a:cxnLst>
                    <a:cxn ang="0">
                      <a:pos x="14" y="9"/>
                    </a:cxn>
                    <a:cxn ang="0">
                      <a:pos x="9" y="7"/>
                    </a:cxn>
                    <a:cxn ang="0">
                      <a:pos x="13" y="1"/>
                    </a:cxn>
                    <a:cxn ang="0">
                      <a:pos x="5" y="1"/>
                    </a:cxn>
                    <a:cxn ang="0">
                      <a:pos x="2" y="3"/>
                    </a:cxn>
                    <a:cxn ang="0">
                      <a:pos x="1" y="6"/>
                    </a:cxn>
                    <a:cxn ang="0">
                      <a:pos x="1" y="11"/>
                    </a:cxn>
                    <a:cxn ang="0">
                      <a:pos x="6" y="16"/>
                    </a:cxn>
                    <a:cxn ang="0">
                      <a:pos x="12" y="18"/>
                    </a:cxn>
                    <a:cxn ang="0">
                      <a:pos x="15" y="17"/>
                    </a:cxn>
                    <a:cxn ang="0">
                      <a:pos x="21" y="12"/>
                    </a:cxn>
                    <a:cxn ang="0">
                      <a:pos x="23" y="10"/>
                    </a:cxn>
                    <a:cxn ang="0">
                      <a:pos x="22" y="7"/>
                    </a:cxn>
                    <a:cxn ang="0">
                      <a:pos x="14" y="9"/>
                    </a:cxn>
                  </a:cxnLst>
                  <a:rect l="0" t="0" r="r" b="b"/>
                  <a:pathLst>
                    <a:path w="23" h="19">
                      <a:moveTo>
                        <a:pt x="14" y="9"/>
                      </a:moveTo>
                      <a:cubicBezTo>
                        <a:pt x="12" y="10"/>
                        <a:pt x="10" y="7"/>
                        <a:pt x="9" y="7"/>
                      </a:cubicBezTo>
                      <a:cubicBezTo>
                        <a:pt x="8" y="7"/>
                        <a:pt x="14" y="2"/>
                        <a:pt x="13" y="1"/>
                      </a:cubicBezTo>
                      <a:cubicBezTo>
                        <a:pt x="12" y="0"/>
                        <a:pt x="7" y="1"/>
                        <a:pt x="5" y="1"/>
                      </a:cubicBezTo>
                      <a:cubicBezTo>
                        <a:pt x="5" y="2"/>
                        <a:pt x="3" y="4"/>
                        <a:pt x="2" y="3"/>
                      </a:cubicBezTo>
                      <a:cubicBezTo>
                        <a:pt x="0" y="3"/>
                        <a:pt x="1" y="5"/>
                        <a:pt x="1" y="6"/>
                      </a:cubicBezTo>
                      <a:cubicBezTo>
                        <a:pt x="1" y="8"/>
                        <a:pt x="1" y="11"/>
                        <a:pt x="1" y="11"/>
                      </a:cubicBezTo>
                      <a:cubicBezTo>
                        <a:pt x="3" y="11"/>
                        <a:pt x="5" y="16"/>
                        <a:pt x="6" y="16"/>
                      </a:cubicBezTo>
                      <a:cubicBezTo>
                        <a:pt x="8" y="17"/>
                        <a:pt x="11" y="17"/>
                        <a:pt x="12" y="18"/>
                      </a:cubicBezTo>
                      <a:cubicBezTo>
                        <a:pt x="13" y="19"/>
                        <a:pt x="15" y="18"/>
                        <a:pt x="15" y="17"/>
                      </a:cubicBezTo>
                      <a:cubicBezTo>
                        <a:pt x="16" y="15"/>
                        <a:pt x="19" y="13"/>
                        <a:pt x="21" y="12"/>
                      </a:cubicBezTo>
                      <a:cubicBezTo>
                        <a:pt x="23" y="11"/>
                        <a:pt x="23" y="10"/>
                        <a:pt x="23" y="10"/>
                      </a:cubicBezTo>
                      <a:cubicBezTo>
                        <a:pt x="23" y="10"/>
                        <a:pt x="23" y="9"/>
                        <a:pt x="22" y="7"/>
                      </a:cubicBezTo>
                      <a:cubicBezTo>
                        <a:pt x="20" y="5"/>
                        <a:pt x="15" y="8"/>
                        <a:pt x="14" y="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grpSp>
          <p:sp>
            <p:nvSpPr>
              <p:cNvPr id="9" name="Freeform 54">
                <a:extLst>
                  <a:ext uri="{FF2B5EF4-FFF2-40B4-BE49-F238E27FC236}">
                    <a16:creationId xmlns:a16="http://schemas.microsoft.com/office/drawing/2014/main" id="{7D5C347C-026C-6587-6AC3-85A0C7102251}"/>
                  </a:ext>
                </a:extLst>
              </p:cNvPr>
              <p:cNvSpPr>
                <a:spLocks/>
              </p:cNvSpPr>
              <p:nvPr/>
            </p:nvSpPr>
            <p:spPr bwMode="auto">
              <a:xfrm>
                <a:off x="3267960" y="2084250"/>
                <a:ext cx="1039417" cy="898562"/>
              </a:xfrm>
              <a:custGeom>
                <a:avLst/>
                <a:gdLst/>
                <a:ahLst/>
                <a:cxnLst>
                  <a:cxn ang="0">
                    <a:pos x="425" y="181"/>
                  </a:cxn>
                  <a:cxn ang="0">
                    <a:pos x="420" y="177"/>
                  </a:cxn>
                  <a:cxn ang="0">
                    <a:pos x="420" y="158"/>
                  </a:cxn>
                  <a:cxn ang="0">
                    <a:pos x="406" y="134"/>
                  </a:cxn>
                  <a:cxn ang="0">
                    <a:pos x="392" y="135"/>
                  </a:cxn>
                  <a:cxn ang="0">
                    <a:pos x="386" y="121"/>
                  </a:cxn>
                  <a:cxn ang="0">
                    <a:pos x="374" y="118"/>
                  </a:cxn>
                  <a:cxn ang="0">
                    <a:pos x="361" y="113"/>
                  </a:cxn>
                  <a:cxn ang="0">
                    <a:pos x="349" y="125"/>
                  </a:cxn>
                  <a:cxn ang="0">
                    <a:pos x="338" y="117"/>
                  </a:cxn>
                  <a:cxn ang="0">
                    <a:pos x="328" y="93"/>
                  </a:cxn>
                  <a:cxn ang="0">
                    <a:pos x="317" y="72"/>
                  </a:cxn>
                  <a:cxn ang="0">
                    <a:pos x="309" y="51"/>
                  </a:cxn>
                  <a:cxn ang="0">
                    <a:pos x="285" y="42"/>
                  </a:cxn>
                  <a:cxn ang="0">
                    <a:pos x="272" y="33"/>
                  </a:cxn>
                  <a:cxn ang="0">
                    <a:pos x="269" y="14"/>
                  </a:cxn>
                  <a:cxn ang="0">
                    <a:pos x="242" y="9"/>
                  </a:cxn>
                  <a:cxn ang="0">
                    <a:pos x="223" y="7"/>
                  </a:cxn>
                  <a:cxn ang="0">
                    <a:pos x="197" y="45"/>
                  </a:cxn>
                  <a:cxn ang="0">
                    <a:pos x="165" y="70"/>
                  </a:cxn>
                  <a:cxn ang="0">
                    <a:pos x="139" y="100"/>
                  </a:cxn>
                  <a:cxn ang="0">
                    <a:pos x="108" y="121"/>
                  </a:cxn>
                  <a:cxn ang="0">
                    <a:pos x="66" y="124"/>
                  </a:cxn>
                  <a:cxn ang="0">
                    <a:pos x="42" y="116"/>
                  </a:cxn>
                  <a:cxn ang="0">
                    <a:pos x="21" y="141"/>
                  </a:cxn>
                  <a:cxn ang="0">
                    <a:pos x="0" y="173"/>
                  </a:cxn>
                  <a:cxn ang="0">
                    <a:pos x="29" y="187"/>
                  </a:cxn>
                  <a:cxn ang="0">
                    <a:pos x="30" y="227"/>
                  </a:cxn>
                  <a:cxn ang="0">
                    <a:pos x="54" y="248"/>
                  </a:cxn>
                  <a:cxn ang="0">
                    <a:pos x="66" y="281"/>
                  </a:cxn>
                  <a:cxn ang="0">
                    <a:pos x="86" y="295"/>
                  </a:cxn>
                  <a:cxn ang="0">
                    <a:pos x="115" y="296"/>
                  </a:cxn>
                  <a:cxn ang="0">
                    <a:pos x="140" y="301"/>
                  </a:cxn>
                  <a:cxn ang="0">
                    <a:pos x="156" y="309"/>
                  </a:cxn>
                  <a:cxn ang="0">
                    <a:pos x="178" y="309"/>
                  </a:cxn>
                  <a:cxn ang="0">
                    <a:pos x="186" y="333"/>
                  </a:cxn>
                  <a:cxn ang="0">
                    <a:pos x="193" y="348"/>
                  </a:cxn>
                  <a:cxn ang="0">
                    <a:pos x="214" y="369"/>
                  </a:cxn>
                  <a:cxn ang="0">
                    <a:pos x="240" y="392"/>
                  </a:cxn>
                  <a:cxn ang="0">
                    <a:pos x="258" y="381"/>
                  </a:cxn>
                  <a:cxn ang="0">
                    <a:pos x="270" y="363"/>
                  </a:cxn>
                  <a:cxn ang="0">
                    <a:pos x="274" y="332"/>
                  </a:cxn>
                  <a:cxn ang="0">
                    <a:pos x="268" y="311"/>
                  </a:cxn>
                  <a:cxn ang="0">
                    <a:pos x="278" y="299"/>
                  </a:cxn>
                  <a:cxn ang="0">
                    <a:pos x="285" y="286"/>
                  </a:cxn>
                  <a:cxn ang="0">
                    <a:pos x="302" y="289"/>
                  </a:cxn>
                  <a:cxn ang="0">
                    <a:pos x="291" y="295"/>
                  </a:cxn>
                  <a:cxn ang="0">
                    <a:pos x="322" y="298"/>
                  </a:cxn>
                  <a:cxn ang="0">
                    <a:pos x="320" y="325"/>
                  </a:cxn>
                  <a:cxn ang="0">
                    <a:pos x="305" y="342"/>
                  </a:cxn>
                  <a:cxn ang="0">
                    <a:pos x="322" y="345"/>
                  </a:cxn>
                  <a:cxn ang="0">
                    <a:pos x="338" y="326"/>
                  </a:cxn>
                  <a:cxn ang="0">
                    <a:pos x="362" y="326"/>
                  </a:cxn>
                  <a:cxn ang="0">
                    <a:pos x="378" y="322"/>
                  </a:cxn>
                  <a:cxn ang="0">
                    <a:pos x="388" y="308"/>
                  </a:cxn>
                  <a:cxn ang="0">
                    <a:pos x="382" y="282"/>
                  </a:cxn>
                  <a:cxn ang="0">
                    <a:pos x="405" y="265"/>
                  </a:cxn>
                  <a:cxn ang="0">
                    <a:pos x="372" y="264"/>
                  </a:cxn>
                  <a:cxn ang="0">
                    <a:pos x="371" y="235"/>
                  </a:cxn>
                  <a:cxn ang="0">
                    <a:pos x="397" y="219"/>
                  </a:cxn>
                  <a:cxn ang="0">
                    <a:pos x="430" y="201"/>
                  </a:cxn>
                  <a:cxn ang="0">
                    <a:pos x="450" y="188"/>
                  </a:cxn>
                </a:cxnLst>
                <a:rect l="0" t="0" r="r" b="b"/>
                <a:pathLst>
                  <a:path w="452" h="392">
                    <a:moveTo>
                      <a:pt x="448" y="179"/>
                    </a:moveTo>
                    <a:cubicBezTo>
                      <a:pt x="447" y="179"/>
                      <a:pt x="446" y="179"/>
                      <a:pt x="444" y="180"/>
                    </a:cubicBezTo>
                    <a:cubicBezTo>
                      <a:pt x="443" y="181"/>
                      <a:pt x="440" y="181"/>
                      <a:pt x="439" y="180"/>
                    </a:cubicBezTo>
                    <a:cubicBezTo>
                      <a:pt x="438" y="179"/>
                      <a:pt x="434" y="180"/>
                      <a:pt x="431" y="180"/>
                    </a:cubicBezTo>
                    <a:cubicBezTo>
                      <a:pt x="430" y="180"/>
                      <a:pt x="427" y="180"/>
                      <a:pt x="425" y="181"/>
                    </a:cubicBezTo>
                    <a:cubicBezTo>
                      <a:pt x="424" y="181"/>
                      <a:pt x="422" y="182"/>
                      <a:pt x="421" y="183"/>
                    </a:cubicBezTo>
                    <a:cubicBezTo>
                      <a:pt x="420" y="184"/>
                      <a:pt x="416" y="186"/>
                      <a:pt x="414" y="187"/>
                    </a:cubicBezTo>
                    <a:cubicBezTo>
                      <a:pt x="412" y="188"/>
                      <a:pt x="410" y="187"/>
                      <a:pt x="411" y="185"/>
                    </a:cubicBezTo>
                    <a:cubicBezTo>
                      <a:pt x="412" y="184"/>
                      <a:pt x="414" y="182"/>
                      <a:pt x="415" y="181"/>
                    </a:cubicBezTo>
                    <a:cubicBezTo>
                      <a:pt x="416" y="180"/>
                      <a:pt x="418" y="177"/>
                      <a:pt x="420" y="177"/>
                    </a:cubicBezTo>
                    <a:cubicBezTo>
                      <a:pt x="421" y="175"/>
                      <a:pt x="421" y="173"/>
                      <a:pt x="419" y="172"/>
                    </a:cubicBezTo>
                    <a:cubicBezTo>
                      <a:pt x="418" y="172"/>
                      <a:pt x="417" y="171"/>
                      <a:pt x="418" y="170"/>
                    </a:cubicBezTo>
                    <a:cubicBezTo>
                      <a:pt x="419" y="169"/>
                      <a:pt x="421" y="167"/>
                      <a:pt x="421" y="166"/>
                    </a:cubicBezTo>
                    <a:cubicBezTo>
                      <a:pt x="421" y="166"/>
                      <a:pt x="422" y="164"/>
                      <a:pt x="422" y="162"/>
                    </a:cubicBezTo>
                    <a:cubicBezTo>
                      <a:pt x="422" y="160"/>
                      <a:pt x="421" y="159"/>
                      <a:pt x="420" y="158"/>
                    </a:cubicBezTo>
                    <a:cubicBezTo>
                      <a:pt x="419" y="157"/>
                      <a:pt x="417" y="155"/>
                      <a:pt x="414" y="154"/>
                    </a:cubicBezTo>
                    <a:cubicBezTo>
                      <a:pt x="412" y="153"/>
                      <a:pt x="411" y="151"/>
                      <a:pt x="410" y="149"/>
                    </a:cubicBezTo>
                    <a:cubicBezTo>
                      <a:pt x="409" y="147"/>
                      <a:pt x="408" y="146"/>
                      <a:pt x="408" y="144"/>
                    </a:cubicBezTo>
                    <a:cubicBezTo>
                      <a:pt x="407" y="143"/>
                      <a:pt x="407" y="141"/>
                      <a:pt x="407" y="140"/>
                    </a:cubicBezTo>
                    <a:cubicBezTo>
                      <a:pt x="407" y="138"/>
                      <a:pt x="406" y="135"/>
                      <a:pt x="406" y="134"/>
                    </a:cubicBezTo>
                    <a:cubicBezTo>
                      <a:pt x="405" y="132"/>
                      <a:pt x="404" y="131"/>
                      <a:pt x="404" y="131"/>
                    </a:cubicBezTo>
                    <a:cubicBezTo>
                      <a:pt x="404" y="131"/>
                      <a:pt x="403" y="131"/>
                      <a:pt x="402" y="131"/>
                    </a:cubicBezTo>
                    <a:cubicBezTo>
                      <a:pt x="401" y="131"/>
                      <a:pt x="399" y="131"/>
                      <a:pt x="397" y="131"/>
                    </a:cubicBezTo>
                    <a:cubicBezTo>
                      <a:pt x="395" y="131"/>
                      <a:pt x="393" y="132"/>
                      <a:pt x="393" y="133"/>
                    </a:cubicBezTo>
                    <a:cubicBezTo>
                      <a:pt x="393" y="134"/>
                      <a:pt x="393" y="135"/>
                      <a:pt x="392" y="135"/>
                    </a:cubicBezTo>
                    <a:cubicBezTo>
                      <a:pt x="391" y="135"/>
                      <a:pt x="390" y="135"/>
                      <a:pt x="388" y="136"/>
                    </a:cubicBezTo>
                    <a:cubicBezTo>
                      <a:pt x="387" y="137"/>
                      <a:pt x="385" y="136"/>
                      <a:pt x="385" y="135"/>
                    </a:cubicBezTo>
                    <a:cubicBezTo>
                      <a:pt x="385" y="134"/>
                      <a:pt x="385" y="133"/>
                      <a:pt x="385" y="131"/>
                    </a:cubicBezTo>
                    <a:cubicBezTo>
                      <a:pt x="385" y="130"/>
                      <a:pt x="386" y="128"/>
                      <a:pt x="386" y="127"/>
                    </a:cubicBezTo>
                    <a:cubicBezTo>
                      <a:pt x="386" y="125"/>
                      <a:pt x="386" y="122"/>
                      <a:pt x="386" y="121"/>
                    </a:cubicBezTo>
                    <a:cubicBezTo>
                      <a:pt x="387" y="118"/>
                      <a:pt x="386" y="116"/>
                      <a:pt x="386" y="114"/>
                    </a:cubicBezTo>
                    <a:cubicBezTo>
                      <a:pt x="386" y="112"/>
                      <a:pt x="385" y="110"/>
                      <a:pt x="384" y="110"/>
                    </a:cubicBezTo>
                    <a:cubicBezTo>
                      <a:pt x="383" y="109"/>
                      <a:pt x="382" y="109"/>
                      <a:pt x="381" y="110"/>
                    </a:cubicBezTo>
                    <a:cubicBezTo>
                      <a:pt x="379" y="111"/>
                      <a:pt x="377" y="112"/>
                      <a:pt x="376" y="113"/>
                    </a:cubicBezTo>
                    <a:cubicBezTo>
                      <a:pt x="375" y="114"/>
                      <a:pt x="374" y="116"/>
                      <a:pt x="374" y="118"/>
                    </a:cubicBezTo>
                    <a:cubicBezTo>
                      <a:pt x="374" y="118"/>
                      <a:pt x="374" y="120"/>
                      <a:pt x="374" y="120"/>
                    </a:cubicBezTo>
                    <a:cubicBezTo>
                      <a:pt x="373" y="120"/>
                      <a:pt x="371" y="120"/>
                      <a:pt x="370" y="121"/>
                    </a:cubicBezTo>
                    <a:cubicBezTo>
                      <a:pt x="369" y="122"/>
                      <a:pt x="367" y="121"/>
                      <a:pt x="366" y="120"/>
                    </a:cubicBezTo>
                    <a:cubicBezTo>
                      <a:pt x="366" y="119"/>
                      <a:pt x="365" y="117"/>
                      <a:pt x="364" y="116"/>
                    </a:cubicBezTo>
                    <a:cubicBezTo>
                      <a:pt x="363" y="115"/>
                      <a:pt x="362" y="113"/>
                      <a:pt x="361" y="113"/>
                    </a:cubicBezTo>
                    <a:cubicBezTo>
                      <a:pt x="360" y="112"/>
                      <a:pt x="358" y="112"/>
                      <a:pt x="357" y="114"/>
                    </a:cubicBezTo>
                    <a:cubicBezTo>
                      <a:pt x="357" y="115"/>
                      <a:pt x="356" y="116"/>
                      <a:pt x="355" y="116"/>
                    </a:cubicBezTo>
                    <a:cubicBezTo>
                      <a:pt x="354" y="116"/>
                      <a:pt x="352" y="116"/>
                      <a:pt x="351" y="117"/>
                    </a:cubicBezTo>
                    <a:cubicBezTo>
                      <a:pt x="349" y="117"/>
                      <a:pt x="349" y="118"/>
                      <a:pt x="349" y="120"/>
                    </a:cubicBezTo>
                    <a:cubicBezTo>
                      <a:pt x="349" y="122"/>
                      <a:pt x="349" y="123"/>
                      <a:pt x="349" y="125"/>
                    </a:cubicBezTo>
                    <a:cubicBezTo>
                      <a:pt x="349" y="126"/>
                      <a:pt x="349" y="128"/>
                      <a:pt x="349" y="128"/>
                    </a:cubicBezTo>
                    <a:cubicBezTo>
                      <a:pt x="349" y="129"/>
                      <a:pt x="347" y="129"/>
                      <a:pt x="345" y="128"/>
                    </a:cubicBezTo>
                    <a:cubicBezTo>
                      <a:pt x="343" y="128"/>
                      <a:pt x="341" y="127"/>
                      <a:pt x="340" y="126"/>
                    </a:cubicBezTo>
                    <a:cubicBezTo>
                      <a:pt x="338" y="125"/>
                      <a:pt x="337" y="124"/>
                      <a:pt x="337" y="122"/>
                    </a:cubicBezTo>
                    <a:cubicBezTo>
                      <a:pt x="337" y="120"/>
                      <a:pt x="337" y="118"/>
                      <a:pt x="338" y="117"/>
                    </a:cubicBezTo>
                    <a:cubicBezTo>
                      <a:pt x="338" y="115"/>
                      <a:pt x="340" y="113"/>
                      <a:pt x="340" y="112"/>
                    </a:cubicBezTo>
                    <a:cubicBezTo>
                      <a:pt x="340" y="110"/>
                      <a:pt x="341" y="107"/>
                      <a:pt x="341" y="107"/>
                    </a:cubicBezTo>
                    <a:cubicBezTo>
                      <a:pt x="341" y="105"/>
                      <a:pt x="340" y="102"/>
                      <a:pt x="339" y="101"/>
                    </a:cubicBezTo>
                    <a:cubicBezTo>
                      <a:pt x="338" y="100"/>
                      <a:pt x="336" y="97"/>
                      <a:pt x="334" y="97"/>
                    </a:cubicBezTo>
                    <a:cubicBezTo>
                      <a:pt x="332" y="95"/>
                      <a:pt x="330" y="93"/>
                      <a:pt x="328" y="93"/>
                    </a:cubicBezTo>
                    <a:cubicBezTo>
                      <a:pt x="326" y="92"/>
                      <a:pt x="324" y="90"/>
                      <a:pt x="322" y="90"/>
                    </a:cubicBezTo>
                    <a:cubicBezTo>
                      <a:pt x="321" y="89"/>
                      <a:pt x="320" y="88"/>
                      <a:pt x="320" y="87"/>
                    </a:cubicBezTo>
                    <a:cubicBezTo>
                      <a:pt x="319" y="86"/>
                      <a:pt x="319" y="83"/>
                      <a:pt x="319" y="82"/>
                    </a:cubicBezTo>
                    <a:cubicBezTo>
                      <a:pt x="319" y="80"/>
                      <a:pt x="318" y="78"/>
                      <a:pt x="318" y="77"/>
                    </a:cubicBezTo>
                    <a:cubicBezTo>
                      <a:pt x="317" y="75"/>
                      <a:pt x="317" y="73"/>
                      <a:pt x="317" y="72"/>
                    </a:cubicBezTo>
                    <a:cubicBezTo>
                      <a:pt x="317" y="70"/>
                      <a:pt x="317" y="68"/>
                      <a:pt x="317" y="67"/>
                    </a:cubicBezTo>
                    <a:cubicBezTo>
                      <a:pt x="317" y="66"/>
                      <a:pt x="317" y="65"/>
                      <a:pt x="316" y="64"/>
                    </a:cubicBezTo>
                    <a:cubicBezTo>
                      <a:pt x="315" y="64"/>
                      <a:pt x="313" y="63"/>
                      <a:pt x="313" y="62"/>
                    </a:cubicBezTo>
                    <a:cubicBezTo>
                      <a:pt x="312" y="62"/>
                      <a:pt x="311" y="59"/>
                      <a:pt x="311" y="57"/>
                    </a:cubicBezTo>
                    <a:cubicBezTo>
                      <a:pt x="311" y="56"/>
                      <a:pt x="310" y="52"/>
                      <a:pt x="309" y="51"/>
                    </a:cubicBezTo>
                    <a:cubicBezTo>
                      <a:pt x="309" y="49"/>
                      <a:pt x="307" y="47"/>
                      <a:pt x="305" y="48"/>
                    </a:cubicBezTo>
                    <a:cubicBezTo>
                      <a:pt x="304" y="48"/>
                      <a:pt x="300" y="48"/>
                      <a:pt x="299" y="49"/>
                    </a:cubicBezTo>
                    <a:cubicBezTo>
                      <a:pt x="297" y="49"/>
                      <a:pt x="294" y="49"/>
                      <a:pt x="292" y="49"/>
                    </a:cubicBezTo>
                    <a:cubicBezTo>
                      <a:pt x="291" y="48"/>
                      <a:pt x="289" y="46"/>
                      <a:pt x="289" y="45"/>
                    </a:cubicBezTo>
                    <a:cubicBezTo>
                      <a:pt x="288" y="44"/>
                      <a:pt x="286" y="43"/>
                      <a:pt x="285" y="42"/>
                    </a:cubicBezTo>
                    <a:cubicBezTo>
                      <a:pt x="283" y="41"/>
                      <a:pt x="282" y="41"/>
                      <a:pt x="281" y="41"/>
                    </a:cubicBezTo>
                    <a:cubicBezTo>
                      <a:pt x="279" y="42"/>
                      <a:pt x="277" y="43"/>
                      <a:pt x="275" y="43"/>
                    </a:cubicBezTo>
                    <a:cubicBezTo>
                      <a:pt x="274" y="43"/>
                      <a:pt x="274" y="42"/>
                      <a:pt x="274" y="41"/>
                    </a:cubicBezTo>
                    <a:cubicBezTo>
                      <a:pt x="274" y="41"/>
                      <a:pt x="273" y="39"/>
                      <a:pt x="273" y="37"/>
                    </a:cubicBezTo>
                    <a:cubicBezTo>
                      <a:pt x="272" y="36"/>
                      <a:pt x="272" y="34"/>
                      <a:pt x="272" y="33"/>
                    </a:cubicBezTo>
                    <a:cubicBezTo>
                      <a:pt x="272" y="32"/>
                      <a:pt x="272" y="30"/>
                      <a:pt x="272" y="27"/>
                    </a:cubicBezTo>
                    <a:cubicBezTo>
                      <a:pt x="272" y="25"/>
                      <a:pt x="271" y="23"/>
                      <a:pt x="270" y="23"/>
                    </a:cubicBezTo>
                    <a:cubicBezTo>
                      <a:pt x="269" y="23"/>
                      <a:pt x="267" y="22"/>
                      <a:pt x="266" y="21"/>
                    </a:cubicBezTo>
                    <a:cubicBezTo>
                      <a:pt x="264" y="21"/>
                      <a:pt x="264" y="20"/>
                      <a:pt x="266" y="19"/>
                    </a:cubicBezTo>
                    <a:cubicBezTo>
                      <a:pt x="267" y="17"/>
                      <a:pt x="269" y="15"/>
                      <a:pt x="269" y="14"/>
                    </a:cubicBezTo>
                    <a:cubicBezTo>
                      <a:pt x="270" y="13"/>
                      <a:pt x="270" y="11"/>
                      <a:pt x="270" y="11"/>
                    </a:cubicBezTo>
                    <a:cubicBezTo>
                      <a:pt x="270" y="11"/>
                      <a:pt x="268" y="11"/>
                      <a:pt x="266" y="11"/>
                    </a:cubicBezTo>
                    <a:cubicBezTo>
                      <a:pt x="264" y="10"/>
                      <a:pt x="262" y="10"/>
                      <a:pt x="260" y="10"/>
                    </a:cubicBezTo>
                    <a:cubicBezTo>
                      <a:pt x="259" y="10"/>
                      <a:pt x="255" y="10"/>
                      <a:pt x="252" y="9"/>
                    </a:cubicBezTo>
                    <a:cubicBezTo>
                      <a:pt x="249" y="9"/>
                      <a:pt x="245" y="9"/>
                      <a:pt x="242" y="9"/>
                    </a:cubicBezTo>
                    <a:cubicBezTo>
                      <a:pt x="239" y="9"/>
                      <a:pt x="238" y="7"/>
                      <a:pt x="239" y="4"/>
                    </a:cubicBezTo>
                    <a:cubicBezTo>
                      <a:pt x="240" y="2"/>
                      <a:pt x="241" y="0"/>
                      <a:pt x="241" y="0"/>
                    </a:cubicBezTo>
                    <a:cubicBezTo>
                      <a:pt x="241" y="0"/>
                      <a:pt x="239" y="1"/>
                      <a:pt x="237" y="2"/>
                    </a:cubicBezTo>
                    <a:cubicBezTo>
                      <a:pt x="235" y="3"/>
                      <a:pt x="231" y="4"/>
                      <a:pt x="229" y="5"/>
                    </a:cubicBezTo>
                    <a:cubicBezTo>
                      <a:pt x="228" y="6"/>
                      <a:pt x="225" y="7"/>
                      <a:pt x="223" y="7"/>
                    </a:cubicBezTo>
                    <a:cubicBezTo>
                      <a:pt x="221" y="8"/>
                      <a:pt x="218" y="9"/>
                      <a:pt x="215" y="10"/>
                    </a:cubicBezTo>
                    <a:cubicBezTo>
                      <a:pt x="213" y="11"/>
                      <a:pt x="210" y="13"/>
                      <a:pt x="209" y="17"/>
                    </a:cubicBezTo>
                    <a:cubicBezTo>
                      <a:pt x="207" y="19"/>
                      <a:pt x="205" y="25"/>
                      <a:pt x="205" y="27"/>
                    </a:cubicBezTo>
                    <a:cubicBezTo>
                      <a:pt x="204" y="30"/>
                      <a:pt x="202" y="34"/>
                      <a:pt x="201" y="36"/>
                    </a:cubicBezTo>
                    <a:cubicBezTo>
                      <a:pt x="200" y="38"/>
                      <a:pt x="199" y="42"/>
                      <a:pt x="197" y="45"/>
                    </a:cubicBezTo>
                    <a:cubicBezTo>
                      <a:pt x="195" y="48"/>
                      <a:pt x="192" y="50"/>
                      <a:pt x="191" y="52"/>
                    </a:cubicBezTo>
                    <a:cubicBezTo>
                      <a:pt x="190" y="53"/>
                      <a:pt x="188" y="55"/>
                      <a:pt x="187" y="57"/>
                    </a:cubicBezTo>
                    <a:cubicBezTo>
                      <a:pt x="186" y="59"/>
                      <a:pt x="184" y="61"/>
                      <a:pt x="182" y="62"/>
                    </a:cubicBezTo>
                    <a:cubicBezTo>
                      <a:pt x="180" y="62"/>
                      <a:pt x="176" y="63"/>
                      <a:pt x="175" y="65"/>
                    </a:cubicBezTo>
                    <a:cubicBezTo>
                      <a:pt x="172" y="66"/>
                      <a:pt x="168" y="69"/>
                      <a:pt x="165" y="70"/>
                    </a:cubicBezTo>
                    <a:cubicBezTo>
                      <a:pt x="162" y="71"/>
                      <a:pt x="158" y="73"/>
                      <a:pt x="156" y="75"/>
                    </a:cubicBezTo>
                    <a:cubicBezTo>
                      <a:pt x="153" y="76"/>
                      <a:pt x="152" y="78"/>
                      <a:pt x="151" y="80"/>
                    </a:cubicBezTo>
                    <a:cubicBezTo>
                      <a:pt x="150" y="82"/>
                      <a:pt x="149" y="85"/>
                      <a:pt x="148" y="87"/>
                    </a:cubicBezTo>
                    <a:cubicBezTo>
                      <a:pt x="148" y="89"/>
                      <a:pt x="146" y="92"/>
                      <a:pt x="145" y="94"/>
                    </a:cubicBezTo>
                    <a:cubicBezTo>
                      <a:pt x="145" y="95"/>
                      <a:pt x="142" y="98"/>
                      <a:pt x="139" y="100"/>
                    </a:cubicBezTo>
                    <a:cubicBezTo>
                      <a:pt x="137" y="102"/>
                      <a:pt x="133" y="104"/>
                      <a:pt x="132" y="106"/>
                    </a:cubicBezTo>
                    <a:cubicBezTo>
                      <a:pt x="130" y="108"/>
                      <a:pt x="129" y="110"/>
                      <a:pt x="129" y="112"/>
                    </a:cubicBezTo>
                    <a:cubicBezTo>
                      <a:pt x="129" y="114"/>
                      <a:pt x="128" y="116"/>
                      <a:pt x="126" y="117"/>
                    </a:cubicBezTo>
                    <a:cubicBezTo>
                      <a:pt x="124" y="117"/>
                      <a:pt x="122" y="119"/>
                      <a:pt x="119" y="119"/>
                    </a:cubicBezTo>
                    <a:cubicBezTo>
                      <a:pt x="116" y="119"/>
                      <a:pt x="112" y="120"/>
                      <a:pt x="108" y="121"/>
                    </a:cubicBezTo>
                    <a:cubicBezTo>
                      <a:pt x="106" y="121"/>
                      <a:pt x="101" y="122"/>
                      <a:pt x="98" y="122"/>
                    </a:cubicBezTo>
                    <a:cubicBezTo>
                      <a:pt x="96" y="122"/>
                      <a:pt x="91" y="122"/>
                      <a:pt x="89" y="123"/>
                    </a:cubicBezTo>
                    <a:cubicBezTo>
                      <a:pt x="87" y="124"/>
                      <a:pt x="83" y="125"/>
                      <a:pt x="81" y="126"/>
                    </a:cubicBezTo>
                    <a:cubicBezTo>
                      <a:pt x="79" y="127"/>
                      <a:pt x="74" y="127"/>
                      <a:pt x="73" y="127"/>
                    </a:cubicBezTo>
                    <a:cubicBezTo>
                      <a:pt x="71" y="127"/>
                      <a:pt x="68" y="125"/>
                      <a:pt x="66" y="124"/>
                    </a:cubicBezTo>
                    <a:cubicBezTo>
                      <a:pt x="65" y="123"/>
                      <a:pt x="64" y="120"/>
                      <a:pt x="64" y="119"/>
                    </a:cubicBezTo>
                    <a:cubicBezTo>
                      <a:pt x="63" y="117"/>
                      <a:pt x="63" y="114"/>
                      <a:pt x="62" y="113"/>
                    </a:cubicBezTo>
                    <a:cubicBezTo>
                      <a:pt x="62" y="111"/>
                      <a:pt x="61" y="110"/>
                      <a:pt x="59" y="109"/>
                    </a:cubicBezTo>
                    <a:cubicBezTo>
                      <a:pt x="57" y="109"/>
                      <a:pt x="54" y="110"/>
                      <a:pt x="52" y="110"/>
                    </a:cubicBezTo>
                    <a:cubicBezTo>
                      <a:pt x="49" y="112"/>
                      <a:pt x="45" y="114"/>
                      <a:pt x="42" y="116"/>
                    </a:cubicBezTo>
                    <a:cubicBezTo>
                      <a:pt x="40" y="117"/>
                      <a:pt x="38" y="119"/>
                      <a:pt x="36" y="121"/>
                    </a:cubicBezTo>
                    <a:cubicBezTo>
                      <a:pt x="35" y="123"/>
                      <a:pt x="33" y="125"/>
                      <a:pt x="33" y="127"/>
                    </a:cubicBezTo>
                    <a:cubicBezTo>
                      <a:pt x="32" y="128"/>
                      <a:pt x="31" y="130"/>
                      <a:pt x="30" y="130"/>
                    </a:cubicBezTo>
                    <a:cubicBezTo>
                      <a:pt x="29" y="131"/>
                      <a:pt x="27" y="133"/>
                      <a:pt x="26" y="135"/>
                    </a:cubicBezTo>
                    <a:cubicBezTo>
                      <a:pt x="25" y="136"/>
                      <a:pt x="24" y="139"/>
                      <a:pt x="21" y="141"/>
                    </a:cubicBezTo>
                    <a:cubicBezTo>
                      <a:pt x="18" y="143"/>
                      <a:pt x="15" y="145"/>
                      <a:pt x="13" y="146"/>
                    </a:cubicBezTo>
                    <a:cubicBezTo>
                      <a:pt x="11" y="148"/>
                      <a:pt x="8" y="150"/>
                      <a:pt x="8" y="151"/>
                    </a:cubicBezTo>
                    <a:cubicBezTo>
                      <a:pt x="7" y="152"/>
                      <a:pt x="5" y="155"/>
                      <a:pt x="4" y="156"/>
                    </a:cubicBezTo>
                    <a:cubicBezTo>
                      <a:pt x="2" y="159"/>
                      <a:pt x="1" y="162"/>
                      <a:pt x="1" y="165"/>
                    </a:cubicBezTo>
                    <a:cubicBezTo>
                      <a:pt x="1" y="168"/>
                      <a:pt x="0" y="171"/>
                      <a:pt x="0" y="173"/>
                    </a:cubicBezTo>
                    <a:cubicBezTo>
                      <a:pt x="1" y="174"/>
                      <a:pt x="2" y="176"/>
                      <a:pt x="3" y="177"/>
                    </a:cubicBezTo>
                    <a:cubicBezTo>
                      <a:pt x="5" y="178"/>
                      <a:pt x="8" y="180"/>
                      <a:pt x="10" y="182"/>
                    </a:cubicBezTo>
                    <a:cubicBezTo>
                      <a:pt x="11" y="183"/>
                      <a:pt x="13" y="184"/>
                      <a:pt x="14" y="185"/>
                    </a:cubicBezTo>
                    <a:cubicBezTo>
                      <a:pt x="16" y="185"/>
                      <a:pt x="20" y="186"/>
                      <a:pt x="22" y="186"/>
                    </a:cubicBezTo>
                    <a:cubicBezTo>
                      <a:pt x="25" y="186"/>
                      <a:pt x="28" y="185"/>
                      <a:pt x="29" y="187"/>
                    </a:cubicBezTo>
                    <a:cubicBezTo>
                      <a:pt x="31" y="188"/>
                      <a:pt x="33" y="190"/>
                      <a:pt x="32" y="193"/>
                    </a:cubicBezTo>
                    <a:cubicBezTo>
                      <a:pt x="32" y="196"/>
                      <a:pt x="31" y="201"/>
                      <a:pt x="31" y="203"/>
                    </a:cubicBezTo>
                    <a:cubicBezTo>
                      <a:pt x="31" y="206"/>
                      <a:pt x="31" y="210"/>
                      <a:pt x="30" y="212"/>
                    </a:cubicBezTo>
                    <a:cubicBezTo>
                      <a:pt x="28" y="214"/>
                      <a:pt x="27" y="218"/>
                      <a:pt x="27" y="219"/>
                    </a:cubicBezTo>
                    <a:cubicBezTo>
                      <a:pt x="27" y="221"/>
                      <a:pt x="28" y="224"/>
                      <a:pt x="30" y="227"/>
                    </a:cubicBezTo>
                    <a:cubicBezTo>
                      <a:pt x="32" y="230"/>
                      <a:pt x="34" y="234"/>
                      <a:pt x="36" y="235"/>
                    </a:cubicBezTo>
                    <a:cubicBezTo>
                      <a:pt x="38" y="237"/>
                      <a:pt x="41" y="238"/>
                      <a:pt x="42" y="238"/>
                    </a:cubicBezTo>
                    <a:cubicBezTo>
                      <a:pt x="44" y="238"/>
                      <a:pt x="48" y="238"/>
                      <a:pt x="50" y="237"/>
                    </a:cubicBezTo>
                    <a:cubicBezTo>
                      <a:pt x="53" y="237"/>
                      <a:pt x="55" y="238"/>
                      <a:pt x="55" y="240"/>
                    </a:cubicBezTo>
                    <a:cubicBezTo>
                      <a:pt x="54" y="242"/>
                      <a:pt x="54" y="246"/>
                      <a:pt x="54" y="248"/>
                    </a:cubicBezTo>
                    <a:cubicBezTo>
                      <a:pt x="54" y="251"/>
                      <a:pt x="55" y="254"/>
                      <a:pt x="56" y="256"/>
                    </a:cubicBezTo>
                    <a:cubicBezTo>
                      <a:pt x="57" y="258"/>
                      <a:pt x="58" y="260"/>
                      <a:pt x="59" y="262"/>
                    </a:cubicBezTo>
                    <a:cubicBezTo>
                      <a:pt x="59" y="263"/>
                      <a:pt x="61" y="266"/>
                      <a:pt x="62" y="268"/>
                    </a:cubicBezTo>
                    <a:cubicBezTo>
                      <a:pt x="63" y="268"/>
                      <a:pt x="65" y="272"/>
                      <a:pt x="65" y="273"/>
                    </a:cubicBezTo>
                    <a:cubicBezTo>
                      <a:pt x="65" y="276"/>
                      <a:pt x="65" y="279"/>
                      <a:pt x="66" y="281"/>
                    </a:cubicBezTo>
                    <a:cubicBezTo>
                      <a:pt x="67" y="283"/>
                      <a:pt x="68" y="286"/>
                      <a:pt x="69" y="288"/>
                    </a:cubicBezTo>
                    <a:cubicBezTo>
                      <a:pt x="69" y="290"/>
                      <a:pt x="70" y="293"/>
                      <a:pt x="70" y="294"/>
                    </a:cubicBezTo>
                    <a:cubicBezTo>
                      <a:pt x="70" y="294"/>
                      <a:pt x="72" y="294"/>
                      <a:pt x="73" y="294"/>
                    </a:cubicBezTo>
                    <a:cubicBezTo>
                      <a:pt x="75" y="294"/>
                      <a:pt x="79" y="295"/>
                      <a:pt x="81" y="294"/>
                    </a:cubicBezTo>
                    <a:cubicBezTo>
                      <a:pt x="82" y="294"/>
                      <a:pt x="85" y="295"/>
                      <a:pt x="86" y="295"/>
                    </a:cubicBezTo>
                    <a:cubicBezTo>
                      <a:pt x="88" y="296"/>
                      <a:pt x="90" y="296"/>
                      <a:pt x="92" y="295"/>
                    </a:cubicBezTo>
                    <a:cubicBezTo>
                      <a:pt x="94" y="295"/>
                      <a:pt x="98" y="295"/>
                      <a:pt x="100" y="295"/>
                    </a:cubicBezTo>
                    <a:cubicBezTo>
                      <a:pt x="102" y="295"/>
                      <a:pt x="105" y="295"/>
                      <a:pt x="106" y="295"/>
                    </a:cubicBezTo>
                    <a:cubicBezTo>
                      <a:pt x="106" y="295"/>
                      <a:pt x="108" y="296"/>
                      <a:pt x="109" y="296"/>
                    </a:cubicBezTo>
                    <a:cubicBezTo>
                      <a:pt x="110" y="297"/>
                      <a:pt x="113" y="297"/>
                      <a:pt x="115" y="296"/>
                    </a:cubicBezTo>
                    <a:cubicBezTo>
                      <a:pt x="118" y="296"/>
                      <a:pt x="123" y="296"/>
                      <a:pt x="124" y="296"/>
                    </a:cubicBezTo>
                    <a:cubicBezTo>
                      <a:pt x="127" y="297"/>
                      <a:pt x="131" y="298"/>
                      <a:pt x="133" y="298"/>
                    </a:cubicBezTo>
                    <a:cubicBezTo>
                      <a:pt x="135" y="298"/>
                      <a:pt x="139" y="298"/>
                      <a:pt x="140" y="297"/>
                    </a:cubicBezTo>
                    <a:cubicBezTo>
                      <a:pt x="143" y="296"/>
                      <a:pt x="144" y="297"/>
                      <a:pt x="143" y="298"/>
                    </a:cubicBezTo>
                    <a:cubicBezTo>
                      <a:pt x="142" y="299"/>
                      <a:pt x="140" y="301"/>
                      <a:pt x="140" y="301"/>
                    </a:cubicBezTo>
                    <a:cubicBezTo>
                      <a:pt x="138" y="302"/>
                      <a:pt x="138" y="303"/>
                      <a:pt x="139" y="304"/>
                    </a:cubicBezTo>
                    <a:cubicBezTo>
                      <a:pt x="140" y="305"/>
                      <a:pt x="141" y="307"/>
                      <a:pt x="142" y="309"/>
                    </a:cubicBezTo>
                    <a:cubicBezTo>
                      <a:pt x="143" y="310"/>
                      <a:pt x="145" y="309"/>
                      <a:pt x="146" y="309"/>
                    </a:cubicBezTo>
                    <a:cubicBezTo>
                      <a:pt x="147" y="307"/>
                      <a:pt x="149" y="307"/>
                      <a:pt x="150" y="307"/>
                    </a:cubicBezTo>
                    <a:cubicBezTo>
                      <a:pt x="152" y="308"/>
                      <a:pt x="154" y="308"/>
                      <a:pt x="156" y="309"/>
                    </a:cubicBezTo>
                    <a:cubicBezTo>
                      <a:pt x="158" y="310"/>
                      <a:pt x="160" y="312"/>
                      <a:pt x="162" y="313"/>
                    </a:cubicBezTo>
                    <a:cubicBezTo>
                      <a:pt x="163" y="314"/>
                      <a:pt x="166" y="315"/>
                      <a:pt x="167" y="315"/>
                    </a:cubicBezTo>
                    <a:cubicBezTo>
                      <a:pt x="168" y="315"/>
                      <a:pt x="170" y="314"/>
                      <a:pt x="171" y="312"/>
                    </a:cubicBezTo>
                    <a:cubicBezTo>
                      <a:pt x="172" y="310"/>
                      <a:pt x="174" y="309"/>
                      <a:pt x="175" y="309"/>
                    </a:cubicBezTo>
                    <a:cubicBezTo>
                      <a:pt x="176" y="308"/>
                      <a:pt x="178" y="308"/>
                      <a:pt x="178" y="309"/>
                    </a:cubicBezTo>
                    <a:cubicBezTo>
                      <a:pt x="178" y="310"/>
                      <a:pt x="179" y="313"/>
                      <a:pt x="181" y="314"/>
                    </a:cubicBezTo>
                    <a:cubicBezTo>
                      <a:pt x="182" y="315"/>
                      <a:pt x="182" y="317"/>
                      <a:pt x="180" y="319"/>
                    </a:cubicBezTo>
                    <a:cubicBezTo>
                      <a:pt x="179" y="320"/>
                      <a:pt x="177" y="322"/>
                      <a:pt x="177" y="324"/>
                    </a:cubicBezTo>
                    <a:cubicBezTo>
                      <a:pt x="177" y="326"/>
                      <a:pt x="178" y="329"/>
                      <a:pt x="180" y="331"/>
                    </a:cubicBezTo>
                    <a:cubicBezTo>
                      <a:pt x="181" y="331"/>
                      <a:pt x="184" y="333"/>
                      <a:pt x="186" y="333"/>
                    </a:cubicBezTo>
                    <a:cubicBezTo>
                      <a:pt x="187" y="334"/>
                      <a:pt x="189" y="333"/>
                      <a:pt x="189" y="332"/>
                    </a:cubicBezTo>
                    <a:cubicBezTo>
                      <a:pt x="190" y="331"/>
                      <a:pt x="191" y="331"/>
                      <a:pt x="193" y="334"/>
                    </a:cubicBezTo>
                    <a:cubicBezTo>
                      <a:pt x="194" y="335"/>
                      <a:pt x="194" y="338"/>
                      <a:pt x="194" y="340"/>
                    </a:cubicBezTo>
                    <a:cubicBezTo>
                      <a:pt x="193" y="341"/>
                      <a:pt x="192" y="344"/>
                      <a:pt x="192" y="345"/>
                    </a:cubicBezTo>
                    <a:cubicBezTo>
                      <a:pt x="191" y="346"/>
                      <a:pt x="192" y="347"/>
                      <a:pt x="193" y="348"/>
                    </a:cubicBezTo>
                    <a:cubicBezTo>
                      <a:pt x="195" y="349"/>
                      <a:pt x="196" y="350"/>
                      <a:pt x="198" y="352"/>
                    </a:cubicBezTo>
                    <a:cubicBezTo>
                      <a:pt x="199" y="355"/>
                      <a:pt x="201" y="357"/>
                      <a:pt x="202" y="360"/>
                    </a:cubicBezTo>
                    <a:cubicBezTo>
                      <a:pt x="203" y="361"/>
                      <a:pt x="204" y="364"/>
                      <a:pt x="204" y="365"/>
                    </a:cubicBezTo>
                    <a:cubicBezTo>
                      <a:pt x="205" y="365"/>
                      <a:pt x="207" y="366"/>
                      <a:pt x="209" y="366"/>
                    </a:cubicBezTo>
                    <a:cubicBezTo>
                      <a:pt x="211" y="367"/>
                      <a:pt x="213" y="368"/>
                      <a:pt x="214" y="369"/>
                    </a:cubicBezTo>
                    <a:cubicBezTo>
                      <a:pt x="214" y="370"/>
                      <a:pt x="217" y="372"/>
                      <a:pt x="218" y="372"/>
                    </a:cubicBezTo>
                    <a:cubicBezTo>
                      <a:pt x="220" y="372"/>
                      <a:pt x="223" y="373"/>
                      <a:pt x="224" y="374"/>
                    </a:cubicBezTo>
                    <a:cubicBezTo>
                      <a:pt x="226" y="375"/>
                      <a:pt x="230" y="378"/>
                      <a:pt x="232" y="379"/>
                    </a:cubicBezTo>
                    <a:cubicBezTo>
                      <a:pt x="233" y="381"/>
                      <a:pt x="236" y="384"/>
                      <a:pt x="238" y="387"/>
                    </a:cubicBezTo>
                    <a:cubicBezTo>
                      <a:pt x="239" y="389"/>
                      <a:pt x="240" y="392"/>
                      <a:pt x="240" y="392"/>
                    </a:cubicBezTo>
                    <a:cubicBezTo>
                      <a:pt x="240" y="392"/>
                      <a:pt x="242" y="391"/>
                      <a:pt x="243" y="391"/>
                    </a:cubicBezTo>
                    <a:cubicBezTo>
                      <a:pt x="245" y="390"/>
                      <a:pt x="248" y="389"/>
                      <a:pt x="250" y="388"/>
                    </a:cubicBezTo>
                    <a:cubicBezTo>
                      <a:pt x="250" y="387"/>
                      <a:pt x="253" y="386"/>
                      <a:pt x="256" y="386"/>
                    </a:cubicBezTo>
                    <a:cubicBezTo>
                      <a:pt x="258" y="386"/>
                      <a:pt x="259" y="384"/>
                      <a:pt x="259" y="384"/>
                    </a:cubicBezTo>
                    <a:cubicBezTo>
                      <a:pt x="260" y="383"/>
                      <a:pt x="259" y="382"/>
                      <a:pt x="258" y="381"/>
                    </a:cubicBezTo>
                    <a:cubicBezTo>
                      <a:pt x="257" y="381"/>
                      <a:pt x="256" y="379"/>
                      <a:pt x="255" y="379"/>
                    </a:cubicBezTo>
                    <a:cubicBezTo>
                      <a:pt x="253" y="378"/>
                      <a:pt x="252" y="375"/>
                      <a:pt x="253" y="374"/>
                    </a:cubicBezTo>
                    <a:cubicBezTo>
                      <a:pt x="254" y="372"/>
                      <a:pt x="256" y="369"/>
                      <a:pt x="257" y="369"/>
                    </a:cubicBezTo>
                    <a:cubicBezTo>
                      <a:pt x="258" y="368"/>
                      <a:pt x="261" y="367"/>
                      <a:pt x="263" y="367"/>
                    </a:cubicBezTo>
                    <a:cubicBezTo>
                      <a:pt x="264" y="366"/>
                      <a:pt x="267" y="365"/>
                      <a:pt x="270" y="363"/>
                    </a:cubicBezTo>
                    <a:cubicBezTo>
                      <a:pt x="272" y="362"/>
                      <a:pt x="273" y="360"/>
                      <a:pt x="273" y="358"/>
                    </a:cubicBezTo>
                    <a:cubicBezTo>
                      <a:pt x="273" y="357"/>
                      <a:pt x="273" y="354"/>
                      <a:pt x="273" y="351"/>
                    </a:cubicBezTo>
                    <a:cubicBezTo>
                      <a:pt x="273" y="349"/>
                      <a:pt x="273" y="345"/>
                      <a:pt x="274" y="343"/>
                    </a:cubicBezTo>
                    <a:cubicBezTo>
                      <a:pt x="275" y="342"/>
                      <a:pt x="275" y="338"/>
                      <a:pt x="275" y="338"/>
                    </a:cubicBezTo>
                    <a:cubicBezTo>
                      <a:pt x="276" y="336"/>
                      <a:pt x="275" y="333"/>
                      <a:pt x="274" y="332"/>
                    </a:cubicBezTo>
                    <a:cubicBezTo>
                      <a:pt x="274" y="331"/>
                      <a:pt x="273" y="328"/>
                      <a:pt x="273" y="327"/>
                    </a:cubicBezTo>
                    <a:cubicBezTo>
                      <a:pt x="273" y="325"/>
                      <a:pt x="271" y="324"/>
                      <a:pt x="269" y="323"/>
                    </a:cubicBezTo>
                    <a:cubicBezTo>
                      <a:pt x="268" y="323"/>
                      <a:pt x="267" y="322"/>
                      <a:pt x="267" y="321"/>
                    </a:cubicBezTo>
                    <a:cubicBezTo>
                      <a:pt x="267" y="320"/>
                      <a:pt x="268" y="317"/>
                      <a:pt x="269" y="316"/>
                    </a:cubicBezTo>
                    <a:cubicBezTo>
                      <a:pt x="270" y="314"/>
                      <a:pt x="270" y="312"/>
                      <a:pt x="268" y="311"/>
                    </a:cubicBezTo>
                    <a:cubicBezTo>
                      <a:pt x="267" y="311"/>
                      <a:pt x="266" y="308"/>
                      <a:pt x="267" y="306"/>
                    </a:cubicBezTo>
                    <a:cubicBezTo>
                      <a:pt x="267" y="305"/>
                      <a:pt x="269" y="301"/>
                      <a:pt x="269" y="300"/>
                    </a:cubicBezTo>
                    <a:cubicBezTo>
                      <a:pt x="270" y="298"/>
                      <a:pt x="271" y="297"/>
                      <a:pt x="273" y="299"/>
                    </a:cubicBezTo>
                    <a:cubicBezTo>
                      <a:pt x="274" y="300"/>
                      <a:pt x="275" y="301"/>
                      <a:pt x="276" y="301"/>
                    </a:cubicBezTo>
                    <a:cubicBezTo>
                      <a:pt x="277" y="302"/>
                      <a:pt x="278" y="300"/>
                      <a:pt x="278" y="299"/>
                    </a:cubicBezTo>
                    <a:cubicBezTo>
                      <a:pt x="278" y="298"/>
                      <a:pt x="278" y="295"/>
                      <a:pt x="278" y="294"/>
                    </a:cubicBezTo>
                    <a:cubicBezTo>
                      <a:pt x="277" y="294"/>
                      <a:pt x="275" y="292"/>
                      <a:pt x="274" y="291"/>
                    </a:cubicBezTo>
                    <a:cubicBezTo>
                      <a:pt x="273" y="289"/>
                      <a:pt x="273" y="288"/>
                      <a:pt x="276" y="289"/>
                    </a:cubicBezTo>
                    <a:cubicBezTo>
                      <a:pt x="278" y="289"/>
                      <a:pt x="281" y="289"/>
                      <a:pt x="282" y="289"/>
                    </a:cubicBezTo>
                    <a:cubicBezTo>
                      <a:pt x="283" y="288"/>
                      <a:pt x="285" y="287"/>
                      <a:pt x="285" y="286"/>
                    </a:cubicBezTo>
                    <a:cubicBezTo>
                      <a:pt x="286" y="286"/>
                      <a:pt x="287" y="283"/>
                      <a:pt x="289" y="282"/>
                    </a:cubicBezTo>
                    <a:cubicBezTo>
                      <a:pt x="290" y="280"/>
                      <a:pt x="293" y="280"/>
                      <a:pt x="295" y="279"/>
                    </a:cubicBezTo>
                    <a:cubicBezTo>
                      <a:pt x="297" y="279"/>
                      <a:pt x="299" y="280"/>
                      <a:pt x="301" y="282"/>
                    </a:cubicBezTo>
                    <a:cubicBezTo>
                      <a:pt x="303" y="283"/>
                      <a:pt x="305" y="285"/>
                      <a:pt x="305" y="286"/>
                    </a:cubicBezTo>
                    <a:cubicBezTo>
                      <a:pt x="305" y="288"/>
                      <a:pt x="304" y="289"/>
                      <a:pt x="302" y="289"/>
                    </a:cubicBezTo>
                    <a:cubicBezTo>
                      <a:pt x="301" y="289"/>
                      <a:pt x="299" y="289"/>
                      <a:pt x="299" y="287"/>
                    </a:cubicBezTo>
                    <a:cubicBezTo>
                      <a:pt x="298" y="285"/>
                      <a:pt x="297" y="285"/>
                      <a:pt x="296" y="286"/>
                    </a:cubicBezTo>
                    <a:cubicBezTo>
                      <a:pt x="295" y="287"/>
                      <a:pt x="293" y="288"/>
                      <a:pt x="292" y="288"/>
                    </a:cubicBezTo>
                    <a:cubicBezTo>
                      <a:pt x="291" y="288"/>
                      <a:pt x="290" y="289"/>
                      <a:pt x="291" y="290"/>
                    </a:cubicBezTo>
                    <a:cubicBezTo>
                      <a:pt x="291" y="291"/>
                      <a:pt x="291" y="293"/>
                      <a:pt x="291" y="295"/>
                    </a:cubicBezTo>
                    <a:cubicBezTo>
                      <a:pt x="291" y="297"/>
                      <a:pt x="291" y="298"/>
                      <a:pt x="293" y="298"/>
                    </a:cubicBezTo>
                    <a:cubicBezTo>
                      <a:pt x="295" y="299"/>
                      <a:pt x="298" y="300"/>
                      <a:pt x="300" y="300"/>
                    </a:cubicBezTo>
                    <a:cubicBezTo>
                      <a:pt x="301" y="300"/>
                      <a:pt x="304" y="300"/>
                      <a:pt x="306" y="300"/>
                    </a:cubicBezTo>
                    <a:cubicBezTo>
                      <a:pt x="308" y="299"/>
                      <a:pt x="312" y="299"/>
                      <a:pt x="315" y="298"/>
                    </a:cubicBezTo>
                    <a:cubicBezTo>
                      <a:pt x="316" y="298"/>
                      <a:pt x="320" y="298"/>
                      <a:pt x="322" y="298"/>
                    </a:cubicBezTo>
                    <a:cubicBezTo>
                      <a:pt x="323" y="298"/>
                      <a:pt x="325" y="300"/>
                      <a:pt x="325" y="302"/>
                    </a:cubicBezTo>
                    <a:cubicBezTo>
                      <a:pt x="325" y="303"/>
                      <a:pt x="326" y="307"/>
                      <a:pt x="326" y="308"/>
                    </a:cubicBezTo>
                    <a:cubicBezTo>
                      <a:pt x="326" y="309"/>
                      <a:pt x="325" y="312"/>
                      <a:pt x="323" y="313"/>
                    </a:cubicBezTo>
                    <a:cubicBezTo>
                      <a:pt x="321" y="315"/>
                      <a:pt x="319" y="318"/>
                      <a:pt x="319" y="319"/>
                    </a:cubicBezTo>
                    <a:cubicBezTo>
                      <a:pt x="319" y="320"/>
                      <a:pt x="319" y="323"/>
                      <a:pt x="320" y="325"/>
                    </a:cubicBezTo>
                    <a:cubicBezTo>
                      <a:pt x="320" y="326"/>
                      <a:pt x="320" y="329"/>
                      <a:pt x="320" y="330"/>
                    </a:cubicBezTo>
                    <a:cubicBezTo>
                      <a:pt x="320" y="331"/>
                      <a:pt x="319" y="333"/>
                      <a:pt x="318" y="335"/>
                    </a:cubicBezTo>
                    <a:cubicBezTo>
                      <a:pt x="317" y="336"/>
                      <a:pt x="314" y="337"/>
                      <a:pt x="312" y="337"/>
                    </a:cubicBezTo>
                    <a:cubicBezTo>
                      <a:pt x="310" y="337"/>
                      <a:pt x="307" y="338"/>
                      <a:pt x="306" y="338"/>
                    </a:cubicBezTo>
                    <a:cubicBezTo>
                      <a:pt x="305" y="338"/>
                      <a:pt x="304" y="340"/>
                      <a:pt x="305" y="342"/>
                    </a:cubicBezTo>
                    <a:cubicBezTo>
                      <a:pt x="305" y="344"/>
                      <a:pt x="307" y="345"/>
                      <a:pt x="308" y="346"/>
                    </a:cubicBezTo>
                    <a:cubicBezTo>
                      <a:pt x="309" y="346"/>
                      <a:pt x="311" y="346"/>
                      <a:pt x="312" y="344"/>
                    </a:cubicBezTo>
                    <a:cubicBezTo>
                      <a:pt x="312" y="343"/>
                      <a:pt x="313" y="342"/>
                      <a:pt x="315" y="342"/>
                    </a:cubicBezTo>
                    <a:cubicBezTo>
                      <a:pt x="316" y="341"/>
                      <a:pt x="317" y="342"/>
                      <a:pt x="318" y="343"/>
                    </a:cubicBezTo>
                    <a:cubicBezTo>
                      <a:pt x="318" y="345"/>
                      <a:pt x="321" y="346"/>
                      <a:pt x="322" y="345"/>
                    </a:cubicBezTo>
                    <a:cubicBezTo>
                      <a:pt x="325" y="344"/>
                      <a:pt x="328" y="343"/>
                      <a:pt x="329" y="342"/>
                    </a:cubicBezTo>
                    <a:cubicBezTo>
                      <a:pt x="329" y="342"/>
                      <a:pt x="330" y="340"/>
                      <a:pt x="331" y="339"/>
                    </a:cubicBezTo>
                    <a:cubicBezTo>
                      <a:pt x="331" y="337"/>
                      <a:pt x="332" y="335"/>
                      <a:pt x="334" y="334"/>
                    </a:cubicBezTo>
                    <a:cubicBezTo>
                      <a:pt x="335" y="333"/>
                      <a:pt x="337" y="333"/>
                      <a:pt x="337" y="332"/>
                    </a:cubicBezTo>
                    <a:cubicBezTo>
                      <a:pt x="337" y="331"/>
                      <a:pt x="338" y="328"/>
                      <a:pt x="338" y="326"/>
                    </a:cubicBezTo>
                    <a:cubicBezTo>
                      <a:pt x="339" y="323"/>
                      <a:pt x="342" y="321"/>
                      <a:pt x="345" y="322"/>
                    </a:cubicBezTo>
                    <a:cubicBezTo>
                      <a:pt x="348" y="323"/>
                      <a:pt x="352" y="324"/>
                      <a:pt x="352" y="325"/>
                    </a:cubicBezTo>
                    <a:cubicBezTo>
                      <a:pt x="353" y="325"/>
                      <a:pt x="354" y="325"/>
                      <a:pt x="355" y="325"/>
                    </a:cubicBezTo>
                    <a:cubicBezTo>
                      <a:pt x="357" y="325"/>
                      <a:pt x="359" y="326"/>
                      <a:pt x="360" y="326"/>
                    </a:cubicBezTo>
                    <a:cubicBezTo>
                      <a:pt x="361" y="327"/>
                      <a:pt x="362" y="327"/>
                      <a:pt x="362" y="326"/>
                    </a:cubicBezTo>
                    <a:cubicBezTo>
                      <a:pt x="363" y="325"/>
                      <a:pt x="364" y="324"/>
                      <a:pt x="366" y="324"/>
                    </a:cubicBezTo>
                    <a:cubicBezTo>
                      <a:pt x="367" y="323"/>
                      <a:pt x="368" y="324"/>
                      <a:pt x="368" y="325"/>
                    </a:cubicBezTo>
                    <a:cubicBezTo>
                      <a:pt x="368" y="327"/>
                      <a:pt x="369" y="328"/>
                      <a:pt x="370" y="328"/>
                    </a:cubicBezTo>
                    <a:cubicBezTo>
                      <a:pt x="371" y="329"/>
                      <a:pt x="374" y="328"/>
                      <a:pt x="377" y="327"/>
                    </a:cubicBezTo>
                    <a:cubicBezTo>
                      <a:pt x="378" y="326"/>
                      <a:pt x="379" y="324"/>
                      <a:pt x="378" y="322"/>
                    </a:cubicBezTo>
                    <a:cubicBezTo>
                      <a:pt x="377" y="321"/>
                      <a:pt x="376" y="319"/>
                      <a:pt x="376" y="317"/>
                    </a:cubicBezTo>
                    <a:cubicBezTo>
                      <a:pt x="376" y="316"/>
                      <a:pt x="376" y="313"/>
                      <a:pt x="376" y="312"/>
                    </a:cubicBezTo>
                    <a:cubicBezTo>
                      <a:pt x="376" y="310"/>
                      <a:pt x="377" y="310"/>
                      <a:pt x="378" y="311"/>
                    </a:cubicBezTo>
                    <a:cubicBezTo>
                      <a:pt x="380" y="312"/>
                      <a:pt x="383" y="313"/>
                      <a:pt x="385" y="312"/>
                    </a:cubicBezTo>
                    <a:cubicBezTo>
                      <a:pt x="386" y="312"/>
                      <a:pt x="388" y="309"/>
                      <a:pt x="388" y="308"/>
                    </a:cubicBezTo>
                    <a:cubicBezTo>
                      <a:pt x="388" y="305"/>
                      <a:pt x="386" y="303"/>
                      <a:pt x="384" y="301"/>
                    </a:cubicBezTo>
                    <a:cubicBezTo>
                      <a:pt x="381" y="300"/>
                      <a:pt x="379" y="298"/>
                      <a:pt x="378" y="296"/>
                    </a:cubicBezTo>
                    <a:cubicBezTo>
                      <a:pt x="378" y="295"/>
                      <a:pt x="378" y="293"/>
                      <a:pt x="379" y="292"/>
                    </a:cubicBezTo>
                    <a:cubicBezTo>
                      <a:pt x="380" y="290"/>
                      <a:pt x="380" y="288"/>
                      <a:pt x="379" y="287"/>
                    </a:cubicBezTo>
                    <a:cubicBezTo>
                      <a:pt x="379" y="285"/>
                      <a:pt x="381" y="283"/>
                      <a:pt x="382" y="282"/>
                    </a:cubicBezTo>
                    <a:cubicBezTo>
                      <a:pt x="385" y="281"/>
                      <a:pt x="389" y="281"/>
                      <a:pt x="391" y="280"/>
                    </a:cubicBezTo>
                    <a:cubicBezTo>
                      <a:pt x="393" y="280"/>
                      <a:pt x="397" y="279"/>
                      <a:pt x="398" y="279"/>
                    </a:cubicBezTo>
                    <a:cubicBezTo>
                      <a:pt x="401" y="279"/>
                      <a:pt x="404" y="278"/>
                      <a:pt x="405" y="277"/>
                    </a:cubicBezTo>
                    <a:cubicBezTo>
                      <a:pt x="406" y="275"/>
                      <a:pt x="407" y="273"/>
                      <a:pt x="407" y="272"/>
                    </a:cubicBezTo>
                    <a:cubicBezTo>
                      <a:pt x="406" y="270"/>
                      <a:pt x="406" y="267"/>
                      <a:pt x="405" y="265"/>
                    </a:cubicBezTo>
                    <a:cubicBezTo>
                      <a:pt x="404" y="263"/>
                      <a:pt x="402" y="262"/>
                      <a:pt x="400" y="264"/>
                    </a:cubicBezTo>
                    <a:cubicBezTo>
                      <a:pt x="398" y="266"/>
                      <a:pt x="396" y="268"/>
                      <a:pt x="394" y="267"/>
                    </a:cubicBezTo>
                    <a:cubicBezTo>
                      <a:pt x="392" y="266"/>
                      <a:pt x="389" y="266"/>
                      <a:pt x="387" y="267"/>
                    </a:cubicBezTo>
                    <a:cubicBezTo>
                      <a:pt x="385" y="267"/>
                      <a:pt x="381" y="267"/>
                      <a:pt x="380" y="266"/>
                    </a:cubicBezTo>
                    <a:cubicBezTo>
                      <a:pt x="377" y="266"/>
                      <a:pt x="374" y="265"/>
                      <a:pt x="372" y="264"/>
                    </a:cubicBezTo>
                    <a:cubicBezTo>
                      <a:pt x="371" y="263"/>
                      <a:pt x="368" y="262"/>
                      <a:pt x="366" y="260"/>
                    </a:cubicBezTo>
                    <a:cubicBezTo>
                      <a:pt x="364" y="259"/>
                      <a:pt x="363" y="256"/>
                      <a:pt x="362" y="254"/>
                    </a:cubicBezTo>
                    <a:cubicBezTo>
                      <a:pt x="362" y="252"/>
                      <a:pt x="362" y="248"/>
                      <a:pt x="362" y="246"/>
                    </a:cubicBezTo>
                    <a:cubicBezTo>
                      <a:pt x="362" y="243"/>
                      <a:pt x="364" y="240"/>
                      <a:pt x="366" y="239"/>
                    </a:cubicBezTo>
                    <a:cubicBezTo>
                      <a:pt x="367" y="237"/>
                      <a:pt x="369" y="235"/>
                      <a:pt x="371" y="235"/>
                    </a:cubicBezTo>
                    <a:cubicBezTo>
                      <a:pt x="372" y="235"/>
                      <a:pt x="374" y="234"/>
                      <a:pt x="375" y="233"/>
                    </a:cubicBezTo>
                    <a:cubicBezTo>
                      <a:pt x="377" y="233"/>
                      <a:pt x="378" y="230"/>
                      <a:pt x="381" y="228"/>
                    </a:cubicBezTo>
                    <a:cubicBezTo>
                      <a:pt x="383" y="227"/>
                      <a:pt x="385" y="225"/>
                      <a:pt x="387" y="224"/>
                    </a:cubicBezTo>
                    <a:cubicBezTo>
                      <a:pt x="388" y="223"/>
                      <a:pt x="391" y="222"/>
                      <a:pt x="393" y="221"/>
                    </a:cubicBezTo>
                    <a:cubicBezTo>
                      <a:pt x="394" y="220"/>
                      <a:pt x="396" y="219"/>
                      <a:pt x="397" y="219"/>
                    </a:cubicBezTo>
                    <a:cubicBezTo>
                      <a:pt x="398" y="218"/>
                      <a:pt x="401" y="216"/>
                      <a:pt x="402" y="214"/>
                    </a:cubicBezTo>
                    <a:cubicBezTo>
                      <a:pt x="404" y="213"/>
                      <a:pt x="408" y="212"/>
                      <a:pt x="410" y="211"/>
                    </a:cubicBezTo>
                    <a:cubicBezTo>
                      <a:pt x="413" y="210"/>
                      <a:pt x="416" y="208"/>
                      <a:pt x="416" y="207"/>
                    </a:cubicBezTo>
                    <a:cubicBezTo>
                      <a:pt x="418" y="206"/>
                      <a:pt x="421" y="205"/>
                      <a:pt x="424" y="204"/>
                    </a:cubicBezTo>
                    <a:cubicBezTo>
                      <a:pt x="425" y="203"/>
                      <a:pt x="429" y="202"/>
                      <a:pt x="430" y="201"/>
                    </a:cubicBezTo>
                    <a:cubicBezTo>
                      <a:pt x="432" y="200"/>
                      <a:pt x="433" y="198"/>
                      <a:pt x="435" y="197"/>
                    </a:cubicBezTo>
                    <a:cubicBezTo>
                      <a:pt x="436" y="196"/>
                      <a:pt x="439" y="196"/>
                      <a:pt x="440" y="195"/>
                    </a:cubicBezTo>
                    <a:cubicBezTo>
                      <a:pt x="441" y="196"/>
                      <a:pt x="442" y="195"/>
                      <a:pt x="443" y="194"/>
                    </a:cubicBezTo>
                    <a:cubicBezTo>
                      <a:pt x="444" y="193"/>
                      <a:pt x="445" y="191"/>
                      <a:pt x="446" y="190"/>
                    </a:cubicBezTo>
                    <a:cubicBezTo>
                      <a:pt x="448" y="190"/>
                      <a:pt x="449" y="188"/>
                      <a:pt x="450" y="188"/>
                    </a:cubicBezTo>
                    <a:cubicBezTo>
                      <a:pt x="451" y="187"/>
                      <a:pt x="452" y="187"/>
                      <a:pt x="452" y="187"/>
                    </a:cubicBezTo>
                    <a:cubicBezTo>
                      <a:pt x="452" y="187"/>
                      <a:pt x="452" y="185"/>
                      <a:pt x="451" y="183"/>
                    </a:cubicBezTo>
                    <a:cubicBezTo>
                      <a:pt x="451" y="181"/>
                      <a:pt x="450" y="179"/>
                      <a:pt x="448" y="17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grpSp>
      </p:grpSp>
      <p:grpSp>
        <p:nvGrpSpPr>
          <p:cNvPr id="73" name="Group 72">
            <a:extLst>
              <a:ext uri="{FF2B5EF4-FFF2-40B4-BE49-F238E27FC236}">
                <a16:creationId xmlns:a16="http://schemas.microsoft.com/office/drawing/2014/main" id="{57ACB227-CF86-A013-0144-CDD8D9EE62A2}"/>
              </a:ext>
            </a:extLst>
          </p:cNvPr>
          <p:cNvGrpSpPr/>
          <p:nvPr/>
        </p:nvGrpSpPr>
        <p:grpSpPr>
          <a:xfrm>
            <a:off x="3649411" y="898720"/>
            <a:ext cx="361680" cy="527958"/>
            <a:chOff x="3649411" y="898720"/>
            <a:chExt cx="361680" cy="527958"/>
          </a:xfrm>
        </p:grpSpPr>
        <p:pic>
          <p:nvPicPr>
            <p:cNvPr id="52" name="Picture 51">
              <a:extLst>
                <a:ext uri="{FF2B5EF4-FFF2-40B4-BE49-F238E27FC236}">
                  <a16:creationId xmlns:a16="http://schemas.microsoft.com/office/drawing/2014/main" id="{3BCB860E-A9D0-714F-A231-D15FDEA4385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42878" y="1252487"/>
              <a:ext cx="66857" cy="108000"/>
            </a:xfrm>
            <a:prstGeom prst="rect">
              <a:avLst/>
            </a:prstGeom>
          </p:spPr>
        </p:pic>
        <p:pic>
          <p:nvPicPr>
            <p:cNvPr id="55" name="Picture 54">
              <a:extLst>
                <a:ext uri="{FF2B5EF4-FFF2-40B4-BE49-F238E27FC236}">
                  <a16:creationId xmlns:a16="http://schemas.microsoft.com/office/drawing/2014/main" id="{942E53E7-03A5-EAE0-B5E6-46C9C588E5F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77358" y="1203505"/>
              <a:ext cx="66857" cy="108000"/>
            </a:xfrm>
            <a:prstGeom prst="rect">
              <a:avLst/>
            </a:prstGeom>
          </p:spPr>
        </p:pic>
        <p:pic>
          <p:nvPicPr>
            <p:cNvPr id="56" name="Picture 55">
              <a:extLst>
                <a:ext uri="{FF2B5EF4-FFF2-40B4-BE49-F238E27FC236}">
                  <a16:creationId xmlns:a16="http://schemas.microsoft.com/office/drawing/2014/main" id="{7A9A647D-EB88-195A-944C-9A86CE2CCC7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4137" y="1121135"/>
              <a:ext cx="66857" cy="108000"/>
            </a:xfrm>
            <a:prstGeom prst="rect">
              <a:avLst/>
            </a:prstGeom>
          </p:spPr>
        </p:pic>
        <p:pic>
          <p:nvPicPr>
            <p:cNvPr id="59" name="Picture 58">
              <a:extLst>
                <a:ext uri="{FF2B5EF4-FFF2-40B4-BE49-F238E27FC236}">
                  <a16:creationId xmlns:a16="http://schemas.microsoft.com/office/drawing/2014/main" id="{D65CAD01-06F6-4393-0C82-E4AE5B7A6B8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24905" y="1002632"/>
              <a:ext cx="66857" cy="108000"/>
            </a:xfrm>
            <a:prstGeom prst="rect">
              <a:avLst/>
            </a:prstGeom>
          </p:spPr>
        </p:pic>
        <p:pic>
          <p:nvPicPr>
            <p:cNvPr id="60" name="Picture 59">
              <a:extLst>
                <a:ext uri="{FF2B5EF4-FFF2-40B4-BE49-F238E27FC236}">
                  <a16:creationId xmlns:a16="http://schemas.microsoft.com/office/drawing/2014/main" id="{1E50D880-80FD-6E06-3957-2BB748DCFCD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49411" y="945448"/>
              <a:ext cx="66857" cy="108000"/>
            </a:xfrm>
            <a:prstGeom prst="rect">
              <a:avLst/>
            </a:prstGeom>
          </p:spPr>
        </p:pic>
        <p:pic>
          <p:nvPicPr>
            <p:cNvPr id="61" name="Picture 60">
              <a:extLst>
                <a:ext uri="{FF2B5EF4-FFF2-40B4-BE49-F238E27FC236}">
                  <a16:creationId xmlns:a16="http://schemas.microsoft.com/office/drawing/2014/main" id="{C01D43F3-F3E3-43D0-D189-9D5D603EF76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6851" y="898720"/>
              <a:ext cx="66857" cy="108000"/>
            </a:xfrm>
            <a:prstGeom prst="rect">
              <a:avLst/>
            </a:prstGeom>
          </p:spPr>
        </p:pic>
        <p:pic>
          <p:nvPicPr>
            <p:cNvPr id="62" name="Picture 61">
              <a:extLst>
                <a:ext uri="{FF2B5EF4-FFF2-40B4-BE49-F238E27FC236}">
                  <a16:creationId xmlns:a16="http://schemas.microsoft.com/office/drawing/2014/main" id="{1B01313C-A0EA-DBCE-3175-9C998D4182E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8219" y="1303178"/>
              <a:ext cx="66857" cy="108000"/>
            </a:xfrm>
            <a:prstGeom prst="rect">
              <a:avLst/>
            </a:prstGeom>
          </p:spPr>
        </p:pic>
        <p:pic>
          <p:nvPicPr>
            <p:cNvPr id="63" name="Picture 62">
              <a:extLst>
                <a:ext uri="{FF2B5EF4-FFF2-40B4-BE49-F238E27FC236}">
                  <a16:creationId xmlns:a16="http://schemas.microsoft.com/office/drawing/2014/main" id="{BA008461-1506-A3CD-3EA9-029947FE867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25140" y="951218"/>
              <a:ext cx="66857" cy="108000"/>
            </a:xfrm>
            <a:prstGeom prst="rect">
              <a:avLst/>
            </a:prstGeom>
          </p:spPr>
        </p:pic>
        <p:pic>
          <p:nvPicPr>
            <p:cNvPr id="64" name="Picture 63">
              <a:extLst>
                <a:ext uri="{FF2B5EF4-FFF2-40B4-BE49-F238E27FC236}">
                  <a16:creationId xmlns:a16="http://schemas.microsoft.com/office/drawing/2014/main" id="{9A116BB2-0269-7B0B-DCA7-31A47D43A68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5093" y="1318678"/>
              <a:ext cx="66857" cy="108000"/>
            </a:xfrm>
            <a:prstGeom prst="rect">
              <a:avLst/>
            </a:prstGeom>
          </p:spPr>
        </p:pic>
        <p:pic>
          <p:nvPicPr>
            <p:cNvPr id="65" name="Picture 64">
              <a:extLst>
                <a:ext uri="{FF2B5EF4-FFF2-40B4-BE49-F238E27FC236}">
                  <a16:creationId xmlns:a16="http://schemas.microsoft.com/office/drawing/2014/main" id="{3F3C6EBC-E481-C5D6-5E6F-71D0366ACFC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6297" y="1153171"/>
              <a:ext cx="66857" cy="108000"/>
            </a:xfrm>
            <a:prstGeom prst="rect">
              <a:avLst/>
            </a:prstGeom>
          </p:spPr>
        </p:pic>
        <p:pic>
          <p:nvPicPr>
            <p:cNvPr id="66" name="Picture 65">
              <a:extLst>
                <a:ext uri="{FF2B5EF4-FFF2-40B4-BE49-F238E27FC236}">
                  <a16:creationId xmlns:a16="http://schemas.microsoft.com/office/drawing/2014/main" id="{E7D279E4-8141-0ED4-7ABC-8474825ACAA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944234" y="1224148"/>
              <a:ext cx="66857" cy="108000"/>
            </a:xfrm>
            <a:prstGeom prst="rect">
              <a:avLst/>
            </a:prstGeom>
          </p:spPr>
        </p:pic>
        <p:pic>
          <p:nvPicPr>
            <p:cNvPr id="67" name="Picture 66">
              <a:extLst>
                <a:ext uri="{FF2B5EF4-FFF2-40B4-BE49-F238E27FC236}">
                  <a16:creationId xmlns:a16="http://schemas.microsoft.com/office/drawing/2014/main" id="{8F12B58F-0785-DB71-5D94-A884EE45031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86960" y="1039033"/>
              <a:ext cx="66857" cy="108000"/>
            </a:xfrm>
            <a:prstGeom prst="rect">
              <a:avLst/>
            </a:prstGeom>
          </p:spPr>
        </p:pic>
        <p:pic>
          <p:nvPicPr>
            <p:cNvPr id="68" name="Picture 67">
              <a:extLst>
                <a:ext uri="{FF2B5EF4-FFF2-40B4-BE49-F238E27FC236}">
                  <a16:creationId xmlns:a16="http://schemas.microsoft.com/office/drawing/2014/main" id="{D344E734-1232-96A6-9B93-A4775D5CEB7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6094" y="1078965"/>
              <a:ext cx="66857" cy="108000"/>
            </a:xfrm>
            <a:prstGeom prst="rect">
              <a:avLst/>
            </a:prstGeom>
          </p:spPr>
        </p:pic>
        <p:pic>
          <p:nvPicPr>
            <p:cNvPr id="69" name="Picture 68">
              <a:extLst>
                <a:ext uri="{FF2B5EF4-FFF2-40B4-BE49-F238E27FC236}">
                  <a16:creationId xmlns:a16="http://schemas.microsoft.com/office/drawing/2014/main" id="{0515ADDF-703E-D98D-AF80-2A1A1326B95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78024" y="998781"/>
              <a:ext cx="66857" cy="108000"/>
            </a:xfrm>
            <a:prstGeom prst="rect">
              <a:avLst/>
            </a:prstGeom>
          </p:spPr>
        </p:pic>
        <p:pic>
          <p:nvPicPr>
            <p:cNvPr id="70" name="Picture 69">
              <a:extLst>
                <a:ext uri="{FF2B5EF4-FFF2-40B4-BE49-F238E27FC236}">
                  <a16:creationId xmlns:a16="http://schemas.microsoft.com/office/drawing/2014/main" id="{C7CF6C14-8EE0-38CF-5206-B3061D8E327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8364" y="1178394"/>
              <a:ext cx="66857" cy="108000"/>
            </a:xfrm>
            <a:prstGeom prst="rect">
              <a:avLst/>
            </a:prstGeom>
          </p:spPr>
        </p:pic>
        <p:pic>
          <p:nvPicPr>
            <p:cNvPr id="71" name="Picture 70">
              <a:extLst>
                <a:ext uri="{FF2B5EF4-FFF2-40B4-BE49-F238E27FC236}">
                  <a16:creationId xmlns:a16="http://schemas.microsoft.com/office/drawing/2014/main" id="{E69FFBFD-B046-3A6D-B3BE-94A096B2714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76307" y="925654"/>
              <a:ext cx="66857" cy="108000"/>
            </a:xfrm>
            <a:prstGeom prst="rect">
              <a:avLst/>
            </a:prstGeom>
          </p:spPr>
        </p:pic>
        <p:pic>
          <p:nvPicPr>
            <p:cNvPr id="72" name="Picture 71">
              <a:extLst>
                <a:ext uri="{FF2B5EF4-FFF2-40B4-BE49-F238E27FC236}">
                  <a16:creationId xmlns:a16="http://schemas.microsoft.com/office/drawing/2014/main" id="{EB3C7D9D-2DD0-3372-6B70-2C805D4CA1B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8294" y="1248415"/>
              <a:ext cx="66857" cy="108000"/>
            </a:xfrm>
            <a:prstGeom prst="rect">
              <a:avLst/>
            </a:prstGeom>
          </p:spPr>
        </p:pic>
      </p:grpSp>
      <p:grpSp>
        <p:nvGrpSpPr>
          <p:cNvPr id="74" name="Group 73">
            <a:extLst>
              <a:ext uri="{FF2B5EF4-FFF2-40B4-BE49-F238E27FC236}">
                <a16:creationId xmlns:a16="http://schemas.microsoft.com/office/drawing/2014/main" id="{28D21C54-AAF4-21BA-323E-0007983ED95E}"/>
              </a:ext>
            </a:extLst>
          </p:cNvPr>
          <p:cNvGrpSpPr/>
          <p:nvPr/>
        </p:nvGrpSpPr>
        <p:grpSpPr>
          <a:xfrm>
            <a:off x="3963234" y="1153171"/>
            <a:ext cx="361680" cy="527958"/>
            <a:chOff x="3649411" y="898720"/>
            <a:chExt cx="361680" cy="527958"/>
          </a:xfrm>
        </p:grpSpPr>
        <p:pic>
          <p:nvPicPr>
            <p:cNvPr id="75" name="Picture 74">
              <a:extLst>
                <a:ext uri="{FF2B5EF4-FFF2-40B4-BE49-F238E27FC236}">
                  <a16:creationId xmlns:a16="http://schemas.microsoft.com/office/drawing/2014/main" id="{EC1C8689-1958-99FA-7801-B0C08332727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42878" y="1252487"/>
              <a:ext cx="66857" cy="108000"/>
            </a:xfrm>
            <a:prstGeom prst="rect">
              <a:avLst/>
            </a:prstGeom>
          </p:spPr>
        </p:pic>
        <p:pic>
          <p:nvPicPr>
            <p:cNvPr id="76" name="Picture 75">
              <a:extLst>
                <a:ext uri="{FF2B5EF4-FFF2-40B4-BE49-F238E27FC236}">
                  <a16:creationId xmlns:a16="http://schemas.microsoft.com/office/drawing/2014/main" id="{F254EDAD-0DFE-40E5-A080-A412A10D2F1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77358" y="1203505"/>
              <a:ext cx="66857" cy="108000"/>
            </a:xfrm>
            <a:prstGeom prst="rect">
              <a:avLst/>
            </a:prstGeom>
          </p:spPr>
        </p:pic>
        <p:pic>
          <p:nvPicPr>
            <p:cNvPr id="77" name="Picture 76">
              <a:extLst>
                <a:ext uri="{FF2B5EF4-FFF2-40B4-BE49-F238E27FC236}">
                  <a16:creationId xmlns:a16="http://schemas.microsoft.com/office/drawing/2014/main" id="{8619A119-A60A-C498-CE37-C204055D727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4137" y="1121135"/>
              <a:ext cx="66857" cy="108000"/>
            </a:xfrm>
            <a:prstGeom prst="rect">
              <a:avLst/>
            </a:prstGeom>
          </p:spPr>
        </p:pic>
        <p:pic>
          <p:nvPicPr>
            <p:cNvPr id="78" name="Picture 77">
              <a:extLst>
                <a:ext uri="{FF2B5EF4-FFF2-40B4-BE49-F238E27FC236}">
                  <a16:creationId xmlns:a16="http://schemas.microsoft.com/office/drawing/2014/main" id="{6C196A0A-3C3B-1952-6C57-8D136E9CA68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24905" y="1002632"/>
              <a:ext cx="66857" cy="108000"/>
            </a:xfrm>
            <a:prstGeom prst="rect">
              <a:avLst/>
            </a:prstGeom>
          </p:spPr>
        </p:pic>
        <p:pic>
          <p:nvPicPr>
            <p:cNvPr id="79" name="Picture 78">
              <a:extLst>
                <a:ext uri="{FF2B5EF4-FFF2-40B4-BE49-F238E27FC236}">
                  <a16:creationId xmlns:a16="http://schemas.microsoft.com/office/drawing/2014/main" id="{8435041B-E5EE-7EF7-668C-1BDEE97D67B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49411" y="945448"/>
              <a:ext cx="66857" cy="108000"/>
            </a:xfrm>
            <a:prstGeom prst="rect">
              <a:avLst/>
            </a:prstGeom>
          </p:spPr>
        </p:pic>
        <p:pic>
          <p:nvPicPr>
            <p:cNvPr id="80" name="Picture 79">
              <a:extLst>
                <a:ext uri="{FF2B5EF4-FFF2-40B4-BE49-F238E27FC236}">
                  <a16:creationId xmlns:a16="http://schemas.microsoft.com/office/drawing/2014/main" id="{BB978B1C-B9D7-AA38-61C8-4035BB53579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6851" y="898720"/>
              <a:ext cx="66857" cy="108000"/>
            </a:xfrm>
            <a:prstGeom prst="rect">
              <a:avLst/>
            </a:prstGeom>
          </p:spPr>
        </p:pic>
        <p:pic>
          <p:nvPicPr>
            <p:cNvPr id="81" name="Picture 80">
              <a:extLst>
                <a:ext uri="{FF2B5EF4-FFF2-40B4-BE49-F238E27FC236}">
                  <a16:creationId xmlns:a16="http://schemas.microsoft.com/office/drawing/2014/main" id="{8B744078-2565-D86B-CD8F-FFD9182E0FF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8219" y="1303178"/>
              <a:ext cx="66857" cy="108000"/>
            </a:xfrm>
            <a:prstGeom prst="rect">
              <a:avLst/>
            </a:prstGeom>
          </p:spPr>
        </p:pic>
        <p:pic>
          <p:nvPicPr>
            <p:cNvPr id="82" name="Picture 81">
              <a:extLst>
                <a:ext uri="{FF2B5EF4-FFF2-40B4-BE49-F238E27FC236}">
                  <a16:creationId xmlns:a16="http://schemas.microsoft.com/office/drawing/2014/main" id="{B00544DC-AE12-69F4-77DE-9879B74FD19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25140" y="951218"/>
              <a:ext cx="66857" cy="108000"/>
            </a:xfrm>
            <a:prstGeom prst="rect">
              <a:avLst/>
            </a:prstGeom>
          </p:spPr>
        </p:pic>
        <p:pic>
          <p:nvPicPr>
            <p:cNvPr id="83" name="Picture 82">
              <a:extLst>
                <a:ext uri="{FF2B5EF4-FFF2-40B4-BE49-F238E27FC236}">
                  <a16:creationId xmlns:a16="http://schemas.microsoft.com/office/drawing/2014/main" id="{C89D09E6-606A-79B4-56D1-CC55F80DE2B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5093" y="1318678"/>
              <a:ext cx="66857" cy="108000"/>
            </a:xfrm>
            <a:prstGeom prst="rect">
              <a:avLst/>
            </a:prstGeom>
          </p:spPr>
        </p:pic>
        <p:pic>
          <p:nvPicPr>
            <p:cNvPr id="84" name="Picture 83">
              <a:extLst>
                <a:ext uri="{FF2B5EF4-FFF2-40B4-BE49-F238E27FC236}">
                  <a16:creationId xmlns:a16="http://schemas.microsoft.com/office/drawing/2014/main" id="{42A54A40-6DCB-F367-5223-A95F68360F8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6297" y="1153171"/>
              <a:ext cx="66857" cy="108000"/>
            </a:xfrm>
            <a:prstGeom prst="rect">
              <a:avLst/>
            </a:prstGeom>
          </p:spPr>
        </p:pic>
        <p:pic>
          <p:nvPicPr>
            <p:cNvPr id="85" name="Picture 84">
              <a:extLst>
                <a:ext uri="{FF2B5EF4-FFF2-40B4-BE49-F238E27FC236}">
                  <a16:creationId xmlns:a16="http://schemas.microsoft.com/office/drawing/2014/main" id="{0E013F2C-CF02-DBB5-9BB2-A0FBE87453C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944234" y="1224148"/>
              <a:ext cx="66857" cy="108000"/>
            </a:xfrm>
            <a:prstGeom prst="rect">
              <a:avLst/>
            </a:prstGeom>
          </p:spPr>
        </p:pic>
        <p:pic>
          <p:nvPicPr>
            <p:cNvPr id="86" name="Picture 85">
              <a:extLst>
                <a:ext uri="{FF2B5EF4-FFF2-40B4-BE49-F238E27FC236}">
                  <a16:creationId xmlns:a16="http://schemas.microsoft.com/office/drawing/2014/main" id="{120371CD-F73E-80CB-CB50-8DF143ECC66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86960" y="1039033"/>
              <a:ext cx="66857" cy="108000"/>
            </a:xfrm>
            <a:prstGeom prst="rect">
              <a:avLst/>
            </a:prstGeom>
          </p:spPr>
        </p:pic>
        <p:pic>
          <p:nvPicPr>
            <p:cNvPr id="87" name="Picture 86">
              <a:extLst>
                <a:ext uri="{FF2B5EF4-FFF2-40B4-BE49-F238E27FC236}">
                  <a16:creationId xmlns:a16="http://schemas.microsoft.com/office/drawing/2014/main" id="{3355E582-EA80-2BE4-7C7D-B87BA90BDDB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6094" y="1078965"/>
              <a:ext cx="66857" cy="108000"/>
            </a:xfrm>
            <a:prstGeom prst="rect">
              <a:avLst/>
            </a:prstGeom>
          </p:spPr>
        </p:pic>
        <p:pic>
          <p:nvPicPr>
            <p:cNvPr id="88" name="Picture 87">
              <a:extLst>
                <a:ext uri="{FF2B5EF4-FFF2-40B4-BE49-F238E27FC236}">
                  <a16:creationId xmlns:a16="http://schemas.microsoft.com/office/drawing/2014/main" id="{8727457F-5975-2B54-6A4E-A331D713F70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78024" y="998781"/>
              <a:ext cx="66857" cy="108000"/>
            </a:xfrm>
            <a:prstGeom prst="rect">
              <a:avLst/>
            </a:prstGeom>
          </p:spPr>
        </p:pic>
        <p:pic>
          <p:nvPicPr>
            <p:cNvPr id="89" name="Picture 88">
              <a:extLst>
                <a:ext uri="{FF2B5EF4-FFF2-40B4-BE49-F238E27FC236}">
                  <a16:creationId xmlns:a16="http://schemas.microsoft.com/office/drawing/2014/main" id="{3E26FEAA-628B-4F8D-3DB4-F7161FC3639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8364" y="1178394"/>
              <a:ext cx="66857" cy="108000"/>
            </a:xfrm>
            <a:prstGeom prst="rect">
              <a:avLst/>
            </a:prstGeom>
          </p:spPr>
        </p:pic>
        <p:pic>
          <p:nvPicPr>
            <p:cNvPr id="90" name="Picture 89">
              <a:extLst>
                <a:ext uri="{FF2B5EF4-FFF2-40B4-BE49-F238E27FC236}">
                  <a16:creationId xmlns:a16="http://schemas.microsoft.com/office/drawing/2014/main" id="{B32F646C-2A49-B7B3-58AA-C6470417895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76307" y="925654"/>
              <a:ext cx="66857" cy="108000"/>
            </a:xfrm>
            <a:prstGeom prst="rect">
              <a:avLst/>
            </a:prstGeom>
          </p:spPr>
        </p:pic>
        <p:pic>
          <p:nvPicPr>
            <p:cNvPr id="91" name="Picture 90">
              <a:extLst>
                <a:ext uri="{FF2B5EF4-FFF2-40B4-BE49-F238E27FC236}">
                  <a16:creationId xmlns:a16="http://schemas.microsoft.com/office/drawing/2014/main" id="{5885B988-A60D-D834-B099-DC3A016C4ED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8294" y="1248415"/>
              <a:ext cx="66857" cy="108000"/>
            </a:xfrm>
            <a:prstGeom prst="rect">
              <a:avLst/>
            </a:prstGeom>
          </p:spPr>
        </p:pic>
      </p:grpSp>
      <p:grpSp>
        <p:nvGrpSpPr>
          <p:cNvPr id="110" name="Group 109">
            <a:extLst>
              <a:ext uri="{FF2B5EF4-FFF2-40B4-BE49-F238E27FC236}">
                <a16:creationId xmlns:a16="http://schemas.microsoft.com/office/drawing/2014/main" id="{96F8364E-0F4E-0D86-C29C-5B93A431EFC5}"/>
              </a:ext>
            </a:extLst>
          </p:cNvPr>
          <p:cNvGrpSpPr/>
          <p:nvPr/>
        </p:nvGrpSpPr>
        <p:grpSpPr>
          <a:xfrm>
            <a:off x="3296245" y="2036151"/>
            <a:ext cx="361680" cy="527958"/>
            <a:chOff x="3649411" y="898720"/>
            <a:chExt cx="361680" cy="527958"/>
          </a:xfrm>
        </p:grpSpPr>
        <p:pic>
          <p:nvPicPr>
            <p:cNvPr id="111" name="Picture 110">
              <a:extLst>
                <a:ext uri="{FF2B5EF4-FFF2-40B4-BE49-F238E27FC236}">
                  <a16:creationId xmlns:a16="http://schemas.microsoft.com/office/drawing/2014/main" id="{6C34AF72-3837-D8A8-5E0B-71F81A1CF07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42878" y="1252487"/>
              <a:ext cx="66857" cy="108000"/>
            </a:xfrm>
            <a:prstGeom prst="rect">
              <a:avLst/>
            </a:prstGeom>
          </p:spPr>
        </p:pic>
        <p:pic>
          <p:nvPicPr>
            <p:cNvPr id="112" name="Picture 111">
              <a:extLst>
                <a:ext uri="{FF2B5EF4-FFF2-40B4-BE49-F238E27FC236}">
                  <a16:creationId xmlns:a16="http://schemas.microsoft.com/office/drawing/2014/main" id="{95D3403B-4555-4CBC-0101-4CF312DA5F4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77358" y="1203505"/>
              <a:ext cx="66857" cy="108000"/>
            </a:xfrm>
            <a:prstGeom prst="rect">
              <a:avLst/>
            </a:prstGeom>
          </p:spPr>
        </p:pic>
        <p:pic>
          <p:nvPicPr>
            <p:cNvPr id="113" name="Picture 112">
              <a:extLst>
                <a:ext uri="{FF2B5EF4-FFF2-40B4-BE49-F238E27FC236}">
                  <a16:creationId xmlns:a16="http://schemas.microsoft.com/office/drawing/2014/main" id="{993D6D1A-2822-4FE4-04C9-820283AAE64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4137" y="1121135"/>
              <a:ext cx="66857" cy="108000"/>
            </a:xfrm>
            <a:prstGeom prst="rect">
              <a:avLst/>
            </a:prstGeom>
          </p:spPr>
        </p:pic>
        <p:pic>
          <p:nvPicPr>
            <p:cNvPr id="114" name="Picture 113">
              <a:extLst>
                <a:ext uri="{FF2B5EF4-FFF2-40B4-BE49-F238E27FC236}">
                  <a16:creationId xmlns:a16="http://schemas.microsoft.com/office/drawing/2014/main" id="{258E585B-9B31-DD76-C221-D890118E7FA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24905" y="1002632"/>
              <a:ext cx="66857" cy="108000"/>
            </a:xfrm>
            <a:prstGeom prst="rect">
              <a:avLst/>
            </a:prstGeom>
          </p:spPr>
        </p:pic>
        <p:pic>
          <p:nvPicPr>
            <p:cNvPr id="115" name="Picture 114">
              <a:extLst>
                <a:ext uri="{FF2B5EF4-FFF2-40B4-BE49-F238E27FC236}">
                  <a16:creationId xmlns:a16="http://schemas.microsoft.com/office/drawing/2014/main" id="{AB114B11-2853-8074-F8D7-393856F06A3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49411" y="945448"/>
              <a:ext cx="66857" cy="108000"/>
            </a:xfrm>
            <a:prstGeom prst="rect">
              <a:avLst/>
            </a:prstGeom>
          </p:spPr>
        </p:pic>
        <p:pic>
          <p:nvPicPr>
            <p:cNvPr id="116" name="Picture 115">
              <a:extLst>
                <a:ext uri="{FF2B5EF4-FFF2-40B4-BE49-F238E27FC236}">
                  <a16:creationId xmlns:a16="http://schemas.microsoft.com/office/drawing/2014/main" id="{4A1AA879-168C-8EFA-0E4E-5E5AEB1A0BD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6851" y="898720"/>
              <a:ext cx="66857" cy="108000"/>
            </a:xfrm>
            <a:prstGeom prst="rect">
              <a:avLst/>
            </a:prstGeom>
          </p:spPr>
        </p:pic>
        <p:pic>
          <p:nvPicPr>
            <p:cNvPr id="117" name="Picture 116">
              <a:extLst>
                <a:ext uri="{FF2B5EF4-FFF2-40B4-BE49-F238E27FC236}">
                  <a16:creationId xmlns:a16="http://schemas.microsoft.com/office/drawing/2014/main" id="{F349C58F-2B42-9DCA-5BBC-1FC59032E85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8219" y="1303178"/>
              <a:ext cx="66857" cy="108000"/>
            </a:xfrm>
            <a:prstGeom prst="rect">
              <a:avLst/>
            </a:prstGeom>
          </p:spPr>
        </p:pic>
        <p:pic>
          <p:nvPicPr>
            <p:cNvPr id="118" name="Picture 117">
              <a:extLst>
                <a:ext uri="{FF2B5EF4-FFF2-40B4-BE49-F238E27FC236}">
                  <a16:creationId xmlns:a16="http://schemas.microsoft.com/office/drawing/2014/main" id="{E57ED345-302E-21D4-54B3-152F1BD50BD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25140" y="951218"/>
              <a:ext cx="66857" cy="108000"/>
            </a:xfrm>
            <a:prstGeom prst="rect">
              <a:avLst/>
            </a:prstGeom>
          </p:spPr>
        </p:pic>
        <p:pic>
          <p:nvPicPr>
            <p:cNvPr id="119" name="Picture 118">
              <a:extLst>
                <a:ext uri="{FF2B5EF4-FFF2-40B4-BE49-F238E27FC236}">
                  <a16:creationId xmlns:a16="http://schemas.microsoft.com/office/drawing/2014/main" id="{CB24C69F-348F-6DFD-D05D-838DAEFF420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5093" y="1318678"/>
              <a:ext cx="66857" cy="108000"/>
            </a:xfrm>
            <a:prstGeom prst="rect">
              <a:avLst/>
            </a:prstGeom>
          </p:spPr>
        </p:pic>
        <p:pic>
          <p:nvPicPr>
            <p:cNvPr id="120" name="Picture 119">
              <a:extLst>
                <a:ext uri="{FF2B5EF4-FFF2-40B4-BE49-F238E27FC236}">
                  <a16:creationId xmlns:a16="http://schemas.microsoft.com/office/drawing/2014/main" id="{F2833870-7865-F381-483D-6134ACBDB0C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6297" y="1153171"/>
              <a:ext cx="66857" cy="108000"/>
            </a:xfrm>
            <a:prstGeom prst="rect">
              <a:avLst/>
            </a:prstGeom>
          </p:spPr>
        </p:pic>
        <p:pic>
          <p:nvPicPr>
            <p:cNvPr id="121" name="Picture 120">
              <a:extLst>
                <a:ext uri="{FF2B5EF4-FFF2-40B4-BE49-F238E27FC236}">
                  <a16:creationId xmlns:a16="http://schemas.microsoft.com/office/drawing/2014/main" id="{C16DD65B-EFC6-0384-A842-EC0A1DB6226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944234" y="1224148"/>
              <a:ext cx="66857" cy="108000"/>
            </a:xfrm>
            <a:prstGeom prst="rect">
              <a:avLst/>
            </a:prstGeom>
          </p:spPr>
        </p:pic>
        <p:pic>
          <p:nvPicPr>
            <p:cNvPr id="122" name="Picture 121">
              <a:extLst>
                <a:ext uri="{FF2B5EF4-FFF2-40B4-BE49-F238E27FC236}">
                  <a16:creationId xmlns:a16="http://schemas.microsoft.com/office/drawing/2014/main" id="{22005E0F-325E-893E-87A0-4902F9FA7BB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86960" y="1039033"/>
              <a:ext cx="66857" cy="108000"/>
            </a:xfrm>
            <a:prstGeom prst="rect">
              <a:avLst/>
            </a:prstGeom>
          </p:spPr>
        </p:pic>
        <p:pic>
          <p:nvPicPr>
            <p:cNvPr id="123" name="Picture 122">
              <a:extLst>
                <a:ext uri="{FF2B5EF4-FFF2-40B4-BE49-F238E27FC236}">
                  <a16:creationId xmlns:a16="http://schemas.microsoft.com/office/drawing/2014/main" id="{C876158A-C6EA-7707-9EC9-D7C298609E3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6094" y="1078965"/>
              <a:ext cx="66857" cy="108000"/>
            </a:xfrm>
            <a:prstGeom prst="rect">
              <a:avLst/>
            </a:prstGeom>
          </p:spPr>
        </p:pic>
        <p:pic>
          <p:nvPicPr>
            <p:cNvPr id="124" name="Picture 123">
              <a:extLst>
                <a:ext uri="{FF2B5EF4-FFF2-40B4-BE49-F238E27FC236}">
                  <a16:creationId xmlns:a16="http://schemas.microsoft.com/office/drawing/2014/main" id="{1387937E-F60C-DB63-4B21-3604C83EBF6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78024" y="998781"/>
              <a:ext cx="66857" cy="108000"/>
            </a:xfrm>
            <a:prstGeom prst="rect">
              <a:avLst/>
            </a:prstGeom>
          </p:spPr>
        </p:pic>
        <p:pic>
          <p:nvPicPr>
            <p:cNvPr id="125" name="Picture 124">
              <a:extLst>
                <a:ext uri="{FF2B5EF4-FFF2-40B4-BE49-F238E27FC236}">
                  <a16:creationId xmlns:a16="http://schemas.microsoft.com/office/drawing/2014/main" id="{DC672960-C2A6-68CD-619F-DED658704B2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8364" y="1178394"/>
              <a:ext cx="66857" cy="108000"/>
            </a:xfrm>
            <a:prstGeom prst="rect">
              <a:avLst/>
            </a:prstGeom>
          </p:spPr>
        </p:pic>
        <p:pic>
          <p:nvPicPr>
            <p:cNvPr id="126" name="Picture 125">
              <a:extLst>
                <a:ext uri="{FF2B5EF4-FFF2-40B4-BE49-F238E27FC236}">
                  <a16:creationId xmlns:a16="http://schemas.microsoft.com/office/drawing/2014/main" id="{E4834029-A9BA-CD3B-C845-64AC1D6F529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76307" y="925654"/>
              <a:ext cx="66857" cy="108000"/>
            </a:xfrm>
            <a:prstGeom prst="rect">
              <a:avLst/>
            </a:prstGeom>
          </p:spPr>
        </p:pic>
        <p:pic>
          <p:nvPicPr>
            <p:cNvPr id="127" name="Picture 126">
              <a:extLst>
                <a:ext uri="{FF2B5EF4-FFF2-40B4-BE49-F238E27FC236}">
                  <a16:creationId xmlns:a16="http://schemas.microsoft.com/office/drawing/2014/main" id="{457A582B-D07A-4B04-2742-62C086FEF0A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8294" y="1248415"/>
              <a:ext cx="66857" cy="108000"/>
            </a:xfrm>
            <a:prstGeom prst="rect">
              <a:avLst/>
            </a:prstGeom>
          </p:spPr>
        </p:pic>
      </p:grpSp>
      <p:grpSp>
        <p:nvGrpSpPr>
          <p:cNvPr id="128" name="Group 127">
            <a:extLst>
              <a:ext uri="{FF2B5EF4-FFF2-40B4-BE49-F238E27FC236}">
                <a16:creationId xmlns:a16="http://schemas.microsoft.com/office/drawing/2014/main" id="{757BA3DA-254A-2CC0-92DE-F970C7712CFA}"/>
              </a:ext>
            </a:extLst>
          </p:cNvPr>
          <p:cNvGrpSpPr/>
          <p:nvPr/>
        </p:nvGrpSpPr>
        <p:grpSpPr>
          <a:xfrm>
            <a:off x="3918264" y="4049641"/>
            <a:ext cx="361680" cy="527958"/>
            <a:chOff x="3649411" y="898720"/>
            <a:chExt cx="361680" cy="527958"/>
          </a:xfrm>
        </p:grpSpPr>
        <p:pic>
          <p:nvPicPr>
            <p:cNvPr id="129" name="Picture 128">
              <a:extLst>
                <a:ext uri="{FF2B5EF4-FFF2-40B4-BE49-F238E27FC236}">
                  <a16:creationId xmlns:a16="http://schemas.microsoft.com/office/drawing/2014/main" id="{BA63AB67-85E1-CA69-76CB-B71B9356F14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42878" y="1252487"/>
              <a:ext cx="66857" cy="108000"/>
            </a:xfrm>
            <a:prstGeom prst="rect">
              <a:avLst/>
            </a:prstGeom>
          </p:spPr>
        </p:pic>
        <p:pic>
          <p:nvPicPr>
            <p:cNvPr id="130" name="Picture 129">
              <a:extLst>
                <a:ext uri="{FF2B5EF4-FFF2-40B4-BE49-F238E27FC236}">
                  <a16:creationId xmlns:a16="http://schemas.microsoft.com/office/drawing/2014/main" id="{8CDDA3A6-911C-CDC4-9586-802F27B41F4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77358" y="1203505"/>
              <a:ext cx="66857" cy="108000"/>
            </a:xfrm>
            <a:prstGeom prst="rect">
              <a:avLst/>
            </a:prstGeom>
          </p:spPr>
        </p:pic>
        <p:pic>
          <p:nvPicPr>
            <p:cNvPr id="131" name="Picture 130">
              <a:extLst>
                <a:ext uri="{FF2B5EF4-FFF2-40B4-BE49-F238E27FC236}">
                  <a16:creationId xmlns:a16="http://schemas.microsoft.com/office/drawing/2014/main" id="{0D987E57-7E43-3C4D-DDE7-5FF943F93FB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4137" y="1121135"/>
              <a:ext cx="66857" cy="108000"/>
            </a:xfrm>
            <a:prstGeom prst="rect">
              <a:avLst/>
            </a:prstGeom>
          </p:spPr>
        </p:pic>
        <p:pic>
          <p:nvPicPr>
            <p:cNvPr id="132" name="Picture 131">
              <a:extLst>
                <a:ext uri="{FF2B5EF4-FFF2-40B4-BE49-F238E27FC236}">
                  <a16:creationId xmlns:a16="http://schemas.microsoft.com/office/drawing/2014/main" id="{8B8597FD-BDE4-9843-C2E6-EE265B205B7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24905" y="1002632"/>
              <a:ext cx="66857" cy="108000"/>
            </a:xfrm>
            <a:prstGeom prst="rect">
              <a:avLst/>
            </a:prstGeom>
          </p:spPr>
        </p:pic>
        <p:pic>
          <p:nvPicPr>
            <p:cNvPr id="133" name="Picture 132">
              <a:extLst>
                <a:ext uri="{FF2B5EF4-FFF2-40B4-BE49-F238E27FC236}">
                  <a16:creationId xmlns:a16="http://schemas.microsoft.com/office/drawing/2014/main" id="{E207E678-237E-2B9B-9443-55DDF0FFD29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49411" y="945448"/>
              <a:ext cx="66857" cy="108000"/>
            </a:xfrm>
            <a:prstGeom prst="rect">
              <a:avLst/>
            </a:prstGeom>
          </p:spPr>
        </p:pic>
        <p:pic>
          <p:nvPicPr>
            <p:cNvPr id="134" name="Picture 133">
              <a:extLst>
                <a:ext uri="{FF2B5EF4-FFF2-40B4-BE49-F238E27FC236}">
                  <a16:creationId xmlns:a16="http://schemas.microsoft.com/office/drawing/2014/main" id="{7AC00579-9A45-AA6E-543D-26B8C67CD3D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6851" y="898720"/>
              <a:ext cx="66857" cy="108000"/>
            </a:xfrm>
            <a:prstGeom prst="rect">
              <a:avLst/>
            </a:prstGeom>
          </p:spPr>
        </p:pic>
        <p:pic>
          <p:nvPicPr>
            <p:cNvPr id="135" name="Picture 134">
              <a:extLst>
                <a:ext uri="{FF2B5EF4-FFF2-40B4-BE49-F238E27FC236}">
                  <a16:creationId xmlns:a16="http://schemas.microsoft.com/office/drawing/2014/main" id="{9A25C10A-3C16-477D-DD4A-16CD6EA2497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8219" y="1303178"/>
              <a:ext cx="66857" cy="108000"/>
            </a:xfrm>
            <a:prstGeom prst="rect">
              <a:avLst/>
            </a:prstGeom>
          </p:spPr>
        </p:pic>
        <p:pic>
          <p:nvPicPr>
            <p:cNvPr id="136" name="Picture 135">
              <a:extLst>
                <a:ext uri="{FF2B5EF4-FFF2-40B4-BE49-F238E27FC236}">
                  <a16:creationId xmlns:a16="http://schemas.microsoft.com/office/drawing/2014/main" id="{5F417611-1D9F-B791-BD47-60CE803C0B3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25140" y="951218"/>
              <a:ext cx="66857" cy="108000"/>
            </a:xfrm>
            <a:prstGeom prst="rect">
              <a:avLst/>
            </a:prstGeom>
          </p:spPr>
        </p:pic>
        <p:pic>
          <p:nvPicPr>
            <p:cNvPr id="137" name="Picture 136">
              <a:extLst>
                <a:ext uri="{FF2B5EF4-FFF2-40B4-BE49-F238E27FC236}">
                  <a16:creationId xmlns:a16="http://schemas.microsoft.com/office/drawing/2014/main" id="{E78C3457-1FDB-C5E2-4CAB-B08B2579403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5093" y="1318678"/>
              <a:ext cx="66857" cy="108000"/>
            </a:xfrm>
            <a:prstGeom prst="rect">
              <a:avLst/>
            </a:prstGeom>
          </p:spPr>
        </p:pic>
        <p:pic>
          <p:nvPicPr>
            <p:cNvPr id="138" name="Picture 137">
              <a:extLst>
                <a:ext uri="{FF2B5EF4-FFF2-40B4-BE49-F238E27FC236}">
                  <a16:creationId xmlns:a16="http://schemas.microsoft.com/office/drawing/2014/main" id="{DB360885-26E6-BAA3-B16E-51A7841B8A3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6297" y="1153171"/>
              <a:ext cx="66857" cy="108000"/>
            </a:xfrm>
            <a:prstGeom prst="rect">
              <a:avLst/>
            </a:prstGeom>
          </p:spPr>
        </p:pic>
        <p:pic>
          <p:nvPicPr>
            <p:cNvPr id="139" name="Picture 138">
              <a:extLst>
                <a:ext uri="{FF2B5EF4-FFF2-40B4-BE49-F238E27FC236}">
                  <a16:creationId xmlns:a16="http://schemas.microsoft.com/office/drawing/2014/main" id="{CA9CB93C-76C7-C6B9-7B17-891E3CEDB50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944234" y="1224148"/>
              <a:ext cx="66857" cy="108000"/>
            </a:xfrm>
            <a:prstGeom prst="rect">
              <a:avLst/>
            </a:prstGeom>
          </p:spPr>
        </p:pic>
        <p:pic>
          <p:nvPicPr>
            <p:cNvPr id="140" name="Picture 139">
              <a:extLst>
                <a:ext uri="{FF2B5EF4-FFF2-40B4-BE49-F238E27FC236}">
                  <a16:creationId xmlns:a16="http://schemas.microsoft.com/office/drawing/2014/main" id="{E57BBA54-0AC2-1A60-17B3-E405E1B47DE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86960" y="1039033"/>
              <a:ext cx="66857" cy="108000"/>
            </a:xfrm>
            <a:prstGeom prst="rect">
              <a:avLst/>
            </a:prstGeom>
          </p:spPr>
        </p:pic>
        <p:pic>
          <p:nvPicPr>
            <p:cNvPr id="141" name="Picture 140">
              <a:extLst>
                <a:ext uri="{FF2B5EF4-FFF2-40B4-BE49-F238E27FC236}">
                  <a16:creationId xmlns:a16="http://schemas.microsoft.com/office/drawing/2014/main" id="{0CCE21D9-5A83-BA8A-9B50-4AA289C0571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6094" y="1078965"/>
              <a:ext cx="66857" cy="108000"/>
            </a:xfrm>
            <a:prstGeom prst="rect">
              <a:avLst/>
            </a:prstGeom>
          </p:spPr>
        </p:pic>
        <p:pic>
          <p:nvPicPr>
            <p:cNvPr id="142" name="Picture 141">
              <a:extLst>
                <a:ext uri="{FF2B5EF4-FFF2-40B4-BE49-F238E27FC236}">
                  <a16:creationId xmlns:a16="http://schemas.microsoft.com/office/drawing/2014/main" id="{BB65FF88-EE8B-2F29-1BD9-4EA332103B8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78024" y="998781"/>
              <a:ext cx="66857" cy="108000"/>
            </a:xfrm>
            <a:prstGeom prst="rect">
              <a:avLst/>
            </a:prstGeom>
          </p:spPr>
        </p:pic>
        <p:pic>
          <p:nvPicPr>
            <p:cNvPr id="143" name="Picture 142">
              <a:extLst>
                <a:ext uri="{FF2B5EF4-FFF2-40B4-BE49-F238E27FC236}">
                  <a16:creationId xmlns:a16="http://schemas.microsoft.com/office/drawing/2014/main" id="{6F50D102-BF6D-49FE-9875-EB2298854A8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8364" y="1178394"/>
              <a:ext cx="66857" cy="108000"/>
            </a:xfrm>
            <a:prstGeom prst="rect">
              <a:avLst/>
            </a:prstGeom>
          </p:spPr>
        </p:pic>
        <p:pic>
          <p:nvPicPr>
            <p:cNvPr id="144" name="Picture 143">
              <a:extLst>
                <a:ext uri="{FF2B5EF4-FFF2-40B4-BE49-F238E27FC236}">
                  <a16:creationId xmlns:a16="http://schemas.microsoft.com/office/drawing/2014/main" id="{50EEC4EB-FEAA-2678-730B-9E072EF7DFC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76307" y="925654"/>
              <a:ext cx="66857" cy="108000"/>
            </a:xfrm>
            <a:prstGeom prst="rect">
              <a:avLst/>
            </a:prstGeom>
          </p:spPr>
        </p:pic>
        <p:pic>
          <p:nvPicPr>
            <p:cNvPr id="145" name="Picture 144">
              <a:extLst>
                <a:ext uri="{FF2B5EF4-FFF2-40B4-BE49-F238E27FC236}">
                  <a16:creationId xmlns:a16="http://schemas.microsoft.com/office/drawing/2014/main" id="{DA7F6F17-762E-A035-51F3-9EA493A3CA2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8294" y="1248415"/>
              <a:ext cx="66857" cy="108000"/>
            </a:xfrm>
            <a:prstGeom prst="rect">
              <a:avLst/>
            </a:prstGeom>
          </p:spPr>
        </p:pic>
      </p:grpSp>
      <p:grpSp>
        <p:nvGrpSpPr>
          <p:cNvPr id="146" name="Group 145">
            <a:extLst>
              <a:ext uri="{FF2B5EF4-FFF2-40B4-BE49-F238E27FC236}">
                <a16:creationId xmlns:a16="http://schemas.microsoft.com/office/drawing/2014/main" id="{8AFF7CBB-11AC-85A5-71B1-72E1C2FC4245}"/>
              </a:ext>
            </a:extLst>
          </p:cNvPr>
          <p:cNvGrpSpPr/>
          <p:nvPr/>
        </p:nvGrpSpPr>
        <p:grpSpPr>
          <a:xfrm>
            <a:off x="4094189" y="3378753"/>
            <a:ext cx="361680" cy="527958"/>
            <a:chOff x="3649411" y="898720"/>
            <a:chExt cx="361680" cy="527958"/>
          </a:xfrm>
        </p:grpSpPr>
        <p:pic>
          <p:nvPicPr>
            <p:cNvPr id="147" name="Picture 146">
              <a:extLst>
                <a:ext uri="{FF2B5EF4-FFF2-40B4-BE49-F238E27FC236}">
                  <a16:creationId xmlns:a16="http://schemas.microsoft.com/office/drawing/2014/main" id="{55652A53-9991-B219-21C3-2F23B179AC8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42878" y="1252487"/>
              <a:ext cx="66857" cy="108000"/>
            </a:xfrm>
            <a:prstGeom prst="rect">
              <a:avLst/>
            </a:prstGeom>
          </p:spPr>
        </p:pic>
        <p:pic>
          <p:nvPicPr>
            <p:cNvPr id="148" name="Picture 147">
              <a:extLst>
                <a:ext uri="{FF2B5EF4-FFF2-40B4-BE49-F238E27FC236}">
                  <a16:creationId xmlns:a16="http://schemas.microsoft.com/office/drawing/2014/main" id="{B803347C-4454-32D5-9DC7-E5BB148A8DD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77358" y="1203505"/>
              <a:ext cx="66857" cy="108000"/>
            </a:xfrm>
            <a:prstGeom prst="rect">
              <a:avLst/>
            </a:prstGeom>
          </p:spPr>
        </p:pic>
        <p:pic>
          <p:nvPicPr>
            <p:cNvPr id="149" name="Picture 148">
              <a:extLst>
                <a:ext uri="{FF2B5EF4-FFF2-40B4-BE49-F238E27FC236}">
                  <a16:creationId xmlns:a16="http://schemas.microsoft.com/office/drawing/2014/main" id="{47FF6FDF-9154-0BEE-7133-5384D3F579A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4137" y="1121135"/>
              <a:ext cx="66857" cy="108000"/>
            </a:xfrm>
            <a:prstGeom prst="rect">
              <a:avLst/>
            </a:prstGeom>
          </p:spPr>
        </p:pic>
        <p:pic>
          <p:nvPicPr>
            <p:cNvPr id="150" name="Picture 149">
              <a:extLst>
                <a:ext uri="{FF2B5EF4-FFF2-40B4-BE49-F238E27FC236}">
                  <a16:creationId xmlns:a16="http://schemas.microsoft.com/office/drawing/2014/main" id="{B505259D-7D82-E315-BF93-67DE4EAA255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24905" y="1002632"/>
              <a:ext cx="66857" cy="108000"/>
            </a:xfrm>
            <a:prstGeom prst="rect">
              <a:avLst/>
            </a:prstGeom>
          </p:spPr>
        </p:pic>
        <p:pic>
          <p:nvPicPr>
            <p:cNvPr id="151" name="Picture 150">
              <a:extLst>
                <a:ext uri="{FF2B5EF4-FFF2-40B4-BE49-F238E27FC236}">
                  <a16:creationId xmlns:a16="http://schemas.microsoft.com/office/drawing/2014/main" id="{8F97D1FE-D562-4D87-A778-9DF13E5471C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49411" y="945448"/>
              <a:ext cx="66857" cy="108000"/>
            </a:xfrm>
            <a:prstGeom prst="rect">
              <a:avLst/>
            </a:prstGeom>
          </p:spPr>
        </p:pic>
        <p:pic>
          <p:nvPicPr>
            <p:cNvPr id="152" name="Picture 151">
              <a:extLst>
                <a:ext uri="{FF2B5EF4-FFF2-40B4-BE49-F238E27FC236}">
                  <a16:creationId xmlns:a16="http://schemas.microsoft.com/office/drawing/2014/main" id="{3FC1869A-5E72-8590-FBE7-F69EE7B695C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6851" y="898720"/>
              <a:ext cx="66857" cy="108000"/>
            </a:xfrm>
            <a:prstGeom prst="rect">
              <a:avLst/>
            </a:prstGeom>
          </p:spPr>
        </p:pic>
        <p:pic>
          <p:nvPicPr>
            <p:cNvPr id="153" name="Picture 152">
              <a:extLst>
                <a:ext uri="{FF2B5EF4-FFF2-40B4-BE49-F238E27FC236}">
                  <a16:creationId xmlns:a16="http://schemas.microsoft.com/office/drawing/2014/main" id="{0E4240C5-2CAE-67A4-55A2-8ACD43319AF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8219" y="1303178"/>
              <a:ext cx="66857" cy="108000"/>
            </a:xfrm>
            <a:prstGeom prst="rect">
              <a:avLst/>
            </a:prstGeom>
          </p:spPr>
        </p:pic>
        <p:pic>
          <p:nvPicPr>
            <p:cNvPr id="154" name="Picture 153">
              <a:extLst>
                <a:ext uri="{FF2B5EF4-FFF2-40B4-BE49-F238E27FC236}">
                  <a16:creationId xmlns:a16="http://schemas.microsoft.com/office/drawing/2014/main" id="{F66C08E6-E908-4556-5945-704F11019E5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25140" y="951218"/>
              <a:ext cx="66857" cy="108000"/>
            </a:xfrm>
            <a:prstGeom prst="rect">
              <a:avLst/>
            </a:prstGeom>
          </p:spPr>
        </p:pic>
        <p:pic>
          <p:nvPicPr>
            <p:cNvPr id="155" name="Picture 154">
              <a:extLst>
                <a:ext uri="{FF2B5EF4-FFF2-40B4-BE49-F238E27FC236}">
                  <a16:creationId xmlns:a16="http://schemas.microsoft.com/office/drawing/2014/main" id="{12EA3787-EE6B-4BF2-CE59-B964649A076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5093" y="1318678"/>
              <a:ext cx="66857" cy="108000"/>
            </a:xfrm>
            <a:prstGeom prst="rect">
              <a:avLst/>
            </a:prstGeom>
          </p:spPr>
        </p:pic>
        <p:pic>
          <p:nvPicPr>
            <p:cNvPr id="156" name="Picture 155">
              <a:extLst>
                <a:ext uri="{FF2B5EF4-FFF2-40B4-BE49-F238E27FC236}">
                  <a16:creationId xmlns:a16="http://schemas.microsoft.com/office/drawing/2014/main" id="{A98FC56A-CA58-3A3B-07F8-6A22518240A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6297" y="1153171"/>
              <a:ext cx="66857" cy="108000"/>
            </a:xfrm>
            <a:prstGeom prst="rect">
              <a:avLst/>
            </a:prstGeom>
          </p:spPr>
        </p:pic>
        <p:pic>
          <p:nvPicPr>
            <p:cNvPr id="157" name="Picture 156">
              <a:extLst>
                <a:ext uri="{FF2B5EF4-FFF2-40B4-BE49-F238E27FC236}">
                  <a16:creationId xmlns:a16="http://schemas.microsoft.com/office/drawing/2014/main" id="{7B707395-A22B-EA8D-7F59-12B0661B282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944234" y="1224148"/>
              <a:ext cx="66857" cy="108000"/>
            </a:xfrm>
            <a:prstGeom prst="rect">
              <a:avLst/>
            </a:prstGeom>
          </p:spPr>
        </p:pic>
        <p:pic>
          <p:nvPicPr>
            <p:cNvPr id="158" name="Picture 157">
              <a:extLst>
                <a:ext uri="{FF2B5EF4-FFF2-40B4-BE49-F238E27FC236}">
                  <a16:creationId xmlns:a16="http://schemas.microsoft.com/office/drawing/2014/main" id="{29CB4FC9-4A2C-FA50-DD85-7844AF49CC1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86960" y="1039033"/>
              <a:ext cx="66857" cy="108000"/>
            </a:xfrm>
            <a:prstGeom prst="rect">
              <a:avLst/>
            </a:prstGeom>
          </p:spPr>
        </p:pic>
        <p:pic>
          <p:nvPicPr>
            <p:cNvPr id="159" name="Picture 158">
              <a:extLst>
                <a:ext uri="{FF2B5EF4-FFF2-40B4-BE49-F238E27FC236}">
                  <a16:creationId xmlns:a16="http://schemas.microsoft.com/office/drawing/2014/main" id="{A4246C89-D585-9DA5-5A68-1041304B3FD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6094" y="1078965"/>
              <a:ext cx="66857" cy="108000"/>
            </a:xfrm>
            <a:prstGeom prst="rect">
              <a:avLst/>
            </a:prstGeom>
          </p:spPr>
        </p:pic>
        <p:pic>
          <p:nvPicPr>
            <p:cNvPr id="160" name="Picture 159">
              <a:extLst>
                <a:ext uri="{FF2B5EF4-FFF2-40B4-BE49-F238E27FC236}">
                  <a16:creationId xmlns:a16="http://schemas.microsoft.com/office/drawing/2014/main" id="{6597C00A-D5DD-0FD5-831E-C0D1E6568E3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78024" y="998781"/>
              <a:ext cx="66857" cy="108000"/>
            </a:xfrm>
            <a:prstGeom prst="rect">
              <a:avLst/>
            </a:prstGeom>
          </p:spPr>
        </p:pic>
        <p:pic>
          <p:nvPicPr>
            <p:cNvPr id="161" name="Picture 160">
              <a:extLst>
                <a:ext uri="{FF2B5EF4-FFF2-40B4-BE49-F238E27FC236}">
                  <a16:creationId xmlns:a16="http://schemas.microsoft.com/office/drawing/2014/main" id="{E2FB6FBF-FDE5-7404-8097-97038D31317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8364" y="1178394"/>
              <a:ext cx="66857" cy="108000"/>
            </a:xfrm>
            <a:prstGeom prst="rect">
              <a:avLst/>
            </a:prstGeom>
          </p:spPr>
        </p:pic>
        <p:pic>
          <p:nvPicPr>
            <p:cNvPr id="162" name="Picture 161">
              <a:extLst>
                <a:ext uri="{FF2B5EF4-FFF2-40B4-BE49-F238E27FC236}">
                  <a16:creationId xmlns:a16="http://schemas.microsoft.com/office/drawing/2014/main" id="{6DC162E1-0ED5-32FA-28D9-7B44737AFF7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76307" y="925654"/>
              <a:ext cx="66857" cy="108000"/>
            </a:xfrm>
            <a:prstGeom prst="rect">
              <a:avLst/>
            </a:prstGeom>
          </p:spPr>
        </p:pic>
        <p:pic>
          <p:nvPicPr>
            <p:cNvPr id="163" name="Picture 162">
              <a:extLst>
                <a:ext uri="{FF2B5EF4-FFF2-40B4-BE49-F238E27FC236}">
                  <a16:creationId xmlns:a16="http://schemas.microsoft.com/office/drawing/2014/main" id="{DF5EF2A6-CF29-3C86-B2C9-7B2E1F3048D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8294" y="1248415"/>
              <a:ext cx="66857" cy="108000"/>
            </a:xfrm>
            <a:prstGeom prst="rect">
              <a:avLst/>
            </a:prstGeom>
          </p:spPr>
        </p:pic>
      </p:grpSp>
      <p:grpSp>
        <p:nvGrpSpPr>
          <p:cNvPr id="164" name="Group 163">
            <a:extLst>
              <a:ext uri="{FF2B5EF4-FFF2-40B4-BE49-F238E27FC236}">
                <a16:creationId xmlns:a16="http://schemas.microsoft.com/office/drawing/2014/main" id="{B4F2E02D-25F8-25C0-EB43-8302466FE544}"/>
              </a:ext>
            </a:extLst>
          </p:cNvPr>
          <p:cNvGrpSpPr/>
          <p:nvPr/>
        </p:nvGrpSpPr>
        <p:grpSpPr>
          <a:xfrm>
            <a:off x="3058406" y="2532447"/>
            <a:ext cx="361680" cy="527958"/>
            <a:chOff x="3649411" y="898720"/>
            <a:chExt cx="361680" cy="527958"/>
          </a:xfrm>
        </p:grpSpPr>
        <p:pic>
          <p:nvPicPr>
            <p:cNvPr id="165" name="Picture 164">
              <a:extLst>
                <a:ext uri="{FF2B5EF4-FFF2-40B4-BE49-F238E27FC236}">
                  <a16:creationId xmlns:a16="http://schemas.microsoft.com/office/drawing/2014/main" id="{F5D712BF-8CCA-B9CE-D51E-590D5C682D1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42878" y="1252487"/>
              <a:ext cx="66857" cy="108000"/>
            </a:xfrm>
            <a:prstGeom prst="rect">
              <a:avLst/>
            </a:prstGeom>
          </p:spPr>
        </p:pic>
        <p:pic>
          <p:nvPicPr>
            <p:cNvPr id="166" name="Picture 165">
              <a:extLst>
                <a:ext uri="{FF2B5EF4-FFF2-40B4-BE49-F238E27FC236}">
                  <a16:creationId xmlns:a16="http://schemas.microsoft.com/office/drawing/2014/main" id="{DADF770F-B6F0-4314-E658-7CA163CDB04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77358" y="1203505"/>
              <a:ext cx="66857" cy="108000"/>
            </a:xfrm>
            <a:prstGeom prst="rect">
              <a:avLst/>
            </a:prstGeom>
          </p:spPr>
        </p:pic>
        <p:pic>
          <p:nvPicPr>
            <p:cNvPr id="167" name="Picture 166">
              <a:extLst>
                <a:ext uri="{FF2B5EF4-FFF2-40B4-BE49-F238E27FC236}">
                  <a16:creationId xmlns:a16="http://schemas.microsoft.com/office/drawing/2014/main" id="{1C7F9ECD-7F9E-7A33-4ED1-24ACBF28C0A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4137" y="1121135"/>
              <a:ext cx="66857" cy="108000"/>
            </a:xfrm>
            <a:prstGeom prst="rect">
              <a:avLst/>
            </a:prstGeom>
          </p:spPr>
        </p:pic>
        <p:pic>
          <p:nvPicPr>
            <p:cNvPr id="168" name="Picture 167">
              <a:extLst>
                <a:ext uri="{FF2B5EF4-FFF2-40B4-BE49-F238E27FC236}">
                  <a16:creationId xmlns:a16="http://schemas.microsoft.com/office/drawing/2014/main" id="{084EABC7-388D-6E99-4E95-F1126A43D30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24905" y="1002632"/>
              <a:ext cx="66857" cy="108000"/>
            </a:xfrm>
            <a:prstGeom prst="rect">
              <a:avLst/>
            </a:prstGeom>
          </p:spPr>
        </p:pic>
        <p:pic>
          <p:nvPicPr>
            <p:cNvPr id="169" name="Picture 168">
              <a:extLst>
                <a:ext uri="{FF2B5EF4-FFF2-40B4-BE49-F238E27FC236}">
                  <a16:creationId xmlns:a16="http://schemas.microsoft.com/office/drawing/2014/main" id="{21F4B74E-BED1-2A22-38CB-1D0A6CB857C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49411" y="945448"/>
              <a:ext cx="66857" cy="108000"/>
            </a:xfrm>
            <a:prstGeom prst="rect">
              <a:avLst/>
            </a:prstGeom>
          </p:spPr>
        </p:pic>
        <p:pic>
          <p:nvPicPr>
            <p:cNvPr id="170" name="Picture 169">
              <a:extLst>
                <a:ext uri="{FF2B5EF4-FFF2-40B4-BE49-F238E27FC236}">
                  <a16:creationId xmlns:a16="http://schemas.microsoft.com/office/drawing/2014/main" id="{042A9A97-02EA-783E-3C79-E9E3772F7CA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6851" y="898720"/>
              <a:ext cx="66857" cy="108000"/>
            </a:xfrm>
            <a:prstGeom prst="rect">
              <a:avLst/>
            </a:prstGeom>
          </p:spPr>
        </p:pic>
        <p:pic>
          <p:nvPicPr>
            <p:cNvPr id="171" name="Picture 170">
              <a:extLst>
                <a:ext uri="{FF2B5EF4-FFF2-40B4-BE49-F238E27FC236}">
                  <a16:creationId xmlns:a16="http://schemas.microsoft.com/office/drawing/2014/main" id="{D43B6971-E2C6-4659-CF40-C7DEEC6F506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8219" y="1303178"/>
              <a:ext cx="66857" cy="108000"/>
            </a:xfrm>
            <a:prstGeom prst="rect">
              <a:avLst/>
            </a:prstGeom>
          </p:spPr>
        </p:pic>
        <p:pic>
          <p:nvPicPr>
            <p:cNvPr id="172" name="Picture 171">
              <a:extLst>
                <a:ext uri="{FF2B5EF4-FFF2-40B4-BE49-F238E27FC236}">
                  <a16:creationId xmlns:a16="http://schemas.microsoft.com/office/drawing/2014/main" id="{C00C09AB-D35D-F9E7-F54C-142DC4A833EB}"/>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25140" y="951218"/>
              <a:ext cx="66857" cy="108000"/>
            </a:xfrm>
            <a:prstGeom prst="rect">
              <a:avLst/>
            </a:prstGeom>
          </p:spPr>
        </p:pic>
        <p:pic>
          <p:nvPicPr>
            <p:cNvPr id="173" name="Picture 172">
              <a:extLst>
                <a:ext uri="{FF2B5EF4-FFF2-40B4-BE49-F238E27FC236}">
                  <a16:creationId xmlns:a16="http://schemas.microsoft.com/office/drawing/2014/main" id="{EA7C30C3-C0CF-01DD-A84B-039504CD1AA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5093" y="1318678"/>
              <a:ext cx="66857" cy="108000"/>
            </a:xfrm>
            <a:prstGeom prst="rect">
              <a:avLst/>
            </a:prstGeom>
          </p:spPr>
        </p:pic>
        <p:pic>
          <p:nvPicPr>
            <p:cNvPr id="174" name="Picture 173">
              <a:extLst>
                <a:ext uri="{FF2B5EF4-FFF2-40B4-BE49-F238E27FC236}">
                  <a16:creationId xmlns:a16="http://schemas.microsoft.com/office/drawing/2014/main" id="{4D577A85-1606-6DB6-A41A-DA5B134C7FC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6297" y="1153171"/>
              <a:ext cx="66857" cy="108000"/>
            </a:xfrm>
            <a:prstGeom prst="rect">
              <a:avLst/>
            </a:prstGeom>
          </p:spPr>
        </p:pic>
        <p:pic>
          <p:nvPicPr>
            <p:cNvPr id="175" name="Picture 174">
              <a:extLst>
                <a:ext uri="{FF2B5EF4-FFF2-40B4-BE49-F238E27FC236}">
                  <a16:creationId xmlns:a16="http://schemas.microsoft.com/office/drawing/2014/main" id="{09984B49-8DD0-D007-2B40-E7735B6E3BE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944234" y="1224148"/>
              <a:ext cx="66857" cy="108000"/>
            </a:xfrm>
            <a:prstGeom prst="rect">
              <a:avLst/>
            </a:prstGeom>
          </p:spPr>
        </p:pic>
        <p:pic>
          <p:nvPicPr>
            <p:cNvPr id="176" name="Picture 175">
              <a:extLst>
                <a:ext uri="{FF2B5EF4-FFF2-40B4-BE49-F238E27FC236}">
                  <a16:creationId xmlns:a16="http://schemas.microsoft.com/office/drawing/2014/main" id="{1DE26244-AF49-4BFC-A757-52B0BE5C76E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86960" y="1039033"/>
              <a:ext cx="66857" cy="108000"/>
            </a:xfrm>
            <a:prstGeom prst="rect">
              <a:avLst/>
            </a:prstGeom>
          </p:spPr>
        </p:pic>
        <p:pic>
          <p:nvPicPr>
            <p:cNvPr id="177" name="Picture 176">
              <a:extLst>
                <a:ext uri="{FF2B5EF4-FFF2-40B4-BE49-F238E27FC236}">
                  <a16:creationId xmlns:a16="http://schemas.microsoft.com/office/drawing/2014/main" id="{96360688-A03B-3282-32DE-4A539B254D5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6094" y="1078965"/>
              <a:ext cx="66857" cy="108000"/>
            </a:xfrm>
            <a:prstGeom prst="rect">
              <a:avLst/>
            </a:prstGeom>
          </p:spPr>
        </p:pic>
        <p:pic>
          <p:nvPicPr>
            <p:cNvPr id="178" name="Picture 177">
              <a:extLst>
                <a:ext uri="{FF2B5EF4-FFF2-40B4-BE49-F238E27FC236}">
                  <a16:creationId xmlns:a16="http://schemas.microsoft.com/office/drawing/2014/main" id="{BBD4D8CB-B768-00D8-2387-F40086260BB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78024" y="998781"/>
              <a:ext cx="66857" cy="108000"/>
            </a:xfrm>
            <a:prstGeom prst="rect">
              <a:avLst/>
            </a:prstGeom>
          </p:spPr>
        </p:pic>
        <p:pic>
          <p:nvPicPr>
            <p:cNvPr id="179" name="Picture 178">
              <a:extLst>
                <a:ext uri="{FF2B5EF4-FFF2-40B4-BE49-F238E27FC236}">
                  <a16:creationId xmlns:a16="http://schemas.microsoft.com/office/drawing/2014/main" id="{9ACA1938-6C0B-2B81-1037-13009481F36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8364" y="1178394"/>
              <a:ext cx="66857" cy="108000"/>
            </a:xfrm>
            <a:prstGeom prst="rect">
              <a:avLst/>
            </a:prstGeom>
          </p:spPr>
        </p:pic>
        <p:pic>
          <p:nvPicPr>
            <p:cNvPr id="180" name="Picture 179">
              <a:extLst>
                <a:ext uri="{FF2B5EF4-FFF2-40B4-BE49-F238E27FC236}">
                  <a16:creationId xmlns:a16="http://schemas.microsoft.com/office/drawing/2014/main" id="{CA3C8CD5-F211-D754-972E-A75142FB46E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76307" y="925654"/>
              <a:ext cx="66857" cy="108000"/>
            </a:xfrm>
            <a:prstGeom prst="rect">
              <a:avLst/>
            </a:prstGeom>
          </p:spPr>
        </p:pic>
        <p:pic>
          <p:nvPicPr>
            <p:cNvPr id="181" name="Picture 180">
              <a:extLst>
                <a:ext uri="{FF2B5EF4-FFF2-40B4-BE49-F238E27FC236}">
                  <a16:creationId xmlns:a16="http://schemas.microsoft.com/office/drawing/2014/main" id="{70989F09-1B6B-A903-BC54-FB18FD18B3A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8294" y="1248415"/>
              <a:ext cx="66857" cy="108000"/>
            </a:xfrm>
            <a:prstGeom prst="rect">
              <a:avLst/>
            </a:prstGeom>
          </p:spPr>
        </p:pic>
      </p:grpSp>
      <p:grpSp>
        <p:nvGrpSpPr>
          <p:cNvPr id="182" name="Group 181">
            <a:extLst>
              <a:ext uri="{FF2B5EF4-FFF2-40B4-BE49-F238E27FC236}">
                <a16:creationId xmlns:a16="http://schemas.microsoft.com/office/drawing/2014/main" id="{B3A137ED-2F22-1FE5-3BF8-EDDA95162E69}"/>
              </a:ext>
            </a:extLst>
          </p:cNvPr>
          <p:cNvGrpSpPr/>
          <p:nvPr/>
        </p:nvGrpSpPr>
        <p:grpSpPr>
          <a:xfrm>
            <a:off x="3454414" y="1927113"/>
            <a:ext cx="361680" cy="527958"/>
            <a:chOff x="3649411" y="898720"/>
            <a:chExt cx="361680" cy="527958"/>
          </a:xfrm>
        </p:grpSpPr>
        <p:pic>
          <p:nvPicPr>
            <p:cNvPr id="183" name="Picture 182">
              <a:extLst>
                <a:ext uri="{FF2B5EF4-FFF2-40B4-BE49-F238E27FC236}">
                  <a16:creationId xmlns:a16="http://schemas.microsoft.com/office/drawing/2014/main" id="{20128EE2-3172-DFF4-A7C8-80952263E17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42878" y="1252487"/>
              <a:ext cx="66857" cy="108000"/>
            </a:xfrm>
            <a:prstGeom prst="rect">
              <a:avLst/>
            </a:prstGeom>
          </p:spPr>
        </p:pic>
        <p:pic>
          <p:nvPicPr>
            <p:cNvPr id="184" name="Picture 183">
              <a:extLst>
                <a:ext uri="{FF2B5EF4-FFF2-40B4-BE49-F238E27FC236}">
                  <a16:creationId xmlns:a16="http://schemas.microsoft.com/office/drawing/2014/main" id="{ADB725A3-A1F6-C85F-05CE-F4A1E288B55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77358" y="1203505"/>
              <a:ext cx="66857" cy="108000"/>
            </a:xfrm>
            <a:prstGeom prst="rect">
              <a:avLst/>
            </a:prstGeom>
          </p:spPr>
        </p:pic>
        <p:pic>
          <p:nvPicPr>
            <p:cNvPr id="185" name="Picture 184">
              <a:extLst>
                <a:ext uri="{FF2B5EF4-FFF2-40B4-BE49-F238E27FC236}">
                  <a16:creationId xmlns:a16="http://schemas.microsoft.com/office/drawing/2014/main" id="{37082AA5-2C20-C2BE-0401-AE611AA02A26}"/>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4137" y="1121135"/>
              <a:ext cx="66857" cy="108000"/>
            </a:xfrm>
            <a:prstGeom prst="rect">
              <a:avLst/>
            </a:prstGeom>
          </p:spPr>
        </p:pic>
        <p:pic>
          <p:nvPicPr>
            <p:cNvPr id="186" name="Picture 185">
              <a:extLst>
                <a:ext uri="{FF2B5EF4-FFF2-40B4-BE49-F238E27FC236}">
                  <a16:creationId xmlns:a16="http://schemas.microsoft.com/office/drawing/2014/main" id="{B5642F24-5429-5412-276A-A854327538E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24905" y="1002632"/>
              <a:ext cx="66857" cy="108000"/>
            </a:xfrm>
            <a:prstGeom prst="rect">
              <a:avLst/>
            </a:prstGeom>
          </p:spPr>
        </p:pic>
        <p:pic>
          <p:nvPicPr>
            <p:cNvPr id="187" name="Picture 186">
              <a:extLst>
                <a:ext uri="{FF2B5EF4-FFF2-40B4-BE49-F238E27FC236}">
                  <a16:creationId xmlns:a16="http://schemas.microsoft.com/office/drawing/2014/main" id="{3240AAC2-ECBC-4361-DC26-55FF110493A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49411" y="945448"/>
              <a:ext cx="66857" cy="108000"/>
            </a:xfrm>
            <a:prstGeom prst="rect">
              <a:avLst/>
            </a:prstGeom>
          </p:spPr>
        </p:pic>
        <p:pic>
          <p:nvPicPr>
            <p:cNvPr id="188" name="Picture 187">
              <a:extLst>
                <a:ext uri="{FF2B5EF4-FFF2-40B4-BE49-F238E27FC236}">
                  <a16:creationId xmlns:a16="http://schemas.microsoft.com/office/drawing/2014/main" id="{9AF255EC-9B57-0745-B77A-3A2AECCB091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36851" y="898720"/>
              <a:ext cx="66857" cy="108000"/>
            </a:xfrm>
            <a:prstGeom prst="rect">
              <a:avLst/>
            </a:prstGeom>
          </p:spPr>
        </p:pic>
        <p:pic>
          <p:nvPicPr>
            <p:cNvPr id="189" name="Picture 188">
              <a:extLst>
                <a:ext uri="{FF2B5EF4-FFF2-40B4-BE49-F238E27FC236}">
                  <a16:creationId xmlns:a16="http://schemas.microsoft.com/office/drawing/2014/main" id="{216E2EB7-43C8-434D-A4A9-0AE20A6DA8B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8219" y="1303178"/>
              <a:ext cx="66857" cy="108000"/>
            </a:xfrm>
            <a:prstGeom prst="rect">
              <a:avLst/>
            </a:prstGeom>
          </p:spPr>
        </p:pic>
        <p:pic>
          <p:nvPicPr>
            <p:cNvPr id="190" name="Picture 189">
              <a:extLst>
                <a:ext uri="{FF2B5EF4-FFF2-40B4-BE49-F238E27FC236}">
                  <a16:creationId xmlns:a16="http://schemas.microsoft.com/office/drawing/2014/main" id="{76AAB4B2-7F15-3016-5A67-EF513380FA10}"/>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25140" y="951218"/>
              <a:ext cx="66857" cy="108000"/>
            </a:xfrm>
            <a:prstGeom prst="rect">
              <a:avLst/>
            </a:prstGeom>
          </p:spPr>
        </p:pic>
        <p:pic>
          <p:nvPicPr>
            <p:cNvPr id="191" name="Picture 190">
              <a:extLst>
                <a:ext uri="{FF2B5EF4-FFF2-40B4-BE49-F238E27FC236}">
                  <a16:creationId xmlns:a16="http://schemas.microsoft.com/office/drawing/2014/main" id="{C5069D25-C867-A980-522F-7500A4C4675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5093" y="1318678"/>
              <a:ext cx="66857" cy="108000"/>
            </a:xfrm>
            <a:prstGeom prst="rect">
              <a:avLst/>
            </a:prstGeom>
          </p:spPr>
        </p:pic>
        <p:pic>
          <p:nvPicPr>
            <p:cNvPr id="192" name="Picture 191">
              <a:extLst>
                <a:ext uri="{FF2B5EF4-FFF2-40B4-BE49-F238E27FC236}">
                  <a16:creationId xmlns:a16="http://schemas.microsoft.com/office/drawing/2014/main" id="{190FCEE7-98D7-5643-9118-4CEA7892E7D1}"/>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96297" y="1153171"/>
              <a:ext cx="66857" cy="108000"/>
            </a:xfrm>
            <a:prstGeom prst="rect">
              <a:avLst/>
            </a:prstGeom>
          </p:spPr>
        </p:pic>
        <p:pic>
          <p:nvPicPr>
            <p:cNvPr id="193" name="Picture 192">
              <a:extLst>
                <a:ext uri="{FF2B5EF4-FFF2-40B4-BE49-F238E27FC236}">
                  <a16:creationId xmlns:a16="http://schemas.microsoft.com/office/drawing/2014/main" id="{EB693A83-31D5-59B9-ADC2-E8AC122B552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944234" y="1224148"/>
              <a:ext cx="66857" cy="108000"/>
            </a:xfrm>
            <a:prstGeom prst="rect">
              <a:avLst/>
            </a:prstGeom>
          </p:spPr>
        </p:pic>
        <p:pic>
          <p:nvPicPr>
            <p:cNvPr id="194" name="Picture 193">
              <a:extLst>
                <a:ext uri="{FF2B5EF4-FFF2-40B4-BE49-F238E27FC236}">
                  <a16:creationId xmlns:a16="http://schemas.microsoft.com/office/drawing/2014/main" id="{E6FB487B-7F45-2209-9341-46E718DBB9A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86960" y="1039033"/>
              <a:ext cx="66857" cy="108000"/>
            </a:xfrm>
            <a:prstGeom prst="rect">
              <a:avLst/>
            </a:prstGeom>
          </p:spPr>
        </p:pic>
        <p:pic>
          <p:nvPicPr>
            <p:cNvPr id="195" name="Picture 194">
              <a:extLst>
                <a:ext uri="{FF2B5EF4-FFF2-40B4-BE49-F238E27FC236}">
                  <a16:creationId xmlns:a16="http://schemas.microsoft.com/office/drawing/2014/main" id="{F0863ED8-768B-9E32-27E5-F9C2A941F4C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6094" y="1078965"/>
              <a:ext cx="66857" cy="108000"/>
            </a:xfrm>
            <a:prstGeom prst="rect">
              <a:avLst/>
            </a:prstGeom>
          </p:spPr>
        </p:pic>
        <p:pic>
          <p:nvPicPr>
            <p:cNvPr id="196" name="Picture 195">
              <a:extLst>
                <a:ext uri="{FF2B5EF4-FFF2-40B4-BE49-F238E27FC236}">
                  <a16:creationId xmlns:a16="http://schemas.microsoft.com/office/drawing/2014/main" id="{8B2CB77A-94C6-53F8-4D20-310814662AE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78024" y="998781"/>
              <a:ext cx="66857" cy="108000"/>
            </a:xfrm>
            <a:prstGeom prst="rect">
              <a:avLst/>
            </a:prstGeom>
          </p:spPr>
        </p:pic>
        <p:pic>
          <p:nvPicPr>
            <p:cNvPr id="197" name="Picture 196">
              <a:extLst>
                <a:ext uri="{FF2B5EF4-FFF2-40B4-BE49-F238E27FC236}">
                  <a16:creationId xmlns:a16="http://schemas.microsoft.com/office/drawing/2014/main" id="{F236E425-53A3-2068-C044-F0AFE770742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08364" y="1178394"/>
              <a:ext cx="66857" cy="108000"/>
            </a:xfrm>
            <a:prstGeom prst="rect">
              <a:avLst/>
            </a:prstGeom>
          </p:spPr>
        </p:pic>
        <p:pic>
          <p:nvPicPr>
            <p:cNvPr id="198" name="Picture 197">
              <a:extLst>
                <a:ext uri="{FF2B5EF4-FFF2-40B4-BE49-F238E27FC236}">
                  <a16:creationId xmlns:a16="http://schemas.microsoft.com/office/drawing/2014/main" id="{8DC7CA2D-A8A8-256D-ECCE-B255EE61E55F}"/>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776307" y="925654"/>
              <a:ext cx="66857" cy="108000"/>
            </a:xfrm>
            <a:prstGeom prst="rect">
              <a:avLst/>
            </a:prstGeom>
          </p:spPr>
        </p:pic>
        <p:pic>
          <p:nvPicPr>
            <p:cNvPr id="199" name="Picture 198">
              <a:extLst>
                <a:ext uri="{FF2B5EF4-FFF2-40B4-BE49-F238E27FC236}">
                  <a16:creationId xmlns:a16="http://schemas.microsoft.com/office/drawing/2014/main" id="{01B33923-66AD-6D47-8433-A0CE74F2C099}"/>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848294" y="1248415"/>
              <a:ext cx="66857" cy="108000"/>
            </a:xfrm>
            <a:prstGeom prst="rect">
              <a:avLst/>
            </a:prstGeom>
          </p:spPr>
        </p:pic>
      </p:grpSp>
      <p:sp>
        <p:nvSpPr>
          <p:cNvPr id="49" name="TextBox 48">
            <a:extLst>
              <a:ext uri="{FF2B5EF4-FFF2-40B4-BE49-F238E27FC236}">
                <a16:creationId xmlns:a16="http://schemas.microsoft.com/office/drawing/2014/main" id="{F6DCF620-8A02-CABA-B94D-DC6CF9058CC3}"/>
              </a:ext>
            </a:extLst>
          </p:cNvPr>
          <p:cNvSpPr txBox="1"/>
          <p:nvPr/>
        </p:nvSpPr>
        <p:spPr>
          <a:xfrm>
            <a:off x="254846" y="993326"/>
            <a:ext cx="1439491" cy="523220"/>
          </a:xfrm>
          <a:prstGeom prst="rect">
            <a:avLst/>
          </a:prstGeom>
          <a:noFill/>
        </p:spPr>
        <p:txBody>
          <a:bodyPr wrap="square" rtlCol="0">
            <a:spAutoFit/>
          </a:bodyPr>
          <a:lstStyle/>
          <a:p>
            <a:r>
              <a:rPr lang="en-IN" sz="1400" b="1" dirty="0">
                <a:solidFill>
                  <a:srgbClr val="BED730"/>
                </a:solidFill>
              </a:rPr>
              <a:t>Geographic Reach</a:t>
            </a:r>
          </a:p>
        </p:txBody>
      </p:sp>
      <p:sp>
        <p:nvSpPr>
          <p:cNvPr id="50" name="TextBox 49">
            <a:extLst>
              <a:ext uri="{FF2B5EF4-FFF2-40B4-BE49-F238E27FC236}">
                <a16:creationId xmlns:a16="http://schemas.microsoft.com/office/drawing/2014/main" id="{B91EB904-D687-486B-3E3D-AD66F0CF844E}"/>
              </a:ext>
            </a:extLst>
          </p:cNvPr>
          <p:cNvSpPr txBox="1"/>
          <p:nvPr/>
        </p:nvSpPr>
        <p:spPr>
          <a:xfrm>
            <a:off x="292228" y="1417271"/>
            <a:ext cx="1961661" cy="754053"/>
          </a:xfrm>
          <a:prstGeom prst="rect">
            <a:avLst/>
          </a:prstGeom>
          <a:noFill/>
        </p:spPr>
        <p:txBody>
          <a:bodyPr wrap="square" rtlCol="0">
            <a:spAutoFit/>
          </a:bodyPr>
          <a:lstStyle/>
          <a:p>
            <a:pPr marL="85725" indent="-85725">
              <a:spcAft>
                <a:spcPts val="600"/>
              </a:spcAft>
              <a:buFont typeface="Arial" panose="020B0604020202020204" pitchFamily="34" charset="0"/>
              <a:buChar char="•"/>
            </a:pPr>
            <a:r>
              <a:rPr lang="en-US" sz="1100" dirty="0">
                <a:solidFill>
                  <a:schemeClr val="bg1">
                    <a:lumMod val="85000"/>
                  </a:schemeClr>
                </a:solidFill>
              </a:rPr>
              <a:t>1600+ cities and towns</a:t>
            </a:r>
          </a:p>
          <a:p>
            <a:pPr marL="85725" indent="-85725">
              <a:spcAft>
                <a:spcPts val="600"/>
              </a:spcAft>
              <a:buFont typeface="Arial" panose="020B0604020202020204" pitchFamily="34" charset="0"/>
              <a:buChar char="•"/>
            </a:pPr>
            <a:r>
              <a:rPr lang="en-US" sz="1100" dirty="0">
                <a:solidFill>
                  <a:schemeClr val="bg1">
                    <a:lumMod val="85000"/>
                  </a:schemeClr>
                </a:solidFill>
              </a:rPr>
              <a:t>3600 base stations</a:t>
            </a:r>
          </a:p>
          <a:p>
            <a:pPr marL="85725" indent="-85725">
              <a:spcAft>
                <a:spcPts val="600"/>
              </a:spcAft>
              <a:buFont typeface="Arial" panose="020B0604020202020204" pitchFamily="34" charset="0"/>
              <a:buChar char="•"/>
            </a:pPr>
            <a:endParaRPr lang="en-US" sz="1100" dirty="0">
              <a:solidFill>
                <a:schemeClr val="bg1">
                  <a:lumMod val="85000"/>
                </a:schemeClr>
              </a:solidFill>
            </a:endParaRPr>
          </a:p>
        </p:txBody>
      </p:sp>
      <p:sp>
        <p:nvSpPr>
          <p:cNvPr id="57" name="TextBox 56">
            <a:extLst>
              <a:ext uri="{FF2B5EF4-FFF2-40B4-BE49-F238E27FC236}">
                <a16:creationId xmlns:a16="http://schemas.microsoft.com/office/drawing/2014/main" id="{46C891C5-7ECA-3457-5532-878970BCDDB3}"/>
              </a:ext>
            </a:extLst>
          </p:cNvPr>
          <p:cNvSpPr txBox="1"/>
          <p:nvPr/>
        </p:nvSpPr>
        <p:spPr>
          <a:xfrm>
            <a:off x="7098363" y="1003306"/>
            <a:ext cx="1439491" cy="307777"/>
          </a:xfrm>
          <a:prstGeom prst="rect">
            <a:avLst/>
          </a:prstGeom>
          <a:noFill/>
        </p:spPr>
        <p:txBody>
          <a:bodyPr wrap="square" rtlCol="0">
            <a:spAutoFit/>
          </a:bodyPr>
          <a:lstStyle/>
          <a:p>
            <a:r>
              <a:rPr lang="en-IN" sz="1400" b="1" dirty="0">
                <a:solidFill>
                  <a:srgbClr val="BED730"/>
                </a:solidFill>
              </a:rPr>
              <a:t>Services </a:t>
            </a:r>
          </a:p>
        </p:txBody>
      </p:sp>
      <p:sp>
        <p:nvSpPr>
          <p:cNvPr id="58" name="TextBox 57">
            <a:extLst>
              <a:ext uri="{FF2B5EF4-FFF2-40B4-BE49-F238E27FC236}">
                <a16:creationId xmlns:a16="http://schemas.microsoft.com/office/drawing/2014/main" id="{B2A762C7-2556-20DF-F7E6-9056F5204A5E}"/>
              </a:ext>
            </a:extLst>
          </p:cNvPr>
          <p:cNvSpPr txBox="1"/>
          <p:nvPr/>
        </p:nvSpPr>
        <p:spPr>
          <a:xfrm>
            <a:off x="235628" y="2557219"/>
            <a:ext cx="1961661" cy="1600438"/>
          </a:xfrm>
          <a:prstGeom prst="rect">
            <a:avLst/>
          </a:prstGeom>
          <a:noFill/>
        </p:spPr>
        <p:txBody>
          <a:bodyPr wrap="square" rtlCol="0">
            <a:spAutoFit/>
          </a:bodyPr>
          <a:lstStyle/>
          <a:p>
            <a:pPr marL="85725" indent="-85725">
              <a:spcAft>
                <a:spcPts val="600"/>
              </a:spcAft>
              <a:buFont typeface="Arial" panose="020B0604020202020204" pitchFamily="34" charset="0"/>
              <a:buChar char="•"/>
            </a:pPr>
            <a:r>
              <a:rPr lang="en-US" sz="1100" dirty="0">
                <a:solidFill>
                  <a:schemeClr val="bg1">
                    <a:lumMod val="85000"/>
                  </a:schemeClr>
                </a:solidFill>
              </a:rPr>
              <a:t>Conversion of base station backhaul to fiber in Tier 1 and Tier 2 Cities</a:t>
            </a:r>
          </a:p>
          <a:p>
            <a:pPr marL="85725" indent="-85725">
              <a:spcAft>
                <a:spcPts val="600"/>
              </a:spcAft>
              <a:buFont typeface="Arial" panose="020B0604020202020204" pitchFamily="34" charset="0"/>
              <a:buChar char="•"/>
            </a:pPr>
            <a:r>
              <a:rPr lang="en-US" sz="1100" dirty="0">
                <a:solidFill>
                  <a:schemeClr val="bg1">
                    <a:lumMod val="85000"/>
                  </a:schemeClr>
                </a:solidFill>
              </a:rPr>
              <a:t>Microwave additions across Tier 2 and Tier 3 sites requiring high bandwidth</a:t>
            </a:r>
          </a:p>
          <a:p>
            <a:pPr marL="85725" indent="-85725">
              <a:spcAft>
                <a:spcPts val="600"/>
              </a:spcAft>
              <a:buFont typeface="Arial" panose="020B0604020202020204" pitchFamily="34" charset="0"/>
              <a:buChar char="•"/>
            </a:pPr>
            <a:endParaRPr lang="en-US" sz="1100" dirty="0">
              <a:solidFill>
                <a:schemeClr val="bg1">
                  <a:lumMod val="85000"/>
                </a:schemeClr>
              </a:solidFill>
            </a:endParaRPr>
          </a:p>
        </p:txBody>
      </p:sp>
      <p:sp>
        <p:nvSpPr>
          <p:cNvPr id="92" name="TextBox 91">
            <a:extLst>
              <a:ext uri="{FF2B5EF4-FFF2-40B4-BE49-F238E27FC236}">
                <a16:creationId xmlns:a16="http://schemas.microsoft.com/office/drawing/2014/main" id="{ABD6ECC3-3C2F-CE08-1DC1-1C2ECD7F86E6}"/>
              </a:ext>
            </a:extLst>
          </p:cNvPr>
          <p:cNvSpPr txBox="1"/>
          <p:nvPr/>
        </p:nvSpPr>
        <p:spPr>
          <a:xfrm>
            <a:off x="265326" y="2091889"/>
            <a:ext cx="1439491" cy="523220"/>
          </a:xfrm>
          <a:prstGeom prst="rect">
            <a:avLst/>
          </a:prstGeom>
          <a:noFill/>
        </p:spPr>
        <p:txBody>
          <a:bodyPr wrap="square" rtlCol="0">
            <a:spAutoFit/>
          </a:bodyPr>
          <a:lstStyle/>
          <a:p>
            <a:r>
              <a:rPr lang="en-IN" sz="1400" b="1" dirty="0">
                <a:solidFill>
                  <a:srgbClr val="BED730"/>
                </a:solidFill>
              </a:rPr>
              <a:t>Backhaul Scalability</a:t>
            </a:r>
          </a:p>
        </p:txBody>
      </p:sp>
      <p:sp>
        <p:nvSpPr>
          <p:cNvPr id="93" name="TextBox 92">
            <a:extLst>
              <a:ext uri="{FF2B5EF4-FFF2-40B4-BE49-F238E27FC236}">
                <a16:creationId xmlns:a16="http://schemas.microsoft.com/office/drawing/2014/main" id="{A02BD7CC-495C-09E6-5127-25EBA6114C7B}"/>
              </a:ext>
            </a:extLst>
          </p:cNvPr>
          <p:cNvSpPr txBox="1"/>
          <p:nvPr/>
        </p:nvSpPr>
        <p:spPr>
          <a:xfrm>
            <a:off x="7083798" y="2207850"/>
            <a:ext cx="1439491" cy="523220"/>
          </a:xfrm>
          <a:prstGeom prst="rect">
            <a:avLst/>
          </a:prstGeom>
          <a:noFill/>
        </p:spPr>
        <p:txBody>
          <a:bodyPr wrap="square" rtlCol="0">
            <a:spAutoFit/>
          </a:bodyPr>
          <a:lstStyle/>
          <a:p>
            <a:r>
              <a:rPr lang="en-IN" sz="1400" b="1" dirty="0">
                <a:solidFill>
                  <a:srgbClr val="BED730"/>
                </a:solidFill>
              </a:rPr>
              <a:t>Technology Upgrade</a:t>
            </a:r>
          </a:p>
        </p:txBody>
      </p:sp>
      <p:sp>
        <p:nvSpPr>
          <p:cNvPr id="94" name="TextBox 93">
            <a:extLst>
              <a:ext uri="{FF2B5EF4-FFF2-40B4-BE49-F238E27FC236}">
                <a16:creationId xmlns:a16="http://schemas.microsoft.com/office/drawing/2014/main" id="{3C197A70-9658-6468-0BAF-DC1076CF56EA}"/>
              </a:ext>
            </a:extLst>
          </p:cNvPr>
          <p:cNvSpPr txBox="1"/>
          <p:nvPr/>
        </p:nvSpPr>
        <p:spPr>
          <a:xfrm>
            <a:off x="7098363" y="1419534"/>
            <a:ext cx="1961661" cy="677108"/>
          </a:xfrm>
          <a:prstGeom prst="rect">
            <a:avLst/>
          </a:prstGeom>
          <a:noFill/>
        </p:spPr>
        <p:txBody>
          <a:bodyPr wrap="square" rtlCol="0">
            <a:spAutoFit/>
          </a:bodyPr>
          <a:lstStyle/>
          <a:p>
            <a:pPr marL="85725" indent="-85725">
              <a:spcAft>
                <a:spcPts val="600"/>
              </a:spcAft>
              <a:buFont typeface="Arial" panose="020B0604020202020204" pitchFamily="34" charset="0"/>
              <a:buChar char="•"/>
            </a:pPr>
            <a:r>
              <a:rPr lang="en-US" sz="1100" dirty="0">
                <a:solidFill>
                  <a:schemeClr val="bg1">
                    <a:lumMod val="85000"/>
                  </a:schemeClr>
                </a:solidFill>
              </a:rPr>
              <a:t>MPLS Over VPN and DIA</a:t>
            </a:r>
          </a:p>
          <a:p>
            <a:pPr marL="85725" indent="-85725">
              <a:spcAft>
                <a:spcPts val="600"/>
              </a:spcAft>
              <a:buFont typeface="Arial" panose="020B0604020202020204" pitchFamily="34" charset="0"/>
              <a:buChar char="•"/>
            </a:pPr>
            <a:r>
              <a:rPr lang="en-US" sz="1100" dirty="0">
                <a:solidFill>
                  <a:schemeClr val="bg1">
                    <a:lumMod val="85000"/>
                  </a:schemeClr>
                </a:solidFill>
              </a:rPr>
              <a:t>Highly relevant to distributed enterprises</a:t>
            </a:r>
          </a:p>
        </p:txBody>
      </p:sp>
      <p:sp>
        <p:nvSpPr>
          <p:cNvPr id="95" name="TextBox 94">
            <a:extLst>
              <a:ext uri="{FF2B5EF4-FFF2-40B4-BE49-F238E27FC236}">
                <a16:creationId xmlns:a16="http://schemas.microsoft.com/office/drawing/2014/main" id="{715ADF3C-5EBD-276F-5F65-A6F00E9A74FB}"/>
              </a:ext>
            </a:extLst>
          </p:cNvPr>
          <p:cNvSpPr txBox="1"/>
          <p:nvPr/>
        </p:nvSpPr>
        <p:spPr>
          <a:xfrm>
            <a:off x="7032442" y="2748839"/>
            <a:ext cx="1961661" cy="677108"/>
          </a:xfrm>
          <a:prstGeom prst="rect">
            <a:avLst/>
          </a:prstGeom>
          <a:noFill/>
        </p:spPr>
        <p:txBody>
          <a:bodyPr wrap="square" rtlCol="0">
            <a:spAutoFit/>
          </a:bodyPr>
          <a:lstStyle/>
          <a:p>
            <a:pPr marL="85725" indent="-85725">
              <a:spcAft>
                <a:spcPts val="600"/>
              </a:spcAft>
              <a:buFont typeface="Arial" panose="020B0604020202020204" pitchFamily="34" charset="0"/>
              <a:buChar char="•"/>
            </a:pPr>
            <a:r>
              <a:rPr lang="en-US" sz="1100" dirty="0" err="1">
                <a:solidFill>
                  <a:schemeClr val="bg1">
                    <a:lumMod val="85000"/>
                  </a:schemeClr>
                </a:solidFill>
              </a:rPr>
              <a:t>Wifi</a:t>
            </a:r>
            <a:r>
              <a:rPr lang="en-US" sz="1100" dirty="0">
                <a:solidFill>
                  <a:schemeClr val="bg1">
                    <a:lumMod val="85000"/>
                  </a:schemeClr>
                </a:solidFill>
              </a:rPr>
              <a:t> – 6E and 5G trials commencing</a:t>
            </a:r>
          </a:p>
          <a:p>
            <a:pPr marL="85725" indent="-85725">
              <a:spcAft>
                <a:spcPts val="600"/>
              </a:spcAft>
              <a:buFont typeface="Arial" panose="020B0604020202020204" pitchFamily="34" charset="0"/>
              <a:buChar char="•"/>
            </a:pPr>
            <a:endParaRPr lang="en-US" sz="1100" dirty="0">
              <a:solidFill>
                <a:schemeClr val="bg1">
                  <a:lumMod val="85000"/>
                </a:schemeClr>
              </a:solidFill>
            </a:endParaRPr>
          </a:p>
        </p:txBody>
      </p:sp>
    </p:spTree>
    <p:extLst>
      <p:ext uri="{BB962C8B-B14F-4D97-AF65-F5344CB8AC3E}">
        <p14:creationId xmlns:p14="http://schemas.microsoft.com/office/powerpoint/2010/main" val="259869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20EA-5A86-DF16-BD25-6D659363A88E}"/>
              </a:ext>
            </a:extLst>
          </p:cNvPr>
          <p:cNvSpPr>
            <a:spLocks noGrp="1"/>
          </p:cNvSpPr>
          <p:nvPr>
            <p:ph type="title"/>
          </p:nvPr>
        </p:nvSpPr>
        <p:spPr/>
        <p:txBody>
          <a:bodyPr/>
          <a:lstStyle/>
          <a:p>
            <a:r>
              <a:rPr lang="en-US" dirty="0"/>
              <a:t>METRO NETWORKS – 22 City coverage</a:t>
            </a:r>
            <a:endParaRPr lang="en-IN" dirty="0"/>
          </a:p>
        </p:txBody>
      </p:sp>
      <p:grpSp>
        <p:nvGrpSpPr>
          <p:cNvPr id="3" name="Group 116">
            <a:extLst>
              <a:ext uri="{FF2B5EF4-FFF2-40B4-BE49-F238E27FC236}">
                <a16:creationId xmlns:a16="http://schemas.microsoft.com/office/drawing/2014/main" id="{75609851-83E1-B870-E6D0-F98F03D66E46}"/>
              </a:ext>
            </a:extLst>
          </p:cNvPr>
          <p:cNvGrpSpPr/>
          <p:nvPr/>
        </p:nvGrpSpPr>
        <p:grpSpPr>
          <a:xfrm>
            <a:off x="757295" y="1040450"/>
            <a:ext cx="2999670" cy="3336409"/>
            <a:chOff x="3067847" y="1182773"/>
            <a:chExt cx="3495162" cy="3716648"/>
          </a:xfrm>
        </p:grpSpPr>
        <p:sp>
          <p:nvSpPr>
            <p:cNvPr id="4" name="Freeform 55">
              <a:extLst>
                <a:ext uri="{FF2B5EF4-FFF2-40B4-BE49-F238E27FC236}">
                  <a16:creationId xmlns:a16="http://schemas.microsoft.com/office/drawing/2014/main" id="{493D5F4E-89ED-07C9-BC96-F6B1FA9D9304}"/>
                </a:ext>
              </a:extLst>
            </p:cNvPr>
            <p:cNvSpPr>
              <a:spLocks/>
            </p:cNvSpPr>
            <p:nvPr/>
          </p:nvSpPr>
          <p:spPr bwMode="auto">
            <a:xfrm>
              <a:off x="4184978" y="2062879"/>
              <a:ext cx="884963" cy="800448"/>
            </a:xfrm>
            <a:custGeom>
              <a:avLst/>
              <a:gdLst/>
              <a:ahLst/>
              <a:cxnLst>
                <a:cxn ang="0">
                  <a:pos x="315" y="162"/>
                </a:cxn>
                <a:cxn ang="0">
                  <a:pos x="285" y="148"/>
                </a:cxn>
                <a:cxn ang="0">
                  <a:pos x="246" y="135"/>
                </a:cxn>
                <a:cxn ang="0">
                  <a:pos x="211" y="120"/>
                </a:cxn>
                <a:cxn ang="0">
                  <a:pos x="174" y="97"/>
                </a:cxn>
                <a:cxn ang="0">
                  <a:pos x="147" y="90"/>
                </a:cxn>
                <a:cxn ang="0">
                  <a:pos x="124" y="83"/>
                </a:cxn>
                <a:cxn ang="0">
                  <a:pos x="106" y="75"/>
                </a:cxn>
                <a:cxn ang="0">
                  <a:pos x="90" y="68"/>
                </a:cxn>
                <a:cxn ang="0">
                  <a:pos x="88" y="57"/>
                </a:cxn>
                <a:cxn ang="0">
                  <a:pos x="77" y="47"/>
                </a:cxn>
                <a:cxn ang="0">
                  <a:pos x="63" y="35"/>
                </a:cxn>
                <a:cxn ang="0">
                  <a:pos x="54" y="33"/>
                </a:cxn>
                <a:cxn ang="0">
                  <a:pos x="43" y="37"/>
                </a:cxn>
                <a:cxn ang="0">
                  <a:pos x="32" y="29"/>
                </a:cxn>
                <a:cxn ang="0">
                  <a:pos x="40" y="11"/>
                </a:cxn>
                <a:cxn ang="0">
                  <a:pos x="30" y="1"/>
                </a:cxn>
                <a:cxn ang="0">
                  <a:pos x="17" y="13"/>
                </a:cxn>
                <a:cxn ang="0">
                  <a:pos x="2" y="56"/>
                </a:cxn>
                <a:cxn ang="0">
                  <a:pos x="9" y="93"/>
                </a:cxn>
                <a:cxn ang="0">
                  <a:pos x="19" y="118"/>
                </a:cxn>
                <a:cxn ang="0">
                  <a:pos x="6" y="140"/>
                </a:cxn>
                <a:cxn ang="0">
                  <a:pos x="21" y="166"/>
                </a:cxn>
                <a:cxn ang="0">
                  <a:pos x="17" y="189"/>
                </a:cxn>
                <a:cxn ang="0">
                  <a:pos x="40" y="189"/>
                </a:cxn>
                <a:cxn ang="0">
                  <a:pos x="65" y="199"/>
                </a:cxn>
                <a:cxn ang="0">
                  <a:pos x="95" y="212"/>
                </a:cxn>
                <a:cxn ang="0">
                  <a:pos x="86" y="243"/>
                </a:cxn>
                <a:cxn ang="0">
                  <a:pos x="60" y="265"/>
                </a:cxn>
                <a:cxn ang="0">
                  <a:pos x="51" y="305"/>
                </a:cxn>
                <a:cxn ang="0">
                  <a:pos x="72" y="329"/>
                </a:cxn>
                <a:cxn ang="0">
                  <a:pos x="86" y="316"/>
                </a:cxn>
                <a:cxn ang="0">
                  <a:pos x="69" y="278"/>
                </a:cxn>
                <a:cxn ang="0">
                  <a:pos x="90" y="273"/>
                </a:cxn>
                <a:cxn ang="0">
                  <a:pos x="101" y="286"/>
                </a:cxn>
                <a:cxn ang="0">
                  <a:pos x="116" y="279"/>
                </a:cxn>
                <a:cxn ang="0">
                  <a:pos x="136" y="285"/>
                </a:cxn>
                <a:cxn ang="0">
                  <a:pos x="160" y="272"/>
                </a:cxn>
                <a:cxn ang="0">
                  <a:pos x="162" y="292"/>
                </a:cxn>
                <a:cxn ang="0">
                  <a:pos x="186" y="284"/>
                </a:cxn>
                <a:cxn ang="0">
                  <a:pos x="196" y="294"/>
                </a:cxn>
                <a:cxn ang="0">
                  <a:pos x="222" y="284"/>
                </a:cxn>
                <a:cxn ang="0">
                  <a:pos x="255" y="300"/>
                </a:cxn>
                <a:cxn ang="0">
                  <a:pos x="286" y="306"/>
                </a:cxn>
                <a:cxn ang="0">
                  <a:pos x="292" y="328"/>
                </a:cxn>
                <a:cxn ang="0">
                  <a:pos x="315" y="346"/>
                </a:cxn>
                <a:cxn ang="0">
                  <a:pos x="324" y="322"/>
                </a:cxn>
                <a:cxn ang="0">
                  <a:pos x="324" y="299"/>
                </a:cxn>
                <a:cxn ang="0">
                  <a:pos x="339" y="268"/>
                </a:cxn>
                <a:cxn ang="0">
                  <a:pos x="371" y="250"/>
                </a:cxn>
                <a:cxn ang="0">
                  <a:pos x="377" y="238"/>
                </a:cxn>
                <a:cxn ang="0">
                  <a:pos x="362" y="216"/>
                </a:cxn>
                <a:cxn ang="0">
                  <a:pos x="362" y="198"/>
                </a:cxn>
                <a:cxn ang="0">
                  <a:pos x="359" y="181"/>
                </a:cxn>
                <a:cxn ang="0">
                  <a:pos x="341" y="159"/>
                </a:cxn>
              </a:cxnLst>
              <a:rect l="0" t="0" r="r" b="b"/>
              <a:pathLst>
                <a:path w="386" h="348">
                  <a:moveTo>
                    <a:pt x="336" y="158"/>
                  </a:moveTo>
                  <a:cubicBezTo>
                    <a:pt x="333" y="157"/>
                    <a:pt x="331" y="156"/>
                    <a:pt x="329" y="156"/>
                  </a:cubicBezTo>
                  <a:cubicBezTo>
                    <a:pt x="327" y="156"/>
                    <a:pt x="324" y="156"/>
                    <a:pt x="324" y="157"/>
                  </a:cubicBezTo>
                  <a:cubicBezTo>
                    <a:pt x="322" y="157"/>
                    <a:pt x="320" y="158"/>
                    <a:pt x="320" y="159"/>
                  </a:cubicBezTo>
                  <a:cubicBezTo>
                    <a:pt x="320" y="160"/>
                    <a:pt x="319" y="161"/>
                    <a:pt x="318" y="162"/>
                  </a:cubicBezTo>
                  <a:cubicBezTo>
                    <a:pt x="317" y="163"/>
                    <a:pt x="316" y="163"/>
                    <a:pt x="315" y="162"/>
                  </a:cubicBezTo>
                  <a:cubicBezTo>
                    <a:pt x="315" y="161"/>
                    <a:pt x="313" y="160"/>
                    <a:pt x="311" y="159"/>
                  </a:cubicBezTo>
                  <a:cubicBezTo>
                    <a:pt x="310" y="158"/>
                    <a:pt x="308" y="157"/>
                    <a:pt x="306" y="157"/>
                  </a:cubicBezTo>
                  <a:cubicBezTo>
                    <a:pt x="304" y="157"/>
                    <a:pt x="301" y="158"/>
                    <a:pt x="299" y="157"/>
                  </a:cubicBezTo>
                  <a:cubicBezTo>
                    <a:pt x="298" y="157"/>
                    <a:pt x="294" y="156"/>
                    <a:pt x="293" y="156"/>
                  </a:cubicBezTo>
                  <a:cubicBezTo>
                    <a:pt x="291" y="156"/>
                    <a:pt x="290" y="155"/>
                    <a:pt x="289" y="154"/>
                  </a:cubicBezTo>
                  <a:cubicBezTo>
                    <a:pt x="287" y="152"/>
                    <a:pt x="286" y="149"/>
                    <a:pt x="285" y="148"/>
                  </a:cubicBezTo>
                  <a:cubicBezTo>
                    <a:pt x="285" y="146"/>
                    <a:pt x="284" y="144"/>
                    <a:pt x="283" y="144"/>
                  </a:cubicBezTo>
                  <a:cubicBezTo>
                    <a:pt x="282" y="145"/>
                    <a:pt x="280" y="145"/>
                    <a:pt x="277" y="145"/>
                  </a:cubicBezTo>
                  <a:cubicBezTo>
                    <a:pt x="274" y="146"/>
                    <a:pt x="271" y="146"/>
                    <a:pt x="269" y="144"/>
                  </a:cubicBezTo>
                  <a:cubicBezTo>
                    <a:pt x="267" y="143"/>
                    <a:pt x="264" y="141"/>
                    <a:pt x="261" y="139"/>
                  </a:cubicBezTo>
                  <a:cubicBezTo>
                    <a:pt x="258" y="138"/>
                    <a:pt x="255" y="136"/>
                    <a:pt x="253" y="135"/>
                  </a:cubicBezTo>
                  <a:cubicBezTo>
                    <a:pt x="251" y="134"/>
                    <a:pt x="247" y="134"/>
                    <a:pt x="246" y="135"/>
                  </a:cubicBezTo>
                  <a:cubicBezTo>
                    <a:pt x="244" y="136"/>
                    <a:pt x="241" y="136"/>
                    <a:pt x="240" y="135"/>
                  </a:cubicBezTo>
                  <a:cubicBezTo>
                    <a:pt x="239" y="135"/>
                    <a:pt x="237" y="134"/>
                    <a:pt x="235" y="132"/>
                  </a:cubicBezTo>
                  <a:cubicBezTo>
                    <a:pt x="233" y="131"/>
                    <a:pt x="230" y="130"/>
                    <a:pt x="228" y="128"/>
                  </a:cubicBezTo>
                  <a:cubicBezTo>
                    <a:pt x="225" y="127"/>
                    <a:pt x="222" y="126"/>
                    <a:pt x="221" y="124"/>
                  </a:cubicBezTo>
                  <a:cubicBezTo>
                    <a:pt x="219" y="122"/>
                    <a:pt x="216" y="122"/>
                    <a:pt x="215" y="122"/>
                  </a:cubicBezTo>
                  <a:cubicBezTo>
                    <a:pt x="213" y="122"/>
                    <a:pt x="212" y="121"/>
                    <a:pt x="211" y="120"/>
                  </a:cubicBezTo>
                  <a:cubicBezTo>
                    <a:pt x="210" y="119"/>
                    <a:pt x="208" y="117"/>
                    <a:pt x="207" y="114"/>
                  </a:cubicBezTo>
                  <a:cubicBezTo>
                    <a:pt x="206" y="113"/>
                    <a:pt x="204" y="110"/>
                    <a:pt x="203" y="110"/>
                  </a:cubicBezTo>
                  <a:cubicBezTo>
                    <a:pt x="203" y="109"/>
                    <a:pt x="200" y="109"/>
                    <a:pt x="197" y="107"/>
                  </a:cubicBezTo>
                  <a:cubicBezTo>
                    <a:pt x="194" y="106"/>
                    <a:pt x="190" y="105"/>
                    <a:pt x="188" y="103"/>
                  </a:cubicBezTo>
                  <a:cubicBezTo>
                    <a:pt x="186" y="102"/>
                    <a:pt x="184" y="100"/>
                    <a:pt x="181" y="98"/>
                  </a:cubicBezTo>
                  <a:cubicBezTo>
                    <a:pt x="178" y="96"/>
                    <a:pt x="176" y="96"/>
                    <a:pt x="174" y="97"/>
                  </a:cubicBezTo>
                  <a:cubicBezTo>
                    <a:pt x="172" y="97"/>
                    <a:pt x="169" y="98"/>
                    <a:pt x="168" y="96"/>
                  </a:cubicBezTo>
                  <a:cubicBezTo>
                    <a:pt x="165" y="95"/>
                    <a:pt x="162" y="93"/>
                    <a:pt x="161" y="93"/>
                  </a:cubicBezTo>
                  <a:cubicBezTo>
                    <a:pt x="160" y="92"/>
                    <a:pt x="157" y="89"/>
                    <a:pt x="155" y="89"/>
                  </a:cubicBezTo>
                  <a:cubicBezTo>
                    <a:pt x="154" y="88"/>
                    <a:pt x="153" y="87"/>
                    <a:pt x="152" y="86"/>
                  </a:cubicBezTo>
                  <a:cubicBezTo>
                    <a:pt x="152" y="86"/>
                    <a:pt x="151" y="87"/>
                    <a:pt x="151" y="88"/>
                  </a:cubicBezTo>
                  <a:cubicBezTo>
                    <a:pt x="150" y="89"/>
                    <a:pt x="148" y="90"/>
                    <a:pt x="147" y="90"/>
                  </a:cubicBezTo>
                  <a:cubicBezTo>
                    <a:pt x="146" y="91"/>
                    <a:pt x="144" y="91"/>
                    <a:pt x="143" y="90"/>
                  </a:cubicBezTo>
                  <a:cubicBezTo>
                    <a:pt x="142" y="90"/>
                    <a:pt x="141" y="88"/>
                    <a:pt x="140" y="88"/>
                  </a:cubicBezTo>
                  <a:cubicBezTo>
                    <a:pt x="140" y="87"/>
                    <a:pt x="138" y="86"/>
                    <a:pt x="137" y="86"/>
                  </a:cubicBezTo>
                  <a:cubicBezTo>
                    <a:pt x="136" y="85"/>
                    <a:pt x="134" y="84"/>
                    <a:pt x="134" y="84"/>
                  </a:cubicBezTo>
                  <a:cubicBezTo>
                    <a:pt x="133" y="84"/>
                    <a:pt x="130" y="83"/>
                    <a:pt x="128" y="83"/>
                  </a:cubicBezTo>
                  <a:cubicBezTo>
                    <a:pt x="127" y="83"/>
                    <a:pt x="125" y="83"/>
                    <a:pt x="124" y="83"/>
                  </a:cubicBezTo>
                  <a:cubicBezTo>
                    <a:pt x="123" y="84"/>
                    <a:pt x="121" y="84"/>
                    <a:pt x="120" y="84"/>
                  </a:cubicBezTo>
                  <a:cubicBezTo>
                    <a:pt x="119" y="84"/>
                    <a:pt x="117" y="84"/>
                    <a:pt x="117" y="83"/>
                  </a:cubicBezTo>
                  <a:cubicBezTo>
                    <a:pt x="117" y="82"/>
                    <a:pt x="116" y="81"/>
                    <a:pt x="115" y="80"/>
                  </a:cubicBezTo>
                  <a:cubicBezTo>
                    <a:pt x="115" y="79"/>
                    <a:pt x="113" y="79"/>
                    <a:pt x="112" y="79"/>
                  </a:cubicBezTo>
                  <a:cubicBezTo>
                    <a:pt x="111" y="78"/>
                    <a:pt x="109" y="78"/>
                    <a:pt x="109" y="77"/>
                  </a:cubicBezTo>
                  <a:cubicBezTo>
                    <a:pt x="108" y="77"/>
                    <a:pt x="107" y="76"/>
                    <a:pt x="106" y="75"/>
                  </a:cubicBezTo>
                  <a:cubicBezTo>
                    <a:pt x="105" y="75"/>
                    <a:pt x="104" y="74"/>
                    <a:pt x="104" y="74"/>
                  </a:cubicBezTo>
                  <a:cubicBezTo>
                    <a:pt x="103" y="73"/>
                    <a:pt x="102" y="72"/>
                    <a:pt x="102" y="71"/>
                  </a:cubicBezTo>
                  <a:cubicBezTo>
                    <a:pt x="101" y="71"/>
                    <a:pt x="100" y="70"/>
                    <a:pt x="99" y="70"/>
                  </a:cubicBezTo>
                  <a:cubicBezTo>
                    <a:pt x="98" y="70"/>
                    <a:pt x="96" y="69"/>
                    <a:pt x="95" y="69"/>
                  </a:cubicBezTo>
                  <a:cubicBezTo>
                    <a:pt x="94" y="69"/>
                    <a:pt x="92" y="69"/>
                    <a:pt x="91" y="69"/>
                  </a:cubicBezTo>
                  <a:cubicBezTo>
                    <a:pt x="91" y="69"/>
                    <a:pt x="91" y="69"/>
                    <a:pt x="90" y="68"/>
                  </a:cubicBezTo>
                  <a:cubicBezTo>
                    <a:pt x="90" y="67"/>
                    <a:pt x="89" y="67"/>
                    <a:pt x="89" y="66"/>
                  </a:cubicBezTo>
                  <a:cubicBezTo>
                    <a:pt x="88" y="65"/>
                    <a:pt x="87" y="65"/>
                    <a:pt x="86" y="64"/>
                  </a:cubicBezTo>
                  <a:cubicBezTo>
                    <a:pt x="85" y="63"/>
                    <a:pt x="84" y="63"/>
                    <a:pt x="84" y="62"/>
                  </a:cubicBezTo>
                  <a:cubicBezTo>
                    <a:pt x="84" y="61"/>
                    <a:pt x="84" y="60"/>
                    <a:pt x="84" y="60"/>
                  </a:cubicBezTo>
                  <a:cubicBezTo>
                    <a:pt x="84" y="59"/>
                    <a:pt x="84" y="58"/>
                    <a:pt x="85" y="58"/>
                  </a:cubicBezTo>
                  <a:cubicBezTo>
                    <a:pt x="86" y="58"/>
                    <a:pt x="88" y="57"/>
                    <a:pt x="88" y="57"/>
                  </a:cubicBezTo>
                  <a:cubicBezTo>
                    <a:pt x="89" y="57"/>
                    <a:pt x="89" y="56"/>
                    <a:pt x="89" y="56"/>
                  </a:cubicBezTo>
                  <a:cubicBezTo>
                    <a:pt x="89" y="55"/>
                    <a:pt x="89" y="54"/>
                    <a:pt x="89" y="53"/>
                  </a:cubicBezTo>
                  <a:cubicBezTo>
                    <a:pt x="89" y="53"/>
                    <a:pt x="88" y="52"/>
                    <a:pt x="86" y="52"/>
                  </a:cubicBezTo>
                  <a:cubicBezTo>
                    <a:pt x="85" y="52"/>
                    <a:pt x="84" y="52"/>
                    <a:pt x="83" y="51"/>
                  </a:cubicBezTo>
                  <a:cubicBezTo>
                    <a:pt x="82" y="50"/>
                    <a:pt x="80" y="49"/>
                    <a:pt x="80" y="48"/>
                  </a:cubicBezTo>
                  <a:cubicBezTo>
                    <a:pt x="80" y="47"/>
                    <a:pt x="78" y="47"/>
                    <a:pt x="77" y="47"/>
                  </a:cubicBezTo>
                  <a:cubicBezTo>
                    <a:pt x="76" y="47"/>
                    <a:pt x="75" y="46"/>
                    <a:pt x="75" y="45"/>
                  </a:cubicBezTo>
                  <a:cubicBezTo>
                    <a:pt x="74" y="45"/>
                    <a:pt x="73" y="44"/>
                    <a:pt x="73" y="43"/>
                  </a:cubicBezTo>
                  <a:cubicBezTo>
                    <a:pt x="72" y="43"/>
                    <a:pt x="71" y="41"/>
                    <a:pt x="71" y="40"/>
                  </a:cubicBezTo>
                  <a:cubicBezTo>
                    <a:pt x="71" y="39"/>
                    <a:pt x="70" y="38"/>
                    <a:pt x="69" y="38"/>
                  </a:cubicBezTo>
                  <a:cubicBezTo>
                    <a:pt x="68" y="37"/>
                    <a:pt x="67" y="37"/>
                    <a:pt x="66" y="36"/>
                  </a:cubicBezTo>
                  <a:cubicBezTo>
                    <a:pt x="65" y="36"/>
                    <a:pt x="64" y="35"/>
                    <a:pt x="63" y="35"/>
                  </a:cubicBezTo>
                  <a:cubicBezTo>
                    <a:pt x="63" y="34"/>
                    <a:pt x="62" y="34"/>
                    <a:pt x="62" y="33"/>
                  </a:cubicBezTo>
                  <a:cubicBezTo>
                    <a:pt x="61" y="32"/>
                    <a:pt x="60" y="30"/>
                    <a:pt x="60" y="29"/>
                  </a:cubicBezTo>
                  <a:cubicBezTo>
                    <a:pt x="59" y="28"/>
                    <a:pt x="58" y="27"/>
                    <a:pt x="56" y="26"/>
                  </a:cubicBezTo>
                  <a:cubicBezTo>
                    <a:pt x="55" y="26"/>
                    <a:pt x="54" y="26"/>
                    <a:pt x="53" y="26"/>
                  </a:cubicBezTo>
                  <a:cubicBezTo>
                    <a:pt x="53" y="27"/>
                    <a:pt x="53" y="28"/>
                    <a:pt x="53" y="29"/>
                  </a:cubicBezTo>
                  <a:cubicBezTo>
                    <a:pt x="53" y="30"/>
                    <a:pt x="54" y="32"/>
                    <a:pt x="54" y="33"/>
                  </a:cubicBezTo>
                  <a:cubicBezTo>
                    <a:pt x="55" y="35"/>
                    <a:pt x="55" y="36"/>
                    <a:pt x="55" y="37"/>
                  </a:cubicBezTo>
                  <a:cubicBezTo>
                    <a:pt x="55" y="38"/>
                    <a:pt x="54" y="40"/>
                    <a:pt x="54" y="40"/>
                  </a:cubicBezTo>
                  <a:cubicBezTo>
                    <a:pt x="53" y="41"/>
                    <a:pt x="51" y="41"/>
                    <a:pt x="50" y="41"/>
                  </a:cubicBezTo>
                  <a:cubicBezTo>
                    <a:pt x="49" y="41"/>
                    <a:pt x="47" y="40"/>
                    <a:pt x="47" y="39"/>
                  </a:cubicBezTo>
                  <a:cubicBezTo>
                    <a:pt x="46" y="39"/>
                    <a:pt x="46" y="38"/>
                    <a:pt x="45" y="37"/>
                  </a:cubicBezTo>
                  <a:cubicBezTo>
                    <a:pt x="44" y="37"/>
                    <a:pt x="43" y="37"/>
                    <a:pt x="43" y="37"/>
                  </a:cubicBezTo>
                  <a:cubicBezTo>
                    <a:pt x="42" y="37"/>
                    <a:pt x="40" y="37"/>
                    <a:pt x="39" y="38"/>
                  </a:cubicBezTo>
                  <a:cubicBezTo>
                    <a:pt x="38" y="39"/>
                    <a:pt x="37" y="39"/>
                    <a:pt x="37" y="39"/>
                  </a:cubicBezTo>
                  <a:cubicBezTo>
                    <a:pt x="36" y="39"/>
                    <a:pt x="36" y="39"/>
                    <a:pt x="35" y="38"/>
                  </a:cubicBezTo>
                  <a:cubicBezTo>
                    <a:pt x="35" y="38"/>
                    <a:pt x="35" y="37"/>
                    <a:pt x="34" y="36"/>
                  </a:cubicBezTo>
                  <a:cubicBezTo>
                    <a:pt x="34" y="35"/>
                    <a:pt x="34" y="33"/>
                    <a:pt x="33" y="33"/>
                  </a:cubicBezTo>
                  <a:cubicBezTo>
                    <a:pt x="33" y="32"/>
                    <a:pt x="32" y="30"/>
                    <a:pt x="32" y="29"/>
                  </a:cubicBezTo>
                  <a:cubicBezTo>
                    <a:pt x="32" y="28"/>
                    <a:pt x="32" y="27"/>
                    <a:pt x="32" y="26"/>
                  </a:cubicBezTo>
                  <a:cubicBezTo>
                    <a:pt x="32" y="25"/>
                    <a:pt x="32" y="23"/>
                    <a:pt x="32" y="22"/>
                  </a:cubicBezTo>
                  <a:cubicBezTo>
                    <a:pt x="33" y="22"/>
                    <a:pt x="34" y="21"/>
                    <a:pt x="35" y="19"/>
                  </a:cubicBezTo>
                  <a:cubicBezTo>
                    <a:pt x="35" y="18"/>
                    <a:pt x="35" y="17"/>
                    <a:pt x="36" y="16"/>
                  </a:cubicBezTo>
                  <a:cubicBezTo>
                    <a:pt x="36" y="16"/>
                    <a:pt x="37" y="15"/>
                    <a:pt x="38" y="14"/>
                  </a:cubicBezTo>
                  <a:cubicBezTo>
                    <a:pt x="39" y="13"/>
                    <a:pt x="40" y="12"/>
                    <a:pt x="40" y="11"/>
                  </a:cubicBezTo>
                  <a:cubicBezTo>
                    <a:pt x="41" y="10"/>
                    <a:pt x="41" y="10"/>
                    <a:pt x="41" y="9"/>
                  </a:cubicBezTo>
                  <a:cubicBezTo>
                    <a:pt x="41" y="8"/>
                    <a:pt x="41" y="7"/>
                    <a:pt x="40" y="7"/>
                  </a:cubicBezTo>
                  <a:cubicBezTo>
                    <a:pt x="39" y="6"/>
                    <a:pt x="37" y="5"/>
                    <a:pt x="37" y="5"/>
                  </a:cubicBezTo>
                  <a:cubicBezTo>
                    <a:pt x="36" y="5"/>
                    <a:pt x="34" y="5"/>
                    <a:pt x="34" y="5"/>
                  </a:cubicBezTo>
                  <a:cubicBezTo>
                    <a:pt x="33" y="4"/>
                    <a:pt x="32" y="3"/>
                    <a:pt x="32" y="2"/>
                  </a:cubicBezTo>
                  <a:cubicBezTo>
                    <a:pt x="31" y="2"/>
                    <a:pt x="30" y="1"/>
                    <a:pt x="30" y="1"/>
                  </a:cubicBezTo>
                  <a:cubicBezTo>
                    <a:pt x="29" y="1"/>
                    <a:pt x="28" y="0"/>
                    <a:pt x="27" y="0"/>
                  </a:cubicBezTo>
                  <a:cubicBezTo>
                    <a:pt x="27" y="0"/>
                    <a:pt x="26" y="0"/>
                    <a:pt x="25" y="0"/>
                  </a:cubicBezTo>
                  <a:cubicBezTo>
                    <a:pt x="25" y="0"/>
                    <a:pt x="24" y="0"/>
                    <a:pt x="24" y="0"/>
                  </a:cubicBezTo>
                  <a:cubicBezTo>
                    <a:pt x="25" y="1"/>
                    <a:pt x="25" y="2"/>
                    <a:pt x="25" y="3"/>
                  </a:cubicBezTo>
                  <a:cubicBezTo>
                    <a:pt x="24" y="4"/>
                    <a:pt x="22" y="7"/>
                    <a:pt x="21" y="8"/>
                  </a:cubicBezTo>
                  <a:cubicBezTo>
                    <a:pt x="20" y="9"/>
                    <a:pt x="18" y="12"/>
                    <a:pt x="17" y="13"/>
                  </a:cubicBezTo>
                  <a:cubicBezTo>
                    <a:pt x="16" y="14"/>
                    <a:pt x="13" y="15"/>
                    <a:pt x="12" y="17"/>
                  </a:cubicBezTo>
                  <a:cubicBezTo>
                    <a:pt x="11" y="18"/>
                    <a:pt x="9" y="21"/>
                    <a:pt x="7" y="23"/>
                  </a:cubicBezTo>
                  <a:cubicBezTo>
                    <a:pt x="5" y="25"/>
                    <a:pt x="3" y="28"/>
                    <a:pt x="2" y="32"/>
                  </a:cubicBezTo>
                  <a:cubicBezTo>
                    <a:pt x="1" y="34"/>
                    <a:pt x="0" y="38"/>
                    <a:pt x="0" y="41"/>
                  </a:cubicBezTo>
                  <a:cubicBezTo>
                    <a:pt x="1" y="44"/>
                    <a:pt x="1" y="48"/>
                    <a:pt x="1" y="49"/>
                  </a:cubicBezTo>
                  <a:cubicBezTo>
                    <a:pt x="2" y="50"/>
                    <a:pt x="2" y="54"/>
                    <a:pt x="2" y="56"/>
                  </a:cubicBezTo>
                  <a:cubicBezTo>
                    <a:pt x="2" y="59"/>
                    <a:pt x="1" y="62"/>
                    <a:pt x="1" y="65"/>
                  </a:cubicBezTo>
                  <a:cubicBezTo>
                    <a:pt x="0" y="66"/>
                    <a:pt x="1" y="70"/>
                    <a:pt x="1" y="72"/>
                  </a:cubicBezTo>
                  <a:cubicBezTo>
                    <a:pt x="2" y="74"/>
                    <a:pt x="4" y="77"/>
                    <a:pt x="4" y="79"/>
                  </a:cubicBezTo>
                  <a:cubicBezTo>
                    <a:pt x="5" y="81"/>
                    <a:pt x="6" y="82"/>
                    <a:pt x="6" y="82"/>
                  </a:cubicBezTo>
                  <a:cubicBezTo>
                    <a:pt x="6" y="82"/>
                    <a:pt x="7" y="84"/>
                    <a:pt x="8" y="85"/>
                  </a:cubicBezTo>
                  <a:cubicBezTo>
                    <a:pt x="9" y="86"/>
                    <a:pt x="9" y="90"/>
                    <a:pt x="9" y="93"/>
                  </a:cubicBezTo>
                  <a:cubicBezTo>
                    <a:pt x="9" y="96"/>
                    <a:pt x="9" y="98"/>
                    <a:pt x="9" y="98"/>
                  </a:cubicBezTo>
                  <a:cubicBezTo>
                    <a:pt x="9" y="98"/>
                    <a:pt x="10" y="99"/>
                    <a:pt x="12" y="101"/>
                  </a:cubicBezTo>
                  <a:cubicBezTo>
                    <a:pt x="14" y="102"/>
                    <a:pt x="16" y="106"/>
                    <a:pt x="17" y="106"/>
                  </a:cubicBezTo>
                  <a:cubicBezTo>
                    <a:pt x="17" y="108"/>
                    <a:pt x="18" y="111"/>
                    <a:pt x="18" y="111"/>
                  </a:cubicBezTo>
                  <a:cubicBezTo>
                    <a:pt x="18" y="112"/>
                    <a:pt x="19" y="114"/>
                    <a:pt x="19" y="115"/>
                  </a:cubicBezTo>
                  <a:cubicBezTo>
                    <a:pt x="20" y="116"/>
                    <a:pt x="20" y="117"/>
                    <a:pt x="19" y="118"/>
                  </a:cubicBezTo>
                  <a:cubicBezTo>
                    <a:pt x="19" y="120"/>
                    <a:pt x="18" y="122"/>
                    <a:pt x="17" y="123"/>
                  </a:cubicBezTo>
                  <a:cubicBezTo>
                    <a:pt x="17" y="125"/>
                    <a:pt x="17" y="128"/>
                    <a:pt x="17" y="130"/>
                  </a:cubicBezTo>
                  <a:cubicBezTo>
                    <a:pt x="17" y="132"/>
                    <a:pt x="16" y="134"/>
                    <a:pt x="16" y="135"/>
                  </a:cubicBezTo>
                  <a:cubicBezTo>
                    <a:pt x="16" y="137"/>
                    <a:pt x="14" y="138"/>
                    <a:pt x="14" y="139"/>
                  </a:cubicBezTo>
                  <a:cubicBezTo>
                    <a:pt x="13" y="139"/>
                    <a:pt x="11" y="139"/>
                    <a:pt x="9" y="140"/>
                  </a:cubicBezTo>
                  <a:cubicBezTo>
                    <a:pt x="7" y="140"/>
                    <a:pt x="6" y="140"/>
                    <a:pt x="6" y="140"/>
                  </a:cubicBezTo>
                  <a:cubicBezTo>
                    <a:pt x="6" y="140"/>
                    <a:pt x="6" y="140"/>
                    <a:pt x="7" y="142"/>
                  </a:cubicBezTo>
                  <a:cubicBezTo>
                    <a:pt x="7" y="144"/>
                    <a:pt x="8" y="146"/>
                    <a:pt x="8" y="148"/>
                  </a:cubicBezTo>
                  <a:cubicBezTo>
                    <a:pt x="8" y="150"/>
                    <a:pt x="8" y="151"/>
                    <a:pt x="9" y="152"/>
                  </a:cubicBezTo>
                  <a:cubicBezTo>
                    <a:pt x="9" y="154"/>
                    <a:pt x="10" y="156"/>
                    <a:pt x="11" y="157"/>
                  </a:cubicBezTo>
                  <a:cubicBezTo>
                    <a:pt x="12" y="159"/>
                    <a:pt x="14" y="161"/>
                    <a:pt x="16" y="162"/>
                  </a:cubicBezTo>
                  <a:cubicBezTo>
                    <a:pt x="18" y="164"/>
                    <a:pt x="20" y="165"/>
                    <a:pt x="21" y="166"/>
                  </a:cubicBezTo>
                  <a:cubicBezTo>
                    <a:pt x="23" y="167"/>
                    <a:pt x="24" y="169"/>
                    <a:pt x="24" y="170"/>
                  </a:cubicBezTo>
                  <a:cubicBezTo>
                    <a:pt x="24" y="172"/>
                    <a:pt x="23" y="175"/>
                    <a:pt x="22" y="175"/>
                  </a:cubicBezTo>
                  <a:cubicBezTo>
                    <a:pt x="22" y="175"/>
                    <a:pt x="20" y="177"/>
                    <a:pt x="19" y="178"/>
                  </a:cubicBezTo>
                  <a:cubicBezTo>
                    <a:pt x="18" y="179"/>
                    <a:pt x="19" y="180"/>
                    <a:pt x="20" y="181"/>
                  </a:cubicBezTo>
                  <a:cubicBezTo>
                    <a:pt x="22" y="181"/>
                    <a:pt x="22" y="183"/>
                    <a:pt x="21" y="185"/>
                  </a:cubicBezTo>
                  <a:cubicBezTo>
                    <a:pt x="19" y="186"/>
                    <a:pt x="18" y="188"/>
                    <a:pt x="17" y="189"/>
                  </a:cubicBezTo>
                  <a:cubicBezTo>
                    <a:pt x="15" y="190"/>
                    <a:pt x="13" y="193"/>
                    <a:pt x="12" y="193"/>
                  </a:cubicBezTo>
                  <a:cubicBezTo>
                    <a:pt x="11" y="195"/>
                    <a:pt x="13" y="196"/>
                    <a:pt x="15" y="195"/>
                  </a:cubicBezTo>
                  <a:cubicBezTo>
                    <a:pt x="18" y="194"/>
                    <a:pt x="21" y="192"/>
                    <a:pt x="22" y="192"/>
                  </a:cubicBezTo>
                  <a:cubicBezTo>
                    <a:pt x="24" y="190"/>
                    <a:pt x="26" y="189"/>
                    <a:pt x="27" y="189"/>
                  </a:cubicBezTo>
                  <a:cubicBezTo>
                    <a:pt x="28" y="188"/>
                    <a:pt x="31" y="188"/>
                    <a:pt x="33" y="188"/>
                  </a:cubicBezTo>
                  <a:cubicBezTo>
                    <a:pt x="36" y="188"/>
                    <a:pt x="39" y="188"/>
                    <a:pt x="40" y="189"/>
                  </a:cubicBezTo>
                  <a:cubicBezTo>
                    <a:pt x="42" y="189"/>
                    <a:pt x="44" y="189"/>
                    <a:pt x="45" y="188"/>
                  </a:cubicBezTo>
                  <a:cubicBezTo>
                    <a:pt x="47" y="188"/>
                    <a:pt x="49" y="187"/>
                    <a:pt x="50" y="187"/>
                  </a:cubicBezTo>
                  <a:cubicBezTo>
                    <a:pt x="52" y="187"/>
                    <a:pt x="52" y="189"/>
                    <a:pt x="53" y="192"/>
                  </a:cubicBezTo>
                  <a:cubicBezTo>
                    <a:pt x="53" y="193"/>
                    <a:pt x="53" y="195"/>
                    <a:pt x="53" y="195"/>
                  </a:cubicBezTo>
                  <a:cubicBezTo>
                    <a:pt x="53" y="195"/>
                    <a:pt x="55" y="196"/>
                    <a:pt x="58" y="197"/>
                  </a:cubicBezTo>
                  <a:cubicBezTo>
                    <a:pt x="61" y="197"/>
                    <a:pt x="64" y="198"/>
                    <a:pt x="65" y="199"/>
                  </a:cubicBezTo>
                  <a:cubicBezTo>
                    <a:pt x="66" y="200"/>
                    <a:pt x="69" y="200"/>
                    <a:pt x="71" y="200"/>
                  </a:cubicBezTo>
                  <a:cubicBezTo>
                    <a:pt x="73" y="199"/>
                    <a:pt x="77" y="199"/>
                    <a:pt x="78" y="199"/>
                  </a:cubicBezTo>
                  <a:cubicBezTo>
                    <a:pt x="80" y="200"/>
                    <a:pt x="83" y="201"/>
                    <a:pt x="84" y="202"/>
                  </a:cubicBezTo>
                  <a:cubicBezTo>
                    <a:pt x="86" y="203"/>
                    <a:pt x="88" y="204"/>
                    <a:pt x="89" y="205"/>
                  </a:cubicBezTo>
                  <a:cubicBezTo>
                    <a:pt x="91" y="206"/>
                    <a:pt x="92" y="208"/>
                    <a:pt x="93" y="210"/>
                  </a:cubicBezTo>
                  <a:cubicBezTo>
                    <a:pt x="94" y="211"/>
                    <a:pt x="95" y="212"/>
                    <a:pt x="95" y="212"/>
                  </a:cubicBezTo>
                  <a:cubicBezTo>
                    <a:pt x="95" y="212"/>
                    <a:pt x="95" y="214"/>
                    <a:pt x="95" y="216"/>
                  </a:cubicBezTo>
                  <a:cubicBezTo>
                    <a:pt x="95" y="218"/>
                    <a:pt x="95" y="220"/>
                    <a:pt x="95" y="222"/>
                  </a:cubicBezTo>
                  <a:cubicBezTo>
                    <a:pt x="96" y="223"/>
                    <a:pt x="94" y="225"/>
                    <a:pt x="93" y="226"/>
                  </a:cubicBezTo>
                  <a:cubicBezTo>
                    <a:pt x="91" y="228"/>
                    <a:pt x="90" y="229"/>
                    <a:pt x="91" y="230"/>
                  </a:cubicBezTo>
                  <a:cubicBezTo>
                    <a:pt x="91" y="232"/>
                    <a:pt x="91" y="235"/>
                    <a:pt x="90" y="236"/>
                  </a:cubicBezTo>
                  <a:cubicBezTo>
                    <a:pt x="89" y="239"/>
                    <a:pt x="87" y="241"/>
                    <a:pt x="86" y="243"/>
                  </a:cubicBezTo>
                  <a:cubicBezTo>
                    <a:pt x="85" y="245"/>
                    <a:pt x="83" y="247"/>
                    <a:pt x="82" y="249"/>
                  </a:cubicBezTo>
                  <a:cubicBezTo>
                    <a:pt x="81" y="251"/>
                    <a:pt x="80" y="253"/>
                    <a:pt x="80" y="255"/>
                  </a:cubicBezTo>
                  <a:cubicBezTo>
                    <a:pt x="81" y="256"/>
                    <a:pt x="80" y="258"/>
                    <a:pt x="77" y="260"/>
                  </a:cubicBezTo>
                  <a:cubicBezTo>
                    <a:pt x="76" y="261"/>
                    <a:pt x="73" y="263"/>
                    <a:pt x="72" y="263"/>
                  </a:cubicBezTo>
                  <a:cubicBezTo>
                    <a:pt x="71" y="263"/>
                    <a:pt x="68" y="263"/>
                    <a:pt x="65" y="263"/>
                  </a:cubicBezTo>
                  <a:cubicBezTo>
                    <a:pt x="62" y="263"/>
                    <a:pt x="60" y="264"/>
                    <a:pt x="60" y="265"/>
                  </a:cubicBezTo>
                  <a:cubicBezTo>
                    <a:pt x="60" y="267"/>
                    <a:pt x="59" y="268"/>
                    <a:pt x="57" y="268"/>
                  </a:cubicBezTo>
                  <a:cubicBezTo>
                    <a:pt x="55" y="269"/>
                    <a:pt x="54" y="271"/>
                    <a:pt x="55" y="273"/>
                  </a:cubicBezTo>
                  <a:cubicBezTo>
                    <a:pt x="55" y="275"/>
                    <a:pt x="57" y="278"/>
                    <a:pt x="58" y="281"/>
                  </a:cubicBezTo>
                  <a:cubicBezTo>
                    <a:pt x="58" y="283"/>
                    <a:pt x="58" y="288"/>
                    <a:pt x="56" y="289"/>
                  </a:cubicBezTo>
                  <a:cubicBezTo>
                    <a:pt x="54" y="292"/>
                    <a:pt x="53" y="295"/>
                    <a:pt x="52" y="298"/>
                  </a:cubicBezTo>
                  <a:cubicBezTo>
                    <a:pt x="51" y="300"/>
                    <a:pt x="51" y="303"/>
                    <a:pt x="51" y="305"/>
                  </a:cubicBezTo>
                  <a:cubicBezTo>
                    <a:pt x="52" y="306"/>
                    <a:pt x="52" y="310"/>
                    <a:pt x="53" y="312"/>
                  </a:cubicBezTo>
                  <a:cubicBezTo>
                    <a:pt x="53" y="314"/>
                    <a:pt x="53" y="317"/>
                    <a:pt x="53" y="319"/>
                  </a:cubicBezTo>
                  <a:cubicBezTo>
                    <a:pt x="52" y="321"/>
                    <a:pt x="53" y="322"/>
                    <a:pt x="55" y="323"/>
                  </a:cubicBezTo>
                  <a:cubicBezTo>
                    <a:pt x="56" y="323"/>
                    <a:pt x="57" y="326"/>
                    <a:pt x="58" y="328"/>
                  </a:cubicBezTo>
                  <a:cubicBezTo>
                    <a:pt x="58" y="330"/>
                    <a:pt x="60" y="331"/>
                    <a:pt x="63" y="330"/>
                  </a:cubicBezTo>
                  <a:cubicBezTo>
                    <a:pt x="66" y="329"/>
                    <a:pt x="69" y="329"/>
                    <a:pt x="72" y="329"/>
                  </a:cubicBezTo>
                  <a:cubicBezTo>
                    <a:pt x="74" y="330"/>
                    <a:pt x="77" y="331"/>
                    <a:pt x="78" y="333"/>
                  </a:cubicBezTo>
                  <a:cubicBezTo>
                    <a:pt x="79" y="334"/>
                    <a:pt x="81" y="334"/>
                    <a:pt x="83" y="334"/>
                  </a:cubicBezTo>
                  <a:cubicBezTo>
                    <a:pt x="84" y="333"/>
                    <a:pt x="86" y="332"/>
                    <a:pt x="87" y="330"/>
                  </a:cubicBezTo>
                  <a:cubicBezTo>
                    <a:pt x="88" y="329"/>
                    <a:pt x="89" y="327"/>
                    <a:pt x="90" y="326"/>
                  </a:cubicBezTo>
                  <a:cubicBezTo>
                    <a:pt x="91" y="324"/>
                    <a:pt x="90" y="321"/>
                    <a:pt x="90" y="321"/>
                  </a:cubicBezTo>
                  <a:cubicBezTo>
                    <a:pt x="89" y="319"/>
                    <a:pt x="88" y="316"/>
                    <a:pt x="86" y="316"/>
                  </a:cubicBezTo>
                  <a:cubicBezTo>
                    <a:pt x="85" y="314"/>
                    <a:pt x="82" y="313"/>
                    <a:pt x="81" y="313"/>
                  </a:cubicBezTo>
                  <a:cubicBezTo>
                    <a:pt x="80" y="312"/>
                    <a:pt x="78" y="311"/>
                    <a:pt x="78" y="309"/>
                  </a:cubicBezTo>
                  <a:cubicBezTo>
                    <a:pt x="78" y="307"/>
                    <a:pt x="78" y="304"/>
                    <a:pt x="78" y="303"/>
                  </a:cubicBezTo>
                  <a:cubicBezTo>
                    <a:pt x="77" y="302"/>
                    <a:pt x="76" y="299"/>
                    <a:pt x="76" y="297"/>
                  </a:cubicBezTo>
                  <a:cubicBezTo>
                    <a:pt x="75" y="294"/>
                    <a:pt x="73" y="290"/>
                    <a:pt x="72" y="287"/>
                  </a:cubicBezTo>
                  <a:cubicBezTo>
                    <a:pt x="70" y="285"/>
                    <a:pt x="70" y="281"/>
                    <a:pt x="69" y="278"/>
                  </a:cubicBezTo>
                  <a:cubicBezTo>
                    <a:pt x="69" y="276"/>
                    <a:pt x="70" y="274"/>
                    <a:pt x="72" y="273"/>
                  </a:cubicBezTo>
                  <a:cubicBezTo>
                    <a:pt x="74" y="272"/>
                    <a:pt x="76" y="272"/>
                    <a:pt x="77" y="273"/>
                  </a:cubicBezTo>
                  <a:cubicBezTo>
                    <a:pt x="78" y="274"/>
                    <a:pt x="80" y="273"/>
                    <a:pt x="80" y="270"/>
                  </a:cubicBezTo>
                  <a:cubicBezTo>
                    <a:pt x="80" y="268"/>
                    <a:pt x="82" y="266"/>
                    <a:pt x="84" y="266"/>
                  </a:cubicBezTo>
                  <a:cubicBezTo>
                    <a:pt x="86" y="267"/>
                    <a:pt x="88" y="268"/>
                    <a:pt x="89" y="269"/>
                  </a:cubicBezTo>
                  <a:cubicBezTo>
                    <a:pt x="90" y="270"/>
                    <a:pt x="90" y="272"/>
                    <a:pt x="90" y="273"/>
                  </a:cubicBezTo>
                  <a:cubicBezTo>
                    <a:pt x="90" y="274"/>
                    <a:pt x="88" y="277"/>
                    <a:pt x="87" y="278"/>
                  </a:cubicBezTo>
                  <a:cubicBezTo>
                    <a:pt x="86" y="279"/>
                    <a:pt x="86" y="281"/>
                    <a:pt x="87" y="283"/>
                  </a:cubicBezTo>
                  <a:cubicBezTo>
                    <a:pt x="87" y="284"/>
                    <a:pt x="88" y="284"/>
                    <a:pt x="90" y="283"/>
                  </a:cubicBezTo>
                  <a:cubicBezTo>
                    <a:pt x="91" y="282"/>
                    <a:pt x="94" y="281"/>
                    <a:pt x="95" y="281"/>
                  </a:cubicBezTo>
                  <a:cubicBezTo>
                    <a:pt x="96" y="282"/>
                    <a:pt x="98" y="282"/>
                    <a:pt x="98" y="284"/>
                  </a:cubicBezTo>
                  <a:cubicBezTo>
                    <a:pt x="99" y="286"/>
                    <a:pt x="100" y="287"/>
                    <a:pt x="101" y="286"/>
                  </a:cubicBezTo>
                  <a:cubicBezTo>
                    <a:pt x="102" y="286"/>
                    <a:pt x="104" y="286"/>
                    <a:pt x="105" y="286"/>
                  </a:cubicBezTo>
                  <a:cubicBezTo>
                    <a:pt x="106" y="286"/>
                    <a:pt x="108" y="285"/>
                    <a:pt x="109" y="283"/>
                  </a:cubicBezTo>
                  <a:cubicBezTo>
                    <a:pt x="109" y="282"/>
                    <a:pt x="109" y="280"/>
                    <a:pt x="108" y="279"/>
                  </a:cubicBezTo>
                  <a:cubicBezTo>
                    <a:pt x="108" y="278"/>
                    <a:pt x="109" y="276"/>
                    <a:pt x="111" y="275"/>
                  </a:cubicBezTo>
                  <a:cubicBezTo>
                    <a:pt x="112" y="275"/>
                    <a:pt x="113" y="275"/>
                    <a:pt x="113" y="276"/>
                  </a:cubicBezTo>
                  <a:cubicBezTo>
                    <a:pt x="113" y="278"/>
                    <a:pt x="115" y="280"/>
                    <a:pt x="116" y="279"/>
                  </a:cubicBezTo>
                  <a:cubicBezTo>
                    <a:pt x="118" y="279"/>
                    <a:pt x="118" y="281"/>
                    <a:pt x="116" y="283"/>
                  </a:cubicBezTo>
                  <a:cubicBezTo>
                    <a:pt x="115" y="285"/>
                    <a:pt x="115" y="285"/>
                    <a:pt x="116" y="285"/>
                  </a:cubicBezTo>
                  <a:cubicBezTo>
                    <a:pt x="118" y="285"/>
                    <a:pt x="120" y="285"/>
                    <a:pt x="121" y="284"/>
                  </a:cubicBezTo>
                  <a:cubicBezTo>
                    <a:pt x="122" y="284"/>
                    <a:pt x="123" y="284"/>
                    <a:pt x="124" y="284"/>
                  </a:cubicBezTo>
                  <a:cubicBezTo>
                    <a:pt x="125" y="284"/>
                    <a:pt x="128" y="284"/>
                    <a:pt x="128" y="284"/>
                  </a:cubicBezTo>
                  <a:cubicBezTo>
                    <a:pt x="130" y="285"/>
                    <a:pt x="133" y="285"/>
                    <a:pt x="136" y="285"/>
                  </a:cubicBezTo>
                  <a:cubicBezTo>
                    <a:pt x="137" y="285"/>
                    <a:pt x="138" y="283"/>
                    <a:pt x="138" y="282"/>
                  </a:cubicBezTo>
                  <a:cubicBezTo>
                    <a:pt x="138" y="281"/>
                    <a:pt x="139" y="279"/>
                    <a:pt x="140" y="278"/>
                  </a:cubicBezTo>
                  <a:cubicBezTo>
                    <a:pt x="142" y="278"/>
                    <a:pt x="144" y="276"/>
                    <a:pt x="145" y="275"/>
                  </a:cubicBezTo>
                  <a:cubicBezTo>
                    <a:pt x="146" y="275"/>
                    <a:pt x="149" y="273"/>
                    <a:pt x="150" y="273"/>
                  </a:cubicBezTo>
                  <a:cubicBezTo>
                    <a:pt x="152" y="272"/>
                    <a:pt x="154" y="271"/>
                    <a:pt x="156" y="271"/>
                  </a:cubicBezTo>
                  <a:cubicBezTo>
                    <a:pt x="158" y="270"/>
                    <a:pt x="160" y="271"/>
                    <a:pt x="160" y="272"/>
                  </a:cubicBezTo>
                  <a:cubicBezTo>
                    <a:pt x="161" y="272"/>
                    <a:pt x="162" y="274"/>
                    <a:pt x="162" y="275"/>
                  </a:cubicBezTo>
                  <a:cubicBezTo>
                    <a:pt x="162" y="276"/>
                    <a:pt x="163" y="277"/>
                    <a:pt x="164" y="279"/>
                  </a:cubicBezTo>
                  <a:cubicBezTo>
                    <a:pt x="165" y="281"/>
                    <a:pt x="166" y="282"/>
                    <a:pt x="166" y="283"/>
                  </a:cubicBezTo>
                  <a:cubicBezTo>
                    <a:pt x="166" y="284"/>
                    <a:pt x="164" y="286"/>
                    <a:pt x="162" y="287"/>
                  </a:cubicBezTo>
                  <a:cubicBezTo>
                    <a:pt x="162" y="288"/>
                    <a:pt x="161" y="290"/>
                    <a:pt x="161" y="290"/>
                  </a:cubicBezTo>
                  <a:cubicBezTo>
                    <a:pt x="161" y="291"/>
                    <a:pt x="162" y="292"/>
                    <a:pt x="162" y="292"/>
                  </a:cubicBezTo>
                  <a:cubicBezTo>
                    <a:pt x="163" y="292"/>
                    <a:pt x="166" y="292"/>
                    <a:pt x="168" y="291"/>
                  </a:cubicBezTo>
                  <a:cubicBezTo>
                    <a:pt x="170" y="291"/>
                    <a:pt x="171" y="290"/>
                    <a:pt x="172" y="290"/>
                  </a:cubicBezTo>
                  <a:cubicBezTo>
                    <a:pt x="173" y="291"/>
                    <a:pt x="174" y="291"/>
                    <a:pt x="175" y="290"/>
                  </a:cubicBezTo>
                  <a:cubicBezTo>
                    <a:pt x="176" y="290"/>
                    <a:pt x="177" y="289"/>
                    <a:pt x="178" y="288"/>
                  </a:cubicBezTo>
                  <a:cubicBezTo>
                    <a:pt x="178" y="286"/>
                    <a:pt x="179" y="285"/>
                    <a:pt x="181" y="285"/>
                  </a:cubicBezTo>
                  <a:cubicBezTo>
                    <a:pt x="182" y="285"/>
                    <a:pt x="185" y="285"/>
                    <a:pt x="186" y="284"/>
                  </a:cubicBezTo>
                  <a:cubicBezTo>
                    <a:pt x="187" y="284"/>
                    <a:pt x="187" y="283"/>
                    <a:pt x="188" y="282"/>
                  </a:cubicBezTo>
                  <a:cubicBezTo>
                    <a:pt x="189" y="282"/>
                    <a:pt x="189" y="282"/>
                    <a:pt x="189" y="283"/>
                  </a:cubicBezTo>
                  <a:cubicBezTo>
                    <a:pt x="189" y="284"/>
                    <a:pt x="189" y="284"/>
                    <a:pt x="189" y="285"/>
                  </a:cubicBezTo>
                  <a:cubicBezTo>
                    <a:pt x="189" y="287"/>
                    <a:pt x="189" y="289"/>
                    <a:pt x="188" y="290"/>
                  </a:cubicBezTo>
                  <a:cubicBezTo>
                    <a:pt x="188" y="292"/>
                    <a:pt x="189" y="293"/>
                    <a:pt x="190" y="293"/>
                  </a:cubicBezTo>
                  <a:cubicBezTo>
                    <a:pt x="192" y="293"/>
                    <a:pt x="195" y="294"/>
                    <a:pt x="196" y="294"/>
                  </a:cubicBezTo>
                  <a:cubicBezTo>
                    <a:pt x="197" y="295"/>
                    <a:pt x="200" y="296"/>
                    <a:pt x="202" y="296"/>
                  </a:cubicBezTo>
                  <a:cubicBezTo>
                    <a:pt x="204" y="296"/>
                    <a:pt x="206" y="295"/>
                    <a:pt x="207" y="294"/>
                  </a:cubicBezTo>
                  <a:cubicBezTo>
                    <a:pt x="209" y="294"/>
                    <a:pt x="210" y="291"/>
                    <a:pt x="210" y="290"/>
                  </a:cubicBezTo>
                  <a:cubicBezTo>
                    <a:pt x="210" y="288"/>
                    <a:pt x="212" y="286"/>
                    <a:pt x="212" y="285"/>
                  </a:cubicBezTo>
                  <a:cubicBezTo>
                    <a:pt x="214" y="283"/>
                    <a:pt x="216" y="283"/>
                    <a:pt x="218" y="284"/>
                  </a:cubicBezTo>
                  <a:cubicBezTo>
                    <a:pt x="220" y="284"/>
                    <a:pt x="221" y="284"/>
                    <a:pt x="222" y="284"/>
                  </a:cubicBezTo>
                  <a:cubicBezTo>
                    <a:pt x="224" y="282"/>
                    <a:pt x="226" y="282"/>
                    <a:pt x="227" y="283"/>
                  </a:cubicBezTo>
                  <a:cubicBezTo>
                    <a:pt x="228" y="283"/>
                    <a:pt x="229" y="284"/>
                    <a:pt x="229" y="286"/>
                  </a:cubicBezTo>
                  <a:cubicBezTo>
                    <a:pt x="230" y="287"/>
                    <a:pt x="232" y="288"/>
                    <a:pt x="235" y="289"/>
                  </a:cubicBezTo>
                  <a:cubicBezTo>
                    <a:pt x="237" y="291"/>
                    <a:pt x="241" y="292"/>
                    <a:pt x="244" y="294"/>
                  </a:cubicBezTo>
                  <a:cubicBezTo>
                    <a:pt x="246" y="296"/>
                    <a:pt x="247" y="298"/>
                    <a:pt x="249" y="298"/>
                  </a:cubicBezTo>
                  <a:cubicBezTo>
                    <a:pt x="250" y="299"/>
                    <a:pt x="253" y="300"/>
                    <a:pt x="255" y="300"/>
                  </a:cubicBezTo>
                  <a:cubicBezTo>
                    <a:pt x="256" y="300"/>
                    <a:pt x="260" y="301"/>
                    <a:pt x="261" y="302"/>
                  </a:cubicBezTo>
                  <a:cubicBezTo>
                    <a:pt x="263" y="302"/>
                    <a:pt x="264" y="304"/>
                    <a:pt x="265" y="304"/>
                  </a:cubicBezTo>
                  <a:cubicBezTo>
                    <a:pt x="265" y="305"/>
                    <a:pt x="266" y="307"/>
                    <a:pt x="267" y="309"/>
                  </a:cubicBezTo>
                  <a:cubicBezTo>
                    <a:pt x="268" y="309"/>
                    <a:pt x="270" y="309"/>
                    <a:pt x="272" y="308"/>
                  </a:cubicBezTo>
                  <a:cubicBezTo>
                    <a:pt x="274" y="307"/>
                    <a:pt x="278" y="306"/>
                    <a:pt x="280" y="306"/>
                  </a:cubicBezTo>
                  <a:cubicBezTo>
                    <a:pt x="281" y="306"/>
                    <a:pt x="284" y="306"/>
                    <a:pt x="286" y="306"/>
                  </a:cubicBezTo>
                  <a:cubicBezTo>
                    <a:pt x="287" y="306"/>
                    <a:pt x="289" y="307"/>
                    <a:pt x="290" y="308"/>
                  </a:cubicBezTo>
                  <a:cubicBezTo>
                    <a:pt x="291" y="308"/>
                    <a:pt x="293" y="310"/>
                    <a:pt x="294" y="311"/>
                  </a:cubicBezTo>
                  <a:cubicBezTo>
                    <a:pt x="294" y="312"/>
                    <a:pt x="294" y="314"/>
                    <a:pt x="292" y="315"/>
                  </a:cubicBezTo>
                  <a:cubicBezTo>
                    <a:pt x="291" y="315"/>
                    <a:pt x="290" y="317"/>
                    <a:pt x="290" y="319"/>
                  </a:cubicBezTo>
                  <a:cubicBezTo>
                    <a:pt x="290" y="320"/>
                    <a:pt x="291" y="322"/>
                    <a:pt x="291" y="323"/>
                  </a:cubicBezTo>
                  <a:cubicBezTo>
                    <a:pt x="292" y="325"/>
                    <a:pt x="292" y="327"/>
                    <a:pt x="292" y="328"/>
                  </a:cubicBezTo>
                  <a:cubicBezTo>
                    <a:pt x="291" y="329"/>
                    <a:pt x="291" y="332"/>
                    <a:pt x="290" y="334"/>
                  </a:cubicBezTo>
                  <a:cubicBezTo>
                    <a:pt x="289" y="336"/>
                    <a:pt x="290" y="338"/>
                    <a:pt x="292" y="340"/>
                  </a:cubicBezTo>
                  <a:cubicBezTo>
                    <a:pt x="292" y="342"/>
                    <a:pt x="295" y="344"/>
                    <a:pt x="296" y="346"/>
                  </a:cubicBezTo>
                  <a:cubicBezTo>
                    <a:pt x="297" y="347"/>
                    <a:pt x="301" y="348"/>
                    <a:pt x="302" y="348"/>
                  </a:cubicBezTo>
                  <a:cubicBezTo>
                    <a:pt x="305" y="348"/>
                    <a:pt x="309" y="348"/>
                    <a:pt x="310" y="348"/>
                  </a:cubicBezTo>
                  <a:cubicBezTo>
                    <a:pt x="312" y="348"/>
                    <a:pt x="314" y="347"/>
                    <a:pt x="315" y="346"/>
                  </a:cubicBezTo>
                  <a:cubicBezTo>
                    <a:pt x="317" y="345"/>
                    <a:pt x="318" y="344"/>
                    <a:pt x="318" y="342"/>
                  </a:cubicBezTo>
                  <a:cubicBezTo>
                    <a:pt x="319" y="340"/>
                    <a:pt x="321" y="339"/>
                    <a:pt x="323" y="338"/>
                  </a:cubicBezTo>
                  <a:cubicBezTo>
                    <a:pt x="324" y="337"/>
                    <a:pt x="325" y="337"/>
                    <a:pt x="325" y="337"/>
                  </a:cubicBezTo>
                  <a:cubicBezTo>
                    <a:pt x="325" y="337"/>
                    <a:pt x="325" y="335"/>
                    <a:pt x="325" y="332"/>
                  </a:cubicBezTo>
                  <a:cubicBezTo>
                    <a:pt x="325" y="331"/>
                    <a:pt x="325" y="328"/>
                    <a:pt x="325" y="327"/>
                  </a:cubicBezTo>
                  <a:cubicBezTo>
                    <a:pt x="325" y="325"/>
                    <a:pt x="324" y="322"/>
                    <a:pt x="324" y="322"/>
                  </a:cubicBezTo>
                  <a:cubicBezTo>
                    <a:pt x="324" y="320"/>
                    <a:pt x="326" y="317"/>
                    <a:pt x="328" y="316"/>
                  </a:cubicBezTo>
                  <a:cubicBezTo>
                    <a:pt x="328" y="316"/>
                    <a:pt x="328" y="316"/>
                    <a:pt x="329" y="316"/>
                  </a:cubicBezTo>
                  <a:cubicBezTo>
                    <a:pt x="330" y="315"/>
                    <a:pt x="331" y="314"/>
                    <a:pt x="331" y="313"/>
                  </a:cubicBezTo>
                  <a:cubicBezTo>
                    <a:pt x="331" y="311"/>
                    <a:pt x="331" y="310"/>
                    <a:pt x="331" y="307"/>
                  </a:cubicBezTo>
                  <a:cubicBezTo>
                    <a:pt x="331" y="305"/>
                    <a:pt x="330" y="303"/>
                    <a:pt x="329" y="302"/>
                  </a:cubicBezTo>
                  <a:cubicBezTo>
                    <a:pt x="328" y="300"/>
                    <a:pt x="325" y="300"/>
                    <a:pt x="324" y="299"/>
                  </a:cubicBezTo>
                  <a:cubicBezTo>
                    <a:pt x="323" y="298"/>
                    <a:pt x="321" y="296"/>
                    <a:pt x="321" y="295"/>
                  </a:cubicBezTo>
                  <a:cubicBezTo>
                    <a:pt x="321" y="294"/>
                    <a:pt x="321" y="291"/>
                    <a:pt x="321" y="289"/>
                  </a:cubicBezTo>
                  <a:cubicBezTo>
                    <a:pt x="321" y="287"/>
                    <a:pt x="321" y="284"/>
                    <a:pt x="322" y="281"/>
                  </a:cubicBezTo>
                  <a:cubicBezTo>
                    <a:pt x="323" y="279"/>
                    <a:pt x="325" y="276"/>
                    <a:pt x="326" y="275"/>
                  </a:cubicBezTo>
                  <a:cubicBezTo>
                    <a:pt x="327" y="274"/>
                    <a:pt x="329" y="272"/>
                    <a:pt x="331" y="272"/>
                  </a:cubicBezTo>
                  <a:cubicBezTo>
                    <a:pt x="333" y="271"/>
                    <a:pt x="336" y="269"/>
                    <a:pt x="339" y="268"/>
                  </a:cubicBezTo>
                  <a:cubicBezTo>
                    <a:pt x="341" y="266"/>
                    <a:pt x="344" y="264"/>
                    <a:pt x="345" y="264"/>
                  </a:cubicBezTo>
                  <a:cubicBezTo>
                    <a:pt x="347" y="262"/>
                    <a:pt x="349" y="260"/>
                    <a:pt x="351" y="259"/>
                  </a:cubicBezTo>
                  <a:cubicBezTo>
                    <a:pt x="353" y="258"/>
                    <a:pt x="355" y="255"/>
                    <a:pt x="357" y="254"/>
                  </a:cubicBezTo>
                  <a:cubicBezTo>
                    <a:pt x="358" y="252"/>
                    <a:pt x="361" y="251"/>
                    <a:pt x="363" y="251"/>
                  </a:cubicBezTo>
                  <a:cubicBezTo>
                    <a:pt x="365" y="250"/>
                    <a:pt x="367" y="251"/>
                    <a:pt x="368" y="252"/>
                  </a:cubicBezTo>
                  <a:cubicBezTo>
                    <a:pt x="369" y="252"/>
                    <a:pt x="370" y="252"/>
                    <a:pt x="371" y="250"/>
                  </a:cubicBezTo>
                  <a:cubicBezTo>
                    <a:pt x="372" y="249"/>
                    <a:pt x="373" y="248"/>
                    <a:pt x="374" y="248"/>
                  </a:cubicBezTo>
                  <a:cubicBezTo>
                    <a:pt x="375" y="248"/>
                    <a:pt x="377" y="248"/>
                    <a:pt x="378" y="248"/>
                  </a:cubicBezTo>
                  <a:cubicBezTo>
                    <a:pt x="379" y="248"/>
                    <a:pt x="382" y="248"/>
                    <a:pt x="383" y="247"/>
                  </a:cubicBezTo>
                  <a:cubicBezTo>
                    <a:pt x="384" y="247"/>
                    <a:pt x="386" y="245"/>
                    <a:pt x="386" y="244"/>
                  </a:cubicBezTo>
                  <a:cubicBezTo>
                    <a:pt x="386" y="242"/>
                    <a:pt x="384" y="241"/>
                    <a:pt x="383" y="241"/>
                  </a:cubicBezTo>
                  <a:cubicBezTo>
                    <a:pt x="382" y="240"/>
                    <a:pt x="379" y="238"/>
                    <a:pt x="377" y="238"/>
                  </a:cubicBezTo>
                  <a:cubicBezTo>
                    <a:pt x="375" y="238"/>
                    <a:pt x="372" y="236"/>
                    <a:pt x="370" y="235"/>
                  </a:cubicBezTo>
                  <a:cubicBezTo>
                    <a:pt x="367" y="234"/>
                    <a:pt x="365" y="233"/>
                    <a:pt x="364" y="231"/>
                  </a:cubicBezTo>
                  <a:cubicBezTo>
                    <a:pt x="363" y="229"/>
                    <a:pt x="361" y="228"/>
                    <a:pt x="360" y="228"/>
                  </a:cubicBezTo>
                  <a:cubicBezTo>
                    <a:pt x="359" y="228"/>
                    <a:pt x="357" y="226"/>
                    <a:pt x="356" y="224"/>
                  </a:cubicBezTo>
                  <a:cubicBezTo>
                    <a:pt x="356" y="222"/>
                    <a:pt x="356" y="219"/>
                    <a:pt x="358" y="219"/>
                  </a:cubicBezTo>
                  <a:cubicBezTo>
                    <a:pt x="360" y="219"/>
                    <a:pt x="362" y="217"/>
                    <a:pt x="362" y="216"/>
                  </a:cubicBezTo>
                  <a:cubicBezTo>
                    <a:pt x="363" y="214"/>
                    <a:pt x="363" y="213"/>
                    <a:pt x="361" y="212"/>
                  </a:cubicBezTo>
                  <a:cubicBezTo>
                    <a:pt x="360" y="210"/>
                    <a:pt x="358" y="209"/>
                    <a:pt x="356" y="209"/>
                  </a:cubicBezTo>
                  <a:cubicBezTo>
                    <a:pt x="354" y="209"/>
                    <a:pt x="353" y="208"/>
                    <a:pt x="353" y="207"/>
                  </a:cubicBezTo>
                  <a:cubicBezTo>
                    <a:pt x="353" y="205"/>
                    <a:pt x="353" y="204"/>
                    <a:pt x="354" y="204"/>
                  </a:cubicBezTo>
                  <a:cubicBezTo>
                    <a:pt x="354" y="204"/>
                    <a:pt x="356" y="203"/>
                    <a:pt x="357" y="202"/>
                  </a:cubicBezTo>
                  <a:cubicBezTo>
                    <a:pt x="358" y="200"/>
                    <a:pt x="361" y="198"/>
                    <a:pt x="362" y="198"/>
                  </a:cubicBezTo>
                  <a:cubicBezTo>
                    <a:pt x="363" y="197"/>
                    <a:pt x="365" y="197"/>
                    <a:pt x="367" y="197"/>
                  </a:cubicBezTo>
                  <a:cubicBezTo>
                    <a:pt x="369" y="198"/>
                    <a:pt x="370" y="198"/>
                    <a:pt x="372" y="197"/>
                  </a:cubicBezTo>
                  <a:cubicBezTo>
                    <a:pt x="374" y="197"/>
                    <a:pt x="374" y="195"/>
                    <a:pt x="372" y="194"/>
                  </a:cubicBezTo>
                  <a:cubicBezTo>
                    <a:pt x="370" y="192"/>
                    <a:pt x="369" y="190"/>
                    <a:pt x="368" y="190"/>
                  </a:cubicBezTo>
                  <a:cubicBezTo>
                    <a:pt x="368" y="190"/>
                    <a:pt x="366" y="188"/>
                    <a:pt x="364" y="186"/>
                  </a:cubicBezTo>
                  <a:cubicBezTo>
                    <a:pt x="362" y="185"/>
                    <a:pt x="360" y="182"/>
                    <a:pt x="359" y="181"/>
                  </a:cubicBezTo>
                  <a:cubicBezTo>
                    <a:pt x="357" y="180"/>
                    <a:pt x="354" y="178"/>
                    <a:pt x="353" y="176"/>
                  </a:cubicBezTo>
                  <a:cubicBezTo>
                    <a:pt x="351" y="175"/>
                    <a:pt x="350" y="172"/>
                    <a:pt x="350" y="171"/>
                  </a:cubicBezTo>
                  <a:cubicBezTo>
                    <a:pt x="350" y="170"/>
                    <a:pt x="350" y="167"/>
                    <a:pt x="349" y="166"/>
                  </a:cubicBezTo>
                  <a:cubicBezTo>
                    <a:pt x="349" y="166"/>
                    <a:pt x="347" y="163"/>
                    <a:pt x="346" y="161"/>
                  </a:cubicBezTo>
                  <a:cubicBezTo>
                    <a:pt x="345" y="160"/>
                    <a:pt x="344" y="158"/>
                    <a:pt x="344" y="158"/>
                  </a:cubicBezTo>
                  <a:cubicBezTo>
                    <a:pt x="344" y="158"/>
                    <a:pt x="343" y="159"/>
                    <a:pt x="341" y="159"/>
                  </a:cubicBezTo>
                  <a:cubicBezTo>
                    <a:pt x="341" y="159"/>
                    <a:pt x="338" y="159"/>
                    <a:pt x="336" y="158"/>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grpSp>
          <p:nvGrpSpPr>
            <p:cNvPr id="5" name="Group 118">
              <a:extLst>
                <a:ext uri="{FF2B5EF4-FFF2-40B4-BE49-F238E27FC236}">
                  <a16:creationId xmlns:a16="http://schemas.microsoft.com/office/drawing/2014/main" id="{7C9F60F0-EADE-A9B6-055A-71E64404D22F}"/>
                </a:ext>
              </a:extLst>
            </p:cNvPr>
            <p:cNvGrpSpPr/>
            <p:nvPr/>
          </p:nvGrpSpPr>
          <p:grpSpPr>
            <a:xfrm>
              <a:off x="3067847" y="1182773"/>
              <a:ext cx="3495162" cy="3716648"/>
              <a:chOff x="3067847" y="1182773"/>
              <a:chExt cx="3495162" cy="3716648"/>
            </a:xfrm>
          </p:grpSpPr>
          <p:grpSp>
            <p:nvGrpSpPr>
              <p:cNvPr id="6" name="Group 119">
                <a:extLst>
                  <a:ext uri="{FF2B5EF4-FFF2-40B4-BE49-F238E27FC236}">
                    <a16:creationId xmlns:a16="http://schemas.microsoft.com/office/drawing/2014/main" id="{8FAC7C73-DE44-B4AA-62F2-9386D3C207F2}"/>
                  </a:ext>
                </a:extLst>
              </p:cNvPr>
              <p:cNvGrpSpPr/>
              <p:nvPr/>
            </p:nvGrpSpPr>
            <p:grpSpPr>
              <a:xfrm>
                <a:off x="3067847" y="1182773"/>
                <a:ext cx="3495162" cy="3716648"/>
                <a:chOff x="3067847" y="1182773"/>
                <a:chExt cx="3495162" cy="3716648"/>
              </a:xfrm>
            </p:grpSpPr>
            <p:sp>
              <p:nvSpPr>
                <p:cNvPr id="8" name="Freeform 5">
                  <a:extLst>
                    <a:ext uri="{FF2B5EF4-FFF2-40B4-BE49-F238E27FC236}">
                      <a16:creationId xmlns:a16="http://schemas.microsoft.com/office/drawing/2014/main" id="{7452F6D6-A794-8F59-CD42-788100F9EE52}"/>
                    </a:ext>
                  </a:extLst>
                </p:cNvPr>
                <p:cNvSpPr>
                  <a:spLocks/>
                </p:cNvSpPr>
                <p:nvPr/>
              </p:nvSpPr>
              <p:spPr bwMode="auto">
                <a:xfrm>
                  <a:off x="4150979" y="2246476"/>
                  <a:ext cx="52457" cy="50513"/>
                </a:xfrm>
                <a:custGeom>
                  <a:avLst/>
                  <a:gdLst/>
                  <a:ahLst/>
                  <a:cxnLst>
                    <a:cxn ang="0">
                      <a:pos x="8" y="1"/>
                    </a:cxn>
                    <a:cxn ang="0">
                      <a:pos x="4" y="6"/>
                    </a:cxn>
                    <a:cxn ang="0">
                      <a:pos x="2" y="10"/>
                    </a:cxn>
                    <a:cxn ang="0">
                      <a:pos x="1" y="14"/>
                    </a:cxn>
                    <a:cxn ang="0">
                      <a:pos x="1" y="18"/>
                    </a:cxn>
                    <a:cxn ang="0">
                      <a:pos x="7" y="20"/>
                    </a:cxn>
                    <a:cxn ang="0">
                      <a:pos x="14" y="22"/>
                    </a:cxn>
                    <a:cxn ang="0">
                      <a:pos x="20" y="20"/>
                    </a:cxn>
                    <a:cxn ang="0">
                      <a:pos x="23" y="18"/>
                    </a:cxn>
                    <a:cxn ang="0">
                      <a:pos x="23" y="13"/>
                    </a:cxn>
                    <a:cxn ang="0">
                      <a:pos x="22" y="4"/>
                    </a:cxn>
                    <a:cxn ang="0">
                      <a:pos x="20" y="2"/>
                    </a:cxn>
                    <a:cxn ang="0">
                      <a:pos x="15" y="1"/>
                    </a:cxn>
                    <a:cxn ang="0">
                      <a:pos x="8" y="1"/>
                    </a:cxn>
                  </a:cxnLst>
                  <a:rect l="0" t="0" r="r" b="b"/>
                  <a:pathLst>
                    <a:path w="23" h="22">
                      <a:moveTo>
                        <a:pt x="8" y="1"/>
                      </a:moveTo>
                      <a:cubicBezTo>
                        <a:pt x="7" y="2"/>
                        <a:pt x="5" y="4"/>
                        <a:pt x="4" y="6"/>
                      </a:cubicBezTo>
                      <a:cubicBezTo>
                        <a:pt x="4" y="6"/>
                        <a:pt x="3" y="9"/>
                        <a:pt x="2" y="10"/>
                      </a:cubicBezTo>
                      <a:cubicBezTo>
                        <a:pt x="2" y="12"/>
                        <a:pt x="1" y="13"/>
                        <a:pt x="1" y="14"/>
                      </a:cubicBezTo>
                      <a:cubicBezTo>
                        <a:pt x="0" y="16"/>
                        <a:pt x="0" y="18"/>
                        <a:pt x="1" y="18"/>
                      </a:cubicBezTo>
                      <a:cubicBezTo>
                        <a:pt x="2" y="19"/>
                        <a:pt x="4" y="20"/>
                        <a:pt x="7" y="20"/>
                      </a:cubicBezTo>
                      <a:cubicBezTo>
                        <a:pt x="9" y="21"/>
                        <a:pt x="12" y="22"/>
                        <a:pt x="14" y="22"/>
                      </a:cubicBezTo>
                      <a:cubicBezTo>
                        <a:pt x="17" y="22"/>
                        <a:pt x="20" y="21"/>
                        <a:pt x="20" y="20"/>
                      </a:cubicBezTo>
                      <a:cubicBezTo>
                        <a:pt x="22" y="19"/>
                        <a:pt x="23" y="18"/>
                        <a:pt x="23" y="18"/>
                      </a:cubicBezTo>
                      <a:cubicBezTo>
                        <a:pt x="23" y="18"/>
                        <a:pt x="23" y="15"/>
                        <a:pt x="23" y="13"/>
                      </a:cubicBezTo>
                      <a:cubicBezTo>
                        <a:pt x="23" y="9"/>
                        <a:pt x="23" y="6"/>
                        <a:pt x="22" y="4"/>
                      </a:cubicBezTo>
                      <a:cubicBezTo>
                        <a:pt x="21" y="3"/>
                        <a:pt x="20" y="2"/>
                        <a:pt x="20" y="2"/>
                      </a:cubicBezTo>
                      <a:cubicBezTo>
                        <a:pt x="20" y="2"/>
                        <a:pt x="18" y="1"/>
                        <a:pt x="15" y="1"/>
                      </a:cubicBezTo>
                      <a:cubicBezTo>
                        <a:pt x="12" y="0"/>
                        <a:pt x="9" y="0"/>
                        <a:pt x="8" y="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9" name="Freeform 6">
                  <a:extLst>
                    <a:ext uri="{FF2B5EF4-FFF2-40B4-BE49-F238E27FC236}">
                      <a16:creationId xmlns:a16="http://schemas.microsoft.com/office/drawing/2014/main" id="{9C3EF271-BE92-EB03-3414-F8AB07765A1C}"/>
                    </a:ext>
                  </a:extLst>
                </p:cNvPr>
                <p:cNvSpPr>
                  <a:spLocks/>
                </p:cNvSpPr>
                <p:nvPr/>
              </p:nvSpPr>
              <p:spPr bwMode="auto">
                <a:xfrm>
                  <a:off x="3734240" y="3556920"/>
                  <a:ext cx="584793" cy="876219"/>
                </a:xfrm>
                <a:custGeom>
                  <a:avLst/>
                  <a:gdLst/>
                  <a:ahLst/>
                  <a:cxnLst>
                    <a:cxn ang="0">
                      <a:pos x="62" y="325"/>
                    </a:cxn>
                    <a:cxn ang="0">
                      <a:pos x="74" y="345"/>
                    </a:cxn>
                    <a:cxn ang="0">
                      <a:pos x="100" y="362"/>
                    </a:cxn>
                    <a:cxn ang="0">
                      <a:pos x="116" y="369"/>
                    </a:cxn>
                    <a:cxn ang="0">
                      <a:pos x="135" y="377"/>
                    </a:cxn>
                    <a:cxn ang="0">
                      <a:pos x="157" y="371"/>
                    </a:cxn>
                    <a:cxn ang="0">
                      <a:pos x="187" y="368"/>
                    </a:cxn>
                    <a:cxn ang="0">
                      <a:pos x="204" y="353"/>
                    </a:cxn>
                    <a:cxn ang="0">
                      <a:pos x="189" y="346"/>
                    </a:cxn>
                    <a:cxn ang="0">
                      <a:pos x="198" y="323"/>
                    </a:cxn>
                    <a:cxn ang="0">
                      <a:pos x="218" y="314"/>
                    </a:cxn>
                    <a:cxn ang="0">
                      <a:pos x="238" y="316"/>
                    </a:cxn>
                    <a:cxn ang="0">
                      <a:pos x="248" y="307"/>
                    </a:cxn>
                    <a:cxn ang="0">
                      <a:pos x="251" y="286"/>
                    </a:cxn>
                    <a:cxn ang="0">
                      <a:pos x="240" y="271"/>
                    </a:cxn>
                    <a:cxn ang="0">
                      <a:pos x="223" y="256"/>
                    </a:cxn>
                    <a:cxn ang="0">
                      <a:pos x="206" y="260"/>
                    </a:cxn>
                    <a:cxn ang="0">
                      <a:pos x="189" y="260"/>
                    </a:cxn>
                    <a:cxn ang="0">
                      <a:pos x="167" y="261"/>
                    </a:cxn>
                    <a:cxn ang="0">
                      <a:pos x="161" y="246"/>
                    </a:cxn>
                    <a:cxn ang="0">
                      <a:pos x="173" y="247"/>
                    </a:cxn>
                    <a:cxn ang="0">
                      <a:pos x="186" y="243"/>
                    </a:cxn>
                    <a:cxn ang="0">
                      <a:pos x="183" y="232"/>
                    </a:cxn>
                    <a:cxn ang="0">
                      <a:pos x="160" y="230"/>
                    </a:cxn>
                    <a:cxn ang="0">
                      <a:pos x="152" y="209"/>
                    </a:cxn>
                    <a:cxn ang="0">
                      <a:pos x="156" y="190"/>
                    </a:cxn>
                    <a:cxn ang="0">
                      <a:pos x="174" y="178"/>
                    </a:cxn>
                    <a:cxn ang="0">
                      <a:pos x="172" y="155"/>
                    </a:cxn>
                    <a:cxn ang="0">
                      <a:pos x="184" y="141"/>
                    </a:cxn>
                    <a:cxn ang="0">
                      <a:pos x="196" y="124"/>
                    </a:cxn>
                    <a:cxn ang="0">
                      <a:pos x="193" y="100"/>
                    </a:cxn>
                    <a:cxn ang="0">
                      <a:pos x="194" y="68"/>
                    </a:cxn>
                    <a:cxn ang="0">
                      <a:pos x="202" y="50"/>
                    </a:cxn>
                    <a:cxn ang="0">
                      <a:pos x="207" y="29"/>
                    </a:cxn>
                    <a:cxn ang="0">
                      <a:pos x="199" y="10"/>
                    </a:cxn>
                    <a:cxn ang="0">
                      <a:pos x="184" y="7"/>
                    </a:cxn>
                    <a:cxn ang="0">
                      <a:pos x="166" y="27"/>
                    </a:cxn>
                    <a:cxn ang="0">
                      <a:pos x="154" y="39"/>
                    </a:cxn>
                    <a:cxn ang="0">
                      <a:pos x="134" y="52"/>
                    </a:cxn>
                    <a:cxn ang="0">
                      <a:pos x="114" y="62"/>
                    </a:cxn>
                    <a:cxn ang="0">
                      <a:pos x="91" y="61"/>
                    </a:cxn>
                    <a:cxn ang="0">
                      <a:pos x="89" y="82"/>
                    </a:cxn>
                    <a:cxn ang="0">
                      <a:pos x="64" y="85"/>
                    </a:cxn>
                    <a:cxn ang="0">
                      <a:pos x="43" y="96"/>
                    </a:cxn>
                    <a:cxn ang="0">
                      <a:pos x="17" y="109"/>
                    </a:cxn>
                    <a:cxn ang="0">
                      <a:pos x="23" y="136"/>
                    </a:cxn>
                    <a:cxn ang="0">
                      <a:pos x="9" y="148"/>
                    </a:cxn>
                    <a:cxn ang="0">
                      <a:pos x="13" y="169"/>
                    </a:cxn>
                    <a:cxn ang="0">
                      <a:pos x="3" y="194"/>
                    </a:cxn>
                    <a:cxn ang="0">
                      <a:pos x="3" y="205"/>
                    </a:cxn>
                    <a:cxn ang="0">
                      <a:pos x="13" y="218"/>
                    </a:cxn>
                    <a:cxn ang="0">
                      <a:pos x="19" y="245"/>
                    </a:cxn>
                    <a:cxn ang="0">
                      <a:pos x="27" y="266"/>
                    </a:cxn>
                    <a:cxn ang="0">
                      <a:pos x="28" y="283"/>
                    </a:cxn>
                    <a:cxn ang="0">
                      <a:pos x="40" y="315"/>
                    </a:cxn>
                  </a:cxnLst>
                  <a:rect l="0" t="0" r="r" b="b"/>
                  <a:pathLst>
                    <a:path w="254" h="381">
                      <a:moveTo>
                        <a:pt x="46" y="317"/>
                      </a:moveTo>
                      <a:cubicBezTo>
                        <a:pt x="47" y="317"/>
                        <a:pt x="48" y="319"/>
                        <a:pt x="49" y="319"/>
                      </a:cubicBezTo>
                      <a:cubicBezTo>
                        <a:pt x="51" y="319"/>
                        <a:pt x="53" y="321"/>
                        <a:pt x="53" y="322"/>
                      </a:cubicBezTo>
                      <a:cubicBezTo>
                        <a:pt x="53" y="322"/>
                        <a:pt x="55" y="323"/>
                        <a:pt x="57" y="323"/>
                      </a:cubicBezTo>
                      <a:cubicBezTo>
                        <a:pt x="59" y="323"/>
                        <a:pt x="62" y="324"/>
                        <a:pt x="62" y="325"/>
                      </a:cubicBezTo>
                      <a:cubicBezTo>
                        <a:pt x="62" y="327"/>
                        <a:pt x="64" y="328"/>
                        <a:pt x="65" y="329"/>
                      </a:cubicBezTo>
                      <a:cubicBezTo>
                        <a:pt x="66" y="330"/>
                        <a:pt x="66" y="332"/>
                        <a:pt x="66" y="333"/>
                      </a:cubicBezTo>
                      <a:cubicBezTo>
                        <a:pt x="66" y="335"/>
                        <a:pt x="67" y="338"/>
                        <a:pt x="67" y="338"/>
                      </a:cubicBezTo>
                      <a:cubicBezTo>
                        <a:pt x="67" y="338"/>
                        <a:pt x="69" y="340"/>
                        <a:pt x="70" y="341"/>
                      </a:cubicBezTo>
                      <a:cubicBezTo>
                        <a:pt x="71" y="342"/>
                        <a:pt x="73" y="344"/>
                        <a:pt x="74" y="345"/>
                      </a:cubicBezTo>
                      <a:cubicBezTo>
                        <a:pt x="75" y="346"/>
                        <a:pt x="76" y="348"/>
                        <a:pt x="78" y="349"/>
                      </a:cubicBezTo>
                      <a:cubicBezTo>
                        <a:pt x="80" y="350"/>
                        <a:pt x="83" y="352"/>
                        <a:pt x="84" y="352"/>
                      </a:cubicBezTo>
                      <a:cubicBezTo>
                        <a:pt x="85" y="352"/>
                        <a:pt x="88" y="355"/>
                        <a:pt x="89" y="357"/>
                      </a:cubicBezTo>
                      <a:cubicBezTo>
                        <a:pt x="91" y="358"/>
                        <a:pt x="93" y="361"/>
                        <a:pt x="93" y="361"/>
                      </a:cubicBezTo>
                      <a:cubicBezTo>
                        <a:pt x="95" y="361"/>
                        <a:pt x="98" y="362"/>
                        <a:pt x="100" y="362"/>
                      </a:cubicBezTo>
                      <a:cubicBezTo>
                        <a:pt x="102" y="363"/>
                        <a:pt x="104" y="363"/>
                        <a:pt x="106" y="362"/>
                      </a:cubicBezTo>
                      <a:cubicBezTo>
                        <a:pt x="107" y="362"/>
                        <a:pt x="109" y="362"/>
                        <a:pt x="109" y="363"/>
                      </a:cubicBezTo>
                      <a:cubicBezTo>
                        <a:pt x="109" y="364"/>
                        <a:pt x="110" y="364"/>
                        <a:pt x="110" y="365"/>
                      </a:cubicBezTo>
                      <a:cubicBezTo>
                        <a:pt x="111" y="366"/>
                        <a:pt x="113" y="367"/>
                        <a:pt x="113" y="368"/>
                      </a:cubicBezTo>
                      <a:cubicBezTo>
                        <a:pt x="113" y="369"/>
                        <a:pt x="115" y="369"/>
                        <a:pt x="116" y="369"/>
                      </a:cubicBezTo>
                      <a:cubicBezTo>
                        <a:pt x="117" y="370"/>
                        <a:pt x="119" y="371"/>
                        <a:pt x="119" y="371"/>
                      </a:cubicBezTo>
                      <a:cubicBezTo>
                        <a:pt x="119" y="372"/>
                        <a:pt x="121" y="373"/>
                        <a:pt x="123" y="373"/>
                      </a:cubicBezTo>
                      <a:cubicBezTo>
                        <a:pt x="124" y="373"/>
                        <a:pt x="126" y="374"/>
                        <a:pt x="127" y="376"/>
                      </a:cubicBezTo>
                      <a:cubicBezTo>
                        <a:pt x="128" y="377"/>
                        <a:pt x="129" y="377"/>
                        <a:pt x="130" y="377"/>
                      </a:cubicBezTo>
                      <a:cubicBezTo>
                        <a:pt x="132" y="376"/>
                        <a:pt x="134" y="377"/>
                        <a:pt x="135" y="377"/>
                      </a:cubicBezTo>
                      <a:cubicBezTo>
                        <a:pt x="136" y="378"/>
                        <a:pt x="137" y="380"/>
                        <a:pt x="139" y="380"/>
                      </a:cubicBezTo>
                      <a:cubicBezTo>
                        <a:pt x="141" y="380"/>
                        <a:pt x="144" y="381"/>
                        <a:pt x="144" y="381"/>
                      </a:cubicBezTo>
                      <a:cubicBezTo>
                        <a:pt x="145" y="381"/>
                        <a:pt x="148" y="380"/>
                        <a:pt x="149" y="380"/>
                      </a:cubicBezTo>
                      <a:cubicBezTo>
                        <a:pt x="151" y="380"/>
                        <a:pt x="152" y="379"/>
                        <a:pt x="152" y="377"/>
                      </a:cubicBezTo>
                      <a:cubicBezTo>
                        <a:pt x="152" y="375"/>
                        <a:pt x="155" y="373"/>
                        <a:pt x="157" y="371"/>
                      </a:cubicBezTo>
                      <a:cubicBezTo>
                        <a:pt x="159" y="370"/>
                        <a:pt x="162" y="369"/>
                        <a:pt x="164" y="369"/>
                      </a:cubicBezTo>
                      <a:cubicBezTo>
                        <a:pt x="166" y="370"/>
                        <a:pt x="170" y="371"/>
                        <a:pt x="172" y="371"/>
                      </a:cubicBezTo>
                      <a:cubicBezTo>
                        <a:pt x="175" y="370"/>
                        <a:pt x="178" y="370"/>
                        <a:pt x="179" y="371"/>
                      </a:cubicBezTo>
                      <a:cubicBezTo>
                        <a:pt x="181" y="371"/>
                        <a:pt x="183" y="372"/>
                        <a:pt x="185" y="371"/>
                      </a:cubicBezTo>
                      <a:cubicBezTo>
                        <a:pt x="185" y="371"/>
                        <a:pt x="187" y="369"/>
                        <a:pt x="187" y="368"/>
                      </a:cubicBezTo>
                      <a:cubicBezTo>
                        <a:pt x="188" y="367"/>
                        <a:pt x="189" y="365"/>
                        <a:pt x="191" y="364"/>
                      </a:cubicBezTo>
                      <a:cubicBezTo>
                        <a:pt x="192" y="363"/>
                        <a:pt x="193" y="362"/>
                        <a:pt x="195" y="362"/>
                      </a:cubicBezTo>
                      <a:cubicBezTo>
                        <a:pt x="197" y="362"/>
                        <a:pt x="199" y="362"/>
                        <a:pt x="200" y="361"/>
                      </a:cubicBezTo>
                      <a:cubicBezTo>
                        <a:pt x="201" y="360"/>
                        <a:pt x="203" y="358"/>
                        <a:pt x="204" y="357"/>
                      </a:cubicBezTo>
                      <a:cubicBezTo>
                        <a:pt x="205" y="355"/>
                        <a:pt x="205" y="354"/>
                        <a:pt x="204" y="353"/>
                      </a:cubicBezTo>
                      <a:cubicBezTo>
                        <a:pt x="203" y="352"/>
                        <a:pt x="201" y="351"/>
                        <a:pt x="199" y="350"/>
                      </a:cubicBezTo>
                      <a:cubicBezTo>
                        <a:pt x="198" y="350"/>
                        <a:pt x="195" y="351"/>
                        <a:pt x="193" y="351"/>
                      </a:cubicBezTo>
                      <a:cubicBezTo>
                        <a:pt x="192" y="351"/>
                        <a:pt x="191" y="351"/>
                        <a:pt x="190" y="351"/>
                      </a:cubicBezTo>
                      <a:cubicBezTo>
                        <a:pt x="189" y="351"/>
                        <a:pt x="188" y="350"/>
                        <a:pt x="187" y="349"/>
                      </a:cubicBezTo>
                      <a:cubicBezTo>
                        <a:pt x="186" y="348"/>
                        <a:pt x="187" y="346"/>
                        <a:pt x="189" y="346"/>
                      </a:cubicBezTo>
                      <a:cubicBezTo>
                        <a:pt x="190" y="344"/>
                        <a:pt x="193" y="343"/>
                        <a:pt x="194" y="342"/>
                      </a:cubicBezTo>
                      <a:cubicBezTo>
                        <a:pt x="196" y="341"/>
                        <a:pt x="197" y="339"/>
                        <a:pt x="198" y="338"/>
                      </a:cubicBezTo>
                      <a:cubicBezTo>
                        <a:pt x="198" y="336"/>
                        <a:pt x="198" y="334"/>
                        <a:pt x="198" y="333"/>
                      </a:cubicBezTo>
                      <a:cubicBezTo>
                        <a:pt x="198" y="333"/>
                        <a:pt x="198" y="330"/>
                        <a:pt x="197" y="328"/>
                      </a:cubicBezTo>
                      <a:cubicBezTo>
                        <a:pt x="197" y="327"/>
                        <a:pt x="197" y="324"/>
                        <a:pt x="198" y="323"/>
                      </a:cubicBezTo>
                      <a:cubicBezTo>
                        <a:pt x="198" y="322"/>
                        <a:pt x="200" y="322"/>
                        <a:pt x="203" y="322"/>
                      </a:cubicBezTo>
                      <a:cubicBezTo>
                        <a:pt x="204" y="321"/>
                        <a:pt x="206" y="321"/>
                        <a:pt x="207" y="320"/>
                      </a:cubicBezTo>
                      <a:cubicBezTo>
                        <a:pt x="208" y="319"/>
                        <a:pt x="209" y="317"/>
                        <a:pt x="209" y="316"/>
                      </a:cubicBezTo>
                      <a:cubicBezTo>
                        <a:pt x="209" y="315"/>
                        <a:pt x="210" y="314"/>
                        <a:pt x="212" y="313"/>
                      </a:cubicBezTo>
                      <a:cubicBezTo>
                        <a:pt x="212" y="312"/>
                        <a:pt x="215" y="312"/>
                        <a:pt x="218" y="314"/>
                      </a:cubicBezTo>
                      <a:cubicBezTo>
                        <a:pt x="220" y="314"/>
                        <a:pt x="222" y="314"/>
                        <a:pt x="223" y="314"/>
                      </a:cubicBezTo>
                      <a:cubicBezTo>
                        <a:pt x="224" y="314"/>
                        <a:pt x="226" y="314"/>
                        <a:pt x="227" y="315"/>
                      </a:cubicBezTo>
                      <a:cubicBezTo>
                        <a:pt x="228" y="316"/>
                        <a:pt x="229" y="317"/>
                        <a:pt x="230" y="317"/>
                      </a:cubicBezTo>
                      <a:cubicBezTo>
                        <a:pt x="231" y="317"/>
                        <a:pt x="234" y="317"/>
                        <a:pt x="235" y="318"/>
                      </a:cubicBezTo>
                      <a:cubicBezTo>
                        <a:pt x="237" y="319"/>
                        <a:pt x="238" y="317"/>
                        <a:pt x="238" y="316"/>
                      </a:cubicBezTo>
                      <a:cubicBezTo>
                        <a:pt x="239" y="313"/>
                        <a:pt x="240" y="310"/>
                        <a:pt x="241" y="310"/>
                      </a:cubicBezTo>
                      <a:cubicBezTo>
                        <a:pt x="241" y="310"/>
                        <a:pt x="243" y="310"/>
                        <a:pt x="244" y="310"/>
                      </a:cubicBezTo>
                      <a:cubicBezTo>
                        <a:pt x="245" y="311"/>
                        <a:pt x="246" y="312"/>
                        <a:pt x="248" y="312"/>
                      </a:cubicBezTo>
                      <a:cubicBezTo>
                        <a:pt x="249" y="312"/>
                        <a:pt x="250" y="312"/>
                        <a:pt x="249" y="311"/>
                      </a:cubicBezTo>
                      <a:cubicBezTo>
                        <a:pt x="249" y="309"/>
                        <a:pt x="249" y="308"/>
                        <a:pt x="248" y="307"/>
                      </a:cubicBezTo>
                      <a:cubicBezTo>
                        <a:pt x="248" y="306"/>
                        <a:pt x="248" y="304"/>
                        <a:pt x="249" y="303"/>
                      </a:cubicBezTo>
                      <a:cubicBezTo>
                        <a:pt x="250" y="302"/>
                        <a:pt x="251" y="300"/>
                        <a:pt x="251" y="298"/>
                      </a:cubicBezTo>
                      <a:cubicBezTo>
                        <a:pt x="251" y="297"/>
                        <a:pt x="251" y="295"/>
                        <a:pt x="251" y="293"/>
                      </a:cubicBezTo>
                      <a:cubicBezTo>
                        <a:pt x="252" y="292"/>
                        <a:pt x="253" y="290"/>
                        <a:pt x="253" y="289"/>
                      </a:cubicBezTo>
                      <a:cubicBezTo>
                        <a:pt x="254" y="288"/>
                        <a:pt x="253" y="287"/>
                        <a:pt x="251" y="286"/>
                      </a:cubicBezTo>
                      <a:cubicBezTo>
                        <a:pt x="250" y="286"/>
                        <a:pt x="248" y="286"/>
                        <a:pt x="247" y="286"/>
                      </a:cubicBezTo>
                      <a:cubicBezTo>
                        <a:pt x="246" y="286"/>
                        <a:pt x="245" y="285"/>
                        <a:pt x="245" y="284"/>
                      </a:cubicBezTo>
                      <a:cubicBezTo>
                        <a:pt x="244" y="283"/>
                        <a:pt x="243" y="282"/>
                        <a:pt x="243" y="280"/>
                      </a:cubicBezTo>
                      <a:cubicBezTo>
                        <a:pt x="242" y="278"/>
                        <a:pt x="242" y="276"/>
                        <a:pt x="243" y="274"/>
                      </a:cubicBezTo>
                      <a:cubicBezTo>
                        <a:pt x="243" y="272"/>
                        <a:pt x="241" y="271"/>
                        <a:pt x="240" y="271"/>
                      </a:cubicBezTo>
                      <a:cubicBezTo>
                        <a:pt x="238" y="272"/>
                        <a:pt x="234" y="271"/>
                        <a:pt x="233" y="270"/>
                      </a:cubicBezTo>
                      <a:cubicBezTo>
                        <a:pt x="232" y="270"/>
                        <a:pt x="230" y="268"/>
                        <a:pt x="229" y="268"/>
                      </a:cubicBezTo>
                      <a:cubicBezTo>
                        <a:pt x="227" y="267"/>
                        <a:pt x="227" y="265"/>
                        <a:pt x="227" y="264"/>
                      </a:cubicBezTo>
                      <a:cubicBezTo>
                        <a:pt x="228" y="262"/>
                        <a:pt x="227" y="260"/>
                        <a:pt x="227" y="259"/>
                      </a:cubicBezTo>
                      <a:cubicBezTo>
                        <a:pt x="226" y="257"/>
                        <a:pt x="224" y="256"/>
                        <a:pt x="223" y="256"/>
                      </a:cubicBezTo>
                      <a:cubicBezTo>
                        <a:pt x="222" y="255"/>
                        <a:pt x="220" y="255"/>
                        <a:pt x="219" y="256"/>
                      </a:cubicBezTo>
                      <a:cubicBezTo>
                        <a:pt x="218" y="256"/>
                        <a:pt x="217" y="255"/>
                        <a:pt x="217" y="254"/>
                      </a:cubicBezTo>
                      <a:cubicBezTo>
                        <a:pt x="217" y="253"/>
                        <a:pt x="215" y="252"/>
                        <a:pt x="214" y="253"/>
                      </a:cubicBezTo>
                      <a:cubicBezTo>
                        <a:pt x="213" y="253"/>
                        <a:pt x="211" y="254"/>
                        <a:pt x="210" y="255"/>
                      </a:cubicBezTo>
                      <a:cubicBezTo>
                        <a:pt x="210" y="257"/>
                        <a:pt x="207" y="259"/>
                        <a:pt x="206" y="260"/>
                      </a:cubicBezTo>
                      <a:cubicBezTo>
                        <a:pt x="203" y="261"/>
                        <a:pt x="201" y="262"/>
                        <a:pt x="200" y="262"/>
                      </a:cubicBezTo>
                      <a:cubicBezTo>
                        <a:pt x="199" y="263"/>
                        <a:pt x="197" y="264"/>
                        <a:pt x="196" y="265"/>
                      </a:cubicBezTo>
                      <a:cubicBezTo>
                        <a:pt x="194" y="265"/>
                        <a:pt x="192" y="266"/>
                        <a:pt x="191" y="266"/>
                      </a:cubicBezTo>
                      <a:cubicBezTo>
                        <a:pt x="191" y="266"/>
                        <a:pt x="190" y="265"/>
                        <a:pt x="190" y="264"/>
                      </a:cubicBezTo>
                      <a:cubicBezTo>
                        <a:pt x="190" y="263"/>
                        <a:pt x="190" y="261"/>
                        <a:pt x="189" y="260"/>
                      </a:cubicBezTo>
                      <a:cubicBezTo>
                        <a:pt x="189" y="258"/>
                        <a:pt x="188" y="258"/>
                        <a:pt x="187" y="258"/>
                      </a:cubicBezTo>
                      <a:cubicBezTo>
                        <a:pt x="186" y="257"/>
                        <a:pt x="183" y="257"/>
                        <a:pt x="182" y="257"/>
                      </a:cubicBezTo>
                      <a:cubicBezTo>
                        <a:pt x="181" y="256"/>
                        <a:pt x="178" y="256"/>
                        <a:pt x="176" y="255"/>
                      </a:cubicBezTo>
                      <a:cubicBezTo>
                        <a:pt x="174" y="255"/>
                        <a:pt x="173" y="255"/>
                        <a:pt x="173" y="257"/>
                      </a:cubicBezTo>
                      <a:cubicBezTo>
                        <a:pt x="172" y="259"/>
                        <a:pt x="170" y="261"/>
                        <a:pt x="167" y="261"/>
                      </a:cubicBezTo>
                      <a:cubicBezTo>
                        <a:pt x="165" y="262"/>
                        <a:pt x="164" y="261"/>
                        <a:pt x="164" y="260"/>
                      </a:cubicBezTo>
                      <a:cubicBezTo>
                        <a:pt x="165" y="258"/>
                        <a:pt x="165" y="256"/>
                        <a:pt x="165" y="255"/>
                      </a:cubicBezTo>
                      <a:cubicBezTo>
                        <a:pt x="165" y="253"/>
                        <a:pt x="165" y="251"/>
                        <a:pt x="165" y="251"/>
                      </a:cubicBezTo>
                      <a:cubicBezTo>
                        <a:pt x="164" y="251"/>
                        <a:pt x="163" y="249"/>
                        <a:pt x="163" y="248"/>
                      </a:cubicBezTo>
                      <a:cubicBezTo>
                        <a:pt x="163" y="247"/>
                        <a:pt x="162" y="246"/>
                        <a:pt x="161" y="246"/>
                      </a:cubicBezTo>
                      <a:cubicBezTo>
                        <a:pt x="161" y="245"/>
                        <a:pt x="160" y="243"/>
                        <a:pt x="159" y="241"/>
                      </a:cubicBezTo>
                      <a:cubicBezTo>
                        <a:pt x="158" y="240"/>
                        <a:pt x="159" y="239"/>
                        <a:pt x="160" y="239"/>
                      </a:cubicBezTo>
                      <a:cubicBezTo>
                        <a:pt x="162" y="240"/>
                        <a:pt x="164" y="240"/>
                        <a:pt x="164" y="242"/>
                      </a:cubicBezTo>
                      <a:cubicBezTo>
                        <a:pt x="164" y="243"/>
                        <a:pt x="165" y="245"/>
                        <a:pt x="167" y="245"/>
                      </a:cubicBezTo>
                      <a:cubicBezTo>
                        <a:pt x="168" y="245"/>
                        <a:pt x="171" y="246"/>
                        <a:pt x="173" y="247"/>
                      </a:cubicBezTo>
                      <a:cubicBezTo>
                        <a:pt x="174" y="247"/>
                        <a:pt x="177" y="247"/>
                        <a:pt x="178" y="247"/>
                      </a:cubicBezTo>
                      <a:cubicBezTo>
                        <a:pt x="180" y="247"/>
                        <a:pt x="181" y="248"/>
                        <a:pt x="181" y="249"/>
                      </a:cubicBezTo>
                      <a:cubicBezTo>
                        <a:pt x="181" y="250"/>
                        <a:pt x="183" y="251"/>
                        <a:pt x="184" y="251"/>
                      </a:cubicBezTo>
                      <a:cubicBezTo>
                        <a:pt x="186" y="251"/>
                        <a:pt x="187" y="250"/>
                        <a:pt x="186" y="248"/>
                      </a:cubicBezTo>
                      <a:cubicBezTo>
                        <a:pt x="186" y="247"/>
                        <a:pt x="186" y="244"/>
                        <a:pt x="186" y="243"/>
                      </a:cubicBezTo>
                      <a:cubicBezTo>
                        <a:pt x="186" y="242"/>
                        <a:pt x="187" y="241"/>
                        <a:pt x="188" y="241"/>
                      </a:cubicBezTo>
                      <a:cubicBezTo>
                        <a:pt x="189" y="241"/>
                        <a:pt x="190" y="239"/>
                        <a:pt x="191" y="237"/>
                      </a:cubicBezTo>
                      <a:cubicBezTo>
                        <a:pt x="192" y="236"/>
                        <a:pt x="192" y="234"/>
                        <a:pt x="192" y="232"/>
                      </a:cubicBezTo>
                      <a:cubicBezTo>
                        <a:pt x="191" y="231"/>
                        <a:pt x="190" y="230"/>
                        <a:pt x="188" y="232"/>
                      </a:cubicBezTo>
                      <a:cubicBezTo>
                        <a:pt x="187" y="233"/>
                        <a:pt x="184" y="233"/>
                        <a:pt x="183" y="232"/>
                      </a:cubicBezTo>
                      <a:cubicBezTo>
                        <a:pt x="181" y="231"/>
                        <a:pt x="179" y="231"/>
                        <a:pt x="177" y="230"/>
                      </a:cubicBezTo>
                      <a:cubicBezTo>
                        <a:pt x="176" y="230"/>
                        <a:pt x="173" y="230"/>
                        <a:pt x="171" y="232"/>
                      </a:cubicBezTo>
                      <a:cubicBezTo>
                        <a:pt x="170" y="233"/>
                        <a:pt x="168" y="234"/>
                        <a:pt x="167" y="234"/>
                      </a:cubicBezTo>
                      <a:cubicBezTo>
                        <a:pt x="165" y="234"/>
                        <a:pt x="163" y="234"/>
                        <a:pt x="163" y="234"/>
                      </a:cubicBezTo>
                      <a:cubicBezTo>
                        <a:pt x="161" y="233"/>
                        <a:pt x="160" y="231"/>
                        <a:pt x="160" y="230"/>
                      </a:cubicBezTo>
                      <a:cubicBezTo>
                        <a:pt x="160" y="229"/>
                        <a:pt x="160" y="228"/>
                        <a:pt x="160" y="227"/>
                      </a:cubicBezTo>
                      <a:cubicBezTo>
                        <a:pt x="160" y="226"/>
                        <a:pt x="160" y="225"/>
                        <a:pt x="161" y="224"/>
                      </a:cubicBezTo>
                      <a:cubicBezTo>
                        <a:pt x="161" y="223"/>
                        <a:pt x="160" y="222"/>
                        <a:pt x="158" y="221"/>
                      </a:cubicBezTo>
                      <a:cubicBezTo>
                        <a:pt x="157" y="220"/>
                        <a:pt x="154" y="218"/>
                        <a:pt x="153" y="216"/>
                      </a:cubicBezTo>
                      <a:cubicBezTo>
                        <a:pt x="152" y="214"/>
                        <a:pt x="151" y="211"/>
                        <a:pt x="152" y="209"/>
                      </a:cubicBezTo>
                      <a:cubicBezTo>
                        <a:pt x="153" y="208"/>
                        <a:pt x="154" y="205"/>
                        <a:pt x="154" y="203"/>
                      </a:cubicBezTo>
                      <a:cubicBezTo>
                        <a:pt x="155" y="201"/>
                        <a:pt x="155" y="199"/>
                        <a:pt x="156" y="197"/>
                      </a:cubicBezTo>
                      <a:cubicBezTo>
                        <a:pt x="157" y="197"/>
                        <a:pt x="156" y="195"/>
                        <a:pt x="155" y="195"/>
                      </a:cubicBezTo>
                      <a:cubicBezTo>
                        <a:pt x="153" y="194"/>
                        <a:pt x="153" y="193"/>
                        <a:pt x="153" y="192"/>
                      </a:cubicBezTo>
                      <a:cubicBezTo>
                        <a:pt x="153" y="191"/>
                        <a:pt x="155" y="190"/>
                        <a:pt x="156" y="190"/>
                      </a:cubicBezTo>
                      <a:cubicBezTo>
                        <a:pt x="158" y="191"/>
                        <a:pt x="160" y="191"/>
                        <a:pt x="161" y="191"/>
                      </a:cubicBezTo>
                      <a:cubicBezTo>
                        <a:pt x="163" y="191"/>
                        <a:pt x="167" y="192"/>
                        <a:pt x="168" y="193"/>
                      </a:cubicBezTo>
                      <a:cubicBezTo>
                        <a:pt x="170" y="193"/>
                        <a:pt x="171" y="191"/>
                        <a:pt x="172" y="189"/>
                      </a:cubicBezTo>
                      <a:cubicBezTo>
                        <a:pt x="172" y="188"/>
                        <a:pt x="173" y="185"/>
                        <a:pt x="174" y="184"/>
                      </a:cubicBezTo>
                      <a:cubicBezTo>
                        <a:pt x="175" y="183"/>
                        <a:pt x="174" y="181"/>
                        <a:pt x="174" y="178"/>
                      </a:cubicBezTo>
                      <a:cubicBezTo>
                        <a:pt x="173" y="176"/>
                        <a:pt x="171" y="173"/>
                        <a:pt x="171" y="172"/>
                      </a:cubicBezTo>
                      <a:cubicBezTo>
                        <a:pt x="170" y="173"/>
                        <a:pt x="169" y="170"/>
                        <a:pt x="169" y="167"/>
                      </a:cubicBezTo>
                      <a:cubicBezTo>
                        <a:pt x="169" y="166"/>
                        <a:pt x="169" y="162"/>
                        <a:pt x="169" y="160"/>
                      </a:cubicBezTo>
                      <a:cubicBezTo>
                        <a:pt x="169" y="158"/>
                        <a:pt x="170" y="156"/>
                        <a:pt x="171" y="156"/>
                      </a:cubicBezTo>
                      <a:cubicBezTo>
                        <a:pt x="172" y="156"/>
                        <a:pt x="172" y="156"/>
                        <a:pt x="172" y="155"/>
                      </a:cubicBezTo>
                      <a:cubicBezTo>
                        <a:pt x="172" y="154"/>
                        <a:pt x="172" y="152"/>
                        <a:pt x="172" y="150"/>
                      </a:cubicBezTo>
                      <a:cubicBezTo>
                        <a:pt x="172" y="150"/>
                        <a:pt x="172" y="147"/>
                        <a:pt x="172" y="145"/>
                      </a:cubicBezTo>
                      <a:cubicBezTo>
                        <a:pt x="172" y="145"/>
                        <a:pt x="173" y="143"/>
                        <a:pt x="174" y="142"/>
                      </a:cubicBezTo>
                      <a:cubicBezTo>
                        <a:pt x="175" y="141"/>
                        <a:pt x="178" y="141"/>
                        <a:pt x="179" y="141"/>
                      </a:cubicBezTo>
                      <a:cubicBezTo>
                        <a:pt x="180" y="141"/>
                        <a:pt x="182" y="141"/>
                        <a:pt x="184" y="141"/>
                      </a:cubicBezTo>
                      <a:cubicBezTo>
                        <a:pt x="185" y="141"/>
                        <a:pt x="187" y="141"/>
                        <a:pt x="188" y="141"/>
                      </a:cubicBezTo>
                      <a:cubicBezTo>
                        <a:pt x="189" y="141"/>
                        <a:pt x="191" y="141"/>
                        <a:pt x="192" y="141"/>
                      </a:cubicBezTo>
                      <a:cubicBezTo>
                        <a:pt x="194" y="141"/>
                        <a:pt x="195" y="139"/>
                        <a:pt x="195" y="136"/>
                      </a:cubicBezTo>
                      <a:cubicBezTo>
                        <a:pt x="195" y="134"/>
                        <a:pt x="196" y="131"/>
                        <a:pt x="195" y="130"/>
                      </a:cubicBezTo>
                      <a:cubicBezTo>
                        <a:pt x="195" y="128"/>
                        <a:pt x="195" y="125"/>
                        <a:pt x="196" y="124"/>
                      </a:cubicBezTo>
                      <a:cubicBezTo>
                        <a:pt x="197" y="124"/>
                        <a:pt x="197" y="121"/>
                        <a:pt x="195" y="119"/>
                      </a:cubicBezTo>
                      <a:cubicBezTo>
                        <a:pt x="194" y="118"/>
                        <a:pt x="191" y="115"/>
                        <a:pt x="188" y="114"/>
                      </a:cubicBezTo>
                      <a:cubicBezTo>
                        <a:pt x="186" y="113"/>
                        <a:pt x="185" y="111"/>
                        <a:pt x="187" y="110"/>
                      </a:cubicBezTo>
                      <a:cubicBezTo>
                        <a:pt x="189" y="109"/>
                        <a:pt x="191" y="108"/>
                        <a:pt x="192" y="106"/>
                      </a:cubicBezTo>
                      <a:cubicBezTo>
                        <a:pt x="192" y="105"/>
                        <a:pt x="193" y="103"/>
                        <a:pt x="193" y="100"/>
                      </a:cubicBezTo>
                      <a:cubicBezTo>
                        <a:pt x="193" y="98"/>
                        <a:pt x="193" y="95"/>
                        <a:pt x="193" y="93"/>
                      </a:cubicBezTo>
                      <a:cubicBezTo>
                        <a:pt x="194" y="91"/>
                        <a:pt x="194" y="88"/>
                        <a:pt x="194" y="86"/>
                      </a:cubicBezTo>
                      <a:cubicBezTo>
                        <a:pt x="194" y="85"/>
                        <a:pt x="195" y="82"/>
                        <a:pt x="195" y="80"/>
                      </a:cubicBezTo>
                      <a:cubicBezTo>
                        <a:pt x="195" y="78"/>
                        <a:pt x="194" y="75"/>
                        <a:pt x="194" y="74"/>
                      </a:cubicBezTo>
                      <a:cubicBezTo>
                        <a:pt x="193" y="72"/>
                        <a:pt x="193" y="70"/>
                        <a:pt x="194" y="68"/>
                      </a:cubicBezTo>
                      <a:cubicBezTo>
                        <a:pt x="195" y="66"/>
                        <a:pt x="196" y="63"/>
                        <a:pt x="198" y="62"/>
                      </a:cubicBezTo>
                      <a:cubicBezTo>
                        <a:pt x="199" y="60"/>
                        <a:pt x="203" y="58"/>
                        <a:pt x="203" y="57"/>
                      </a:cubicBezTo>
                      <a:cubicBezTo>
                        <a:pt x="205" y="55"/>
                        <a:pt x="207" y="53"/>
                        <a:pt x="207" y="52"/>
                      </a:cubicBezTo>
                      <a:cubicBezTo>
                        <a:pt x="207" y="51"/>
                        <a:pt x="207" y="51"/>
                        <a:pt x="205" y="51"/>
                      </a:cubicBezTo>
                      <a:cubicBezTo>
                        <a:pt x="204" y="51"/>
                        <a:pt x="203" y="51"/>
                        <a:pt x="202" y="50"/>
                      </a:cubicBezTo>
                      <a:cubicBezTo>
                        <a:pt x="200" y="49"/>
                        <a:pt x="198" y="48"/>
                        <a:pt x="197" y="47"/>
                      </a:cubicBezTo>
                      <a:cubicBezTo>
                        <a:pt x="196" y="47"/>
                        <a:pt x="196" y="44"/>
                        <a:pt x="197" y="42"/>
                      </a:cubicBezTo>
                      <a:cubicBezTo>
                        <a:pt x="198" y="41"/>
                        <a:pt x="199" y="38"/>
                        <a:pt x="200" y="36"/>
                      </a:cubicBezTo>
                      <a:cubicBezTo>
                        <a:pt x="201" y="35"/>
                        <a:pt x="203" y="34"/>
                        <a:pt x="204" y="33"/>
                      </a:cubicBezTo>
                      <a:cubicBezTo>
                        <a:pt x="206" y="32"/>
                        <a:pt x="207" y="30"/>
                        <a:pt x="207" y="29"/>
                      </a:cubicBezTo>
                      <a:cubicBezTo>
                        <a:pt x="207" y="28"/>
                        <a:pt x="206" y="26"/>
                        <a:pt x="205" y="25"/>
                      </a:cubicBezTo>
                      <a:cubicBezTo>
                        <a:pt x="205" y="24"/>
                        <a:pt x="204" y="23"/>
                        <a:pt x="204" y="21"/>
                      </a:cubicBezTo>
                      <a:cubicBezTo>
                        <a:pt x="205" y="20"/>
                        <a:pt x="205" y="18"/>
                        <a:pt x="205" y="17"/>
                      </a:cubicBezTo>
                      <a:cubicBezTo>
                        <a:pt x="205" y="15"/>
                        <a:pt x="204" y="13"/>
                        <a:pt x="203" y="12"/>
                      </a:cubicBezTo>
                      <a:cubicBezTo>
                        <a:pt x="202" y="10"/>
                        <a:pt x="200" y="9"/>
                        <a:pt x="199" y="10"/>
                      </a:cubicBezTo>
                      <a:cubicBezTo>
                        <a:pt x="198" y="11"/>
                        <a:pt x="196" y="10"/>
                        <a:pt x="195" y="9"/>
                      </a:cubicBezTo>
                      <a:cubicBezTo>
                        <a:pt x="194" y="9"/>
                        <a:pt x="193" y="7"/>
                        <a:pt x="192" y="6"/>
                      </a:cubicBezTo>
                      <a:cubicBezTo>
                        <a:pt x="191" y="5"/>
                        <a:pt x="190" y="4"/>
                        <a:pt x="190" y="2"/>
                      </a:cubicBezTo>
                      <a:cubicBezTo>
                        <a:pt x="190" y="0"/>
                        <a:pt x="188" y="0"/>
                        <a:pt x="187" y="2"/>
                      </a:cubicBezTo>
                      <a:cubicBezTo>
                        <a:pt x="185" y="4"/>
                        <a:pt x="184" y="5"/>
                        <a:pt x="184" y="7"/>
                      </a:cubicBezTo>
                      <a:cubicBezTo>
                        <a:pt x="184" y="9"/>
                        <a:pt x="184" y="10"/>
                        <a:pt x="183" y="10"/>
                      </a:cubicBezTo>
                      <a:cubicBezTo>
                        <a:pt x="182" y="9"/>
                        <a:pt x="181" y="11"/>
                        <a:pt x="178" y="11"/>
                      </a:cubicBezTo>
                      <a:cubicBezTo>
                        <a:pt x="176" y="13"/>
                        <a:pt x="173" y="16"/>
                        <a:pt x="171" y="17"/>
                      </a:cubicBezTo>
                      <a:cubicBezTo>
                        <a:pt x="168" y="18"/>
                        <a:pt x="167" y="21"/>
                        <a:pt x="167" y="22"/>
                      </a:cubicBezTo>
                      <a:cubicBezTo>
                        <a:pt x="167" y="24"/>
                        <a:pt x="166" y="26"/>
                        <a:pt x="166" y="27"/>
                      </a:cubicBezTo>
                      <a:cubicBezTo>
                        <a:pt x="166" y="29"/>
                        <a:pt x="165" y="30"/>
                        <a:pt x="165" y="31"/>
                      </a:cubicBezTo>
                      <a:cubicBezTo>
                        <a:pt x="164" y="32"/>
                        <a:pt x="162" y="32"/>
                        <a:pt x="161" y="31"/>
                      </a:cubicBezTo>
                      <a:cubicBezTo>
                        <a:pt x="160" y="31"/>
                        <a:pt x="159" y="32"/>
                        <a:pt x="159" y="33"/>
                      </a:cubicBezTo>
                      <a:cubicBezTo>
                        <a:pt x="159" y="35"/>
                        <a:pt x="158" y="37"/>
                        <a:pt x="157" y="37"/>
                      </a:cubicBezTo>
                      <a:cubicBezTo>
                        <a:pt x="156" y="37"/>
                        <a:pt x="155" y="38"/>
                        <a:pt x="154" y="39"/>
                      </a:cubicBezTo>
                      <a:cubicBezTo>
                        <a:pt x="153" y="40"/>
                        <a:pt x="152" y="42"/>
                        <a:pt x="150" y="43"/>
                      </a:cubicBezTo>
                      <a:cubicBezTo>
                        <a:pt x="149" y="44"/>
                        <a:pt x="146" y="44"/>
                        <a:pt x="144" y="42"/>
                      </a:cubicBezTo>
                      <a:cubicBezTo>
                        <a:pt x="143" y="41"/>
                        <a:pt x="140" y="42"/>
                        <a:pt x="138" y="43"/>
                      </a:cubicBezTo>
                      <a:cubicBezTo>
                        <a:pt x="136" y="44"/>
                        <a:pt x="134" y="46"/>
                        <a:pt x="134" y="46"/>
                      </a:cubicBezTo>
                      <a:cubicBezTo>
                        <a:pt x="134" y="48"/>
                        <a:pt x="134" y="51"/>
                        <a:pt x="134" y="52"/>
                      </a:cubicBezTo>
                      <a:cubicBezTo>
                        <a:pt x="134" y="54"/>
                        <a:pt x="134" y="57"/>
                        <a:pt x="136" y="58"/>
                      </a:cubicBezTo>
                      <a:cubicBezTo>
                        <a:pt x="137" y="59"/>
                        <a:pt x="136" y="60"/>
                        <a:pt x="135" y="60"/>
                      </a:cubicBezTo>
                      <a:cubicBezTo>
                        <a:pt x="133" y="60"/>
                        <a:pt x="130" y="60"/>
                        <a:pt x="128" y="60"/>
                      </a:cubicBezTo>
                      <a:cubicBezTo>
                        <a:pt x="126" y="60"/>
                        <a:pt x="122" y="60"/>
                        <a:pt x="122" y="61"/>
                      </a:cubicBezTo>
                      <a:cubicBezTo>
                        <a:pt x="120" y="61"/>
                        <a:pt x="116" y="62"/>
                        <a:pt x="114" y="62"/>
                      </a:cubicBezTo>
                      <a:cubicBezTo>
                        <a:pt x="111" y="62"/>
                        <a:pt x="107" y="61"/>
                        <a:pt x="105" y="62"/>
                      </a:cubicBezTo>
                      <a:cubicBezTo>
                        <a:pt x="104" y="61"/>
                        <a:pt x="102" y="60"/>
                        <a:pt x="101" y="60"/>
                      </a:cubicBezTo>
                      <a:cubicBezTo>
                        <a:pt x="100" y="59"/>
                        <a:pt x="98" y="57"/>
                        <a:pt x="97" y="56"/>
                      </a:cubicBezTo>
                      <a:cubicBezTo>
                        <a:pt x="96" y="54"/>
                        <a:pt x="94" y="54"/>
                        <a:pt x="93" y="56"/>
                      </a:cubicBezTo>
                      <a:cubicBezTo>
                        <a:pt x="91" y="57"/>
                        <a:pt x="90" y="59"/>
                        <a:pt x="91" y="61"/>
                      </a:cubicBezTo>
                      <a:cubicBezTo>
                        <a:pt x="91" y="62"/>
                        <a:pt x="91" y="64"/>
                        <a:pt x="92" y="66"/>
                      </a:cubicBezTo>
                      <a:cubicBezTo>
                        <a:pt x="93" y="67"/>
                        <a:pt x="93" y="69"/>
                        <a:pt x="93" y="70"/>
                      </a:cubicBezTo>
                      <a:cubicBezTo>
                        <a:pt x="93" y="71"/>
                        <a:pt x="93" y="74"/>
                        <a:pt x="94" y="75"/>
                      </a:cubicBezTo>
                      <a:cubicBezTo>
                        <a:pt x="95" y="76"/>
                        <a:pt x="95" y="78"/>
                        <a:pt x="94" y="80"/>
                      </a:cubicBezTo>
                      <a:cubicBezTo>
                        <a:pt x="93" y="81"/>
                        <a:pt x="91" y="83"/>
                        <a:pt x="89" y="82"/>
                      </a:cubicBezTo>
                      <a:cubicBezTo>
                        <a:pt x="87" y="82"/>
                        <a:pt x="83" y="82"/>
                        <a:pt x="82" y="82"/>
                      </a:cubicBezTo>
                      <a:cubicBezTo>
                        <a:pt x="80" y="82"/>
                        <a:pt x="77" y="83"/>
                        <a:pt x="75" y="83"/>
                      </a:cubicBezTo>
                      <a:cubicBezTo>
                        <a:pt x="74" y="82"/>
                        <a:pt x="73" y="84"/>
                        <a:pt x="72" y="84"/>
                      </a:cubicBezTo>
                      <a:cubicBezTo>
                        <a:pt x="71" y="86"/>
                        <a:pt x="69" y="87"/>
                        <a:pt x="67" y="87"/>
                      </a:cubicBezTo>
                      <a:cubicBezTo>
                        <a:pt x="67" y="87"/>
                        <a:pt x="65" y="85"/>
                        <a:pt x="64" y="85"/>
                      </a:cubicBezTo>
                      <a:cubicBezTo>
                        <a:pt x="63" y="84"/>
                        <a:pt x="60" y="82"/>
                        <a:pt x="58" y="82"/>
                      </a:cubicBezTo>
                      <a:cubicBezTo>
                        <a:pt x="57" y="82"/>
                        <a:pt x="55" y="84"/>
                        <a:pt x="54" y="86"/>
                      </a:cubicBezTo>
                      <a:cubicBezTo>
                        <a:pt x="52" y="87"/>
                        <a:pt x="51" y="90"/>
                        <a:pt x="51" y="91"/>
                      </a:cubicBezTo>
                      <a:cubicBezTo>
                        <a:pt x="51" y="93"/>
                        <a:pt x="49" y="94"/>
                        <a:pt x="48" y="94"/>
                      </a:cubicBezTo>
                      <a:cubicBezTo>
                        <a:pt x="47" y="94"/>
                        <a:pt x="45" y="95"/>
                        <a:pt x="43" y="96"/>
                      </a:cubicBezTo>
                      <a:cubicBezTo>
                        <a:pt x="42" y="97"/>
                        <a:pt x="39" y="99"/>
                        <a:pt x="37" y="100"/>
                      </a:cubicBezTo>
                      <a:cubicBezTo>
                        <a:pt x="35" y="102"/>
                        <a:pt x="33" y="103"/>
                        <a:pt x="32" y="102"/>
                      </a:cubicBezTo>
                      <a:cubicBezTo>
                        <a:pt x="31" y="101"/>
                        <a:pt x="28" y="101"/>
                        <a:pt x="26" y="102"/>
                      </a:cubicBezTo>
                      <a:cubicBezTo>
                        <a:pt x="24" y="102"/>
                        <a:pt x="20" y="103"/>
                        <a:pt x="18" y="104"/>
                      </a:cubicBezTo>
                      <a:cubicBezTo>
                        <a:pt x="15" y="106"/>
                        <a:pt x="15" y="108"/>
                        <a:pt x="17" y="109"/>
                      </a:cubicBezTo>
                      <a:cubicBezTo>
                        <a:pt x="20" y="110"/>
                        <a:pt x="20" y="113"/>
                        <a:pt x="19" y="114"/>
                      </a:cubicBezTo>
                      <a:cubicBezTo>
                        <a:pt x="18" y="116"/>
                        <a:pt x="20" y="118"/>
                        <a:pt x="21" y="119"/>
                      </a:cubicBezTo>
                      <a:cubicBezTo>
                        <a:pt x="24" y="119"/>
                        <a:pt x="27" y="121"/>
                        <a:pt x="27" y="123"/>
                      </a:cubicBezTo>
                      <a:cubicBezTo>
                        <a:pt x="28" y="124"/>
                        <a:pt x="28" y="127"/>
                        <a:pt x="27" y="129"/>
                      </a:cubicBezTo>
                      <a:cubicBezTo>
                        <a:pt x="26" y="130"/>
                        <a:pt x="24" y="134"/>
                        <a:pt x="23" y="136"/>
                      </a:cubicBezTo>
                      <a:cubicBezTo>
                        <a:pt x="22" y="137"/>
                        <a:pt x="22" y="141"/>
                        <a:pt x="21" y="142"/>
                      </a:cubicBezTo>
                      <a:cubicBezTo>
                        <a:pt x="21" y="144"/>
                        <a:pt x="20" y="147"/>
                        <a:pt x="19" y="147"/>
                      </a:cubicBezTo>
                      <a:cubicBezTo>
                        <a:pt x="19" y="148"/>
                        <a:pt x="17" y="148"/>
                        <a:pt x="15" y="149"/>
                      </a:cubicBezTo>
                      <a:cubicBezTo>
                        <a:pt x="14" y="149"/>
                        <a:pt x="12" y="149"/>
                        <a:pt x="12" y="149"/>
                      </a:cubicBezTo>
                      <a:cubicBezTo>
                        <a:pt x="11" y="148"/>
                        <a:pt x="9" y="148"/>
                        <a:pt x="9" y="148"/>
                      </a:cubicBezTo>
                      <a:cubicBezTo>
                        <a:pt x="8" y="149"/>
                        <a:pt x="7" y="150"/>
                        <a:pt x="6" y="151"/>
                      </a:cubicBezTo>
                      <a:cubicBezTo>
                        <a:pt x="5" y="152"/>
                        <a:pt x="6" y="154"/>
                        <a:pt x="8" y="155"/>
                      </a:cubicBezTo>
                      <a:cubicBezTo>
                        <a:pt x="10" y="154"/>
                        <a:pt x="12" y="156"/>
                        <a:pt x="13" y="158"/>
                      </a:cubicBezTo>
                      <a:cubicBezTo>
                        <a:pt x="13" y="159"/>
                        <a:pt x="13" y="161"/>
                        <a:pt x="12" y="162"/>
                      </a:cubicBezTo>
                      <a:cubicBezTo>
                        <a:pt x="12" y="163"/>
                        <a:pt x="12" y="166"/>
                        <a:pt x="13" y="169"/>
                      </a:cubicBezTo>
                      <a:cubicBezTo>
                        <a:pt x="14" y="172"/>
                        <a:pt x="14" y="175"/>
                        <a:pt x="13" y="176"/>
                      </a:cubicBezTo>
                      <a:cubicBezTo>
                        <a:pt x="12" y="176"/>
                        <a:pt x="11" y="177"/>
                        <a:pt x="11" y="178"/>
                      </a:cubicBezTo>
                      <a:cubicBezTo>
                        <a:pt x="11" y="179"/>
                        <a:pt x="10" y="182"/>
                        <a:pt x="10" y="183"/>
                      </a:cubicBezTo>
                      <a:cubicBezTo>
                        <a:pt x="11" y="185"/>
                        <a:pt x="10" y="188"/>
                        <a:pt x="9" y="188"/>
                      </a:cubicBezTo>
                      <a:cubicBezTo>
                        <a:pt x="8" y="189"/>
                        <a:pt x="5" y="192"/>
                        <a:pt x="3" y="194"/>
                      </a:cubicBezTo>
                      <a:cubicBezTo>
                        <a:pt x="1" y="196"/>
                        <a:pt x="0" y="198"/>
                        <a:pt x="1" y="199"/>
                      </a:cubicBezTo>
                      <a:cubicBezTo>
                        <a:pt x="1" y="199"/>
                        <a:pt x="1" y="199"/>
                        <a:pt x="2" y="199"/>
                      </a:cubicBezTo>
                      <a:cubicBezTo>
                        <a:pt x="4" y="200"/>
                        <a:pt x="4" y="200"/>
                        <a:pt x="2" y="201"/>
                      </a:cubicBezTo>
                      <a:cubicBezTo>
                        <a:pt x="1" y="202"/>
                        <a:pt x="0" y="203"/>
                        <a:pt x="0" y="204"/>
                      </a:cubicBezTo>
                      <a:cubicBezTo>
                        <a:pt x="0" y="205"/>
                        <a:pt x="2" y="205"/>
                        <a:pt x="3" y="205"/>
                      </a:cubicBezTo>
                      <a:cubicBezTo>
                        <a:pt x="4" y="206"/>
                        <a:pt x="6" y="207"/>
                        <a:pt x="7" y="209"/>
                      </a:cubicBezTo>
                      <a:cubicBezTo>
                        <a:pt x="8" y="210"/>
                        <a:pt x="9" y="211"/>
                        <a:pt x="9" y="212"/>
                      </a:cubicBezTo>
                      <a:cubicBezTo>
                        <a:pt x="9" y="213"/>
                        <a:pt x="9" y="214"/>
                        <a:pt x="10" y="214"/>
                      </a:cubicBezTo>
                      <a:cubicBezTo>
                        <a:pt x="11" y="214"/>
                        <a:pt x="11" y="215"/>
                        <a:pt x="11" y="215"/>
                      </a:cubicBezTo>
                      <a:cubicBezTo>
                        <a:pt x="11" y="216"/>
                        <a:pt x="11" y="218"/>
                        <a:pt x="13" y="218"/>
                      </a:cubicBezTo>
                      <a:cubicBezTo>
                        <a:pt x="14" y="218"/>
                        <a:pt x="14" y="220"/>
                        <a:pt x="14" y="221"/>
                      </a:cubicBezTo>
                      <a:cubicBezTo>
                        <a:pt x="14" y="223"/>
                        <a:pt x="15" y="226"/>
                        <a:pt x="15" y="227"/>
                      </a:cubicBezTo>
                      <a:cubicBezTo>
                        <a:pt x="15" y="229"/>
                        <a:pt x="15" y="231"/>
                        <a:pt x="15" y="233"/>
                      </a:cubicBezTo>
                      <a:cubicBezTo>
                        <a:pt x="16" y="235"/>
                        <a:pt x="17" y="238"/>
                        <a:pt x="18" y="240"/>
                      </a:cubicBezTo>
                      <a:cubicBezTo>
                        <a:pt x="19" y="241"/>
                        <a:pt x="19" y="244"/>
                        <a:pt x="19" y="245"/>
                      </a:cubicBezTo>
                      <a:cubicBezTo>
                        <a:pt x="19" y="247"/>
                        <a:pt x="20" y="248"/>
                        <a:pt x="21" y="249"/>
                      </a:cubicBezTo>
                      <a:cubicBezTo>
                        <a:pt x="22" y="250"/>
                        <a:pt x="24" y="252"/>
                        <a:pt x="24" y="253"/>
                      </a:cubicBezTo>
                      <a:cubicBezTo>
                        <a:pt x="25" y="255"/>
                        <a:pt x="25" y="257"/>
                        <a:pt x="25" y="258"/>
                      </a:cubicBezTo>
                      <a:cubicBezTo>
                        <a:pt x="25" y="259"/>
                        <a:pt x="25" y="261"/>
                        <a:pt x="26" y="262"/>
                      </a:cubicBezTo>
                      <a:cubicBezTo>
                        <a:pt x="26" y="263"/>
                        <a:pt x="27" y="265"/>
                        <a:pt x="27" y="266"/>
                      </a:cubicBezTo>
                      <a:cubicBezTo>
                        <a:pt x="27" y="267"/>
                        <a:pt x="27" y="268"/>
                        <a:pt x="27" y="270"/>
                      </a:cubicBezTo>
                      <a:cubicBezTo>
                        <a:pt x="27" y="271"/>
                        <a:pt x="27" y="273"/>
                        <a:pt x="27" y="273"/>
                      </a:cubicBezTo>
                      <a:cubicBezTo>
                        <a:pt x="27" y="274"/>
                        <a:pt x="28" y="275"/>
                        <a:pt x="28" y="276"/>
                      </a:cubicBezTo>
                      <a:cubicBezTo>
                        <a:pt x="28" y="276"/>
                        <a:pt x="28" y="277"/>
                        <a:pt x="28" y="278"/>
                      </a:cubicBezTo>
                      <a:cubicBezTo>
                        <a:pt x="28" y="279"/>
                        <a:pt x="28" y="281"/>
                        <a:pt x="28" y="283"/>
                      </a:cubicBezTo>
                      <a:cubicBezTo>
                        <a:pt x="29" y="285"/>
                        <a:pt x="29" y="289"/>
                        <a:pt x="30" y="290"/>
                      </a:cubicBezTo>
                      <a:cubicBezTo>
                        <a:pt x="30" y="293"/>
                        <a:pt x="30" y="296"/>
                        <a:pt x="31" y="298"/>
                      </a:cubicBezTo>
                      <a:cubicBezTo>
                        <a:pt x="31" y="300"/>
                        <a:pt x="31" y="303"/>
                        <a:pt x="32" y="305"/>
                      </a:cubicBezTo>
                      <a:cubicBezTo>
                        <a:pt x="32" y="307"/>
                        <a:pt x="32" y="307"/>
                        <a:pt x="32" y="307"/>
                      </a:cubicBezTo>
                      <a:cubicBezTo>
                        <a:pt x="33" y="311"/>
                        <a:pt x="37" y="314"/>
                        <a:pt x="40" y="315"/>
                      </a:cubicBezTo>
                      <a:cubicBezTo>
                        <a:pt x="42" y="315"/>
                        <a:pt x="45" y="316"/>
                        <a:pt x="46" y="317"/>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10" name="Freeform 7">
                  <a:extLst>
                    <a:ext uri="{FF2B5EF4-FFF2-40B4-BE49-F238E27FC236}">
                      <a16:creationId xmlns:a16="http://schemas.microsoft.com/office/drawing/2014/main" id="{5F64E5CC-977C-D58A-B043-B47177035FE8}"/>
                    </a:ext>
                  </a:extLst>
                </p:cNvPr>
                <p:cNvSpPr>
                  <a:spLocks/>
                </p:cNvSpPr>
                <p:nvPr/>
              </p:nvSpPr>
              <p:spPr bwMode="auto">
                <a:xfrm>
                  <a:off x="3680812" y="3894973"/>
                  <a:ext cx="85484" cy="114627"/>
                </a:xfrm>
                <a:custGeom>
                  <a:avLst/>
                  <a:gdLst/>
                  <a:ahLst/>
                  <a:cxnLst>
                    <a:cxn ang="0">
                      <a:pos x="33" y="42"/>
                    </a:cxn>
                    <a:cxn ang="0">
                      <a:pos x="34" y="36"/>
                    </a:cxn>
                    <a:cxn ang="0">
                      <a:pos x="35" y="31"/>
                    </a:cxn>
                    <a:cxn ang="0">
                      <a:pos x="37" y="29"/>
                    </a:cxn>
                    <a:cxn ang="0">
                      <a:pos x="37" y="22"/>
                    </a:cxn>
                    <a:cxn ang="0">
                      <a:pos x="36" y="15"/>
                    </a:cxn>
                    <a:cxn ang="0">
                      <a:pos x="37" y="11"/>
                    </a:cxn>
                    <a:cxn ang="0">
                      <a:pos x="32" y="8"/>
                    </a:cxn>
                    <a:cxn ang="0">
                      <a:pos x="25" y="7"/>
                    </a:cxn>
                    <a:cxn ang="0">
                      <a:pos x="19" y="7"/>
                    </a:cxn>
                    <a:cxn ang="0">
                      <a:pos x="15" y="5"/>
                    </a:cxn>
                    <a:cxn ang="0">
                      <a:pos x="13" y="1"/>
                    </a:cxn>
                    <a:cxn ang="0">
                      <a:pos x="5" y="0"/>
                    </a:cxn>
                    <a:cxn ang="0">
                      <a:pos x="0" y="3"/>
                    </a:cxn>
                    <a:cxn ang="0">
                      <a:pos x="0" y="4"/>
                    </a:cxn>
                    <a:cxn ang="0">
                      <a:pos x="2" y="8"/>
                    </a:cxn>
                    <a:cxn ang="0">
                      <a:pos x="5" y="13"/>
                    </a:cxn>
                    <a:cxn ang="0">
                      <a:pos x="6" y="19"/>
                    </a:cxn>
                    <a:cxn ang="0">
                      <a:pos x="9" y="23"/>
                    </a:cxn>
                    <a:cxn ang="0">
                      <a:pos x="12" y="28"/>
                    </a:cxn>
                    <a:cxn ang="0">
                      <a:pos x="14" y="34"/>
                    </a:cxn>
                    <a:cxn ang="0">
                      <a:pos x="13" y="39"/>
                    </a:cxn>
                    <a:cxn ang="0">
                      <a:pos x="15" y="41"/>
                    </a:cxn>
                    <a:cxn ang="0">
                      <a:pos x="17" y="44"/>
                    </a:cxn>
                    <a:cxn ang="0">
                      <a:pos x="18" y="47"/>
                    </a:cxn>
                    <a:cxn ang="0">
                      <a:pos x="19" y="49"/>
                    </a:cxn>
                    <a:cxn ang="0">
                      <a:pos x="20" y="50"/>
                    </a:cxn>
                    <a:cxn ang="0">
                      <a:pos x="26" y="47"/>
                    </a:cxn>
                    <a:cxn ang="0">
                      <a:pos x="33" y="42"/>
                    </a:cxn>
                  </a:cxnLst>
                  <a:rect l="0" t="0" r="r" b="b"/>
                  <a:pathLst>
                    <a:path w="38" h="50">
                      <a:moveTo>
                        <a:pt x="33" y="42"/>
                      </a:moveTo>
                      <a:cubicBezTo>
                        <a:pt x="33" y="41"/>
                        <a:pt x="34" y="38"/>
                        <a:pt x="34" y="36"/>
                      </a:cubicBezTo>
                      <a:cubicBezTo>
                        <a:pt x="34" y="35"/>
                        <a:pt x="35" y="32"/>
                        <a:pt x="35" y="31"/>
                      </a:cubicBezTo>
                      <a:cubicBezTo>
                        <a:pt x="35" y="31"/>
                        <a:pt x="36" y="30"/>
                        <a:pt x="37" y="29"/>
                      </a:cubicBezTo>
                      <a:cubicBezTo>
                        <a:pt x="38" y="28"/>
                        <a:pt x="38" y="25"/>
                        <a:pt x="37" y="22"/>
                      </a:cubicBezTo>
                      <a:cubicBezTo>
                        <a:pt x="36" y="20"/>
                        <a:pt x="36" y="16"/>
                        <a:pt x="36" y="15"/>
                      </a:cubicBezTo>
                      <a:cubicBezTo>
                        <a:pt x="37" y="15"/>
                        <a:pt x="37" y="12"/>
                        <a:pt x="37" y="11"/>
                      </a:cubicBezTo>
                      <a:cubicBezTo>
                        <a:pt x="36" y="9"/>
                        <a:pt x="34" y="8"/>
                        <a:pt x="32" y="8"/>
                      </a:cubicBezTo>
                      <a:cubicBezTo>
                        <a:pt x="29" y="7"/>
                        <a:pt x="26" y="7"/>
                        <a:pt x="25" y="7"/>
                      </a:cubicBezTo>
                      <a:cubicBezTo>
                        <a:pt x="23" y="8"/>
                        <a:pt x="21" y="8"/>
                        <a:pt x="19" y="7"/>
                      </a:cubicBezTo>
                      <a:cubicBezTo>
                        <a:pt x="17" y="7"/>
                        <a:pt x="15" y="6"/>
                        <a:pt x="15" y="5"/>
                      </a:cubicBezTo>
                      <a:cubicBezTo>
                        <a:pt x="15" y="3"/>
                        <a:pt x="13" y="2"/>
                        <a:pt x="13" y="1"/>
                      </a:cubicBezTo>
                      <a:cubicBezTo>
                        <a:pt x="11" y="1"/>
                        <a:pt x="7" y="0"/>
                        <a:pt x="5" y="0"/>
                      </a:cubicBezTo>
                      <a:cubicBezTo>
                        <a:pt x="2" y="1"/>
                        <a:pt x="0" y="2"/>
                        <a:pt x="0" y="3"/>
                      </a:cubicBezTo>
                      <a:cubicBezTo>
                        <a:pt x="0" y="3"/>
                        <a:pt x="0" y="3"/>
                        <a:pt x="0" y="4"/>
                      </a:cubicBezTo>
                      <a:cubicBezTo>
                        <a:pt x="1" y="4"/>
                        <a:pt x="1" y="6"/>
                        <a:pt x="2" y="8"/>
                      </a:cubicBezTo>
                      <a:cubicBezTo>
                        <a:pt x="3" y="9"/>
                        <a:pt x="4" y="11"/>
                        <a:pt x="5" y="13"/>
                      </a:cubicBezTo>
                      <a:cubicBezTo>
                        <a:pt x="5" y="15"/>
                        <a:pt x="6" y="17"/>
                        <a:pt x="6" y="19"/>
                      </a:cubicBezTo>
                      <a:cubicBezTo>
                        <a:pt x="7" y="19"/>
                        <a:pt x="8" y="22"/>
                        <a:pt x="9" y="23"/>
                      </a:cubicBezTo>
                      <a:cubicBezTo>
                        <a:pt x="10" y="24"/>
                        <a:pt x="11" y="27"/>
                        <a:pt x="12" y="28"/>
                      </a:cubicBezTo>
                      <a:cubicBezTo>
                        <a:pt x="13" y="29"/>
                        <a:pt x="14" y="32"/>
                        <a:pt x="14" y="34"/>
                      </a:cubicBezTo>
                      <a:cubicBezTo>
                        <a:pt x="14" y="35"/>
                        <a:pt x="14" y="38"/>
                        <a:pt x="13" y="39"/>
                      </a:cubicBezTo>
                      <a:cubicBezTo>
                        <a:pt x="13" y="40"/>
                        <a:pt x="14" y="40"/>
                        <a:pt x="15" y="41"/>
                      </a:cubicBezTo>
                      <a:cubicBezTo>
                        <a:pt x="16" y="42"/>
                        <a:pt x="17" y="43"/>
                        <a:pt x="17" y="44"/>
                      </a:cubicBezTo>
                      <a:cubicBezTo>
                        <a:pt x="18" y="44"/>
                        <a:pt x="18" y="45"/>
                        <a:pt x="18" y="47"/>
                      </a:cubicBezTo>
                      <a:cubicBezTo>
                        <a:pt x="18" y="48"/>
                        <a:pt x="18" y="49"/>
                        <a:pt x="19" y="49"/>
                      </a:cubicBezTo>
                      <a:cubicBezTo>
                        <a:pt x="20" y="50"/>
                        <a:pt x="20" y="50"/>
                        <a:pt x="20" y="50"/>
                      </a:cubicBezTo>
                      <a:cubicBezTo>
                        <a:pt x="21" y="50"/>
                        <a:pt x="25" y="49"/>
                        <a:pt x="26" y="47"/>
                      </a:cubicBezTo>
                      <a:cubicBezTo>
                        <a:pt x="29" y="45"/>
                        <a:pt x="32" y="42"/>
                        <a:pt x="33" y="42"/>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11" name="Freeform 8">
                  <a:extLst>
                    <a:ext uri="{FF2B5EF4-FFF2-40B4-BE49-F238E27FC236}">
                      <a16:creationId xmlns:a16="http://schemas.microsoft.com/office/drawing/2014/main" id="{28E923E8-A588-426E-9DD2-05424BAEA043}"/>
                    </a:ext>
                  </a:extLst>
                </p:cNvPr>
                <p:cNvSpPr>
                  <a:spLocks/>
                </p:cNvSpPr>
                <p:nvPr/>
              </p:nvSpPr>
              <p:spPr bwMode="auto">
                <a:xfrm>
                  <a:off x="6096729" y="2547615"/>
                  <a:ext cx="193312" cy="230226"/>
                </a:xfrm>
                <a:custGeom>
                  <a:avLst/>
                  <a:gdLst/>
                  <a:ahLst/>
                  <a:cxnLst>
                    <a:cxn ang="0">
                      <a:pos x="74" y="4"/>
                    </a:cxn>
                    <a:cxn ang="0">
                      <a:pos x="74" y="1"/>
                    </a:cxn>
                    <a:cxn ang="0">
                      <a:pos x="69" y="5"/>
                    </a:cxn>
                    <a:cxn ang="0">
                      <a:pos x="63" y="10"/>
                    </a:cxn>
                    <a:cxn ang="0">
                      <a:pos x="56" y="13"/>
                    </a:cxn>
                    <a:cxn ang="0">
                      <a:pos x="50" y="12"/>
                    </a:cxn>
                    <a:cxn ang="0">
                      <a:pos x="42" y="12"/>
                    </a:cxn>
                    <a:cxn ang="0">
                      <a:pos x="37" y="13"/>
                    </a:cxn>
                    <a:cxn ang="0">
                      <a:pos x="36" y="15"/>
                    </a:cxn>
                    <a:cxn ang="0">
                      <a:pos x="34" y="21"/>
                    </a:cxn>
                    <a:cxn ang="0">
                      <a:pos x="29" y="27"/>
                    </a:cxn>
                    <a:cxn ang="0">
                      <a:pos x="23" y="28"/>
                    </a:cxn>
                    <a:cxn ang="0">
                      <a:pos x="18" y="28"/>
                    </a:cxn>
                    <a:cxn ang="0">
                      <a:pos x="14" y="35"/>
                    </a:cxn>
                    <a:cxn ang="0">
                      <a:pos x="12" y="40"/>
                    </a:cxn>
                    <a:cxn ang="0">
                      <a:pos x="10" y="45"/>
                    </a:cxn>
                    <a:cxn ang="0">
                      <a:pos x="9" y="51"/>
                    </a:cxn>
                    <a:cxn ang="0">
                      <a:pos x="6" y="54"/>
                    </a:cxn>
                    <a:cxn ang="0">
                      <a:pos x="4" y="56"/>
                    </a:cxn>
                    <a:cxn ang="0">
                      <a:pos x="2" y="62"/>
                    </a:cxn>
                    <a:cxn ang="0">
                      <a:pos x="2" y="67"/>
                    </a:cxn>
                    <a:cxn ang="0">
                      <a:pos x="2" y="75"/>
                    </a:cxn>
                    <a:cxn ang="0">
                      <a:pos x="1" y="83"/>
                    </a:cxn>
                    <a:cxn ang="0">
                      <a:pos x="0" y="89"/>
                    </a:cxn>
                    <a:cxn ang="0">
                      <a:pos x="0" y="93"/>
                    </a:cxn>
                    <a:cxn ang="0">
                      <a:pos x="3" y="95"/>
                    </a:cxn>
                    <a:cxn ang="0">
                      <a:pos x="8" y="96"/>
                    </a:cxn>
                    <a:cxn ang="0">
                      <a:pos x="13" y="97"/>
                    </a:cxn>
                    <a:cxn ang="0">
                      <a:pos x="18" y="97"/>
                    </a:cxn>
                    <a:cxn ang="0">
                      <a:pos x="18" y="96"/>
                    </a:cxn>
                    <a:cxn ang="0">
                      <a:pos x="20" y="95"/>
                    </a:cxn>
                    <a:cxn ang="0">
                      <a:pos x="24" y="98"/>
                    </a:cxn>
                    <a:cxn ang="0">
                      <a:pos x="29" y="100"/>
                    </a:cxn>
                    <a:cxn ang="0">
                      <a:pos x="35" y="98"/>
                    </a:cxn>
                    <a:cxn ang="0">
                      <a:pos x="38" y="97"/>
                    </a:cxn>
                    <a:cxn ang="0">
                      <a:pos x="43" y="98"/>
                    </a:cxn>
                    <a:cxn ang="0">
                      <a:pos x="49" y="100"/>
                    </a:cxn>
                    <a:cxn ang="0">
                      <a:pos x="57" y="100"/>
                    </a:cxn>
                    <a:cxn ang="0">
                      <a:pos x="61" y="101"/>
                    </a:cxn>
                    <a:cxn ang="0">
                      <a:pos x="64" y="100"/>
                    </a:cxn>
                    <a:cxn ang="0">
                      <a:pos x="65" y="94"/>
                    </a:cxn>
                    <a:cxn ang="0">
                      <a:pos x="66" y="88"/>
                    </a:cxn>
                    <a:cxn ang="0">
                      <a:pos x="68" y="80"/>
                    </a:cxn>
                    <a:cxn ang="0">
                      <a:pos x="71" y="71"/>
                    </a:cxn>
                    <a:cxn ang="0">
                      <a:pos x="75" y="61"/>
                    </a:cxn>
                    <a:cxn ang="0">
                      <a:pos x="81" y="51"/>
                    </a:cxn>
                    <a:cxn ang="0">
                      <a:pos x="84" y="43"/>
                    </a:cxn>
                    <a:cxn ang="0">
                      <a:pos x="82" y="36"/>
                    </a:cxn>
                    <a:cxn ang="0">
                      <a:pos x="78" y="29"/>
                    </a:cxn>
                    <a:cxn ang="0">
                      <a:pos x="77" y="22"/>
                    </a:cxn>
                    <a:cxn ang="0">
                      <a:pos x="81" y="16"/>
                    </a:cxn>
                    <a:cxn ang="0">
                      <a:pos x="82" y="14"/>
                    </a:cxn>
                    <a:cxn ang="0">
                      <a:pos x="79" y="11"/>
                    </a:cxn>
                    <a:cxn ang="0">
                      <a:pos x="74" y="4"/>
                    </a:cxn>
                  </a:cxnLst>
                  <a:rect l="0" t="0" r="r" b="b"/>
                  <a:pathLst>
                    <a:path w="84" h="101">
                      <a:moveTo>
                        <a:pt x="74" y="4"/>
                      </a:moveTo>
                      <a:cubicBezTo>
                        <a:pt x="75" y="2"/>
                        <a:pt x="74" y="0"/>
                        <a:pt x="74" y="1"/>
                      </a:cubicBezTo>
                      <a:cubicBezTo>
                        <a:pt x="73" y="3"/>
                        <a:pt x="70" y="4"/>
                        <a:pt x="69" y="5"/>
                      </a:cubicBezTo>
                      <a:cubicBezTo>
                        <a:pt x="67" y="7"/>
                        <a:pt x="65" y="9"/>
                        <a:pt x="63" y="10"/>
                      </a:cubicBezTo>
                      <a:cubicBezTo>
                        <a:pt x="61" y="12"/>
                        <a:pt x="58" y="13"/>
                        <a:pt x="56" y="13"/>
                      </a:cubicBezTo>
                      <a:cubicBezTo>
                        <a:pt x="55" y="13"/>
                        <a:pt x="52" y="13"/>
                        <a:pt x="50" y="12"/>
                      </a:cubicBezTo>
                      <a:cubicBezTo>
                        <a:pt x="47" y="12"/>
                        <a:pt x="45" y="12"/>
                        <a:pt x="42" y="12"/>
                      </a:cubicBezTo>
                      <a:cubicBezTo>
                        <a:pt x="40" y="11"/>
                        <a:pt x="38" y="12"/>
                        <a:pt x="37" y="13"/>
                      </a:cubicBezTo>
                      <a:cubicBezTo>
                        <a:pt x="36" y="13"/>
                        <a:pt x="36" y="14"/>
                        <a:pt x="36" y="15"/>
                      </a:cubicBezTo>
                      <a:cubicBezTo>
                        <a:pt x="37" y="16"/>
                        <a:pt x="36" y="19"/>
                        <a:pt x="34" y="21"/>
                      </a:cubicBezTo>
                      <a:cubicBezTo>
                        <a:pt x="32" y="23"/>
                        <a:pt x="30" y="26"/>
                        <a:pt x="29" y="27"/>
                      </a:cubicBezTo>
                      <a:cubicBezTo>
                        <a:pt x="28" y="29"/>
                        <a:pt x="25" y="30"/>
                        <a:pt x="23" y="28"/>
                      </a:cubicBezTo>
                      <a:cubicBezTo>
                        <a:pt x="21" y="27"/>
                        <a:pt x="19" y="27"/>
                        <a:pt x="18" y="28"/>
                      </a:cubicBezTo>
                      <a:cubicBezTo>
                        <a:pt x="16" y="30"/>
                        <a:pt x="15" y="33"/>
                        <a:pt x="14" y="35"/>
                      </a:cubicBezTo>
                      <a:cubicBezTo>
                        <a:pt x="13" y="37"/>
                        <a:pt x="12" y="39"/>
                        <a:pt x="12" y="40"/>
                      </a:cubicBezTo>
                      <a:cubicBezTo>
                        <a:pt x="11" y="41"/>
                        <a:pt x="10" y="44"/>
                        <a:pt x="10" y="45"/>
                      </a:cubicBezTo>
                      <a:cubicBezTo>
                        <a:pt x="10" y="48"/>
                        <a:pt x="9" y="50"/>
                        <a:pt x="9" y="51"/>
                      </a:cubicBezTo>
                      <a:cubicBezTo>
                        <a:pt x="8" y="53"/>
                        <a:pt x="7" y="54"/>
                        <a:pt x="6" y="54"/>
                      </a:cubicBezTo>
                      <a:cubicBezTo>
                        <a:pt x="5" y="54"/>
                        <a:pt x="4" y="55"/>
                        <a:pt x="4" y="56"/>
                      </a:cubicBezTo>
                      <a:cubicBezTo>
                        <a:pt x="3" y="58"/>
                        <a:pt x="3" y="61"/>
                        <a:pt x="2" y="62"/>
                      </a:cubicBezTo>
                      <a:cubicBezTo>
                        <a:pt x="2" y="63"/>
                        <a:pt x="2" y="66"/>
                        <a:pt x="2" y="67"/>
                      </a:cubicBezTo>
                      <a:cubicBezTo>
                        <a:pt x="3" y="70"/>
                        <a:pt x="3" y="73"/>
                        <a:pt x="2" y="75"/>
                      </a:cubicBezTo>
                      <a:cubicBezTo>
                        <a:pt x="2" y="78"/>
                        <a:pt x="1" y="81"/>
                        <a:pt x="1" y="83"/>
                      </a:cubicBezTo>
                      <a:cubicBezTo>
                        <a:pt x="1" y="84"/>
                        <a:pt x="1" y="87"/>
                        <a:pt x="0" y="89"/>
                      </a:cubicBezTo>
                      <a:cubicBezTo>
                        <a:pt x="0" y="89"/>
                        <a:pt x="0" y="91"/>
                        <a:pt x="0" y="93"/>
                      </a:cubicBezTo>
                      <a:cubicBezTo>
                        <a:pt x="0" y="94"/>
                        <a:pt x="2" y="94"/>
                        <a:pt x="3" y="95"/>
                      </a:cubicBezTo>
                      <a:cubicBezTo>
                        <a:pt x="5" y="95"/>
                        <a:pt x="7" y="96"/>
                        <a:pt x="8" y="96"/>
                      </a:cubicBezTo>
                      <a:cubicBezTo>
                        <a:pt x="9" y="96"/>
                        <a:pt x="11" y="97"/>
                        <a:pt x="13" y="97"/>
                      </a:cubicBezTo>
                      <a:cubicBezTo>
                        <a:pt x="16" y="97"/>
                        <a:pt x="18" y="97"/>
                        <a:pt x="18" y="97"/>
                      </a:cubicBezTo>
                      <a:cubicBezTo>
                        <a:pt x="18" y="97"/>
                        <a:pt x="18" y="97"/>
                        <a:pt x="18" y="96"/>
                      </a:cubicBezTo>
                      <a:cubicBezTo>
                        <a:pt x="18" y="95"/>
                        <a:pt x="19" y="94"/>
                        <a:pt x="20" y="95"/>
                      </a:cubicBezTo>
                      <a:cubicBezTo>
                        <a:pt x="21" y="95"/>
                        <a:pt x="23" y="96"/>
                        <a:pt x="24" y="98"/>
                      </a:cubicBezTo>
                      <a:cubicBezTo>
                        <a:pt x="25" y="99"/>
                        <a:pt x="28" y="100"/>
                        <a:pt x="29" y="100"/>
                      </a:cubicBezTo>
                      <a:cubicBezTo>
                        <a:pt x="31" y="99"/>
                        <a:pt x="33" y="99"/>
                        <a:pt x="35" y="98"/>
                      </a:cubicBezTo>
                      <a:cubicBezTo>
                        <a:pt x="36" y="97"/>
                        <a:pt x="37" y="97"/>
                        <a:pt x="38" y="97"/>
                      </a:cubicBezTo>
                      <a:cubicBezTo>
                        <a:pt x="39" y="97"/>
                        <a:pt x="42" y="98"/>
                        <a:pt x="43" y="98"/>
                      </a:cubicBezTo>
                      <a:cubicBezTo>
                        <a:pt x="45" y="100"/>
                        <a:pt x="47" y="100"/>
                        <a:pt x="49" y="100"/>
                      </a:cubicBezTo>
                      <a:cubicBezTo>
                        <a:pt x="52" y="100"/>
                        <a:pt x="55" y="100"/>
                        <a:pt x="57" y="100"/>
                      </a:cubicBezTo>
                      <a:cubicBezTo>
                        <a:pt x="57" y="100"/>
                        <a:pt x="60" y="101"/>
                        <a:pt x="61" y="101"/>
                      </a:cubicBezTo>
                      <a:cubicBezTo>
                        <a:pt x="62" y="101"/>
                        <a:pt x="63" y="101"/>
                        <a:pt x="64" y="100"/>
                      </a:cubicBezTo>
                      <a:cubicBezTo>
                        <a:pt x="64" y="99"/>
                        <a:pt x="65" y="96"/>
                        <a:pt x="65" y="94"/>
                      </a:cubicBezTo>
                      <a:cubicBezTo>
                        <a:pt x="65" y="93"/>
                        <a:pt x="66" y="89"/>
                        <a:pt x="66" y="88"/>
                      </a:cubicBezTo>
                      <a:cubicBezTo>
                        <a:pt x="66" y="85"/>
                        <a:pt x="67" y="82"/>
                        <a:pt x="68" y="80"/>
                      </a:cubicBezTo>
                      <a:cubicBezTo>
                        <a:pt x="69" y="78"/>
                        <a:pt x="70" y="73"/>
                        <a:pt x="71" y="71"/>
                      </a:cubicBezTo>
                      <a:cubicBezTo>
                        <a:pt x="72" y="67"/>
                        <a:pt x="73" y="63"/>
                        <a:pt x="75" y="61"/>
                      </a:cubicBezTo>
                      <a:cubicBezTo>
                        <a:pt x="77" y="58"/>
                        <a:pt x="80" y="54"/>
                        <a:pt x="81" y="51"/>
                      </a:cubicBezTo>
                      <a:cubicBezTo>
                        <a:pt x="82" y="49"/>
                        <a:pt x="83" y="45"/>
                        <a:pt x="84" y="43"/>
                      </a:cubicBezTo>
                      <a:cubicBezTo>
                        <a:pt x="84" y="41"/>
                        <a:pt x="84" y="38"/>
                        <a:pt x="82" y="36"/>
                      </a:cubicBezTo>
                      <a:cubicBezTo>
                        <a:pt x="81" y="33"/>
                        <a:pt x="79" y="30"/>
                        <a:pt x="78" y="29"/>
                      </a:cubicBezTo>
                      <a:cubicBezTo>
                        <a:pt x="77" y="27"/>
                        <a:pt x="76" y="24"/>
                        <a:pt x="77" y="22"/>
                      </a:cubicBezTo>
                      <a:cubicBezTo>
                        <a:pt x="77" y="20"/>
                        <a:pt x="79" y="18"/>
                        <a:pt x="81" y="16"/>
                      </a:cubicBezTo>
                      <a:cubicBezTo>
                        <a:pt x="82" y="14"/>
                        <a:pt x="82" y="14"/>
                        <a:pt x="82" y="14"/>
                      </a:cubicBezTo>
                      <a:cubicBezTo>
                        <a:pt x="83" y="13"/>
                        <a:pt x="81" y="12"/>
                        <a:pt x="79" y="11"/>
                      </a:cubicBezTo>
                      <a:cubicBezTo>
                        <a:pt x="76" y="10"/>
                        <a:pt x="75" y="7"/>
                        <a:pt x="74" y="4"/>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12" name="Freeform 9">
                  <a:extLst>
                    <a:ext uri="{FF2B5EF4-FFF2-40B4-BE49-F238E27FC236}">
                      <a16:creationId xmlns:a16="http://schemas.microsoft.com/office/drawing/2014/main" id="{4C2FE673-0269-8526-FBB3-0CA9A6C93E56}"/>
                    </a:ext>
                  </a:extLst>
                </p:cNvPr>
                <p:cNvSpPr>
                  <a:spLocks/>
                </p:cNvSpPr>
                <p:nvPr/>
              </p:nvSpPr>
              <p:spPr bwMode="auto">
                <a:xfrm>
                  <a:off x="5671248" y="2237732"/>
                  <a:ext cx="739249" cy="516794"/>
                </a:xfrm>
                <a:custGeom>
                  <a:avLst/>
                  <a:gdLst/>
                  <a:ahLst/>
                  <a:cxnLst>
                    <a:cxn ang="0">
                      <a:pos x="148" y="225"/>
                    </a:cxn>
                    <a:cxn ang="0">
                      <a:pos x="165" y="222"/>
                    </a:cxn>
                    <a:cxn ang="0">
                      <a:pos x="173" y="210"/>
                    </a:cxn>
                    <a:cxn ang="0">
                      <a:pos x="188" y="209"/>
                    </a:cxn>
                    <a:cxn ang="0">
                      <a:pos x="189" y="191"/>
                    </a:cxn>
                    <a:cxn ang="0">
                      <a:pos x="196" y="179"/>
                    </a:cxn>
                    <a:cxn ang="0">
                      <a:pos x="203" y="162"/>
                    </a:cxn>
                    <a:cxn ang="0">
                      <a:pos x="203" y="144"/>
                    </a:cxn>
                    <a:cxn ang="0">
                      <a:pos x="217" y="130"/>
                    </a:cxn>
                    <a:cxn ang="0">
                      <a:pos x="227" y="123"/>
                    </a:cxn>
                    <a:cxn ang="0">
                      <a:pos x="230" y="108"/>
                    </a:cxn>
                    <a:cxn ang="0">
                      <a:pos x="238" y="91"/>
                    </a:cxn>
                    <a:cxn ang="0">
                      <a:pos x="252" y="79"/>
                    </a:cxn>
                    <a:cxn ang="0">
                      <a:pos x="270" y="64"/>
                    </a:cxn>
                    <a:cxn ang="0">
                      <a:pos x="286" y="54"/>
                    </a:cxn>
                    <a:cxn ang="0">
                      <a:pos x="299" y="42"/>
                    </a:cxn>
                    <a:cxn ang="0">
                      <a:pos x="315" y="39"/>
                    </a:cxn>
                    <a:cxn ang="0">
                      <a:pos x="322" y="28"/>
                    </a:cxn>
                    <a:cxn ang="0">
                      <a:pos x="313" y="18"/>
                    </a:cxn>
                    <a:cxn ang="0">
                      <a:pos x="317" y="4"/>
                    </a:cxn>
                    <a:cxn ang="0">
                      <a:pos x="306" y="0"/>
                    </a:cxn>
                    <a:cxn ang="0">
                      <a:pos x="287" y="9"/>
                    </a:cxn>
                    <a:cxn ang="0">
                      <a:pos x="272" y="15"/>
                    </a:cxn>
                    <a:cxn ang="0">
                      <a:pos x="255" y="24"/>
                    </a:cxn>
                    <a:cxn ang="0">
                      <a:pos x="236" y="30"/>
                    </a:cxn>
                    <a:cxn ang="0">
                      <a:pos x="224" y="42"/>
                    </a:cxn>
                    <a:cxn ang="0">
                      <a:pos x="211" y="61"/>
                    </a:cxn>
                    <a:cxn ang="0">
                      <a:pos x="192" y="69"/>
                    </a:cxn>
                    <a:cxn ang="0">
                      <a:pos x="176" y="71"/>
                    </a:cxn>
                    <a:cxn ang="0">
                      <a:pos x="162" y="68"/>
                    </a:cxn>
                    <a:cxn ang="0">
                      <a:pos x="144" y="73"/>
                    </a:cxn>
                    <a:cxn ang="0">
                      <a:pos x="121" y="84"/>
                    </a:cxn>
                    <a:cxn ang="0">
                      <a:pos x="103" y="90"/>
                    </a:cxn>
                    <a:cxn ang="0">
                      <a:pos x="88" y="90"/>
                    </a:cxn>
                    <a:cxn ang="0">
                      <a:pos x="70" y="92"/>
                    </a:cxn>
                    <a:cxn ang="0">
                      <a:pos x="40" y="92"/>
                    </a:cxn>
                    <a:cxn ang="0">
                      <a:pos x="27" y="97"/>
                    </a:cxn>
                    <a:cxn ang="0">
                      <a:pos x="13" y="102"/>
                    </a:cxn>
                    <a:cxn ang="0">
                      <a:pos x="10" y="119"/>
                    </a:cxn>
                    <a:cxn ang="0">
                      <a:pos x="1" y="132"/>
                    </a:cxn>
                    <a:cxn ang="0">
                      <a:pos x="11" y="145"/>
                    </a:cxn>
                    <a:cxn ang="0">
                      <a:pos x="12" y="159"/>
                    </a:cxn>
                    <a:cxn ang="0">
                      <a:pos x="13" y="170"/>
                    </a:cxn>
                    <a:cxn ang="0">
                      <a:pos x="21" y="152"/>
                    </a:cxn>
                    <a:cxn ang="0">
                      <a:pos x="33" y="140"/>
                    </a:cxn>
                    <a:cxn ang="0">
                      <a:pos x="50" y="139"/>
                    </a:cxn>
                    <a:cxn ang="0">
                      <a:pos x="71" y="138"/>
                    </a:cxn>
                    <a:cxn ang="0">
                      <a:pos x="85" y="144"/>
                    </a:cxn>
                    <a:cxn ang="0">
                      <a:pos x="98" y="137"/>
                    </a:cxn>
                    <a:cxn ang="0">
                      <a:pos x="108" y="135"/>
                    </a:cxn>
                    <a:cxn ang="0">
                      <a:pos x="124" y="126"/>
                    </a:cxn>
                    <a:cxn ang="0">
                      <a:pos x="135" y="130"/>
                    </a:cxn>
                    <a:cxn ang="0">
                      <a:pos x="134" y="142"/>
                    </a:cxn>
                    <a:cxn ang="0">
                      <a:pos x="149" y="142"/>
                    </a:cxn>
                    <a:cxn ang="0">
                      <a:pos x="162" y="146"/>
                    </a:cxn>
                    <a:cxn ang="0">
                      <a:pos x="162" y="157"/>
                    </a:cxn>
                    <a:cxn ang="0">
                      <a:pos x="169" y="168"/>
                    </a:cxn>
                    <a:cxn ang="0">
                      <a:pos x="150" y="180"/>
                    </a:cxn>
                    <a:cxn ang="0">
                      <a:pos x="153" y="189"/>
                    </a:cxn>
                    <a:cxn ang="0">
                      <a:pos x="144" y="194"/>
                    </a:cxn>
                    <a:cxn ang="0">
                      <a:pos x="140" y="209"/>
                    </a:cxn>
                  </a:cxnLst>
                  <a:rect l="0" t="0" r="r" b="b"/>
                  <a:pathLst>
                    <a:path w="323" h="226">
                      <a:moveTo>
                        <a:pt x="146" y="217"/>
                      </a:moveTo>
                      <a:cubicBezTo>
                        <a:pt x="147" y="218"/>
                        <a:pt x="147" y="220"/>
                        <a:pt x="146" y="221"/>
                      </a:cubicBezTo>
                      <a:cubicBezTo>
                        <a:pt x="145" y="222"/>
                        <a:pt x="146" y="224"/>
                        <a:pt x="148" y="225"/>
                      </a:cubicBezTo>
                      <a:cubicBezTo>
                        <a:pt x="149" y="225"/>
                        <a:pt x="151" y="226"/>
                        <a:pt x="154" y="226"/>
                      </a:cubicBezTo>
                      <a:cubicBezTo>
                        <a:pt x="156" y="226"/>
                        <a:pt x="159" y="226"/>
                        <a:pt x="161" y="226"/>
                      </a:cubicBezTo>
                      <a:cubicBezTo>
                        <a:pt x="162" y="225"/>
                        <a:pt x="165" y="223"/>
                        <a:pt x="165" y="222"/>
                      </a:cubicBezTo>
                      <a:cubicBezTo>
                        <a:pt x="166" y="221"/>
                        <a:pt x="166" y="219"/>
                        <a:pt x="167" y="218"/>
                      </a:cubicBezTo>
                      <a:cubicBezTo>
                        <a:pt x="167" y="217"/>
                        <a:pt x="169" y="215"/>
                        <a:pt x="170" y="214"/>
                      </a:cubicBezTo>
                      <a:cubicBezTo>
                        <a:pt x="171" y="212"/>
                        <a:pt x="172" y="210"/>
                        <a:pt x="173" y="210"/>
                      </a:cubicBezTo>
                      <a:cubicBezTo>
                        <a:pt x="173" y="210"/>
                        <a:pt x="174" y="210"/>
                        <a:pt x="176" y="211"/>
                      </a:cubicBezTo>
                      <a:cubicBezTo>
                        <a:pt x="177" y="213"/>
                        <a:pt x="181" y="214"/>
                        <a:pt x="182" y="214"/>
                      </a:cubicBezTo>
                      <a:cubicBezTo>
                        <a:pt x="185" y="214"/>
                        <a:pt x="188" y="212"/>
                        <a:pt x="188" y="209"/>
                      </a:cubicBezTo>
                      <a:cubicBezTo>
                        <a:pt x="189" y="207"/>
                        <a:pt x="189" y="204"/>
                        <a:pt x="188" y="202"/>
                      </a:cubicBezTo>
                      <a:cubicBezTo>
                        <a:pt x="188" y="200"/>
                        <a:pt x="188" y="197"/>
                        <a:pt x="188" y="196"/>
                      </a:cubicBezTo>
                      <a:cubicBezTo>
                        <a:pt x="189" y="195"/>
                        <a:pt x="189" y="192"/>
                        <a:pt x="189" y="191"/>
                      </a:cubicBezTo>
                      <a:cubicBezTo>
                        <a:pt x="189" y="189"/>
                        <a:pt x="191" y="188"/>
                        <a:pt x="192" y="188"/>
                      </a:cubicBezTo>
                      <a:cubicBezTo>
                        <a:pt x="193" y="188"/>
                        <a:pt x="194" y="187"/>
                        <a:pt x="195" y="185"/>
                      </a:cubicBezTo>
                      <a:cubicBezTo>
                        <a:pt x="195" y="185"/>
                        <a:pt x="196" y="182"/>
                        <a:pt x="196" y="179"/>
                      </a:cubicBezTo>
                      <a:cubicBezTo>
                        <a:pt x="195" y="178"/>
                        <a:pt x="196" y="175"/>
                        <a:pt x="197" y="174"/>
                      </a:cubicBezTo>
                      <a:cubicBezTo>
                        <a:pt x="198" y="173"/>
                        <a:pt x="199" y="171"/>
                        <a:pt x="200" y="169"/>
                      </a:cubicBezTo>
                      <a:cubicBezTo>
                        <a:pt x="201" y="167"/>
                        <a:pt x="202" y="164"/>
                        <a:pt x="203" y="162"/>
                      </a:cubicBezTo>
                      <a:cubicBezTo>
                        <a:pt x="204" y="161"/>
                        <a:pt x="204" y="158"/>
                        <a:pt x="204" y="156"/>
                      </a:cubicBezTo>
                      <a:cubicBezTo>
                        <a:pt x="203" y="155"/>
                        <a:pt x="202" y="152"/>
                        <a:pt x="201" y="151"/>
                      </a:cubicBezTo>
                      <a:cubicBezTo>
                        <a:pt x="201" y="148"/>
                        <a:pt x="200" y="145"/>
                        <a:pt x="203" y="144"/>
                      </a:cubicBezTo>
                      <a:cubicBezTo>
                        <a:pt x="205" y="142"/>
                        <a:pt x="207" y="139"/>
                        <a:pt x="208" y="138"/>
                      </a:cubicBezTo>
                      <a:cubicBezTo>
                        <a:pt x="208" y="136"/>
                        <a:pt x="211" y="133"/>
                        <a:pt x="212" y="132"/>
                      </a:cubicBezTo>
                      <a:cubicBezTo>
                        <a:pt x="214" y="131"/>
                        <a:pt x="216" y="130"/>
                        <a:pt x="217" y="130"/>
                      </a:cubicBezTo>
                      <a:cubicBezTo>
                        <a:pt x="219" y="130"/>
                        <a:pt x="220" y="128"/>
                        <a:pt x="220" y="126"/>
                      </a:cubicBezTo>
                      <a:cubicBezTo>
                        <a:pt x="220" y="125"/>
                        <a:pt x="221" y="124"/>
                        <a:pt x="223" y="123"/>
                      </a:cubicBezTo>
                      <a:cubicBezTo>
                        <a:pt x="224" y="123"/>
                        <a:pt x="226" y="123"/>
                        <a:pt x="227" y="123"/>
                      </a:cubicBezTo>
                      <a:cubicBezTo>
                        <a:pt x="228" y="123"/>
                        <a:pt x="230" y="121"/>
                        <a:pt x="230" y="119"/>
                      </a:cubicBezTo>
                      <a:cubicBezTo>
                        <a:pt x="231" y="118"/>
                        <a:pt x="231" y="115"/>
                        <a:pt x="230" y="113"/>
                      </a:cubicBezTo>
                      <a:cubicBezTo>
                        <a:pt x="229" y="112"/>
                        <a:pt x="229" y="109"/>
                        <a:pt x="230" y="108"/>
                      </a:cubicBezTo>
                      <a:cubicBezTo>
                        <a:pt x="230" y="106"/>
                        <a:pt x="232" y="102"/>
                        <a:pt x="234" y="101"/>
                      </a:cubicBezTo>
                      <a:cubicBezTo>
                        <a:pt x="235" y="99"/>
                        <a:pt x="236" y="96"/>
                        <a:pt x="237" y="95"/>
                      </a:cubicBezTo>
                      <a:cubicBezTo>
                        <a:pt x="237" y="93"/>
                        <a:pt x="237" y="91"/>
                        <a:pt x="238" y="91"/>
                      </a:cubicBezTo>
                      <a:cubicBezTo>
                        <a:pt x="240" y="90"/>
                        <a:pt x="242" y="89"/>
                        <a:pt x="243" y="88"/>
                      </a:cubicBezTo>
                      <a:cubicBezTo>
                        <a:pt x="244" y="87"/>
                        <a:pt x="245" y="85"/>
                        <a:pt x="246" y="84"/>
                      </a:cubicBezTo>
                      <a:cubicBezTo>
                        <a:pt x="247" y="83"/>
                        <a:pt x="250" y="81"/>
                        <a:pt x="252" y="79"/>
                      </a:cubicBezTo>
                      <a:cubicBezTo>
                        <a:pt x="255" y="77"/>
                        <a:pt x="259" y="75"/>
                        <a:pt x="260" y="74"/>
                      </a:cubicBezTo>
                      <a:cubicBezTo>
                        <a:pt x="261" y="73"/>
                        <a:pt x="264" y="71"/>
                        <a:pt x="266" y="69"/>
                      </a:cubicBezTo>
                      <a:cubicBezTo>
                        <a:pt x="267" y="68"/>
                        <a:pt x="268" y="65"/>
                        <a:pt x="270" y="64"/>
                      </a:cubicBezTo>
                      <a:cubicBezTo>
                        <a:pt x="271" y="63"/>
                        <a:pt x="274" y="62"/>
                        <a:pt x="275" y="62"/>
                      </a:cubicBezTo>
                      <a:cubicBezTo>
                        <a:pt x="276" y="62"/>
                        <a:pt x="278" y="61"/>
                        <a:pt x="280" y="59"/>
                      </a:cubicBezTo>
                      <a:cubicBezTo>
                        <a:pt x="281" y="58"/>
                        <a:pt x="284" y="55"/>
                        <a:pt x="286" y="54"/>
                      </a:cubicBezTo>
                      <a:cubicBezTo>
                        <a:pt x="289" y="52"/>
                        <a:pt x="292" y="50"/>
                        <a:pt x="293" y="49"/>
                      </a:cubicBezTo>
                      <a:cubicBezTo>
                        <a:pt x="295" y="48"/>
                        <a:pt x="297" y="47"/>
                        <a:pt x="298" y="46"/>
                      </a:cubicBezTo>
                      <a:cubicBezTo>
                        <a:pt x="298" y="45"/>
                        <a:pt x="299" y="43"/>
                        <a:pt x="299" y="42"/>
                      </a:cubicBezTo>
                      <a:cubicBezTo>
                        <a:pt x="299" y="42"/>
                        <a:pt x="300" y="41"/>
                        <a:pt x="302" y="42"/>
                      </a:cubicBezTo>
                      <a:cubicBezTo>
                        <a:pt x="303" y="42"/>
                        <a:pt x="306" y="42"/>
                        <a:pt x="308" y="42"/>
                      </a:cubicBezTo>
                      <a:cubicBezTo>
                        <a:pt x="310" y="41"/>
                        <a:pt x="313" y="40"/>
                        <a:pt x="315" y="39"/>
                      </a:cubicBezTo>
                      <a:cubicBezTo>
                        <a:pt x="315" y="39"/>
                        <a:pt x="317" y="39"/>
                        <a:pt x="318" y="38"/>
                      </a:cubicBezTo>
                      <a:cubicBezTo>
                        <a:pt x="320" y="38"/>
                        <a:pt x="322" y="36"/>
                        <a:pt x="322" y="34"/>
                      </a:cubicBezTo>
                      <a:cubicBezTo>
                        <a:pt x="323" y="32"/>
                        <a:pt x="323" y="30"/>
                        <a:pt x="322" y="28"/>
                      </a:cubicBezTo>
                      <a:cubicBezTo>
                        <a:pt x="322" y="27"/>
                        <a:pt x="320" y="27"/>
                        <a:pt x="319" y="27"/>
                      </a:cubicBezTo>
                      <a:cubicBezTo>
                        <a:pt x="318" y="27"/>
                        <a:pt x="316" y="25"/>
                        <a:pt x="315" y="23"/>
                      </a:cubicBezTo>
                      <a:cubicBezTo>
                        <a:pt x="313" y="22"/>
                        <a:pt x="313" y="19"/>
                        <a:pt x="313" y="18"/>
                      </a:cubicBezTo>
                      <a:cubicBezTo>
                        <a:pt x="312" y="17"/>
                        <a:pt x="312" y="14"/>
                        <a:pt x="313" y="13"/>
                      </a:cubicBezTo>
                      <a:cubicBezTo>
                        <a:pt x="312" y="12"/>
                        <a:pt x="313" y="10"/>
                        <a:pt x="314" y="8"/>
                      </a:cubicBezTo>
                      <a:cubicBezTo>
                        <a:pt x="315" y="7"/>
                        <a:pt x="316" y="6"/>
                        <a:pt x="317" y="4"/>
                      </a:cubicBezTo>
                      <a:cubicBezTo>
                        <a:pt x="317" y="3"/>
                        <a:pt x="317" y="1"/>
                        <a:pt x="316" y="1"/>
                      </a:cubicBezTo>
                      <a:cubicBezTo>
                        <a:pt x="316" y="0"/>
                        <a:pt x="314" y="0"/>
                        <a:pt x="312" y="0"/>
                      </a:cubicBezTo>
                      <a:cubicBezTo>
                        <a:pt x="311" y="0"/>
                        <a:pt x="308" y="0"/>
                        <a:pt x="306" y="0"/>
                      </a:cubicBezTo>
                      <a:cubicBezTo>
                        <a:pt x="304" y="0"/>
                        <a:pt x="302" y="1"/>
                        <a:pt x="301" y="3"/>
                      </a:cubicBezTo>
                      <a:cubicBezTo>
                        <a:pt x="300" y="4"/>
                        <a:pt x="297" y="7"/>
                        <a:pt x="295" y="7"/>
                      </a:cubicBezTo>
                      <a:cubicBezTo>
                        <a:pt x="293" y="8"/>
                        <a:pt x="289" y="9"/>
                        <a:pt x="287" y="9"/>
                      </a:cubicBezTo>
                      <a:cubicBezTo>
                        <a:pt x="287" y="9"/>
                        <a:pt x="284" y="9"/>
                        <a:pt x="282" y="10"/>
                      </a:cubicBezTo>
                      <a:cubicBezTo>
                        <a:pt x="280" y="11"/>
                        <a:pt x="279" y="12"/>
                        <a:pt x="277" y="12"/>
                      </a:cubicBezTo>
                      <a:cubicBezTo>
                        <a:pt x="276" y="13"/>
                        <a:pt x="273" y="14"/>
                        <a:pt x="272" y="15"/>
                      </a:cubicBezTo>
                      <a:cubicBezTo>
                        <a:pt x="271" y="15"/>
                        <a:pt x="268" y="16"/>
                        <a:pt x="265" y="17"/>
                      </a:cubicBezTo>
                      <a:cubicBezTo>
                        <a:pt x="263" y="17"/>
                        <a:pt x="260" y="19"/>
                        <a:pt x="259" y="20"/>
                      </a:cubicBezTo>
                      <a:cubicBezTo>
                        <a:pt x="258" y="21"/>
                        <a:pt x="256" y="22"/>
                        <a:pt x="255" y="24"/>
                      </a:cubicBezTo>
                      <a:cubicBezTo>
                        <a:pt x="255" y="25"/>
                        <a:pt x="252" y="26"/>
                        <a:pt x="250" y="27"/>
                      </a:cubicBezTo>
                      <a:cubicBezTo>
                        <a:pt x="248" y="28"/>
                        <a:pt x="246" y="29"/>
                        <a:pt x="243" y="30"/>
                      </a:cubicBezTo>
                      <a:cubicBezTo>
                        <a:pt x="240" y="31"/>
                        <a:pt x="238" y="31"/>
                        <a:pt x="236" y="30"/>
                      </a:cubicBezTo>
                      <a:cubicBezTo>
                        <a:pt x="234" y="30"/>
                        <a:pt x="232" y="31"/>
                        <a:pt x="232" y="32"/>
                      </a:cubicBezTo>
                      <a:cubicBezTo>
                        <a:pt x="232" y="34"/>
                        <a:pt x="231" y="36"/>
                        <a:pt x="230" y="37"/>
                      </a:cubicBezTo>
                      <a:cubicBezTo>
                        <a:pt x="228" y="38"/>
                        <a:pt x="225" y="40"/>
                        <a:pt x="224" y="42"/>
                      </a:cubicBezTo>
                      <a:cubicBezTo>
                        <a:pt x="222" y="43"/>
                        <a:pt x="220" y="46"/>
                        <a:pt x="218" y="48"/>
                      </a:cubicBezTo>
                      <a:cubicBezTo>
                        <a:pt x="217" y="49"/>
                        <a:pt x="216" y="52"/>
                        <a:pt x="214" y="54"/>
                      </a:cubicBezTo>
                      <a:cubicBezTo>
                        <a:pt x="213" y="56"/>
                        <a:pt x="212" y="58"/>
                        <a:pt x="211" y="61"/>
                      </a:cubicBezTo>
                      <a:cubicBezTo>
                        <a:pt x="210" y="62"/>
                        <a:pt x="208" y="65"/>
                        <a:pt x="205" y="66"/>
                      </a:cubicBezTo>
                      <a:cubicBezTo>
                        <a:pt x="202" y="68"/>
                        <a:pt x="199" y="69"/>
                        <a:pt x="197" y="69"/>
                      </a:cubicBezTo>
                      <a:cubicBezTo>
                        <a:pt x="196" y="69"/>
                        <a:pt x="193" y="70"/>
                        <a:pt x="192" y="69"/>
                      </a:cubicBezTo>
                      <a:cubicBezTo>
                        <a:pt x="191" y="69"/>
                        <a:pt x="188" y="69"/>
                        <a:pt x="187" y="69"/>
                      </a:cubicBezTo>
                      <a:cubicBezTo>
                        <a:pt x="185" y="69"/>
                        <a:pt x="184" y="70"/>
                        <a:pt x="182" y="70"/>
                      </a:cubicBezTo>
                      <a:cubicBezTo>
                        <a:pt x="180" y="71"/>
                        <a:pt x="177" y="71"/>
                        <a:pt x="176" y="71"/>
                      </a:cubicBezTo>
                      <a:cubicBezTo>
                        <a:pt x="175" y="71"/>
                        <a:pt x="172" y="71"/>
                        <a:pt x="169" y="71"/>
                      </a:cubicBezTo>
                      <a:cubicBezTo>
                        <a:pt x="168" y="71"/>
                        <a:pt x="166" y="71"/>
                        <a:pt x="166" y="70"/>
                      </a:cubicBezTo>
                      <a:cubicBezTo>
                        <a:pt x="166" y="69"/>
                        <a:pt x="164" y="69"/>
                        <a:pt x="162" y="68"/>
                      </a:cubicBezTo>
                      <a:cubicBezTo>
                        <a:pt x="160" y="68"/>
                        <a:pt x="158" y="68"/>
                        <a:pt x="157" y="68"/>
                      </a:cubicBezTo>
                      <a:cubicBezTo>
                        <a:pt x="156" y="68"/>
                        <a:pt x="154" y="69"/>
                        <a:pt x="153" y="70"/>
                      </a:cubicBezTo>
                      <a:cubicBezTo>
                        <a:pt x="152" y="71"/>
                        <a:pt x="148" y="72"/>
                        <a:pt x="144" y="73"/>
                      </a:cubicBezTo>
                      <a:cubicBezTo>
                        <a:pt x="140" y="75"/>
                        <a:pt x="135" y="77"/>
                        <a:pt x="130" y="78"/>
                      </a:cubicBezTo>
                      <a:cubicBezTo>
                        <a:pt x="127" y="80"/>
                        <a:pt x="123" y="81"/>
                        <a:pt x="122" y="83"/>
                      </a:cubicBezTo>
                      <a:cubicBezTo>
                        <a:pt x="122" y="83"/>
                        <a:pt x="122" y="83"/>
                        <a:pt x="121" y="84"/>
                      </a:cubicBezTo>
                      <a:cubicBezTo>
                        <a:pt x="119" y="85"/>
                        <a:pt x="117" y="86"/>
                        <a:pt x="115" y="86"/>
                      </a:cubicBezTo>
                      <a:cubicBezTo>
                        <a:pt x="113" y="86"/>
                        <a:pt x="111" y="87"/>
                        <a:pt x="109" y="88"/>
                      </a:cubicBezTo>
                      <a:cubicBezTo>
                        <a:pt x="107" y="89"/>
                        <a:pt x="104" y="90"/>
                        <a:pt x="103" y="90"/>
                      </a:cubicBezTo>
                      <a:cubicBezTo>
                        <a:pt x="102" y="90"/>
                        <a:pt x="99" y="90"/>
                        <a:pt x="97" y="89"/>
                      </a:cubicBezTo>
                      <a:cubicBezTo>
                        <a:pt x="95" y="89"/>
                        <a:pt x="94" y="88"/>
                        <a:pt x="93" y="87"/>
                      </a:cubicBezTo>
                      <a:cubicBezTo>
                        <a:pt x="92" y="87"/>
                        <a:pt x="90" y="88"/>
                        <a:pt x="88" y="90"/>
                      </a:cubicBezTo>
                      <a:cubicBezTo>
                        <a:pt x="87" y="92"/>
                        <a:pt x="86" y="93"/>
                        <a:pt x="84" y="93"/>
                      </a:cubicBezTo>
                      <a:cubicBezTo>
                        <a:pt x="82" y="92"/>
                        <a:pt x="79" y="91"/>
                        <a:pt x="78" y="91"/>
                      </a:cubicBezTo>
                      <a:cubicBezTo>
                        <a:pt x="76" y="91"/>
                        <a:pt x="72" y="91"/>
                        <a:pt x="70" y="92"/>
                      </a:cubicBezTo>
                      <a:cubicBezTo>
                        <a:pt x="68" y="93"/>
                        <a:pt x="62" y="94"/>
                        <a:pt x="60" y="95"/>
                      </a:cubicBezTo>
                      <a:cubicBezTo>
                        <a:pt x="56" y="95"/>
                        <a:pt x="52" y="95"/>
                        <a:pt x="49" y="94"/>
                      </a:cubicBezTo>
                      <a:cubicBezTo>
                        <a:pt x="45" y="94"/>
                        <a:pt x="42" y="93"/>
                        <a:pt x="40" y="92"/>
                      </a:cubicBezTo>
                      <a:cubicBezTo>
                        <a:pt x="38" y="91"/>
                        <a:pt x="36" y="91"/>
                        <a:pt x="34" y="91"/>
                      </a:cubicBezTo>
                      <a:cubicBezTo>
                        <a:pt x="33" y="92"/>
                        <a:pt x="30" y="92"/>
                        <a:pt x="29" y="93"/>
                      </a:cubicBezTo>
                      <a:cubicBezTo>
                        <a:pt x="29" y="94"/>
                        <a:pt x="28" y="96"/>
                        <a:pt x="27" y="97"/>
                      </a:cubicBezTo>
                      <a:cubicBezTo>
                        <a:pt x="26" y="97"/>
                        <a:pt x="24" y="99"/>
                        <a:pt x="21" y="99"/>
                      </a:cubicBezTo>
                      <a:cubicBezTo>
                        <a:pt x="20" y="100"/>
                        <a:pt x="16" y="101"/>
                        <a:pt x="14" y="101"/>
                      </a:cubicBezTo>
                      <a:cubicBezTo>
                        <a:pt x="13" y="102"/>
                        <a:pt x="13" y="102"/>
                        <a:pt x="13" y="102"/>
                      </a:cubicBezTo>
                      <a:cubicBezTo>
                        <a:pt x="12" y="102"/>
                        <a:pt x="12" y="104"/>
                        <a:pt x="12" y="106"/>
                      </a:cubicBezTo>
                      <a:cubicBezTo>
                        <a:pt x="13" y="109"/>
                        <a:pt x="13" y="111"/>
                        <a:pt x="12" y="113"/>
                      </a:cubicBezTo>
                      <a:cubicBezTo>
                        <a:pt x="11" y="115"/>
                        <a:pt x="10" y="117"/>
                        <a:pt x="10" y="119"/>
                      </a:cubicBezTo>
                      <a:cubicBezTo>
                        <a:pt x="10" y="121"/>
                        <a:pt x="8" y="122"/>
                        <a:pt x="7" y="124"/>
                      </a:cubicBezTo>
                      <a:cubicBezTo>
                        <a:pt x="5" y="125"/>
                        <a:pt x="3" y="128"/>
                        <a:pt x="1" y="129"/>
                      </a:cubicBezTo>
                      <a:cubicBezTo>
                        <a:pt x="0" y="132"/>
                        <a:pt x="0" y="133"/>
                        <a:pt x="1" y="132"/>
                      </a:cubicBezTo>
                      <a:cubicBezTo>
                        <a:pt x="1" y="132"/>
                        <a:pt x="1" y="132"/>
                        <a:pt x="3" y="133"/>
                      </a:cubicBezTo>
                      <a:cubicBezTo>
                        <a:pt x="5" y="135"/>
                        <a:pt x="8" y="138"/>
                        <a:pt x="8" y="140"/>
                      </a:cubicBezTo>
                      <a:cubicBezTo>
                        <a:pt x="9" y="142"/>
                        <a:pt x="10" y="144"/>
                        <a:pt x="11" y="145"/>
                      </a:cubicBezTo>
                      <a:cubicBezTo>
                        <a:pt x="12" y="147"/>
                        <a:pt x="12" y="148"/>
                        <a:pt x="11" y="150"/>
                      </a:cubicBezTo>
                      <a:cubicBezTo>
                        <a:pt x="10" y="151"/>
                        <a:pt x="10" y="154"/>
                        <a:pt x="10" y="155"/>
                      </a:cubicBezTo>
                      <a:cubicBezTo>
                        <a:pt x="11" y="156"/>
                        <a:pt x="12" y="159"/>
                        <a:pt x="12" y="159"/>
                      </a:cubicBezTo>
                      <a:cubicBezTo>
                        <a:pt x="13" y="161"/>
                        <a:pt x="13" y="163"/>
                        <a:pt x="13" y="164"/>
                      </a:cubicBezTo>
                      <a:cubicBezTo>
                        <a:pt x="14" y="165"/>
                        <a:pt x="13" y="167"/>
                        <a:pt x="13" y="169"/>
                      </a:cubicBezTo>
                      <a:cubicBezTo>
                        <a:pt x="13" y="170"/>
                        <a:pt x="13" y="170"/>
                        <a:pt x="13" y="170"/>
                      </a:cubicBezTo>
                      <a:cubicBezTo>
                        <a:pt x="13" y="171"/>
                        <a:pt x="15" y="170"/>
                        <a:pt x="18" y="166"/>
                      </a:cubicBezTo>
                      <a:cubicBezTo>
                        <a:pt x="19" y="163"/>
                        <a:pt x="21" y="159"/>
                        <a:pt x="21" y="158"/>
                      </a:cubicBezTo>
                      <a:cubicBezTo>
                        <a:pt x="21" y="156"/>
                        <a:pt x="21" y="153"/>
                        <a:pt x="21" y="152"/>
                      </a:cubicBezTo>
                      <a:cubicBezTo>
                        <a:pt x="20" y="151"/>
                        <a:pt x="21" y="148"/>
                        <a:pt x="22" y="147"/>
                      </a:cubicBezTo>
                      <a:cubicBezTo>
                        <a:pt x="23" y="146"/>
                        <a:pt x="25" y="144"/>
                        <a:pt x="25" y="143"/>
                      </a:cubicBezTo>
                      <a:cubicBezTo>
                        <a:pt x="27" y="142"/>
                        <a:pt x="30" y="140"/>
                        <a:pt x="33" y="140"/>
                      </a:cubicBezTo>
                      <a:cubicBezTo>
                        <a:pt x="34" y="139"/>
                        <a:pt x="38" y="138"/>
                        <a:pt x="40" y="138"/>
                      </a:cubicBezTo>
                      <a:cubicBezTo>
                        <a:pt x="41" y="137"/>
                        <a:pt x="43" y="137"/>
                        <a:pt x="44" y="137"/>
                      </a:cubicBezTo>
                      <a:cubicBezTo>
                        <a:pt x="46" y="137"/>
                        <a:pt x="49" y="138"/>
                        <a:pt x="50" y="139"/>
                      </a:cubicBezTo>
                      <a:cubicBezTo>
                        <a:pt x="53" y="140"/>
                        <a:pt x="56" y="140"/>
                        <a:pt x="58" y="140"/>
                      </a:cubicBezTo>
                      <a:cubicBezTo>
                        <a:pt x="60" y="139"/>
                        <a:pt x="64" y="139"/>
                        <a:pt x="66" y="138"/>
                      </a:cubicBezTo>
                      <a:cubicBezTo>
                        <a:pt x="66" y="138"/>
                        <a:pt x="69" y="138"/>
                        <a:pt x="71" y="138"/>
                      </a:cubicBezTo>
                      <a:cubicBezTo>
                        <a:pt x="73" y="138"/>
                        <a:pt x="75" y="138"/>
                        <a:pt x="75" y="140"/>
                      </a:cubicBezTo>
                      <a:cubicBezTo>
                        <a:pt x="75" y="142"/>
                        <a:pt x="78" y="143"/>
                        <a:pt x="80" y="143"/>
                      </a:cubicBezTo>
                      <a:cubicBezTo>
                        <a:pt x="83" y="142"/>
                        <a:pt x="84" y="142"/>
                        <a:pt x="85" y="144"/>
                      </a:cubicBezTo>
                      <a:cubicBezTo>
                        <a:pt x="86" y="147"/>
                        <a:pt x="88" y="147"/>
                        <a:pt x="89" y="146"/>
                      </a:cubicBezTo>
                      <a:cubicBezTo>
                        <a:pt x="90" y="145"/>
                        <a:pt x="92" y="143"/>
                        <a:pt x="92" y="141"/>
                      </a:cubicBezTo>
                      <a:cubicBezTo>
                        <a:pt x="93" y="141"/>
                        <a:pt x="96" y="139"/>
                        <a:pt x="98" y="137"/>
                      </a:cubicBezTo>
                      <a:cubicBezTo>
                        <a:pt x="99" y="136"/>
                        <a:pt x="101" y="134"/>
                        <a:pt x="102" y="133"/>
                      </a:cubicBezTo>
                      <a:cubicBezTo>
                        <a:pt x="103" y="132"/>
                        <a:pt x="105" y="132"/>
                        <a:pt x="106" y="133"/>
                      </a:cubicBezTo>
                      <a:cubicBezTo>
                        <a:pt x="107" y="134"/>
                        <a:pt x="108" y="135"/>
                        <a:pt x="108" y="135"/>
                      </a:cubicBezTo>
                      <a:cubicBezTo>
                        <a:pt x="109" y="134"/>
                        <a:pt x="111" y="133"/>
                        <a:pt x="113" y="132"/>
                      </a:cubicBezTo>
                      <a:cubicBezTo>
                        <a:pt x="115" y="132"/>
                        <a:pt x="117" y="130"/>
                        <a:pt x="119" y="128"/>
                      </a:cubicBezTo>
                      <a:cubicBezTo>
                        <a:pt x="121" y="127"/>
                        <a:pt x="124" y="126"/>
                        <a:pt x="124" y="126"/>
                      </a:cubicBezTo>
                      <a:cubicBezTo>
                        <a:pt x="125" y="126"/>
                        <a:pt x="129" y="126"/>
                        <a:pt x="132" y="125"/>
                      </a:cubicBezTo>
                      <a:cubicBezTo>
                        <a:pt x="135" y="124"/>
                        <a:pt x="137" y="125"/>
                        <a:pt x="136" y="126"/>
                      </a:cubicBezTo>
                      <a:cubicBezTo>
                        <a:pt x="135" y="128"/>
                        <a:pt x="135" y="129"/>
                        <a:pt x="135" y="130"/>
                      </a:cubicBezTo>
                      <a:cubicBezTo>
                        <a:pt x="135" y="132"/>
                        <a:pt x="135" y="134"/>
                        <a:pt x="135" y="134"/>
                      </a:cubicBezTo>
                      <a:cubicBezTo>
                        <a:pt x="135" y="134"/>
                        <a:pt x="134" y="136"/>
                        <a:pt x="134" y="138"/>
                      </a:cubicBezTo>
                      <a:cubicBezTo>
                        <a:pt x="134" y="139"/>
                        <a:pt x="134" y="141"/>
                        <a:pt x="134" y="142"/>
                      </a:cubicBezTo>
                      <a:cubicBezTo>
                        <a:pt x="134" y="144"/>
                        <a:pt x="136" y="145"/>
                        <a:pt x="137" y="144"/>
                      </a:cubicBezTo>
                      <a:cubicBezTo>
                        <a:pt x="138" y="144"/>
                        <a:pt x="141" y="143"/>
                        <a:pt x="142" y="142"/>
                      </a:cubicBezTo>
                      <a:cubicBezTo>
                        <a:pt x="144" y="141"/>
                        <a:pt x="147" y="141"/>
                        <a:pt x="149" y="142"/>
                      </a:cubicBezTo>
                      <a:cubicBezTo>
                        <a:pt x="150" y="142"/>
                        <a:pt x="152" y="143"/>
                        <a:pt x="152" y="144"/>
                      </a:cubicBezTo>
                      <a:cubicBezTo>
                        <a:pt x="153" y="145"/>
                        <a:pt x="155" y="146"/>
                        <a:pt x="157" y="146"/>
                      </a:cubicBezTo>
                      <a:cubicBezTo>
                        <a:pt x="159" y="146"/>
                        <a:pt x="161" y="146"/>
                        <a:pt x="162" y="146"/>
                      </a:cubicBezTo>
                      <a:cubicBezTo>
                        <a:pt x="163" y="146"/>
                        <a:pt x="163" y="148"/>
                        <a:pt x="162" y="149"/>
                      </a:cubicBezTo>
                      <a:cubicBezTo>
                        <a:pt x="161" y="151"/>
                        <a:pt x="160" y="152"/>
                        <a:pt x="160" y="154"/>
                      </a:cubicBezTo>
                      <a:cubicBezTo>
                        <a:pt x="160" y="155"/>
                        <a:pt x="160" y="157"/>
                        <a:pt x="162" y="157"/>
                      </a:cubicBezTo>
                      <a:cubicBezTo>
                        <a:pt x="163" y="157"/>
                        <a:pt x="165" y="159"/>
                        <a:pt x="167" y="160"/>
                      </a:cubicBezTo>
                      <a:cubicBezTo>
                        <a:pt x="168" y="161"/>
                        <a:pt x="169" y="162"/>
                        <a:pt x="169" y="164"/>
                      </a:cubicBezTo>
                      <a:cubicBezTo>
                        <a:pt x="170" y="166"/>
                        <a:pt x="170" y="167"/>
                        <a:pt x="169" y="168"/>
                      </a:cubicBezTo>
                      <a:cubicBezTo>
                        <a:pt x="168" y="169"/>
                        <a:pt x="165" y="171"/>
                        <a:pt x="163" y="172"/>
                      </a:cubicBezTo>
                      <a:cubicBezTo>
                        <a:pt x="162" y="173"/>
                        <a:pt x="159" y="174"/>
                        <a:pt x="157" y="175"/>
                      </a:cubicBezTo>
                      <a:cubicBezTo>
                        <a:pt x="155" y="176"/>
                        <a:pt x="153" y="179"/>
                        <a:pt x="150" y="180"/>
                      </a:cubicBezTo>
                      <a:cubicBezTo>
                        <a:pt x="147" y="181"/>
                        <a:pt x="146" y="182"/>
                        <a:pt x="147" y="183"/>
                      </a:cubicBezTo>
                      <a:cubicBezTo>
                        <a:pt x="147" y="183"/>
                        <a:pt x="147" y="183"/>
                        <a:pt x="148" y="184"/>
                      </a:cubicBezTo>
                      <a:cubicBezTo>
                        <a:pt x="150" y="186"/>
                        <a:pt x="152" y="187"/>
                        <a:pt x="153" y="189"/>
                      </a:cubicBezTo>
                      <a:cubicBezTo>
                        <a:pt x="154" y="191"/>
                        <a:pt x="154" y="191"/>
                        <a:pt x="152" y="192"/>
                      </a:cubicBezTo>
                      <a:cubicBezTo>
                        <a:pt x="150" y="192"/>
                        <a:pt x="147" y="192"/>
                        <a:pt x="147" y="192"/>
                      </a:cubicBezTo>
                      <a:cubicBezTo>
                        <a:pt x="145" y="191"/>
                        <a:pt x="144" y="193"/>
                        <a:pt x="144" y="194"/>
                      </a:cubicBezTo>
                      <a:cubicBezTo>
                        <a:pt x="144" y="196"/>
                        <a:pt x="143" y="199"/>
                        <a:pt x="143" y="201"/>
                      </a:cubicBezTo>
                      <a:cubicBezTo>
                        <a:pt x="142" y="204"/>
                        <a:pt x="141" y="206"/>
                        <a:pt x="140" y="207"/>
                      </a:cubicBezTo>
                      <a:cubicBezTo>
                        <a:pt x="140" y="209"/>
                        <a:pt x="140" y="209"/>
                        <a:pt x="140" y="209"/>
                      </a:cubicBezTo>
                      <a:cubicBezTo>
                        <a:pt x="140" y="209"/>
                        <a:pt x="140" y="210"/>
                        <a:pt x="142" y="212"/>
                      </a:cubicBezTo>
                      <a:cubicBezTo>
                        <a:pt x="144" y="213"/>
                        <a:pt x="145" y="215"/>
                        <a:pt x="146" y="217"/>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13" name="Freeform 10">
                  <a:extLst>
                    <a:ext uri="{FF2B5EF4-FFF2-40B4-BE49-F238E27FC236}">
                      <a16:creationId xmlns:a16="http://schemas.microsoft.com/office/drawing/2014/main" id="{A1200611-8D64-C645-D434-F9B0C5E521A0}"/>
                    </a:ext>
                  </a:extLst>
                </p:cNvPr>
                <p:cNvSpPr>
                  <a:spLocks/>
                </p:cNvSpPr>
                <p:nvPr/>
              </p:nvSpPr>
              <p:spPr bwMode="auto">
                <a:xfrm>
                  <a:off x="5880102" y="2722471"/>
                  <a:ext cx="140856" cy="204969"/>
                </a:xfrm>
                <a:custGeom>
                  <a:avLst/>
                  <a:gdLst/>
                  <a:ahLst/>
                  <a:cxnLst>
                    <a:cxn ang="0">
                      <a:pos x="59" y="37"/>
                    </a:cxn>
                    <a:cxn ang="0">
                      <a:pos x="60" y="33"/>
                    </a:cxn>
                    <a:cxn ang="0">
                      <a:pos x="60" y="27"/>
                    </a:cxn>
                    <a:cxn ang="0">
                      <a:pos x="59" y="20"/>
                    </a:cxn>
                    <a:cxn ang="0">
                      <a:pos x="56" y="15"/>
                    </a:cxn>
                    <a:cxn ang="0">
                      <a:pos x="54" y="11"/>
                    </a:cxn>
                    <a:cxn ang="0">
                      <a:pos x="54" y="7"/>
                    </a:cxn>
                    <a:cxn ang="0">
                      <a:pos x="51" y="2"/>
                    </a:cxn>
                    <a:cxn ang="0">
                      <a:pos x="47" y="1"/>
                    </a:cxn>
                    <a:cxn ang="0">
                      <a:pos x="46" y="2"/>
                    </a:cxn>
                    <a:cxn ang="0">
                      <a:pos x="45" y="7"/>
                    </a:cxn>
                    <a:cxn ang="0">
                      <a:pos x="42" y="11"/>
                    </a:cxn>
                    <a:cxn ang="0">
                      <a:pos x="40" y="12"/>
                    </a:cxn>
                    <a:cxn ang="0">
                      <a:pos x="39" y="14"/>
                    </a:cxn>
                    <a:cxn ang="0">
                      <a:pos x="37" y="19"/>
                    </a:cxn>
                    <a:cxn ang="0">
                      <a:pos x="33" y="21"/>
                    </a:cxn>
                    <a:cxn ang="0">
                      <a:pos x="29" y="20"/>
                    </a:cxn>
                    <a:cxn ang="0">
                      <a:pos x="24" y="22"/>
                    </a:cxn>
                    <a:cxn ang="0">
                      <a:pos x="20" y="25"/>
                    </a:cxn>
                    <a:cxn ang="0">
                      <a:pos x="14" y="28"/>
                    </a:cxn>
                    <a:cxn ang="0">
                      <a:pos x="9" y="30"/>
                    </a:cxn>
                    <a:cxn ang="0">
                      <a:pos x="6" y="34"/>
                    </a:cxn>
                    <a:cxn ang="0">
                      <a:pos x="4" y="38"/>
                    </a:cxn>
                    <a:cxn ang="0">
                      <a:pos x="3" y="42"/>
                    </a:cxn>
                    <a:cxn ang="0">
                      <a:pos x="2" y="47"/>
                    </a:cxn>
                    <a:cxn ang="0">
                      <a:pos x="0" y="51"/>
                    </a:cxn>
                    <a:cxn ang="0">
                      <a:pos x="0" y="54"/>
                    </a:cxn>
                    <a:cxn ang="0">
                      <a:pos x="2" y="59"/>
                    </a:cxn>
                    <a:cxn ang="0">
                      <a:pos x="6" y="64"/>
                    </a:cxn>
                    <a:cxn ang="0">
                      <a:pos x="9" y="71"/>
                    </a:cxn>
                    <a:cxn ang="0">
                      <a:pos x="10" y="77"/>
                    </a:cxn>
                    <a:cxn ang="0">
                      <a:pos x="12" y="82"/>
                    </a:cxn>
                    <a:cxn ang="0">
                      <a:pos x="14" y="82"/>
                    </a:cxn>
                    <a:cxn ang="0">
                      <a:pos x="19" y="80"/>
                    </a:cxn>
                    <a:cxn ang="0">
                      <a:pos x="22" y="84"/>
                    </a:cxn>
                    <a:cxn ang="0">
                      <a:pos x="25" y="89"/>
                    </a:cxn>
                    <a:cxn ang="0">
                      <a:pos x="31" y="87"/>
                    </a:cxn>
                    <a:cxn ang="0">
                      <a:pos x="36" y="82"/>
                    </a:cxn>
                    <a:cxn ang="0">
                      <a:pos x="35" y="76"/>
                    </a:cxn>
                    <a:cxn ang="0">
                      <a:pos x="35" y="71"/>
                    </a:cxn>
                    <a:cxn ang="0">
                      <a:pos x="35" y="67"/>
                    </a:cxn>
                    <a:cxn ang="0">
                      <a:pos x="40" y="62"/>
                    </a:cxn>
                    <a:cxn ang="0">
                      <a:pos x="42" y="57"/>
                    </a:cxn>
                    <a:cxn ang="0">
                      <a:pos x="42" y="50"/>
                    </a:cxn>
                    <a:cxn ang="0">
                      <a:pos x="44" y="48"/>
                    </a:cxn>
                    <a:cxn ang="0">
                      <a:pos x="48" y="48"/>
                    </a:cxn>
                    <a:cxn ang="0">
                      <a:pos x="50" y="45"/>
                    </a:cxn>
                    <a:cxn ang="0">
                      <a:pos x="55" y="45"/>
                    </a:cxn>
                    <a:cxn ang="0">
                      <a:pos x="56" y="46"/>
                    </a:cxn>
                    <a:cxn ang="0">
                      <a:pos x="57" y="42"/>
                    </a:cxn>
                    <a:cxn ang="0">
                      <a:pos x="59" y="37"/>
                    </a:cxn>
                  </a:cxnLst>
                  <a:rect l="0" t="0" r="r" b="b"/>
                  <a:pathLst>
                    <a:path w="61" h="89">
                      <a:moveTo>
                        <a:pt x="59" y="37"/>
                      </a:moveTo>
                      <a:cubicBezTo>
                        <a:pt x="60" y="36"/>
                        <a:pt x="61" y="35"/>
                        <a:pt x="60" y="33"/>
                      </a:cubicBezTo>
                      <a:cubicBezTo>
                        <a:pt x="60" y="31"/>
                        <a:pt x="60" y="29"/>
                        <a:pt x="60" y="27"/>
                      </a:cubicBezTo>
                      <a:cubicBezTo>
                        <a:pt x="60" y="25"/>
                        <a:pt x="59" y="22"/>
                        <a:pt x="59" y="20"/>
                      </a:cubicBezTo>
                      <a:cubicBezTo>
                        <a:pt x="59" y="18"/>
                        <a:pt x="57" y="15"/>
                        <a:pt x="56" y="15"/>
                      </a:cubicBezTo>
                      <a:cubicBezTo>
                        <a:pt x="54" y="14"/>
                        <a:pt x="54" y="12"/>
                        <a:pt x="54" y="11"/>
                      </a:cubicBezTo>
                      <a:cubicBezTo>
                        <a:pt x="55" y="10"/>
                        <a:pt x="55" y="8"/>
                        <a:pt x="54" y="7"/>
                      </a:cubicBezTo>
                      <a:cubicBezTo>
                        <a:pt x="53" y="5"/>
                        <a:pt x="53" y="3"/>
                        <a:pt x="51" y="2"/>
                      </a:cubicBezTo>
                      <a:cubicBezTo>
                        <a:pt x="49" y="0"/>
                        <a:pt x="48" y="0"/>
                        <a:pt x="47" y="1"/>
                      </a:cubicBezTo>
                      <a:cubicBezTo>
                        <a:pt x="47" y="1"/>
                        <a:pt x="47" y="1"/>
                        <a:pt x="46" y="2"/>
                      </a:cubicBezTo>
                      <a:cubicBezTo>
                        <a:pt x="46" y="3"/>
                        <a:pt x="45" y="6"/>
                        <a:pt x="45" y="7"/>
                      </a:cubicBezTo>
                      <a:cubicBezTo>
                        <a:pt x="45" y="9"/>
                        <a:pt x="44" y="11"/>
                        <a:pt x="42" y="11"/>
                      </a:cubicBezTo>
                      <a:cubicBezTo>
                        <a:pt x="40" y="11"/>
                        <a:pt x="39" y="11"/>
                        <a:pt x="40" y="12"/>
                      </a:cubicBezTo>
                      <a:cubicBezTo>
                        <a:pt x="40" y="13"/>
                        <a:pt x="40" y="13"/>
                        <a:pt x="39" y="14"/>
                      </a:cubicBezTo>
                      <a:cubicBezTo>
                        <a:pt x="38" y="15"/>
                        <a:pt x="38" y="17"/>
                        <a:pt x="37" y="19"/>
                      </a:cubicBezTo>
                      <a:cubicBezTo>
                        <a:pt x="37" y="21"/>
                        <a:pt x="35" y="22"/>
                        <a:pt x="33" y="21"/>
                      </a:cubicBezTo>
                      <a:cubicBezTo>
                        <a:pt x="31" y="20"/>
                        <a:pt x="30" y="20"/>
                        <a:pt x="29" y="20"/>
                      </a:cubicBezTo>
                      <a:cubicBezTo>
                        <a:pt x="28" y="20"/>
                        <a:pt x="26" y="21"/>
                        <a:pt x="24" y="22"/>
                      </a:cubicBezTo>
                      <a:cubicBezTo>
                        <a:pt x="22" y="22"/>
                        <a:pt x="21" y="24"/>
                        <a:pt x="20" y="25"/>
                      </a:cubicBezTo>
                      <a:cubicBezTo>
                        <a:pt x="19" y="27"/>
                        <a:pt x="16" y="27"/>
                        <a:pt x="14" y="28"/>
                      </a:cubicBezTo>
                      <a:cubicBezTo>
                        <a:pt x="12" y="28"/>
                        <a:pt x="10" y="29"/>
                        <a:pt x="9" y="30"/>
                      </a:cubicBezTo>
                      <a:cubicBezTo>
                        <a:pt x="9" y="31"/>
                        <a:pt x="8" y="33"/>
                        <a:pt x="6" y="34"/>
                      </a:cubicBezTo>
                      <a:cubicBezTo>
                        <a:pt x="6" y="34"/>
                        <a:pt x="4" y="36"/>
                        <a:pt x="4" y="38"/>
                      </a:cubicBezTo>
                      <a:cubicBezTo>
                        <a:pt x="3" y="39"/>
                        <a:pt x="3" y="41"/>
                        <a:pt x="3" y="42"/>
                      </a:cubicBezTo>
                      <a:cubicBezTo>
                        <a:pt x="4" y="44"/>
                        <a:pt x="3" y="46"/>
                        <a:pt x="2" y="47"/>
                      </a:cubicBezTo>
                      <a:cubicBezTo>
                        <a:pt x="1" y="48"/>
                        <a:pt x="0" y="50"/>
                        <a:pt x="0" y="51"/>
                      </a:cubicBezTo>
                      <a:cubicBezTo>
                        <a:pt x="1" y="51"/>
                        <a:pt x="1" y="53"/>
                        <a:pt x="0" y="54"/>
                      </a:cubicBezTo>
                      <a:cubicBezTo>
                        <a:pt x="0" y="55"/>
                        <a:pt x="1" y="57"/>
                        <a:pt x="2" y="59"/>
                      </a:cubicBezTo>
                      <a:cubicBezTo>
                        <a:pt x="3" y="61"/>
                        <a:pt x="5" y="63"/>
                        <a:pt x="6" y="64"/>
                      </a:cubicBezTo>
                      <a:cubicBezTo>
                        <a:pt x="7" y="66"/>
                        <a:pt x="8" y="68"/>
                        <a:pt x="9" y="71"/>
                      </a:cubicBezTo>
                      <a:cubicBezTo>
                        <a:pt x="10" y="72"/>
                        <a:pt x="10" y="76"/>
                        <a:pt x="10" y="77"/>
                      </a:cubicBezTo>
                      <a:cubicBezTo>
                        <a:pt x="11" y="79"/>
                        <a:pt x="11" y="81"/>
                        <a:pt x="12" y="82"/>
                      </a:cubicBezTo>
                      <a:cubicBezTo>
                        <a:pt x="13" y="83"/>
                        <a:pt x="14" y="83"/>
                        <a:pt x="14" y="82"/>
                      </a:cubicBezTo>
                      <a:cubicBezTo>
                        <a:pt x="15" y="80"/>
                        <a:pt x="17" y="79"/>
                        <a:pt x="19" y="80"/>
                      </a:cubicBezTo>
                      <a:cubicBezTo>
                        <a:pt x="20" y="80"/>
                        <a:pt x="22" y="82"/>
                        <a:pt x="22" y="84"/>
                      </a:cubicBezTo>
                      <a:cubicBezTo>
                        <a:pt x="23" y="86"/>
                        <a:pt x="24" y="88"/>
                        <a:pt x="25" y="89"/>
                      </a:cubicBezTo>
                      <a:cubicBezTo>
                        <a:pt x="26" y="89"/>
                        <a:pt x="28" y="88"/>
                        <a:pt x="31" y="87"/>
                      </a:cubicBezTo>
                      <a:cubicBezTo>
                        <a:pt x="33" y="85"/>
                        <a:pt x="35" y="84"/>
                        <a:pt x="36" y="82"/>
                      </a:cubicBezTo>
                      <a:cubicBezTo>
                        <a:pt x="36" y="80"/>
                        <a:pt x="35" y="78"/>
                        <a:pt x="35" y="76"/>
                      </a:cubicBezTo>
                      <a:cubicBezTo>
                        <a:pt x="35" y="74"/>
                        <a:pt x="35" y="72"/>
                        <a:pt x="35" y="71"/>
                      </a:cubicBezTo>
                      <a:cubicBezTo>
                        <a:pt x="35" y="70"/>
                        <a:pt x="35" y="68"/>
                        <a:pt x="35" y="67"/>
                      </a:cubicBezTo>
                      <a:cubicBezTo>
                        <a:pt x="36" y="65"/>
                        <a:pt x="38" y="63"/>
                        <a:pt x="40" y="62"/>
                      </a:cubicBezTo>
                      <a:cubicBezTo>
                        <a:pt x="41" y="61"/>
                        <a:pt x="42" y="59"/>
                        <a:pt x="42" y="57"/>
                      </a:cubicBezTo>
                      <a:cubicBezTo>
                        <a:pt x="42" y="55"/>
                        <a:pt x="42" y="52"/>
                        <a:pt x="42" y="50"/>
                      </a:cubicBezTo>
                      <a:cubicBezTo>
                        <a:pt x="41" y="48"/>
                        <a:pt x="43" y="47"/>
                        <a:pt x="44" y="48"/>
                      </a:cubicBezTo>
                      <a:cubicBezTo>
                        <a:pt x="46" y="48"/>
                        <a:pt x="48" y="49"/>
                        <a:pt x="48" y="48"/>
                      </a:cubicBezTo>
                      <a:cubicBezTo>
                        <a:pt x="49" y="48"/>
                        <a:pt x="50" y="47"/>
                        <a:pt x="50" y="45"/>
                      </a:cubicBezTo>
                      <a:cubicBezTo>
                        <a:pt x="51" y="44"/>
                        <a:pt x="53" y="44"/>
                        <a:pt x="55" y="45"/>
                      </a:cubicBezTo>
                      <a:cubicBezTo>
                        <a:pt x="56" y="46"/>
                        <a:pt x="56" y="46"/>
                        <a:pt x="56" y="46"/>
                      </a:cubicBezTo>
                      <a:cubicBezTo>
                        <a:pt x="57" y="47"/>
                        <a:pt x="57" y="45"/>
                        <a:pt x="57" y="42"/>
                      </a:cubicBezTo>
                      <a:cubicBezTo>
                        <a:pt x="58" y="40"/>
                        <a:pt x="58" y="37"/>
                        <a:pt x="59" y="37"/>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14" name="Freeform 11">
                  <a:extLst>
                    <a:ext uri="{FF2B5EF4-FFF2-40B4-BE49-F238E27FC236}">
                      <a16:creationId xmlns:a16="http://schemas.microsoft.com/office/drawing/2014/main" id="{59525AFE-395A-8DC5-73BA-741C6B28C44F}"/>
                    </a:ext>
                  </a:extLst>
                </p:cNvPr>
                <p:cNvSpPr>
                  <a:spLocks/>
                </p:cNvSpPr>
                <p:nvPr/>
              </p:nvSpPr>
              <p:spPr bwMode="auto">
                <a:xfrm>
                  <a:off x="6012215" y="2722471"/>
                  <a:ext cx="143769" cy="307939"/>
                </a:xfrm>
                <a:custGeom>
                  <a:avLst/>
                  <a:gdLst/>
                  <a:ahLst/>
                  <a:cxnLst>
                    <a:cxn ang="0">
                      <a:pos x="40" y="20"/>
                    </a:cxn>
                    <a:cxn ang="0">
                      <a:pos x="38" y="13"/>
                    </a:cxn>
                    <a:cxn ang="0">
                      <a:pos x="34" y="4"/>
                    </a:cxn>
                    <a:cxn ang="0">
                      <a:pos x="24" y="0"/>
                    </a:cxn>
                    <a:cxn ang="0">
                      <a:pos x="19" y="8"/>
                    </a:cxn>
                    <a:cxn ang="0">
                      <a:pos x="13" y="16"/>
                    </a:cxn>
                    <a:cxn ang="0">
                      <a:pos x="2" y="20"/>
                    </a:cxn>
                    <a:cxn ang="0">
                      <a:pos x="3" y="33"/>
                    </a:cxn>
                    <a:cxn ang="0">
                      <a:pos x="0" y="43"/>
                    </a:cxn>
                    <a:cxn ang="0">
                      <a:pos x="1" y="49"/>
                    </a:cxn>
                    <a:cxn ang="0">
                      <a:pos x="5" y="58"/>
                    </a:cxn>
                    <a:cxn ang="0">
                      <a:pos x="7" y="70"/>
                    </a:cxn>
                    <a:cxn ang="0">
                      <a:pos x="10" y="83"/>
                    </a:cxn>
                    <a:cxn ang="0">
                      <a:pos x="14" y="92"/>
                    </a:cxn>
                    <a:cxn ang="0">
                      <a:pos x="19" y="106"/>
                    </a:cxn>
                    <a:cxn ang="0">
                      <a:pos x="23" y="118"/>
                    </a:cxn>
                    <a:cxn ang="0">
                      <a:pos x="26" y="132"/>
                    </a:cxn>
                    <a:cxn ang="0">
                      <a:pos x="28" y="134"/>
                    </a:cxn>
                    <a:cxn ang="0">
                      <a:pos x="32" y="128"/>
                    </a:cxn>
                    <a:cxn ang="0">
                      <a:pos x="41" y="134"/>
                    </a:cxn>
                    <a:cxn ang="0">
                      <a:pos x="49" y="131"/>
                    </a:cxn>
                    <a:cxn ang="0">
                      <a:pos x="52" y="124"/>
                    </a:cxn>
                    <a:cxn ang="0">
                      <a:pos x="56" y="115"/>
                    </a:cxn>
                    <a:cxn ang="0">
                      <a:pos x="49" y="102"/>
                    </a:cxn>
                    <a:cxn ang="0">
                      <a:pos x="48" y="85"/>
                    </a:cxn>
                    <a:cxn ang="0">
                      <a:pos x="55" y="78"/>
                    </a:cxn>
                    <a:cxn ang="0">
                      <a:pos x="61" y="73"/>
                    </a:cxn>
                    <a:cxn ang="0">
                      <a:pos x="62" y="60"/>
                    </a:cxn>
                    <a:cxn ang="0">
                      <a:pos x="61" y="42"/>
                    </a:cxn>
                    <a:cxn ang="0">
                      <a:pos x="57" y="29"/>
                    </a:cxn>
                    <a:cxn ang="0">
                      <a:pos x="55" y="23"/>
                    </a:cxn>
                    <a:cxn ang="0">
                      <a:pos x="45" y="20"/>
                    </a:cxn>
                  </a:cxnLst>
                  <a:rect l="0" t="0" r="r" b="b"/>
                  <a:pathLst>
                    <a:path w="62" h="135">
                      <a:moveTo>
                        <a:pt x="45" y="20"/>
                      </a:moveTo>
                      <a:cubicBezTo>
                        <a:pt x="44" y="20"/>
                        <a:pt x="42" y="20"/>
                        <a:pt x="40" y="20"/>
                      </a:cubicBezTo>
                      <a:cubicBezTo>
                        <a:pt x="39" y="19"/>
                        <a:pt x="38" y="18"/>
                        <a:pt x="38" y="17"/>
                      </a:cubicBezTo>
                      <a:cubicBezTo>
                        <a:pt x="38" y="15"/>
                        <a:pt x="38" y="14"/>
                        <a:pt x="38" y="13"/>
                      </a:cubicBezTo>
                      <a:cubicBezTo>
                        <a:pt x="38" y="11"/>
                        <a:pt x="38" y="9"/>
                        <a:pt x="38" y="7"/>
                      </a:cubicBezTo>
                      <a:cubicBezTo>
                        <a:pt x="38" y="5"/>
                        <a:pt x="37" y="4"/>
                        <a:pt x="34" y="4"/>
                      </a:cubicBezTo>
                      <a:cubicBezTo>
                        <a:pt x="32" y="4"/>
                        <a:pt x="28" y="3"/>
                        <a:pt x="28" y="1"/>
                      </a:cubicBezTo>
                      <a:cubicBezTo>
                        <a:pt x="26" y="0"/>
                        <a:pt x="24" y="0"/>
                        <a:pt x="24" y="0"/>
                      </a:cubicBezTo>
                      <a:cubicBezTo>
                        <a:pt x="23" y="1"/>
                        <a:pt x="22" y="2"/>
                        <a:pt x="21" y="4"/>
                      </a:cubicBezTo>
                      <a:cubicBezTo>
                        <a:pt x="20" y="5"/>
                        <a:pt x="19" y="7"/>
                        <a:pt x="19" y="8"/>
                      </a:cubicBezTo>
                      <a:cubicBezTo>
                        <a:pt x="18" y="9"/>
                        <a:pt x="17" y="11"/>
                        <a:pt x="16" y="13"/>
                      </a:cubicBezTo>
                      <a:cubicBezTo>
                        <a:pt x="16" y="13"/>
                        <a:pt x="13" y="15"/>
                        <a:pt x="13" y="16"/>
                      </a:cubicBezTo>
                      <a:cubicBezTo>
                        <a:pt x="11" y="16"/>
                        <a:pt x="7" y="16"/>
                        <a:pt x="5" y="16"/>
                      </a:cubicBezTo>
                      <a:cubicBezTo>
                        <a:pt x="3" y="16"/>
                        <a:pt x="2" y="18"/>
                        <a:pt x="2" y="20"/>
                      </a:cubicBezTo>
                      <a:cubicBezTo>
                        <a:pt x="2" y="22"/>
                        <a:pt x="3" y="25"/>
                        <a:pt x="3" y="27"/>
                      </a:cubicBezTo>
                      <a:cubicBezTo>
                        <a:pt x="3" y="29"/>
                        <a:pt x="3" y="32"/>
                        <a:pt x="3" y="33"/>
                      </a:cubicBezTo>
                      <a:cubicBezTo>
                        <a:pt x="4" y="35"/>
                        <a:pt x="3" y="37"/>
                        <a:pt x="2" y="37"/>
                      </a:cubicBezTo>
                      <a:cubicBezTo>
                        <a:pt x="1" y="38"/>
                        <a:pt x="1" y="40"/>
                        <a:pt x="0" y="43"/>
                      </a:cubicBezTo>
                      <a:cubicBezTo>
                        <a:pt x="0" y="45"/>
                        <a:pt x="0" y="48"/>
                        <a:pt x="0" y="48"/>
                      </a:cubicBezTo>
                      <a:cubicBezTo>
                        <a:pt x="0" y="48"/>
                        <a:pt x="0" y="48"/>
                        <a:pt x="1" y="49"/>
                      </a:cubicBezTo>
                      <a:cubicBezTo>
                        <a:pt x="2" y="50"/>
                        <a:pt x="2" y="52"/>
                        <a:pt x="3" y="54"/>
                      </a:cubicBezTo>
                      <a:cubicBezTo>
                        <a:pt x="3" y="54"/>
                        <a:pt x="4" y="57"/>
                        <a:pt x="5" y="58"/>
                      </a:cubicBezTo>
                      <a:cubicBezTo>
                        <a:pt x="6" y="59"/>
                        <a:pt x="6" y="62"/>
                        <a:pt x="7" y="63"/>
                      </a:cubicBezTo>
                      <a:cubicBezTo>
                        <a:pt x="7" y="65"/>
                        <a:pt x="7" y="68"/>
                        <a:pt x="7" y="70"/>
                      </a:cubicBezTo>
                      <a:cubicBezTo>
                        <a:pt x="7" y="72"/>
                        <a:pt x="7" y="75"/>
                        <a:pt x="8" y="77"/>
                      </a:cubicBezTo>
                      <a:cubicBezTo>
                        <a:pt x="8" y="79"/>
                        <a:pt x="9" y="81"/>
                        <a:pt x="10" y="83"/>
                      </a:cubicBezTo>
                      <a:cubicBezTo>
                        <a:pt x="10" y="85"/>
                        <a:pt x="11" y="87"/>
                        <a:pt x="12" y="88"/>
                      </a:cubicBezTo>
                      <a:cubicBezTo>
                        <a:pt x="13" y="89"/>
                        <a:pt x="14" y="91"/>
                        <a:pt x="14" y="92"/>
                      </a:cubicBezTo>
                      <a:cubicBezTo>
                        <a:pt x="14" y="94"/>
                        <a:pt x="16" y="97"/>
                        <a:pt x="17" y="99"/>
                      </a:cubicBezTo>
                      <a:cubicBezTo>
                        <a:pt x="18" y="101"/>
                        <a:pt x="19" y="104"/>
                        <a:pt x="19" y="106"/>
                      </a:cubicBezTo>
                      <a:cubicBezTo>
                        <a:pt x="19" y="107"/>
                        <a:pt x="20" y="110"/>
                        <a:pt x="21" y="112"/>
                      </a:cubicBezTo>
                      <a:cubicBezTo>
                        <a:pt x="22" y="113"/>
                        <a:pt x="23" y="116"/>
                        <a:pt x="23" y="118"/>
                      </a:cubicBezTo>
                      <a:cubicBezTo>
                        <a:pt x="23" y="120"/>
                        <a:pt x="23" y="123"/>
                        <a:pt x="24" y="124"/>
                      </a:cubicBezTo>
                      <a:cubicBezTo>
                        <a:pt x="24" y="126"/>
                        <a:pt x="25" y="129"/>
                        <a:pt x="26" y="132"/>
                      </a:cubicBezTo>
                      <a:cubicBezTo>
                        <a:pt x="27" y="134"/>
                        <a:pt x="27" y="134"/>
                        <a:pt x="27" y="134"/>
                      </a:cubicBezTo>
                      <a:cubicBezTo>
                        <a:pt x="27" y="135"/>
                        <a:pt x="28" y="135"/>
                        <a:pt x="28" y="134"/>
                      </a:cubicBezTo>
                      <a:cubicBezTo>
                        <a:pt x="28" y="134"/>
                        <a:pt x="28" y="134"/>
                        <a:pt x="29" y="133"/>
                      </a:cubicBezTo>
                      <a:cubicBezTo>
                        <a:pt x="30" y="131"/>
                        <a:pt x="32" y="129"/>
                        <a:pt x="32" y="128"/>
                      </a:cubicBezTo>
                      <a:cubicBezTo>
                        <a:pt x="33" y="128"/>
                        <a:pt x="35" y="129"/>
                        <a:pt x="37" y="131"/>
                      </a:cubicBezTo>
                      <a:cubicBezTo>
                        <a:pt x="39" y="132"/>
                        <a:pt x="41" y="133"/>
                        <a:pt x="41" y="134"/>
                      </a:cubicBezTo>
                      <a:cubicBezTo>
                        <a:pt x="41" y="135"/>
                        <a:pt x="43" y="135"/>
                        <a:pt x="45" y="135"/>
                      </a:cubicBezTo>
                      <a:cubicBezTo>
                        <a:pt x="47" y="134"/>
                        <a:pt x="48" y="132"/>
                        <a:pt x="49" y="131"/>
                      </a:cubicBezTo>
                      <a:cubicBezTo>
                        <a:pt x="49" y="130"/>
                        <a:pt x="49" y="128"/>
                        <a:pt x="49" y="126"/>
                      </a:cubicBezTo>
                      <a:cubicBezTo>
                        <a:pt x="50" y="125"/>
                        <a:pt x="51" y="124"/>
                        <a:pt x="52" y="124"/>
                      </a:cubicBezTo>
                      <a:cubicBezTo>
                        <a:pt x="53" y="123"/>
                        <a:pt x="54" y="122"/>
                        <a:pt x="55" y="121"/>
                      </a:cubicBezTo>
                      <a:cubicBezTo>
                        <a:pt x="56" y="119"/>
                        <a:pt x="56" y="118"/>
                        <a:pt x="56" y="115"/>
                      </a:cubicBezTo>
                      <a:cubicBezTo>
                        <a:pt x="56" y="113"/>
                        <a:pt x="54" y="111"/>
                        <a:pt x="53" y="109"/>
                      </a:cubicBezTo>
                      <a:cubicBezTo>
                        <a:pt x="51" y="108"/>
                        <a:pt x="50" y="104"/>
                        <a:pt x="49" y="102"/>
                      </a:cubicBezTo>
                      <a:cubicBezTo>
                        <a:pt x="49" y="99"/>
                        <a:pt x="49" y="95"/>
                        <a:pt x="49" y="93"/>
                      </a:cubicBezTo>
                      <a:cubicBezTo>
                        <a:pt x="49" y="91"/>
                        <a:pt x="48" y="87"/>
                        <a:pt x="48" y="85"/>
                      </a:cubicBezTo>
                      <a:cubicBezTo>
                        <a:pt x="48" y="82"/>
                        <a:pt x="49" y="80"/>
                        <a:pt x="50" y="79"/>
                      </a:cubicBezTo>
                      <a:cubicBezTo>
                        <a:pt x="52" y="78"/>
                        <a:pt x="53" y="77"/>
                        <a:pt x="55" y="78"/>
                      </a:cubicBezTo>
                      <a:cubicBezTo>
                        <a:pt x="57" y="78"/>
                        <a:pt x="59" y="78"/>
                        <a:pt x="60" y="78"/>
                      </a:cubicBezTo>
                      <a:cubicBezTo>
                        <a:pt x="61" y="77"/>
                        <a:pt x="61" y="75"/>
                        <a:pt x="61" y="73"/>
                      </a:cubicBezTo>
                      <a:cubicBezTo>
                        <a:pt x="61" y="72"/>
                        <a:pt x="61" y="69"/>
                        <a:pt x="62" y="67"/>
                      </a:cubicBezTo>
                      <a:cubicBezTo>
                        <a:pt x="62" y="66"/>
                        <a:pt x="62" y="62"/>
                        <a:pt x="62" y="60"/>
                      </a:cubicBezTo>
                      <a:cubicBezTo>
                        <a:pt x="62" y="58"/>
                        <a:pt x="62" y="54"/>
                        <a:pt x="62" y="50"/>
                      </a:cubicBezTo>
                      <a:cubicBezTo>
                        <a:pt x="61" y="47"/>
                        <a:pt x="61" y="44"/>
                        <a:pt x="61" y="42"/>
                      </a:cubicBezTo>
                      <a:cubicBezTo>
                        <a:pt x="61" y="40"/>
                        <a:pt x="60" y="37"/>
                        <a:pt x="59" y="35"/>
                      </a:cubicBezTo>
                      <a:cubicBezTo>
                        <a:pt x="58" y="33"/>
                        <a:pt x="57" y="30"/>
                        <a:pt x="57" y="29"/>
                      </a:cubicBezTo>
                      <a:cubicBezTo>
                        <a:pt x="56" y="28"/>
                        <a:pt x="56" y="25"/>
                        <a:pt x="56" y="24"/>
                      </a:cubicBezTo>
                      <a:cubicBezTo>
                        <a:pt x="55" y="23"/>
                        <a:pt x="55" y="23"/>
                        <a:pt x="55" y="23"/>
                      </a:cubicBezTo>
                      <a:cubicBezTo>
                        <a:pt x="55" y="22"/>
                        <a:pt x="53" y="21"/>
                        <a:pt x="50" y="21"/>
                      </a:cubicBezTo>
                      <a:cubicBezTo>
                        <a:pt x="48" y="21"/>
                        <a:pt x="46" y="20"/>
                        <a:pt x="45" y="2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15" name="Freeform 12">
                  <a:extLst>
                    <a:ext uri="{FF2B5EF4-FFF2-40B4-BE49-F238E27FC236}">
                      <a16:creationId xmlns:a16="http://schemas.microsoft.com/office/drawing/2014/main" id="{1015466F-0F36-F550-1212-467401D1ED9D}"/>
                    </a:ext>
                  </a:extLst>
                </p:cNvPr>
                <p:cNvSpPr>
                  <a:spLocks/>
                </p:cNvSpPr>
                <p:nvPr/>
              </p:nvSpPr>
              <p:spPr bwMode="auto">
                <a:xfrm>
                  <a:off x="6130728" y="2357218"/>
                  <a:ext cx="209826" cy="257426"/>
                </a:xfrm>
                <a:custGeom>
                  <a:avLst/>
                  <a:gdLst/>
                  <a:ahLst/>
                  <a:cxnLst>
                    <a:cxn ang="0">
                      <a:pos x="87" y="16"/>
                    </a:cxn>
                    <a:cxn ang="0">
                      <a:pos x="87" y="11"/>
                    </a:cxn>
                    <a:cxn ang="0">
                      <a:pos x="89" y="4"/>
                    </a:cxn>
                    <a:cxn ang="0">
                      <a:pos x="86" y="1"/>
                    </a:cxn>
                    <a:cxn ang="0">
                      <a:pos x="80" y="7"/>
                    </a:cxn>
                    <a:cxn ang="0">
                      <a:pos x="75" y="10"/>
                    </a:cxn>
                    <a:cxn ang="0">
                      <a:pos x="70" y="12"/>
                    </a:cxn>
                    <a:cxn ang="0">
                      <a:pos x="66" y="17"/>
                    </a:cxn>
                    <a:cxn ang="0">
                      <a:pos x="60" y="22"/>
                    </a:cxn>
                    <a:cxn ang="0">
                      <a:pos x="53" y="27"/>
                    </a:cxn>
                    <a:cxn ang="0">
                      <a:pos x="46" y="32"/>
                    </a:cxn>
                    <a:cxn ang="0">
                      <a:pos x="43" y="36"/>
                    </a:cxn>
                    <a:cxn ang="0">
                      <a:pos x="38" y="39"/>
                    </a:cxn>
                    <a:cxn ang="0">
                      <a:pos x="37" y="42"/>
                    </a:cxn>
                    <a:cxn ang="0">
                      <a:pos x="34" y="48"/>
                    </a:cxn>
                    <a:cxn ang="0">
                      <a:pos x="30" y="55"/>
                    </a:cxn>
                    <a:cxn ang="0">
                      <a:pos x="30" y="61"/>
                    </a:cxn>
                    <a:cxn ang="0">
                      <a:pos x="30" y="67"/>
                    </a:cxn>
                    <a:cxn ang="0">
                      <a:pos x="27" y="71"/>
                    </a:cxn>
                    <a:cxn ang="0">
                      <a:pos x="23" y="71"/>
                    </a:cxn>
                    <a:cxn ang="0">
                      <a:pos x="20" y="74"/>
                    </a:cxn>
                    <a:cxn ang="0">
                      <a:pos x="17" y="78"/>
                    </a:cxn>
                    <a:cxn ang="0">
                      <a:pos x="12" y="80"/>
                    </a:cxn>
                    <a:cxn ang="0">
                      <a:pos x="8" y="85"/>
                    </a:cxn>
                    <a:cxn ang="0">
                      <a:pos x="3" y="91"/>
                    </a:cxn>
                    <a:cxn ang="0">
                      <a:pos x="1" y="98"/>
                    </a:cxn>
                    <a:cxn ang="0">
                      <a:pos x="4" y="104"/>
                    </a:cxn>
                    <a:cxn ang="0">
                      <a:pos x="9" y="110"/>
                    </a:cxn>
                    <a:cxn ang="0">
                      <a:pos x="14" y="109"/>
                    </a:cxn>
                    <a:cxn ang="0">
                      <a:pos x="19" y="103"/>
                    </a:cxn>
                    <a:cxn ang="0">
                      <a:pos x="21" y="97"/>
                    </a:cxn>
                    <a:cxn ang="0">
                      <a:pos x="22" y="94"/>
                    </a:cxn>
                    <a:cxn ang="0">
                      <a:pos x="27" y="93"/>
                    </a:cxn>
                    <a:cxn ang="0">
                      <a:pos x="35" y="94"/>
                    </a:cxn>
                    <a:cxn ang="0">
                      <a:pos x="42" y="95"/>
                    </a:cxn>
                    <a:cxn ang="0">
                      <a:pos x="48" y="92"/>
                    </a:cxn>
                    <a:cxn ang="0">
                      <a:pos x="54" y="87"/>
                    </a:cxn>
                    <a:cxn ang="0">
                      <a:pos x="59" y="82"/>
                    </a:cxn>
                    <a:cxn ang="0">
                      <a:pos x="60" y="86"/>
                    </a:cxn>
                    <a:cxn ang="0">
                      <a:pos x="64" y="92"/>
                    </a:cxn>
                    <a:cxn ang="0">
                      <a:pos x="70" y="92"/>
                    </a:cxn>
                    <a:cxn ang="0">
                      <a:pos x="71" y="91"/>
                    </a:cxn>
                    <a:cxn ang="0">
                      <a:pos x="77" y="85"/>
                    </a:cxn>
                    <a:cxn ang="0">
                      <a:pos x="80" y="79"/>
                    </a:cxn>
                    <a:cxn ang="0">
                      <a:pos x="84" y="73"/>
                    </a:cxn>
                    <a:cxn ang="0">
                      <a:pos x="86" y="66"/>
                    </a:cxn>
                    <a:cxn ang="0">
                      <a:pos x="88" y="60"/>
                    </a:cxn>
                    <a:cxn ang="0">
                      <a:pos x="86" y="54"/>
                    </a:cxn>
                    <a:cxn ang="0">
                      <a:pos x="83" y="45"/>
                    </a:cxn>
                    <a:cxn ang="0">
                      <a:pos x="82" y="37"/>
                    </a:cxn>
                    <a:cxn ang="0">
                      <a:pos x="82" y="32"/>
                    </a:cxn>
                    <a:cxn ang="0">
                      <a:pos x="85" y="28"/>
                    </a:cxn>
                    <a:cxn ang="0">
                      <a:pos x="89" y="25"/>
                    </a:cxn>
                    <a:cxn ang="0">
                      <a:pos x="91" y="25"/>
                    </a:cxn>
                    <a:cxn ang="0">
                      <a:pos x="89" y="22"/>
                    </a:cxn>
                    <a:cxn ang="0">
                      <a:pos x="87" y="16"/>
                    </a:cxn>
                  </a:cxnLst>
                  <a:rect l="0" t="0" r="r" b="b"/>
                  <a:pathLst>
                    <a:path w="91" h="112">
                      <a:moveTo>
                        <a:pt x="87" y="16"/>
                      </a:moveTo>
                      <a:cubicBezTo>
                        <a:pt x="87" y="14"/>
                        <a:pt x="87" y="12"/>
                        <a:pt x="87" y="11"/>
                      </a:cubicBezTo>
                      <a:cubicBezTo>
                        <a:pt x="87" y="10"/>
                        <a:pt x="87" y="7"/>
                        <a:pt x="89" y="4"/>
                      </a:cubicBezTo>
                      <a:cubicBezTo>
                        <a:pt x="90" y="1"/>
                        <a:pt x="89" y="0"/>
                        <a:pt x="86" y="1"/>
                      </a:cubicBezTo>
                      <a:cubicBezTo>
                        <a:pt x="85" y="3"/>
                        <a:pt x="81" y="6"/>
                        <a:pt x="80" y="7"/>
                      </a:cubicBezTo>
                      <a:cubicBezTo>
                        <a:pt x="78" y="8"/>
                        <a:pt x="77" y="10"/>
                        <a:pt x="75" y="10"/>
                      </a:cubicBezTo>
                      <a:cubicBezTo>
                        <a:pt x="74" y="10"/>
                        <a:pt x="71" y="11"/>
                        <a:pt x="70" y="12"/>
                      </a:cubicBezTo>
                      <a:cubicBezTo>
                        <a:pt x="69" y="13"/>
                        <a:pt x="67" y="15"/>
                        <a:pt x="66" y="17"/>
                      </a:cubicBezTo>
                      <a:cubicBezTo>
                        <a:pt x="64" y="19"/>
                        <a:pt x="62" y="21"/>
                        <a:pt x="60" y="22"/>
                      </a:cubicBezTo>
                      <a:cubicBezTo>
                        <a:pt x="59" y="22"/>
                        <a:pt x="55" y="25"/>
                        <a:pt x="53" y="27"/>
                      </a:cubicBezTo>
                      <a:cubicBezTo>
                        <a:pt x="50" y="29"/>
                        <a:pt x="47" y="30"/>
                        <a:pt x="46" y="32"/>
                      </a:cubicBezTo>
                      <a:cubicBezTo>
                        <a:pt x="46" y="33"/>
                        <a:pt x="44" y="35"/>
                        <a:pt x="43" y="36"/>
                      </a:cubicBezTo>
                      <a:cubicBezTo>
                        <a:pt x="42" y="37"/>
                        <a:pt x="40" y="38"/>
                        <a:pt x="38" y="39"/>
                      </a:cubicBezTo>
                      <a:cubicBezTo>
                        <a:pt x="38" y="39"/>
                        <a:pt x="37" y="41"/>
                        <a:pt x="37" y="42"/>
                      </a:cubicBezTo>
                      <a:cubicBezTo>
                        <a:pt x="36" y="44"/>
                        <a:pt x="35" y="47"/>
                        <a:pt x="34" y="48"/>
                      </a:cubicBezTo>
                      <a:cubicBezTo>
                        <a:pt x="32" y="50"/>
                        <a:pt x="31" y="54"/>
                        <a:pt x="30" y="55"/>
                      </a:cubicBezTo>
                      <a:cubicBezTo>
                        <a:pt x="29" y="57"/>
                        <a:pt x="29" y="60"/>
                        <a:pt x="30" y="61"/>
                      </a:cubicBezTo>
                      <a:cubicBezTo>
                        <a:pt x="31" y="63"/>
                        <a:pt x="31" y="65"/>
                        <a:pt x="30" y="67"/>
                      </a:cubicBezTo>
                      <a:cubicBezTo>
                        <a:pt x="30" y="69"/>
                        <a:pt x="28" y="71"/>
                        <a:pt x="27" y="71"/>
                      </a:cubicBezTo>
                      <a:cubicBezTo>
                        <a:pt x="26" y="71"/>
                        <a:pt x="24" y="71"/>
                        <a:pt x="23" y="71"/>
                      </a:cubicBezTo>
                      <a:cubicBezTo>
                        <a:pt x="21" y="72"/>
                        <a:pt x="20" y="72"/>
                        <a:pt x="20" y="74"/>
                      </a:cubicBezTo>
                      <a:cubicBezTo>
                        <a:pt x="20" y="76"/>
                        <a:pt x="19" y="78"/>
                        <a:pt x="17" y="78"/>
                      </a:cubicBezTo>
                      <a:cubicBezTo>
                        <a:pt x="16" y="78"/>
                        <a:pt x="14" y="79"/>
                        <a:pt x="12" y="80"/>
                      </a:cubicBezTo>
                      <a:cubicBezTo>
                        <a:pt x="11" y="81"/>
                        <a:pt x="8" y="84"/>
                        <a:pt x="8" y="85"/>
                      </a:cubicBezTo>
                      <a:cubicBezTo>
                        <a:pt x="7" y="87"/>
                        <a:pt x="5" y="90"/>
                        <a:pt x="3" y="91"/>
                      </a:cubicBezTo>
                      <a:cubicBezTo>
                        <a:pt x="0" y="93"/>
                        <a:pt x="0" y="96"/>
                        <a:pt x="1" y="98"/>
                      </a:cubicBezTo>
                      <a:cubicBezTo>
                        <a:pt x="2" y="100"/>
                        <a:pt x="3" y="102"/>
                        <a:pt x="4" y="104"/>
                      </a:cubicBezTo>
                      <a:cubicBezTo>
                        <a:pt x="4" y="106"/>
                        <a:pt x="7" y="108"/>
                        <a:pt x="9" y="110"/>
                      </a:cubicBezTo>
                      <a:cubicBezTo>
                        <a:pt x="10" y="112"/>
                        <a:pt x="13" y="111"/>
                        <a:pt x="14" y="109"/>
                      </a:cubicBezTo>
                      <a:cubicBezTo>
                        <a:pt x="16" y="107"/>
                        <a:pt x="18" y="105"/>
                        <a:pt x="19" y="103"/>
                      </a:cubicBezTo>
                      <a:cubicBezTo>
                        <a:pt x="21" y="100"/>
                        <a:pt x="22" y="98"/>
                        <a:pt x="21" y="97"/>
                      </a:cubicBezTo>
                      <a:cubicBezTo>
                        <a:pt x="21" y="96"/>
                        <a:pt x="21" y="94"/>
                        <a:pt x="22" y="94"/>
                      </a:cubicBezTo>
                      <a:cubicBezTo>
                        <a:pt x="23" y="94"/>
                        <a:pt x="26" y="93"/>
                        <a:pt x="27" y="93"/>
                      </a:cubicBezTo>
                      <a:cubicBezTo>
                        <a:pt x="30" y="93"/>
                        <a:pt x="33" y="94"/>
                        <a:pt x="35" y="94"/>
                      </a:cubicBezTo>
                      <a:cubicBezTo>
                        <a:pt x="37" y="95"/>
                        <a:pt x="40" y="95"/>
                        <a:pt x="42" y="95"/>
                      </a:cubicBezTo>
                      <a:cubicBezTo>
                        <a:pt x="44" y="95"/>
                        <a:pt x="46" y="94"/>
                        <a:pt x="48" y="92"/>
                      </a:cubicBezTo>
                      <a:cubicBezTo>
                        <a:pt x="50" y="91"/>
                        <a:pt x="52" y="89"/>
                        <a:pt x="54" y="87"/>
                      </a:cubicBezTo>
                      <a:cubicBezTo>
                        <a:pt x="55" y="86"/>
                        <a:pt x="58" y="84"/>
                        <a:pt x="59" y="82"/>
                      </a:cubicBezTo>
                      <a:cubicBezTo>
                        <a:pt x="60" y="82"/>
                        <a:pt x="60" y="83"/>
                        <a:pt x="60" y="86"/>
                      </a:cubicBezTo>
                      <a:cubicBezTo>
                        <a:pt x="60" y="88"/>
                        <a:pt x="61" y="92"/>
                        <a:pt x="64" y="92"/>
                      </a:cubicBezTo>
                      <a:cubicBezTo>
                        <a:pt x="66" y="93"/>
                        <a:pt x="69" y="93"/>
                        <a:pt x="70" y="92"/>
                      </a:cubicBezTo>
                      <a:cubicBezTo>
                        <a:pt x="70" y="92"/>
                        <a:pt x="70" y="92"/>
                        <a:pt x="71" y="91"/>
                      </a:cubicBezTo>
                      <a:cubicBezTo>
                        <a:pt x="73" y="90"/>
                        <a:pt x="76" y="87"/>
                        <a:pt x="77" y="85"/>
                      </a:cubicBezTo>
                      <a:cubicBezTo>
                        <a:pt x="77" y="84"/>
                        <a:pt x="79" y="81"/>
                        <a:pt x="80" y="79"/>
                      </a:cubicBezTo>
                      <a:cubicBezTo>
                        <a:pt x="81" y="77"/>
                        <a:pt x="83" y="74"/>
                        <a:pt x="84" y="73"/>
                      </a:cubicBezTo>
                      <a:cubicBezTo>
                        <a:pt x="85" y="71"/>
                        <a:pt x="86" y="67"/>
                        <a:pt x="86" y="66"/>
                      </a:cubicBezTo>
                      <a:cubicBezTo>
                        <a:pt x="87" y="63"/>
                        <a:pt x="87" y="61"/>
                        <a:pt x="88" y="60"/>
                      </a:cubicBezTo>
                      <a:cubicBezTo>
                        <a:pt x="88" y="59"/>
                        <a:pt x="87" y="56"/>
                        <a:pt x="86" y="54"/>
                      </a:cubicBezTo>
                      <a:cubicBezTo>
                        <a:pt x="85" y="51"/>
                        <a:pt x="84" y="47"/>
                        <a:pt x="83" y="45"/>
                      </a:cubicBezTo>
                      <a:cubicBezTo>
                        <a:pt x="83" y="41"/>
                        <a:pt x="82" y="38"/>
                        <a:pt x="82" y="37"/>
                      </a:cubicBezTo>
                      <a:cubicBezTo>
                        <a:pt x="81" y="35"/>
                        <a:pt x="81" y="33"/>
                        <a:pt x="82" y="32"/>
                      </a:cubicBezTo>
                      <a:cubicBezTo>
                        <a:pt x="82" y="31"/>
                        <a:pt x="83" y="29"/>
                        <a:pt x="85" y="28"/>
                      </a:cubicBezTo>
                      <a:cubicBezTo>
                        <a:pt x="87" y="27"/>
                        <a:pt x="89" y="25"/>
                        <a:pt x="89" y="25"/>
                      </a:cubicBezTo>
                      <a:cubicBezTo>
                        <a:pt x="91" y="25"/>
                        <a:pt x="91" y="25"/>
                        <a:pt x="91" y="25"/>
                      </a:cubicBezTo>
                      <a:cubicBezTo>
                        <a:pt x="91" y="25"/>
                        <a:pt x="91" y="23"/>
                        <a:pt x="89" y="22"/>
                      </a:cubicBezTo>
                      <a:cubicBezTo>
                        <a:pt x="88" y="21"/>
                        <a:pt x="87" y="18"/>
                        <a:pt x="87" y="16"/>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16" name="Freeform 13">
                  <a:extLst>
                    <a:ext uri="{FF2B5EF4-FFF2-40B4-BE49-F238E27FC236}">
                      <a16:creationId xmlns:a16="http://schemas.microsoft.com/office/drawing/2014/main" id="{FE99AFDD-233B-CB80-520C-40DA22BCEF86}"/>
                    </a:ext>
                  </a:extLst>
                </p:cNvPr>
                <p:cNvSpPr>
                  <a:spLocks/>
                </p:cNvSpPr>
                <p:nvPr/>
              </p:nvSpPr>
              <p:spPr bwMode="auto">
                <a:xfrm>
                  <a:off x="5891759" y="2056078"/>
                  <a:ext cx="671250" cy="365254"/>
                </a:xfrm>
                <a:custGeom>
                  <a:avLst/>
                  <a:gdLst/>
                  <a:ahLst/>
                  <a:cxnLst>
                    <a:cxn ang="0">
                      <a:pos x="287" y="60"/>
                    </a:cxn>
                    <a:cxn ang="0">
                      <a:pos x="278" y="53"/>
                    </a:cxn>
                    <a:cxn ang="0">
                      <a:pos x="261" y="54"/>
                    </a:cxn>
                    <a:cxn ang="0">
                      <a:pos x="241" y="55"/>
                    </a:cxn>
                    <a:cxn ang="0">
                      <a:pos x="237" y="49"/>
                    </a:cxn>
                    <a:cxn ang="0">
                      <a:pos x="245" y="37"/>
                    </a:cxn>
                    <a:cxn ang="0">
                      <a:pos x="239" y="21"/>
                    </a:cxn>
                    <a:cxn ang="0">
                      <a:pos x="229" y="27"/>
                    </a:cxn>
                    <a:cxn ang="0">
                      <a:pos x="224" y="17"/>
                    </a:cxn>
                    <a:cxn ang="0">
                      <a:pos x="230" y="9"/>
                    </a:cxn>
                    <a:cxn ang="0">
                      <a:pos x="220" y="4"/>
                    </a:cxn>
                    <a:cxn ang="0">
                      <a:pos x="209" y="3"/>
                    </a:cxn>
                    <a:cxn ang="0">
                      <a:pos x="191" y="16"/>
                    </a:cxn>
                    <a:cxn ang="0">
                      <a:pos x="181" y="26"/>
                    </a:cxn>
                    <a:cxn ang="0">
                      <a:pos x="161" y="22"/>
                    </a:cxn>
                    <a:cxn ang="0">
                      <a:pos x="145" y="17"/>
                    </a:cxn>
                    <a:cxn ang="0">
                      <a:pos x="130" y="26"/>
                    </a:cxn>
                    <a:cxn ang="0">
                      <a:pos x="118" y="38"/>
                    </a:cxn>
                    <a:cxn ang="0">
                      <a:pos x="110" y="48"/>
                    </a:cxn>
                    <a:cxn ang="0">
                      <a:pos x="99" y="55"/>
                    </a:cxn>
                    <a:cxn ang="0">
                      <a:pos x="77" y="65"/>
                    </a:cxn>
                    <a:cxn ang="0">
                      <a:pos x="64" y="83"/>
                    </a:cxn>
                    <a:cxn ang="0">
                      <a:pos x="52" y="95"/>
                    </a:cxn>
                    <a:cxn ang="0">
                      <a:pos x="46" y="107"/>
                    </a:cxn>
                    <a:cxn ang="0">
                      <a:pos x="33" y="110"/>
                    </a:cxn>
                    <a:cxn ang="0">
                      <a:pos x="22" y="114"/>
                    </a:cxn>
                    <a:cxn ang="0">
                      <a:pos x="5" y="116"/>
                    </a:cxn>
                    <a:cxn ang="0">
                      <a:pos x="1" y="120"/>
                    </a:cxn>
                    <a:cxn ang="0">
                      <a:pos x="7" y="132"/>
                    </a:cxn>
                    <a:cxn ang="0">
                      <a:pos x="23" y="135"/>
                    </a:cxn>
                    <a:cxn ang="0">
                      <a:pos x="23" y="150"/>
                    </a:cxn>
                    <a:cxn ang="0">
                      <a:pos x="34" y="157"/>
                    </a:cxn>
                    <a:cxn ang="0">
                      <a:pos x="61" y="147"/>
                    </a:cxn>
                    <a:cxn ang="0">
                      <a:pos x="73" y="150"/>
                    </a:cxn>
                    <a:cxn ang="0">
                      <a:pos x="91" y="148"/>
                    </a:cxn>
                    <a:cxn ang="0">
                      <a:pos x="109" y="145"/>
                    </a:cxn>
                    <a:cxn ang="0">
                      <a:pos x="122" y="127"/>
                    </a:cxn>
                    <a:cxn ang="0">
                      <a:pos x="136" y="111"/>
                    </a:cxn>
                    <a:cxn ang="0">
                      <a:pos x="154" y="106"/>
                    </a:cxn>
                    <a:cxn ang="0">
                      <a:pos x="169" y="96"/>
                    </a:cxn>
                    <a:cxn ang="0">
                      <a:pos x="186" y="89"/>
                    </a:cxn>
                    <a:cxn ang="0">
                      <a:pos x="204" y="82"/>
                    </a:cxn>
                    <a:cxn ang="0">
                      <a:pos x="219" y="79"/>
                    </a:cxn>
                    <a:cxn ang="0">
                      <a:pos x="216" y="92"/>
                    </a:cxn>
                    <a:cxn ang="0">
                      <a:pos x="222" y="106"/>
                    </a:cxn>
                    <a:cxn ang="0">
                      <a:pos x="222" y="117"/>
                    </a:cxn>
                    <a:cxn ang="0">
                      <a:pos x="206" y="121"/>
                    </a:cxn>
                    <a:cxn ang="0">
                      <a:pos x="197" y="128"/>
                    </a:cxn>
                    <a:cxn ang="0">
                      <a:pos x="190" y="147"/>
                    </a:cxn>
                    <a:cxn ang="0">
                      <a:pos x="198" y="155"/>
                    </a:cxn>
                    <a:cxn ang="0">
                      <a:pos x="208" y="144"/>
                    </a:cxn>
                    <a:cxn ang="0">
                      <a:pos x="221" y="134"/>
                    </a:cxn>
                    <a:cxn ang="0">
                      <a:pos x="236" y="118"/>
                    </a:cxn>
                    <a:cxn ang="0">
                      <a:pos x="258" y="111"/>
                    </a:cxn>
                    <a:cxn ang="0">
                      <a:pos x="271" y="117"/>
                    </a:cxn>
                    <a:cxn ang="0">
                      <a:pos x="285" y="119"/>
                    </a:cxn>
                    <a:cxn ang="0">
                      <a:pos x="271" y="102"/>
                    </a:cxn>
                    <a:cxn ang="0">
                      <a:pos x="276" y="85"/>
                    </a:cxn>
                    <a:cxn ang="0">
                      <a:pos x="292" y="73"/>
                    </a:cxn>
                  </a:cxnLst>
                  <a:rect l="0" t="0" r="r" b="b"/>
                  <a:pathLst>
                    <a:path w="292" h="159">
                      <a:moveTo>
                        <a:pt x="289" y="68"/>
                      </a:moveTo>
                      <a:cubicBezTo>
                        <a:pt x="288" y="67"/>
                        <a:pt x="287" y="64"/>
                        <a:pt x="287" y="63"/>
                      </a:cubicBezTo>
                      <a:cubicBezTo>
                        <a:pt x="287" y="60"/>
                        <a:pt x="287" y="60"/>
                        <a:pt x="287" y="60"/>
                      </a:cubicBezTo>
                      <a:cubicBezTo>
                        <a:pt x="287" y="59"/>
                        <a:pt x="287" y="58"/>
                        <a:pt x="286" y="57"/>
                      </a:cubicBezTo>
                      <a:cubicBezTo>
                        <a:pt x="286" y="57"/>
                        <a:pt x="286" y="57"/>
                        <a:pt x="283" y="57"/>
                      </a:cubicBezTo>
                      <a:cubicBezTo>
                        <a:pt x="282" y="55"/>
                        <a:pt x="279" y="53"/>
                        <a:pt x="278" y="53"/>
                      </a:cubicBezTo>
                      <a:cubicBezTo>
                        <a:pt x="276" y="52"/>
                        <a:pt x="273" y="52"/>
                        <a:pt x="273" y="53"/>
                      </a:cubicBezTo>
                      <a:cubicBezTo>
                        <a:pt x="271" y="54"/>
                        <a:pt x="268" y="55"/>
                        <a:pt x="266" y="55"/>
                      </a:cubicBezTo>
                      <a:cubicBezTo>
                        <a:pt x="265" y="54"/>
                        <a:pt x="262" y="54"/>
                        <a:pt x="261" y="54"/>
                      </a:cubicBezTo>
                      <a:cubicBezTo>
                        <a:pt x="259" y="54"/>
                        <a:pt x="256" y="53"/>
                        <a:pt x="254" y="52"/>
                      </a:cubicBezTo>
                      <a:cubicBezTo>
                        <a:pt x="252" y="51"/>
                        <a:pt x="249" y="51"/>
                        <a:pt x="248" y="52"/>
                      </a:cubicBezTo>
                      <a:cubicBezTo>
                        <a:pt x="246" y="53"/>
                        <a:pt x="243" y="54"/>
                        <a:pt x="241" y="55"/>
                      </a:cubicBezTo>
                      <a:cubicBezTo>
                        <a:pt x="240" y="56"/>
                        <a:pt x="238" y="56"/>
                        <a:pt x="237" y="56"/>
                      </a:cubicBezTo>
                      <a:cubicBezTo>
                        <a:pt x="236" y="55"/>
                        <a:pt x="235" y="54"/>
                        <a:pt x="236" y="53"/>
                      </a:cubicBezTo>
                      <a:cubicBezTo>
                        <a:pt x="236" y="52"/>
                        <a:pt x="236" y="50"/>
                        <a:pt x="237" y="49"/>
                      </a:cubicBezTo>
                      <a:cubicBezTo>
                        <a:pt x="237" y="49"/>
                        <a:pt x="238" y="46"/>
                        <a:pt x="239" y="45"/>
                      </a:cubicBezTo>
                      <a:cubicBezTo>
                        <a:pt x="240" y="43"/>
                        <a:pt x="241" y="42"/>
                        <a:pt x="241" y="41"/>
                      </a:cubicBezTo>
                      <a:cubicBezTo>
                        <a:pt x="242" y="39"/>
                        <a:pt x="244" y="37"/>
                        <a:pt x="245" y="37"/>
                      </a:cubicBezTo>
                      <a:cubicBezTo>
                        <a:pt x="246" y="36"/>
                        <a:pt x="246" y="35"/>
                        <a:pt x="246" y="33"/>
                      </a:cubicBezTo>
                      <a:cubicBezTo>
                        <a:pt x="245" y="32"/>
                        <a:pt x="244" y="30"/>
                        <a:pt x="243" y="28"/>
                      </a:cubicBezTo>
                      <a:cubicBezTo>
                        <a:pt x="242" y="26"/>
                        <a:pt x="240" y="24"/>
                        <a:pt x="239" y="21"/>
                      </a:cubicBezTo>
                      <a:cubicBezTo>
                        <a:pt x="238" y="20"/>
                        <a:pt x="237" y="19"/>
                        <a:pt x="236" y="20"/>
                      </a:cubicBezTo>
                      <a:cubicBezTo>
                        <a:pt x="235" y="21"/>
                        <a:pt x="233" y="22"/>
                        <a:pt x="232" y="22"/>
                      </a:cubicBezTo>
                      <a:cubicBezTo>
                        <a:pt x="230" y="23"/>
                        <a:pt x="229" y="25"/>
                        <a:pt x="229" y="27"/>
                      </a:cubicBezTo>
                      <a:cubicBezTo>
                        <a:pt x="228" y="28"/>
                        <a:pt x="226" y="28"/>
                        <a:pt x="225" y="27"/>
                      </a:cubicBezTo>
                      <a:cubicBezTo>
                        <a:pt x="225" y="26"/>
                        <a:pt x="223" y="23"/>
                        <a:pt x="223" y="23"/>
                      </a:cubicBezTo>
                      <a:cubicBezTo>
                        <a:pt x="222" y="21"/>
                        <a:pt x="223" y="19"/>
                        <a:pt x="224" y="17"/>
                      </a:cubicBezTo>
                      <a:cubicBezTo>
                        <a:pt x="225" y="17"/>
                        <a:pt x="227" y="15"/>
                        <a:pt x="229" y="13"/>
                      </a:cubicBezTo>
                      <a:cubicBezTo>
                        <a:pt x="231" y="12"/>
                        <a:pt x="232" y="11"/>
                        <a:pt x="232" y="11"/>
                      </a:cubicBezTo>
                      <a:cubicBezTo>
                        <a:pt x="232" y="10"/>
                        <a:pt x="231" y="9"/>
                        <a:pt x="230" y="9"/>
                      </a:cubicBezTo>
                      <a:cubicBezTo>
                        <a:pt x="229" y="9"/>
                        <a:pt x="228" y="9"/>
                        <a:pt x="226" y="9"/>
                      </a:cubicBezTo>
                      <a:cubicBezTo>
                        <a:pt x="225" y="9"/>
                        <a:pt x="223" y="8"/>
                        <a:pt x="222" y="7"/>
                      </a:cubicBezTo>
                      <a:cubicBezTo>
                        <a:pt x="221" y="7"/>
                        <a:pt x="220" y="5"/>
                        <a:pt x="220" y="4"/>
                      </a:cubicBezTo>
                      <a:cubicBezTo>
                        <a:pt x="219" y="3"/>
                        <a:pt x="219" y="2"/>
                        <a:pt x="217" y="1"/>
                      </a:cubicBezTo>
                      <a:cubicBezTo>
                        <a:pt x="216" y="0"/>
                        <a:pt x="214" y="0"/>
                        <a:pt x="213" y="1"/>
                      </a:cubicBezTo>
                      <a:cubicBezTo>
                        <a:pt x="211" y="2"/>
                        <a:pt x="210" y="3"/>
                        <a:pt x="209" y="3"/>
                      </a:cubicBezTo>
                      <a:cubicBezTo>
                        <a:pt x="207" y="4"/>
                        <a:pt x="205" y="5"/>
                        <a:pt x="204" y="5"/>
                      </a:cubicBezTo>
                      <a:cubicBezTo>
                        <a:pt x="203" y="6"/>
                        <a:pt x="201" y="8"/>
                        <a:pt x="198" y="10"/>
                      </a:cubicBezTo>
                      <a:cubicBezTo>
                        <a:pt x="195" y="11"/>
                        <a:pt x="192" y="14"/>
                        <a:pt x="191" y="16"/>
                      </a:cubicBezTo>
                      <a:cubicBezTo>
                        <a:pt x="190" y="17"/>
                        <a:pt x="190" y="19"/>
                        <a:pt x="189" y="21"/>
                      </a:cubicBezTo>
                      <a:cubicBezTo>
                        <a:pt x="189" y="23"/>
                        <a:pt x="188" y="24"/>
                        <a:pt x="188" y="25"/>
                      </a:cubicBezTo>
                      <a:cubicBezTo>
                        <a:pt x="186" y="27"/>
                        <a:pt x="183" y="27"/>
                        <a:pt x="181" y="26"/>
                      </a:cubicBezTo>
                      <a:cubicBezTo>
                        <a:pt x="180" y="26"/>
                        <a:pt x="177" y="25"/>
                        <a:pt x="176" y="25"/>
                      </a:cubicBezTo>
                      <a:cubicBezTo>
                        <a:pt x="174" y="25"/>
                        <a:pt x="172" y="24"/>
                        <a:pt x="170" y="23"/>
                      </a:cubicBezTo>
                      <a:cubicBezTo>
                        <a:pt x="168" y="22"/>
                        <a:pt x="164" y="22"/>
                        <a:pt x="161" y="22"/>
                      </a:cubicBezTo>
                      <a:cubicBezTo>
                        <a:pt x="158" y="22"/>
                        <a:pt x="155" y="22"/>
                        <a:pt x="154" y="21"/>
                      </a:cubicBezTo>
                      <a:cubicBezTo>
                        <a:pt x="153" y="20"/>
                        <a:pt x="150" y="18"/>
                        <a:pt x="149" y="18"/>
                      </a:cubicBezTo>
                      <a:cubicBezTo>
                        <a:pt x="147" y="18"/>
                        <a:pt x="146" y="17"/>
                        <a:pt x="145" y="17"/>
                      </a:cubicBezTo>
                      <a:cubicBezTo>
                        <a:pt x="144" y="17"/>
                        <a:pt x="143" y="18"/>
                        <a:pt x="142" y="19"/>
                      </a:cubicBezTo>
                      <a:cubicBezTo>
                        <a:pt x="141" y="20"/>
                        <a:pt x="139" y="21"/>
                        <a:pt x="138" y="21"/>
                      </a:cubicBezTo>
                      <a:cubicBezTo>
                        <a:pt x="136" y="22"/>
                        <a:pt x="132" y="24"/>
                        <a:pt x="130" y="26"/>
                      </a:cubicBezTo>
                      <a:cubicBezTo>
                        <a:pt x="127" y="28"/>
                        <a:pt x="125" y="29"/>
                        <a:pt x="124" y="31"/>
                      </a:cubicBezTo>
                      <a:cubicBezTo>
                        <a:pt x="124" y="32"/>
                        <a:pt x="124" y="34"/>
                        <a:pt x="123" y="35"/>
                      </a:cubicBezTo>
                      <a:cubicBezTo>
                        <a:pt x="122" y="37"/>
                        <a:pt x="120" y="38"/>
                        <a:pt x="118" y="38"/>
                      </a:cubicBezTo>
                      <a:cubicBezTo>
                        <a:pt x="117" y="38"/>
                        <a:pt x="116" y="40"/>
                        <a:pt x="116" y="42"/>
                      </a:cubicBezTo>
                      <a:cubicBezTo>
                        <a:pt x="116" y="44"/>
                        <a:pt x="116" y="46"/>
                        <a:pt x="114" y="46"/>
                      </a:cubicBezTo>
                      <a:cubicBezTo>
                        <a:pt x="112" y="46"/>
                        <a:pt x="110" y="47"/>
                        <a:pt x="110" y="48"/>
                      </a:cubicBezTo>
                      <a:cubicBezTo>
                        <a:pt x="110" y="49"/>
                        <a:pt x="109" y="51"/>
                        <a:pt x="108" y="51"/>
                      </a:cubicBezTo>
                      <a:cubicBezTo>
                        <a:pt x="107" y="51"/>
                        <a:pt x="105" y="52"/>
                        <a:pt x="104" y="53"/>
                      </a:cubicBezTo>
                      <a:cubicBezTo>
                        <a:pt x="103" y="54"/>
                        <a:pt x="101" y="55"/>
                        <a:pt x="99" y="55"/>
                      </a:cubicBezTo>
                      <a:cubicBezTo>
                        <a:pt x="97" y="55"/>
                        <a:pt x="93" y="56"/>
                        <a:pt x="90" y="56"/>
                      </a:cubicBezTo>
                      <a:cubicBezTo>
                        <a:pt x="86" y="57"/>
                        <a:pt x="82" y="58"/>
                        <a:pt x="80" y="60"/>
                      </a:cubicBezTo>
                      <a:cubicBezTo>
                        <a:pt x="78" y="62"/>
                        <a:pt x="77" y="64"/>
                        <a:pt x="77" y="65"/>
                      </a:cubicBezTo>
                      <a:cubicBezTo>
                        <a:pt x="76" y="67"/>
                        <a:pt x="76" y="69"/>
                        <a:pt x="75" y="71"/>
                      </a:cubicBezTo>
                      <a:cubicBezTo>
                        <a:pt x="75" y="73"/>
                        <a:pt x="72" y="76"/>
                        <a:pt x="70" y="77"/>
                      </a:cubicBezTo>
                      <a:cubicBezTo>
                        <a:pt x="69" y="80"/>
                        <a:pt x="66" y="82"/>
                        <a:pt x="64" y="83"/>
                      </a:cubicBezTo>
                      <a:cubicBezTo>
                        <a:pt x="63" y="85"/>
                        <a:pt x="61" y="86"/>
                        <a:pt x="59" y="87"/>
                      </a:cubicBezTo>
                      <a:cubicBezTo>
                        <a:pt x="57" y="88"/>
                        <a:pt x="55" y="89"/>
                        <a:pt x="54" y="90"/>
                      </a:cubicBezTo>
                      <a:cubicBezTo>
                        <a:pt x="53" y="92"/>
                        <a:pt x="52" y="94"/>
                        <a:pt x="52" y="95"/>
                      </a:cubicBezTo>
                      <a:cubicBezTo>
                        <a:pt x="53" y="95"/>
                        <a:pt x="54" y="97"/>
                        <a:pt x="54" y="99"/>
                      </a:cubicBezTo>
                      <a:cubicBezTo>
                        <a:pt x="54" y="100"/>
                        <a:pt x="53" y="101"/>
                        <a:pt x="51" y="103"/>
                      </a:cubicBezTo>
                      <a:cubicBezTo>
                        <a:pt x="49" y="104"/>
                        <a:pt x="47" y="106"/>
                        <a:pt x="46" y="107"/>
                      </a:cubicBezTo>
                      <a:cubicBezTo>
                        <a:pt x="44" y="108"/>
                        <a:pt x="42" y="108"/>
                        <a:pt x="40" y="109"/>
                      </a:cubicBezTo>
                      <a:cubicBezTo>
                        <a:pt x="40" y="108"/>
                        <a:pt x="38" y="108"/>
                        <a:pt x="37" y="109"/>
                      </a:cubicBezTo>
                      <a:cubicBezTo>
                        <a:pt x="36" y="110"/>
                        <a:pt x="35" y="110"/>
                        <a:pt x="33" y="110"/>
                      </a:cubicBezTo>
                      <a:cubicBezTo>
                        <a:pt x="32" y="109"/>
                        <a:pt x="31" y="109"/>
                        <a:pt x="31" y="110"/>
                      </a:cubicBezTo>
                      <a:cubicBezTo>
                        <a:pt x="30" y="110"/>
                        <a:pt x="29" y="111"/>
                        <a:pt x="28" y="111"/>
                      </a:cubicBezTo>
                      <a:cubicBezTo>
                        <a:pt x="26" y="111"/>
                        <a:pt x="24" y="112"/>
                        <a:pt x="22" y="114"/>
                      </a:cubicBezTo>
                      <a:cubicBezTo>
                        <a:pt x="20" y="115"/>
                        <a:pt x="17" y="117"/>
                        <a:pt x="16" y="117"/>
                      </a:cubicBezTo>
                      <a:cubicBezTo>
                        <a:pt x="15" y="118"/>
                        <a:pt x="12" y="117"/>
                        <a:pt x="11" y="117"/>
                      </a:cubicBezTo>
                      <a:cubicBezTo>
                        <a:pt x="9" y="116"/>
                        <a:pt x="7" y="116"/>
                        <a:pt x="5" y="116"/>
                      </a:cubicBezTo>
                      <a:cubicBezTo>
                        <a:pt x="3" y="116"/>
                        <a:pt x="3" y="116"/>
                        <a:pt x="3" y="116"/>
                      </a:cubicBezTo>
                      <a:cubicBezTo>
                        <a:pt x="2" y="117"/>
                        <a:pt x="1" y="117"/>
                        <a:pt x="1" y="118"/>
                      </a:cubicBezTo>
                      <a:cubicBezTo>
                        <a:pt x="1" y="118"/>
                        <a:pt x="1" y="118"/>
                        <a:pt x="1" y="120"/>
                      </a:cubicBezTo>
                      <a:cubicBezTo>
                        <a:pt x="1" y="121"/>
                        <a:pt x="0" y="124"/>
                        <a:pt x="0" y="125"/>
                      </a:cubicBezTo>
                      <a:cubicBezTo>
                        <a:pt x="0" y="126"/>
                        <a:pt x="1" y="128"/>
                        <a:pt x="2" y="130"/>
                      </a:cubicBezTo>
                      <a:cubicBezTo>
                        <a:pt x="3" y="131"/>
                        <a:pt x="6" y="132"/>
                        <a:pt x="7" y="132"/>
                      </a:cubicBezTo>
                      <a:cubicBezTo>
                        <a:pt x="9" y="133"/>
                        <a:pt x="11" y="133"/>
                        <a:pt x="12" y="133"/>
                      </a:cubicBezTo>
                      <a:cubicBezTo>
                        <a:pt x="14" y="133"/>
                        <a:pt x="17" y="132"/>
                        <a:pt x="18" y="132"/>
                      </a:cubicBezTo>
                      <a:cubicBezTo>
                        <a:pt x="20" y="132"/>
                        <a:pt x="22" y="134"/>
                        <a:pt x="23" y="135"/>
                      </a:cubicBezTo>
                      <a:cubicBezTo>
                        <a:pt x="25" y="137"/>
                        <a:pt x="25" y="139"/>
                        <a:pt x="25" y="140"/>
                      </a:cubicBezTo>
                      <a:cubicBezTo>
                        <a:pt x="25" y="141"/>
                        <a:pt x="25" y="144"/>
                        <a:pt x="24" y="145"/>
                      </a:cubicBezTo>
                      <a:cubicBezTo>
                        <a:pt x="23" y="147"/>
                        <a:pt x="23" y="150"/>
                        <a:pt x="23" y="150"/>
                      </a:cubicBezTo>
                      <a:cubicBezTo>
                        <a:pt x="23" y="151"/>
                        <a:pt x="24" y="154"/>
                        <a:pt x="26" y="155"/>
                      </a:cubicBezTo>
                      <a:cubicBezTo>
                        <a:pt x="27" y="156"/>
                        <a:pt x="27" y="156"/>
                        <a:pt x="27" y="156"/>
                      </a:cubicBezTo>
                      <a:cubicBezTo>
                        <a:pt x="28" y="158"/>
                        <a:pt x="30" y="159"/>
                        <a:pt x="34" y="157"/>
                      </a:cubicBezTo>
                      <a:cubicBezTo>
                        <a:pt x="38" y="156"/>
                        <a:pt x="44" y="154"/>
                        <a:pt x="48" y="152"/>
                      </a:cubicBezTo>
                      <a:cubicBezTo>
                        <a:pt x="52" y="151"/>
                        <a:pt x="55" y="150"/>
                        <a:pt x="57" y="149"/>
                      </a:cubicBezTo>
                      <a:cubicBezTo>
                        <a:pt x="58" y="148"/>
                        <a:pt x="60" y="147"/>
                        <a:pt x="61" y="147"/>
                      </a:cubicBezTo>
                      <a:cubicBezTo>
                        <a:pt x="61" y="147"/>
                        <a:pt x="64" y="147"/>
                        <a:pt x="66" y="147"/>
                      </a:cubicBezTo>
                      <a:cubicBezTo>
                        <a:pt x="68" y="148"/>
                        <a:pt x="69" y="148"/>
                        <a:pt x="69" y="149"/>
                      </a:cubicBezTo>
                      <a:cubicBezTo>
                        <a:pt x="69" y="150"/>
                        <a:pt x="71" y="150"/>
                        <a:pt x="73" y="150"/>
                      </a:cubicBezTo>
                      <a:cubicBezTo>
                        <a:pt x="76" y="150"/>
                        <a:pt x="78" y="150"/>
                        <a:pt x="79" y="150"/>
                      </a:cubicBezTo>
                      <a:cubicBezTo>
                        <a:pt x="81" y="150"/>
                        <a:pt x="84" y="150"/>
                        <a:pt x="85" y="149"/>
                      </a:cubicBezTo>
                      <a:cubicBezTo>
                        <a:pt x="87" y="149"/>
                        <a:pt x="89" y="148"/>
                        <a:pt x="91" y="148"/>
                      </a:cubicBezTo>
                      <a:cubicBezTo>
                        <a:pt x="92" y="148"/>
                        <a:pt x="94" y="148"/>
                        <a:pt x="95" y="148"/>
                      </a:cubicBezTo>
                      <a:cubicBezTo>
                        <a:pt x="97" y="149"/>
                        <a:pt x="100" y="149"/>
                        <a:pt x="101" y="148"/>
                      </a:cubicBezTo>
                      <a:cubicBezTo>
                        <a:pt x="102" y="148"/>
                        <a:pt x="106" y="147"/>
                        <a:pt x="109" y="145"/>
                      </a:cubicBezTo>
                      <a:cubicBezTo>
                        <a:pt x="111" y="144"/>
                        <a:pt x="114" y="141"/>
                        <a:pt x="115" y="140"/>
                      </a:cubicBezTo>
                      <a:cubicBezTo>
                        <a:pt x="116" y="137"/>
                        <a:pt x="117" y="135"/>
                        <a:pt x="117" y="133"/>
                      </a:cubicBezTo>
                      <a:cubicBezTo>
                        <a:pt x="119" y="131"/>
                        <a:pt x="121" y="129"/>
                        <a:pt x="122" y="127"/>
                      </a:cubicBezTo>
                      <a:cubicBezTo>
                        <a:pt x="124" y="125"/>
                        <a:pt x="125" y="122"/>
                        <a:pt x="127" y="121"/>
                      </a:cubicBezTo>
                      <a:cubicBezTo>
                        <a:pt x="129" y="119"/>
                        <a:pt x="132" y="117"/>
                        <a:pt x="133" y="116"/>
                      </a:cubicBezTo>
                      <a:cubicBezTo>
                        <a:pt x="134" y="115"/>
                        <a:pt x="136" y="113"/>
                        <a:pt x="136" y="111"/>
                      </a:cubicBezTo>
                      <a:cubicBezTo>
                        <a:pt x="136" y="110"/>
                        <a:pt x="138" y="109"/>
                        <a:pt x="139" y="109"/>
                      </a:cubicBezTo>
                      <a:cubicBezTo>
                        <a:pt x="141" y="110"/>
                        <a:pt x="144" y="110"/>
                        <a:pt x="147" y="109"/>
                      </a:cubicBezTo>
                      <a:cubicBezTo>
                        <a:pt x="149" y="108"/>
                        <a:pt x="152" y="107"/>
                        <a:pt x="154" y="106"/>
                      </a:cubicBezTo>
                      <a:cubicBezTo>
                        <a:pt x="155" y="105"/>
                        <a:pt x="158" y="104"/>
                        <a:pt x="159" y="103"/>
                      </a:cubicBezTo>
                      <a:cubicBezTo>
                        <a:pt x="160" y="101"/>
                        <a:pt x="162" y="100"/>
                        <a:pt x="163" y="99"/>
                      </a:cubicBezTo>
                      <a:cubicBezTo>
                        <a:pt x="163" y="98"/>
                        <a:pt x="166" y="96"/>
                        <a:pt x="169" y="96"/>
                      </a:cubicBezTo>
                      <a:cubicBezTo>
                        <a:pt x="171" y="95"/>
                        <a:pt x="175" y="94"/>
                        <a:pt x="176" y="94"/>
                      </a:cubicBezTo>
                      <a:cubicBezTo>
                        <a:pt x="177" y="93"/>
                        <a:pt x="179" y="92"/>
                        <a:pt x="180" y="91"/>
                      </a:cubicBezTo>
                      <a:cubicBezTo>
                        <a:pt x="182" y="91"/>
                        <a:pt x="184" y="90"/>
                        <a:pt x="186" y="89"/>
                      </a:cubicBezTo>
                      <a:cubicBezTo>
                        <a:pt x="187" y="88"/>
                        <a:pt x="190" y="88"/>
                        <a:pt x="191" y="88"/>
                      </a:cubicBezTo>
                      <a:cubicBezTo>
                        <a:pt x="193" y="88"/>
                        <a:pt x="196" y="87"/>
                        <a:pt x="198" y="86"/>
                      </a:cubicBezTo>
                      <a:cubicBezTo>
                        <a:pt x="201" y="86"/>
                        <a:pt x="203" y="83"/>
                        <a:pt x="204" y="82"/>
                      </a:cubicBezTo>
                      <a:cubicBezTo>
                        <a:pt x="205" y="80"/>
                        <a:pt x="208" y="79"/>
                        <a:pt x="210" y="79"/>
                      </a:cubicBezTo>
                      <a:cubicBezTo>
                        <a:pt x="211" y="79"/>
                        <a:pt x="214" y="79"/>
                        <a:pt x="216" y="79"/>
                      </a:cubicBezTo>
                      <a:cubicBezTo>
                        <a:pt x="218" y="79"/>
                        <a:pt x="219" y="79"/>
                        <a:pt x="219" y="79"/>
                      </a:cubicBezTo>
                      <a:cubicBezTo>
                        <a:pt x="220" y="80"/>
                        <a:pt x="220" y="82"/>
                        <a:pt x="220" y="83"/>
                      </a:cubicBezTo>
                      <a:cubicBezTo>
                        <a:pt x="219" y="85"/>
                        <a:pt x="219" y="86"/>
                        <a:pt x="218" y="87"/>
                      </a:cubicBezTo>
                      <a:cubicBezTo>
                        <a:pt x="217" y="89"/>
                        <a:pt x="216" y="91"/>
                        <a:pt x="216" y="92"/>
                      </a:cubicBezTo>
                      <a:cubicBezTo>
                        <a:pt x="215" y="93"/>
                        <a:pt x="215" y="96"/>
                        <a:pt x="216" y="97"/>
                      </a:cubicBezTo>
                      <a:cubicBezTo>
                        <a:pt x="216" y="98"/>
                        <a:pt x="217" y="101"/>
                        <a:pt x="219" y="102"/>
                      </a:cubicBezTo>
                      <a:cubicBezTo>
                        <a:pt x="220" y="104"/>
                        <a:pt x="221" y="106"/>
                        <a:pt x="222" y="106"/>
                      </a:cubicBezTo>
                      <a:cubicBezTo>
                        <a:pt x="223" y="106"/>
                        <a:pt x="225" y="106"/>
                        <a:pt x="225" y="107"/>
                      </a:cubicBezTo>
                      <a:cubicBezTo>
                        <a:pt x="226" y="109"/>
                        <a:pt x="226" y="111"/>
                        <a:pt x="225" y="113"/>
                      </a:cubicBezTo>
                      <a:cubicBezTo>
                        <a:pt x="225" y="115"/>
                        <a:pt x="223" y="117"/>
                        <a:pt x="222" y="117"/>
                      </a:cubicBezTo>
                      <a:cubicBezTo>
                        <a:pt x="221" y="118"/>
                        <a:pt x="219" y="118"/>
                        <a:pt x="218" y="118"/>
                      </a:cubicBezTo>
                      <a:cubicBezTo>
                        <a:pt x="216" y="119"/>
                        <a:pt x="214" y="120"/>
                        <a:pt x="212" y="121"/>
                      </a:cubicBezTo>
                      <a:cubicBezTo>
                        <a:pt x="209" y="121"/>
                        <a:pt x="206" y="121"/>
                        <a:pt x="206" y="121"/>
                      </a:cubicBezTo>
                      <a:cubicBezTo>
                        <a:pt x="204" y="121"/>
                        <a:pt x="203" y="121"/>
                        <a:pt x="203" y="121"/>
                      </a:cubicBezTo>
                      <a:cubicBezTo>
                        <a:pt x="202" y="122"/>
                        <a:pt x="201" y="124"/>
                        <a:pt x="201" y="125"/>
                      </a:cubicBezTo>
                      <a:cubicBezTo>
                        <a:pt x="200" y="126"/>
                        <a:pt x="198" y="127"/>
                        <a:pt x="197" y="128"/>
                      </a:cubicBezTo>
                      <a:cubicBezTo>
                        <a:pt x="196" y="129"/>
                        <a:pt x="193" y="133"/>
                        <a:pt x="192" y="135"/>
                      </a:cubicBezTo>
                      <a:cubicBezTo>
                        <a:pt x="191" y="138"/>
                        <a:pt x="190" y="141"/>
                        <a:pt x="190" y="142"/>
                      </a:cubicBezTo>
                      <a:cubicBezTo>
                        <a:pt x="190" y="144"/>
                        <a:pt x="190" y="145"/>
                        <a:pt x="190" y="147"/>
                      </a:cubicBezTo>
                      <a:cubicBezTo>
                        <a:pt x="190" y="149"/>
                        <a:pt x="192" y="152"/>
                        <a:pt x="193" y="153"/>
                      </a:cubicBezTo>
                      <a:cubicBezTo>
                        <a:pt x="194" y="155"/>
                        <a:pt x="195" y="155"/>
                        <a:pt x="196" y="155"/>
                      </a:cubicBezTo>
                      <a:cubicBezTo>
                        <a:pt x="196" y="155"/>
                        <a:pt x="196" y="155"/>
                        <a:pt x="198" y="155"/>
                      </a:cubicBezTo>
                      <a:cubicBezTo>
                        <a:pt x="200" y="154"/>
                        <a:pt x="201" y="151"/>
                        <a:pt x="202" y="150"/>
                      </a:cubicBezTo>
                      <a:cubicBezTo>
                        <a:pt x="203" y="149"/>
                        <a:pt x="204" y="147"/>
                        <a:pt x="205" y="147"/>
                      </a:cubicBezTo>
                      <a:cubicBezTo>
                        <a:pt x="206" y="146"/>
                        <a:pt x="208" y="145"/>
                        <a:pt x="208" y="144"/>
                      </a:cubicBezTo>
                      <a:cubicBezTo>
                        <a:pt x="209" y="143"/>
                        <a:pt x="211" y="142"/>
                        <a:pt x="212" y="141"/>
                      </a:cubicBezTo>
                      <a:cubicBezTo>
                        <a:pt x="213" y="141"/>
                        <a:pt x="216" y="139"/>
                        <a:pt x="216" y="137"/>
                      </a:cubicBezTo>
                      <a:cubicBezTo>
                        <a:pt x="217" y="136"/>
                        <a:pt x="220" y="135"/>
                        <a:pt x="221" y="134"/>
                      </a:cubicBezTo>
                      <a:cubicBezTo>
                        <a:pt x="222" y="134"/>
                        <a:pt x="224" y="131"/>
                        <a:pt x="225" y="129"/>
                      </a:cubicBezTo>
                      <a:cubicBezTo>
                        <a:pt x="227" y="127"/>
                        <a:pt x="229" y="124"/>
                        <a:pt x="231" y="122"/>
                      </a:cubicBezTo>
                      <a:cubicBezTo>
                        <a:pt x="231" y="121"/>
                        <a:pt x="234" y="119"/>
                        <a:pt x="236" y="118"/>
                      </a:cubicBezTo>
                      <a:cubicBezTo>
                        <a:pt x="238" y="118"/>
                        <a:pt x="242" y="117"/>
                        <a:pt x="246" y="116"/>
                      </a:cubicBezTo>
                      <a:cubicBezTo>
                        <a:pt x="248" y="116"/>
                        <a:pt x="252" y="115"/>
                        <a:pt x="253" y="113"/>
                      </a:cubicBezTo>
                      <a:cubicBezTo>
                        <a:pt x="254" y="112"/>
                        <a:pt x="256" y="112"/>
                        <a:pt x="258" y="111"/>
                      </a:cubicBezTo>
                      <a:cubicBezTo>
                        <a:pt x="261" y="111"/>
                        <a:pt x="262" y="111"/>
                        <a:pt x="263" y="111"/>
                      </a:cubicBezTo>
                      <a:cubicBezTo>
                        <a:pt x="264" y="111"/>
                        <a:pt x="267" y="111"/>
                        <a:pt x="268" y="113"/>
                      </a:cubicBezTo>
                      <a:cubicBezTo>
                        <a:pt x="270" y="114"/>
                        <a:pt x="271" y="116"/>
                        <a:pt x="271" y="117"/>
                      </a:cubicBezTo>
                      <a:cubicBezTo>
                        <a:pt x="272" y="119"/>
                        <a:pt x="274" y="120"/>
                        <a:pt x="276" y="120"/>
                      </a:cubicBezTo>
                      <a:cubicBezTo>
                        <a:pt x="278" y="121"/>
                        <a:pt x="280" y="121"/>
                        <a:pt x="281" y="121"/>
                      </a:cubicBezTo>
                      <a:cubicBezTo>
                        <a:pt x="283" y="121"/>
                        <a:pt x="284" y="120"/>
                        <a:pt x="285" y="119"/>
                      </a:cubicBezTo>
                      <a:cubicBezTo>
                        <a:pt x="286" y="118"/>
                        <a:pt x="284" y="116"/>
                        <a:pt x="282" y="115"/>
                      </a:cubicBezTo>
                      <a:cubicBezTo>
                        <a:pt x="280" y="114"/>
                        <a:pt x="277" y="110"/>
                        <a:pt x="276" y="109"/>
                      </a:cubicBezTo>
                      <a:cubicBezTo>
                        <a:pt x="274" y="107"/>
                        <a:pt x="272" y="104"/>
                        <a:pt x="271" y="102"/>
                      </a:cubicBezTo>
                      <a:cubicBezTo>
                        <a:pt x="270" y="99"/>
                        <a:pt x="270" y="97"/>
                        <a:pt x="270" y="95"/>
                      </a:cubicBezTo>
                      <a:cubicBezTo>
                        <a:pt x="270" y="93"/>
                        <a:pt x="271" y="91"/>
                        <a:pt x="272" y="90"/>
                      </a:cubicBezTo>
                      <a:cubicBezTo>
                        <a:pt x="273" y="88"/>
                        <a:pt x="275" y="87"/>
                        <a:pt x="276" y="85"/>
                      </a:cubicBezTo>
                      <a:cubicBezTo>
                        <a:pt x="278" y="84"/>
                        <a:pt x="280" y="81"/>
                        <a:pt x="282" y="80"/>
                      </a:cubicBezTo>
                      <a:cubicBezTo>
                        <a:pt x="284" y="79"/>
                        <a:pt x="286" y="78"/>
                        <a:pt x="288" y="77"/>
                      </a:cubicBezTo>
                      <a:cubicBezTo>
                        <a:pt x="290" y="77"/>
                        <a:pt x="292" y="75"/>
                        <a:pt x="292" y="73"/>
                      </a:cubicBezTo>
                      <a:cubicBezTo>
                        <a:pt x="292" y="73"/>
                        <a:pt x="291" y="70"/>
                        <a:pt x="289" y="68"/>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17" name="Freeform 14">
                  <a:extLst>
                    <a:ext uri="{FF2B5EF4-FFF2-40B4-BE49-F238E27FC236}">
                      <a16:creationId xmlns:a16="http://schemas.microsoft.com/office/drawing/2014/main" id="{AC1A8FB2-F9DD-C9FA-CA2E-40045D5187A2}"/>
                    </a:ext>
                  </a:extLst>
                </p:cNvPr>
                <p:cNvSpPr>
                  <a:spLocks/>
                </p:cNvSpPr>
                <p:nvPr/>
              </p:nvSpPr>
              <p:spPr bwMode="auto">
                <a:xfrm>
                  <a:off x="5698447" y="2525272"/>
                  <a:ext cx="363311" cy="139884"/>
                </a:xfrm>
                <a:custGeom>
                  <a:avLst/>
                  <a:gdLst/>
                  <a:ahLst/>
                  <a:cxnLst>
                    <a:cxn ang="0">
                      <a:pos x="151" y="47"/>
                    </a:cxn>
                    <a:cxn ang="0">
                      <a:pos x="157" y="39"/>
                    </a:cxn>
                    <a:cxn ang="0">
                      <a:pos x="150" y="32"/>
                    </a:cxn>
                    <a:cxn ang="0">
                      <a:pos x="150" y="24"/>
                    </a:cxn>
                    <a:cxn ang="0">
                      <a:pos x="144" y="21"/>
                    </a:cxn>
                    <a:cxn ang="0">
                      <a:pos x="136" y="17"/>
                    </a:cxn>
                    <a:cxn ang="0">
                      <a:pos x="125" y="19"/>
                    </a:cxn>
                    <a:cxn ang="0">
                      <a:pos x="122" y="13"/>
                    </a:cxn>
                    <a:cxn ang="0">
                      <a:pos x="123" y="6"/>
                    </a:cxn>
                    <a:cxn ang="0">
                      <a:pos x="119" y="1"/>
                    </a:cxn>
                    <a:cxn ang="0">
                      <a:pos x="107" y="3"/>
                    </a:cxn>
                    <a:cxn ang="0">
                      <a:pos x="96" y="10"/>
                    </a:cxn>
                    <a:cxn ang="0">
                      <a:pos x="90" y="8"/>
                    </a:cxn>
                    <a:cxn ang="0">
                      <a:pos x="80" y="17"/>
                    </a:cxn>
                    <a:cxn ang="0">
                      <a:pos x="73" y="19"/>
                    </a:cxn>
                    <a:cxn ang="0">
                      <a:pos x="62" y="15"/>
                    </a:cxn>
                    <a:cxn ang="0">
                      <a:pos x="53" y="13"/>
                    </a:cxn>
                    <a:cxn ang="0">
                      <a:pos x="38" y="14"/>
                    </a:cxn>
                    <a:cxn ang="0">
                      <a:pos x="27" y="13"/>
                    </a:cxn>
                    <a:cxn ang="0">
                      <a:pos x="13" y="18"/>
                    </a:cxn>
                    <a:cxn ang="0">
                      <a:pos x="9" y="28"/>
                    </a:cxn>
                    <a:cxn ang="0">
                      <a:pos x="5" y="41"/>
                    </a:cxn>
                    <a:cxn ang="0">
                      <a:pos x="0" y="50"/>
                    </a:cxn>
                    <a:cxn ang="0">
                      <a:pos x="12" y="55"/>
                    </a:cxn>
                    <a:cxn ang="0">
                      <a:pos x="22" y="57"/>
                    </a:cxn>
                    <a:cxn ang="0">
                      <a:pos x="32" y="60"/>
                    </a:cxn>
                    <a:cxn ang="0">
                      <a:pos x="48" y="58"/>
                    </a:cxn>
                    <a:cxn ang="0">
                      <a:pos x="63" y="57"/>
                    </a:cxn>
                    <a:cxn ang="0">
                      <a:pos x="78" y="54"/>
                    </a:cxn>
                    <a:cxn ang="0">
                      <a:pos x="90" y="56"/>
                    </a:cxn>
                    <a:cxn ang="0">
                      <a:pos x="101" y="55"/>
                    </a:cxn>
                    <a:cxn ang="0">
                      <a:pos x="118" y="52"/>
                    </a:cxn>
                    <a:cxn ang="0">
                      <a:pos x="130" y="56"/>
                    </a:cxn>
                    <a:cxn ang="0">
                      <a:pos x="137" y="54"/>
                    </a:cxn>
                  </a:cxnLst>
                  <a:rect l="0" t="0" r="r" b="b"/>
                  <a:pathLst>
                    <a:path w="158" h="61">
                      <a:moveTo>
                        <a:pt x="145" y="50"/>
                      </a:moveTo>
                      <a:cubicBezTo>
                        <a:pt x="146" y="49"/>
                        <a:pt x="149" y="48"/>
                        <a:pt x="151" y="47"/>
                      </a:cubicBezTo>
                      <a:cubicBezTo>
                        <a:pt x="152" y="46"/>
                        <a:pt x="155" y="44"/>
                        <a:pt x="156" y="43"/>
                      </a:cubicBezTo>
                      <a:cubicBezTo>
                        <a:pt x="158" y="42"/>
                        <a:pt x="158" y="41"/>
                        <a:pt x="157" y="39"/>
                      </a:cubicBezTo>
                      <a:cubicBezTo>
                        <a:pt x="157" y="37"/>
                        <a:pt x="155" y="36"/>
                        <a:pt x="154" y="35"/>
                      </a:cubicBezTo>
                      <a:cubicBezTo>
                        <a:pt x="152" y="34"/>
                        <a:pt x="151" y="32"/>
                        <a:pt x="150" y="32"/>
                      </a:cubicBezTo>
                      <a:cubicBezTo>
                        <a:pt x="148" y="32"/>
                        <a:pt x="147" y="30"/>
                        <a:pt x="147" y="29"/>
                      </a:cubicBezTo>
                      <a:cubicBezTo>
                        <a:pt x="147" y="28"/>
                        <a:pt x="149" y="26"/>
                        <a:pt x="150" y="24"/>
                      </a:cubicBezTo>
                      <a:cubicBezTo>
                        <a:pt x="150" y="23"/>
                        <a:pt x="150" y="22"/>
                        <a:pt x="150" y="22"/>
                      </a:cubicBezTo>
                      <a:cubicBezTo>
                        <a:pt x="149" y="21"/>
                        <a:pt x="146" y="21"/>
                        <a:pt x="144" y="21"/>
                      </a:cubicBezTo>
                      <a:cubicBezTo>
                        <a:pt x="142" y="21"/>
                        <a:pt x="141" y="20"/>
                        <a:pt x="140" y="19"/>
                      </a:cubicBezTo>
                      <a:cubicBezTo>
                        <a:pt x="140" y="18"/>
                        <a:pt x="138" y="18"/>
                        <a:pt x="136" y="17"/>
                      </a:cubicBezTo>
                      <a:cubicBezTo>
                        <a:pt x="134" y="16"/>
                        <a:pt x="132" y="16"/>
                        <a:pt x="130" y="17"/>
                      </a:cubicBezTo>
                      <a:cubicBezTo>
                        <a:pt x="128" y="18"/>
                        <a:pt x="125" y="19"/>
                        <a:pt x="125" y="19"/>
                      </a:cubicBezTo>
                      <a:cubicBezTo>
                        <a:pt x="124" y="20"/>
                        <a:pt x="122" y="19"/>
                        <a:pt x="122" y="17"/>
                      </a:cubicBezTo>
                      <a:cubicBezTo>
                        <a:pt x="122" y="16"/>
                        <a:pt x="122" y="14"/>
                        <a:pt x="122" y="13"/>
                      </a:cubicBezTo>
                      <a:cubicBezTo>
                        <a:pt x="122" y="11"/>
                        <a:pt x="123" y="10"/>
                        <a:pt x="123" y="9"/>
                      </a:cubicBezTo>
                      <a:cubicBezTo>
                        <a:pt x="123" y="9"/>
                        <a:pt x="123" y="7"/>
                        <a:pt x="123" y="6"/>
                      </a:cubicBezTo>
                      <a:cubicBezTo>
                        <a:pt x="123" y="5"/>
                        <a:pt x="123" y="3"/>
                        <a:pt x="123" y="1"/>
                      </a:cubicBezTo>
                      <a:cubicBezTo>
                        <a:pt x="124" y="1"/>
                        <a:pt x="123" y="0"/>
                        <a:pt x="119" y="1"/>
                      </a:cubicBezTo>
                      <a:cubicBezTo>
                        <a:pt x="116" y="2"/>
                        <a:pt x="113" y="2"/>
                        <a:pt x="112" y="2"/>
                      </a:cubicBezTo>
                      <a:cubicBezTo>
                        <a:pt x="111" y="2"/>
                        <a:pt x="108" y="3"/>
                        <a:pt x="107" y="3"/>
                      </a:cubicBezTo>
                      <a:cubicBezTo>
                        <a:pt x="105" y="5"/>
                        <a:pt x="102" y="7"/>
                        <a:pt x="100" y="8"/>
                      </a:cubicBezTo>
                      <a:cubicBezTo>
                        <a:pt x="99" y="9"/>
                        <a:pt x="97" y="10"/>
                        <a:pt x="96" y="10"/>
                      </a:cubicBezTo>
                      <a:cubicBezTo>
                        <a:pt x="95" y="10"/>
                        <a:pt x="94" y="10"/>
                        <a:pt x="93" y="8"/>
                      </a:cubicBezTo>
                      <a:cubicBezTo>
                        <a:pt x="92" y="7"/>
                        <a:pt x="91" y="7"/>
                        <a:pt x="90" y="8"/>
                      </a:cubicBezTo>
                      <a:cubicBezTo>
                        <a:pt x="89" y="10"/>
                        <a:pt x="86" y="11"/>
                        <a:pt x="85" y="12"/>
                      </a:cubicBezTo>
                      <a:cubicBezTo>
                        <a:pt x="83" y="14"/>
                        <a:pt x="81" y="16"/>
                        <a:pt x="80" y="17"/>
                      </a:cubicBezTo>
                      <a:cubicBezTo>
                        <a:pt x="79" y="18"/>
                        <a:pt x="77" y="20"/>
                        <a:pt x="76" y="21"/>
                      </a:cubicBezTo>
                      <a:cubicBezTo>
                        <a:pt x="76" y="22"/>
                        <a:pt x="74" y="22"/>
                        <a:pt x="73" y="19"/>
                      </a:cubicBezTo>
                      <a:cubicBezTo>
                        <a:pt x="72" y="18"/>
                        <a:pt x="70" y="17"/>
                        <a:pt x="67" y="18"/>
                      </a:cubicBezTo>
                      <a:cubicBezTo>
                        <a:pt x="66" y="19"/>
                        <a:pt x="63" y="17"/>
                        <a:pt x="62" y="15"/>
                      </a:cubicBezTo>
                      <a:cubicBezTo>
                        <a:pt x="62" y="14"/>
                        <a:pt x="60" y="13"/>
                        <a:pt x="58" y="13"/>
                      </a:cubicBezTo>
                      <a:cubicBezTo>
                        <a:pt x="57" y="13"/>
                        <a:pt x="54" y="13"/>
                        <a:pt x="53" y="13"/>
                      </a:cubicBezTo>
                      <a:cubicBezTo>
                        <a:pt x="51" y="14"/>
                        <a:pt x="48" y="14"/>
                        <a:pt x="46" y="15"/>
                      </a:cubicBezTo>
                      <a:cubicBezTo>
                        <a:pt x="43" y="15"/>
                        <a:pt x="41" y="15"/>
                        <a:pt x="38" y="14"/>
                      </a:cubicBezTo>
                      <a:cubicBezTo>
                        <a:pt x="36" y="14"/>
                        <a:pt x="34" y="13"/>
                        <a:pt x="32" y="12"/>
                      </a:cubicBezTo>
                      <a:cubicBezTo>
                        <a:pt x="31" y="12"/>
                        <a:pt x="28" y="12"/>
                        <a:pt x="27" y="13"/>
                      </a:cubicBezTo>
                      <a:cubicBezTo>
                        <a:pt x="25" y="13"/>
                        <a:pt x="22" y="15"/>
                        <a:pt x="20" y="15"/>
                      </a:cubicBezTo>
                      <a:cubicBezTo>
                        <a:pt x="17" y="16"/>
                        <a:pt x="15" y="17"/>
                        <a:pt x="13" y="18"/>
                      </a:cubicBezTo>
                      <a:cubicBezTo>
                        <a:pt x="12" y="19"/>
                        <a:pt x="10" y="21"/>
                        <a:pt x="10" y="22"/>
                      </a:cubicBezTo>
                      <a:cubicBezTo>
                        <a:pt x="9" y="23"/>
                        <a:pt x="8" y="26"/>
                        <a:pt x="9" y="28"/>
                      </a:cubicBezTo>
                      <a:cubicBezTo>
                        <a:pt x="9" y="28"/>
                        <a:pt x="9" y="31"/>
                        <a:pt x="9" y="33"/>
                      </a:cubicBezTo>
                      <a:cubicBezTo>
                        <a:pt x="9" y="34"/>
                        <a:pt x="7" y="38"/>
                        <a:pt x="5" y="41"/>
                      </a:cubicBezTo>
                      <a:cubicBezTo>
                        <a:pt x="3" y="44"/>
                        <a:pt x="0" y="48"/>
                        <a:pt x="0" y="49"/>
                      </a:cubicBezTo>
                      <a:cubicBezTo>
                        <a:pt x="0" y="49"/>
                        <a:pt x="0" y="49"/>
                        <a:pt x="0" y="50"/>
                      </a:cubicBezTo>
                      <a:cubicBezTo>
                        <a:pt x="0" y="53"/>
                        <a:pt x="3" y="55"/>
                        <a:pt x="5" y="54"/>
                      </a:cubicBezTo>
                      <a:cubicBezTo>
                        <a:pt x="7" y="55"/>
                        <a:pt x="10" y="55"/>
                        <a:pt x="12" y="55"/>
                      </a:cubicBezTo>
                      <a:cubicBezTo>
                        <a:pt x="13" y="56"/>
                        <a:pt x="14" y="56"/>
                        <a:pt x="16" y="57"/>
                      </a:cubicBezTo>
                      <a:cubicBezTo>
                        <a:pt x="17" y="57"/>
                        <a:pt x="20" y="57"/>
                        <a:pt x="22" y="57"/>
                      </a:cubicBezTo>
                      <a:cubicBezTo>
                        <a:pt x="24" y="58"/>
                        <a:pt x="27" y="59"/>
                        <a:pt x="29" y="60"/>
                      </a:cubicBezTo>
                      <a:cubicBezTo>
                        <a:pt x="30" y="61"/>
                        <a:pt x="31" y="60"/>
                        <a:pt x="32" y="60"/>
                      </a:cubicBezTo>
                      <a:cubicBezTo>
                        <a:pt x="34" y="60"/>
                        <a:pt x="37" y="60"/>
                        <a:pt x="39" y="59"/>
                      </a:cubicBezTo>
                      <a:cubicBezTo>
                        <a:pt x="42" y="59"/>
                        <a:pt x="46" y="58"/>
                        <a:pt x="48" y="58"/>
                      </a:cubicBezTo>
                      <a:cubicBezTo>
                        <a:pt x="51" y="58"/>
                        <a:pt x="55" y="58"/>
                        <a:pt x="56" y="58"/>
                      </a:cubicBezTo>
                      <a:cubicBezTo>
                        <a:pt x="58" y="58"/>
                        <a:pt x="61" y="58"/>
                        <a:pt x="63" y="57"/>
                      </a:cubicBezTo>
                      <a:cubicBezTo>
                        <a:pt x="64" y="56"/>
                        <a:pt x="67" y="55"/>
                        <a:pt x="70" y="55"/>
                      </a:cubicBezTo>
                      <a:cubicBezTo>
                        <a:pt x="72" y="54"/>
                        <a:pt x="76" y="54"/>
                        <a:pt x="78" y="54"/>
                      </a:cubicBezTo>
                      <a:cubicBezTo>
                        <a:pt x="79" y="55"/>
                        <a:pt x="83" y="55"/>
                        <a:pt x="85" y="56"/>
                      </a:cubicBezTo>
                      <a:cubicBezTo>
                        <a:pt x="87" y="57"/>
                        <a:pt x="89" y="57"/>
                        <a:pt x="90" y="56"/>
                      </a:cubicBezTo>
                      <a:cubicBezTo>
                        <a:pt x="92" y="55"/>
                        <a:pt x="94" y="55"/>
                        <a:pt x="95" y="56"/>
                      </a:cubicBezTo>
                      <a:cubicBezTo>
                        <a:pt x="96" y="56"/>
                        <a:pt x="98" y="56"/>
                        <a:pt x="101" y="55"/>
                      </a:cubicBezTo>
                      <a:cubicBezTo>
                        <a:pt x="104" y="54"/>
                        <a:pt x="108" y="54"/>
                        <a:pt x="110" y="53"/>
                      </a:cubicBezTo>
                      <a:cubicBezTo>
                        <a:pt x="112" y="52"/>
                        <a:pt x="115" y="52"/>
                        <a:pt x="118" y="52"/>
                      </a:cubicBezTo>
                      <a:cubicBezTo>
                        <a:pt x="120" y="51"/>
                        <a:pt x="123" y="52"/>
                        <a:pt x="125" y="53"/>
                      </a:cubicBezTo>
                      <a:cubicBezTo>
                        <a:pt x="127" y="54"/>
                        <a:pt x="129" y="56"/>
                        <a:pt x="130" y="56"/>
                      </a:cubicBezTo>
                      <a:cubicBezTo>
                        <a:pt x="132" y="56"/>
                        <a:pt x="132" y="56"/>
                        <a:pt x="132" y="56"/>
                      </a:cubicBezTo>
                      <a:cubicBezTo>
                        <a:pt x="133" y="56"/>
                        <a:pt x="135" y="55"/>
                        <a:pt x="137" y="54"/>
                      </a:cubicBezTo>
                      <a:cubicBezTo>
                        <a:pt x="140" y="54"/>
                        <a:pt x="143" y="51"/>
                        <a:pt x="145" y="5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18" name="Freeform 15">
                  <a:extLst>
                    <a:ext uri="{FF2B5EF4-FFF2-40B4-BE49-F238E27FC236}">
                      <a16:creationId xmlns:a16="http://schemas.microsoft.com/office/drawing/2014/main" id="{714A10D9-A192-6417-FB6F-83098C85A6BB}"/>
                    </a:ext>
                  </a:extLst>
                </p:cNvPr>
                <p:cNvSpPr>
                  <a:spLocks/>
                </p:cNvSpPr>
                <p:nvPr/>
              </p:nvSpPr>
              <p:spPr bwMode="auto">
                <a:xfrm>
                  <a:off x="4702745" y="3026525"/>
                  <a:ext cx="766449" cy="611022"/>
                </a:xfrm>
                <a:custGeom>
                  <a:avLst/>
                  <a:gdLst/>
                  <a:ahLst/>
                  <a:cxnLst>
                    <a:cxn ang="0">
                      <a:pos x="308" y="28"/>
                    </a:cxn>
                    <a:cxn ang="0">
                      <a:pos x="298" y="25"/>
                    </a:cxn>
                    <a:cxn ang="0">
                      <a:pos x="272" y="10"/>
                    </a:cxn>
                    <a:cxn ang="0">
                      <a:pos x="251" y="2"/>
                    </a:cxn>
                    <a:cxn ang="0">
                      <a:pos x="243" y="12"/>
                    </a:cxn>
                    <a:cxn ang="0">
                      <a:pos x="237" y="27"/>
                    </a:cxn>
                    <a:cxn ang="0">
                      <a:pos x="215" y="21"/>
                    </a:cxn>
                    <a:cxn ang="0">
                      <a:pos x="193" y="24"/>
                    </a:cxn>
                    <a:cxn ang="0">
                      <a:pos x="192" y="6"/>
                    </a:cxn>
                    <a:cxn ang="0">
                      <a:pos x="172" y="8"/>
                    </a:cxn>
                    <a:cxn ang="0">
                      <a:pos x="149" y="13"/>
                    </a:cxn>
                    <a:cxn ang="0">
                      <a:pos x="130" y="12"/>
                    </a:cxn>
                    <a:cxn ang="0">
                      <a:pos x="112" y="27"/>
                    </a:cxn>
                    <a:cxn ang="0">
                      <a:pos x="108" y="47"/>
                    </a:cxn>
                    <a:cxn ang="0">
                      <a:pos x="103" y="66"/>
                    </a:cxn>
                    <a:cxn ang="0">
                      <a:pos x="90" y="80"/>
                    </a:cxn>
                    <a:cxn ang="0">
                      <a:pos x="67" y="82"/>
                    </a:cxn>
                    <a:cxn ang="0">
                      <a:pos x="48" y="105"/>
                    </a:cxn>
                    <a:cxn ang="0">
                      <a:pos x="53" y="130"/>
                    </a:cxn>
                    <a:cxn ang="0">
                      <a:pos x="65" y="146"/>
                    </a:cxn>
                    <a:cxn ang="0">
                      <a:pos x="55" y="152"/>
                    </a:cxn>
                    <a:cxn ang="0">
                      <a:pos x="33" y="142"/>
                    </a:cxn>
                    <a:cxn ang="0">
                      <a:pos x="22" y="152"/>
                    </a:cxn>
                    <a:cxn ang="0">
                      <a:pos x="31" y="166"/>
                    </a:cxn>
                    <a:cxn ang="0">
                      <a:pos x="40" y="193"/>
                    </a:cxn>
                    <a:cxn ang="0">
                      <a:pos x="37" y="213"/>
                    </a:cxn>
                    <a:cxn ang="0">
                      <a:pos x="22" y="228"/>
                    </a:cxn>
                    <a:cxn ang="0">
                      <a:pos x="4" y="245"/>
                    </a:cxn>
                    <a:cxn ang="0">
                      <a:pos x="6" y="265"/>
                    </a:cxn>
                    <a:cxn ang="0">
                      <a:pos x="31" y="254"/>
                    </a:cxn>
                    <a:cxn ang="0">
                      <a:pos x="50" y="245"/>
                    </a:cxn>
                    <a:cxn ang="0">
                      <a:pos x="57" y="228"/>
                    </a:cxn>
                    <a:cxn ang="0">
                      <a:pos x="71" y="234"/>
                    </a:cxn>
                    <a:cxn ang="0">
                      <a:pos x="87" y="234"/>
                    </a:cxn>
                    <a:cxn ang="0">
                      <a:pos x="87" y="219"/>
                    </a:cxn>
                    <a:cxn ang="0">
                      <a:pos x="104" y="204"/>
                    </a:cxn>
                    <a:cxn ang="0">
                      <a:pos x="112" y="195"/>
                    </a:cxn>
                    <a:cxn ang="0">
                      <a:pos x="131" y="200"/>
                    </a:cxn>
                    <a:cxn ang="0">
                      <a:pos x="151" y="207"/>
                    </a:cxn>
                    <a:cxn ang="0">
                      <a:pos x="168" y="198"/>
                    </a:cxn>
                    <a:cxn ang="0">
                      <a:pos x="186" y="185"/>
                    </a:cxn>
                    <a:cxn ang="0">
                      <a:pos x="205" y="168"/>
                    </a:cxn>
                    <a:cxn ang="0">
                      <a:pos x="212" y="160"/>
                    </a:cxn>
                    <a:cxn ang="0">
                      <a:pos x="201" y="167"/>
                    </a:cxn>
                    <a:cxn ang="0">
                      <a:pos x="209" y="154"/>
                    </a:cxn>
                    <a:cxn ang="0">
                      <a:pos x="221" y="151"/>
                    </a:cxn>
                    <a:cxn ang="0">
                      <a:pos x="220" y="159"/>
                    </a:cxn>
                    <a:cxn ang="0">
                      <a:pos x="238" y="151"/>
                    </a:cxn>
                    <a:cxn ang="0">
                      <a:pos x="261" y="140"/>
                    </a:cxn>
                    <a:cxn ang="0">
                      <a:pos x="257" y="135"/>
                    </a:cxn>
                    <a:cxn ang="0">
                      <a:pos x="270" y="135"/>
                    </a:cxn>
                    <a:cxn ang="0">
                      <a:pos x="282" y="124"/>
                    </a:cxn>
                    <a:cxn ang="0">
                      <a:pos x="286" y="115"/>
                    </a:cxn>
                    <a:cxn ang="0">
                      <a:pos x="295" y="103"/>
                    </a:cxn>
                    <a:cxn ang="0">
                      <a:pos x="298" y="98"/>
                    </a:cxn>
                    <a:cxn ang="0">
                      <a:pos x="290" y="80"/>
                    </a:cxn>
                    <a:cxn ang="0">
                      <a:pos x="299" y="57"/>
                    </a:cxn>
                    <a:cxn ang="0">
                      <a:pos x="325" y="46"/>
                    </a:cxn>
                    <a:cxn ang="0">
                      <a:pos x="325" y="37"/>
                    </a:cxn>
                  </a:cxnLst>
                  <a:rect l="0" t="0" r="r" b="b"/>
                  <a:pathLst>
                    <a:path w="333" h="266">
                      <a:moveTo>
                        <a:pt x="325" y="37"/>
                      </a:moveTo>
                      <a:cubicBezTo>
                        <a:pt x="323" y="37"/>
                        <a:pt x="319" y="37"/>
                        <a:pt x="317" y="36"/>
                      </a:cubicBezTo>
                      <a:cubicBezTo>
                        <a:pt x="315" y="36"/>
                        <a:pt x="312" y="34"/>
                        <a:pt x="311" y="33"/>
                      </a:cubicBezTo>
                      <a:cubicBezTo>
                        <a:pt x="310" y="32"/>
                        <a:pt x="308" y="29"/>
                        <a:pt x="308" y="28"/>
                      </a:cubicBezTo>
                      <a:cubicBezTo>
                        <a:pt x="308" y="27"/>
                        <a:pt x="307" y="27"/>
                        <a:pt x="306" y="27"/>
                      </a:cubicBezTo>
                      <a:cubicBezTo>
                        <a:pt x="305" y="27"/>
                        <a:pt x="303" y="29"/>
                        <a:pt x="302" y="29"/>
                      </a:cubicBezTo>
                      <a:cubicBezTo>
                        <a:pt x="301" y="30"/>
                        <a:pt x="299" y="30"/>
                        <a:pt x="299" y="29"/>
                      </a:cubicBezTo>
                      <a:cubicBezTo>
                        <a:pt x="299" y="29"/>
                        <a:pt x="298" y="27"/>
                        <a:pt x="298" y="25"/>
                      </a:cubicBezTo>
                      <a:cubicBezTo>
                        <a:pt x="298" y="24"/>
                        <a:pt x="297" y="21"/>
                        <a:pt x="296" y="20"/>
                      </a:cubicBezTo>
                      <a:cubicBezTo>
                        <a:pt x="295" y="19"/>
                        <a:pt x="291" y="19"/>
                        <a:pt x="289" y="18"/>
                      </a:cubicBezTo>
                      <a:cubicBezTo>
                        <a:pt x="285" y="16"/>
                        <a:pt x="281" y="15"/>
                        <a:pt x="278" y="13"/>
                      </a:cubicBezTo>
                      <a:cubicBezTo>
                        <a:pt x="276" y="11"/>
                        <a:pt x="272" y="10"/>
                        <a:pt x="272" y="10"/>
                      </a:cubicBezTo>
                      <a:cubicBezTo>
                        <a:pt x="270" y="9"/>
                        <a:pt x="267" y="8"/>
                        <a:pt x="265" y="8"/>
                      </a:cubicBezTo>
                      <a:cubicBezTo>
                        <a:pt x="264" y="8"/>
                        <a:pt x="262" y="8"/>
                        <a:pt x="261" y="8"/>
                      </a:cubicBezTo>
                      <a:cubicBezTo>
                        <a:pt x="260" y="7"/>
                        <a:pt x="259" y="5"/>
                        <a:pt x="257" y="4"/>
                      </a:cubicBezTo>
                      <a:cubicBezTo>
                        <a:pt x="256" y="3"/>
                        <a:pt x="254" y="3"/>
                        <a:pt x="251" y="2"/>
                      </a:cubicBezTo>
                      <a:cubicBezTo>
                        <a:pt x="249" y="2"/>
                        <a:pt x="246" y="1"/>
                        <a:pt x="244" y="0"/>
                      </a:cubicBezTo>
                      <a:cubicBezTo>
                        <a:pt x="242" y="0"/>
                        <a:pt x="241" y="1"/>
                        <a:pt x="242" y="3"/>
                      </a:cubicBezTo>
                      <a:cubicBezTo>
                        <a:pt x="242" y="5"/>
                        <a:pt x="243" y="7"/>
                        <a:pt x="243" y="9"/>
                      </a:cubicBezTo>
                      <a:cubicBezTo>
                        <a:pt x="243" y="11"/>
                        <a:pt x="243" y="11"/>
                        <a:pt x="243" y="12"/>
                      </a:cubicBezTo>
                      <a:cubicBezTo>
                        <a:pt x="242" y="13"/>
                        <a:pt x="242" y="14"/>
                        <a:pt x="242" y="16"/>
                      </a:cubicBezTo>
                      <a:cubicBezTo>
                        <a:pt x="242" y="17"/>
                        <a:pt x="242" y="18"/>
                        <a:pt x="242" y="19"/>
                      </a:cubicBezTo>
                      <a:cubicBezTo>
                        <a:pt x="242" y="20"/>
                        <a:pt x="241" y="22"/>
                        <a:pt x="241" y="23"/>
                      </a:cubicBezTo>
                      <a:cubicBezTo>
                        <a:pt x="241" y="24"/>
                        <a:pt x="239" y="26"/>
                        <a:pt x="237" y="27"/>
                      </a:cubicBezTo>
                      <a:cubicBezTo>
                        <a:pt x="235" y="29"/>
                        <a:pt x="233" y="28"/>
                        <a:pt x="233" y="26"/>
                      </a:cubicBezTo>
                      <a:cubicBezTo>
                        <a:pt x="232" y="24"/>
                        <a:pt x="229" y="23"/>
                        <a:pt x="227" y="25"/>
                      </a:cubicBezTo>
                      <a:cubicBezTo>
                        <a:pt x="225" y="25"/>
                        <a:pt x="223" y="25"/>
                        <a:pt x="221" y="24"/>
                      </a:cubicBezTo>
                      <a:cubicBezTo>
                        <a:pt x="219" y="22"/>
                        <a:pt x="216" y="21"/>
                        <a:pt x="215" y="21"/>
                      </a:cubicBezTo>
                      <a:cubicBezTo>
                        <a:pt x="213" y="22"/>
                        <a:pt x="211" y="22"/>
                        <a:pt x="210" y="22"/>
                      </a:cubicBezTo>
                      <a:cubicBezTo>
                        <a:pt x="209" y="22"/>
                        <a:pt x="207" y="23"/>
                        <a:pt x="205" y="25"/>
                      </a:cubicBezTo>
                      <a:cubicBezTo>
                        <a:pt x="204" y="26"/>
                        <a:pt x="200" y="27"/>
                        <a:pt x="199" y="25"/>
                      </a:cubicBezTo>
                      <a:cubicBezTo>
                        <a:pt x="197" y="24"/>
                        <a:pt x="194" y="24"/>
                        <a:pt x="193" y="24"/>
                      </a:cubicBezTo>
                      <a:cubicBezTo>
                        <a:pt x="192" y="24"/>
                        <a:pt x="191" y="23"/>
                        <a:pt x="191" y="21"/>
                      </a:cubicBezTo>
                      <a:cubicBezTo>
                        <a:pt x="191" y="20"/>
                        <a:pt x="191" y="17"/>
                        <a:pt x="193" y="15"/>
                      </a:cubicBezTo>
                      <a:cubicBezTo>
                        <a:pt x="194" y="14"/>
                        <a:pt x="195" y="12"/>
                        <a:pt x="195" y="10"/>
                      </a:cubicBezTo>
                      <a:cubicBezTo>
                        <a:pt x="195" y="8"/>
                        <a:pt x="194" y="7"/>
                        <a:pt x="192" y="6"/>
                      </a:cubicBezTo>
                      <a:cubicBezTo>
                        <a:pt x="191" y="5"/>
                        <a:pt x="189" y="5"/>
                        <a:pt x="187" y="6"/>
                      </a:cubicBezTo>
                      <a:cubicBezTo>
                        <a:pt x="185" y="7"/>
                        <a:pt x="182" y="8"/>
                        <a:pt x="181" y="7"/>
                      </a:cubicBezTo>
                      <a:cubicBezTo>
                        <a:pt x="180" y="7"/>
                        <a:pt x="179" y="6"/>
                        <a:pt x="178" y="6"/>
                      </a:cubicBezTo>
                      <a:cubicBezTo>
                        <a:pt x="177" y="6"/>
                        <a:pt x="174" y="7"/>
                        <a:pt x="172" y="8"/>
                      </a:cubicBezTo>
                      <a:cubicBezTo>
                        <a:pt x="169" y="9"/>
                        <a:pt x="166" y="9"/>
                        <a:pt x="165" y="9"/>
                      </a:cubicBezTo>
                      <a:cubicBezTo>
                        <a:pt x="165" y="8"/>
                        <a:pt x="162" y="9"/>
                        <a:pt x="161" y="12"/>
                      </a:cubicBezTo>
                      <a:cubicBezTo>
                        <a:pt x="159" y="14"/>
                        <a:pt x="157" y="14"/>
                        <a:pt x="155" y="14"/>
                      </a:cubicBezTo>
                      <a:cubicBezTo>
                        <a:pt x="154" y="15"/>
                        <a:pt x="151" y="14"/>
                        <a:pt x="149" y="13"/>
                      </a:cubicBezTo>
                      <a:cubicBezTo>
                        <a:pt x="148" y="12"/>
                        <a:pt x="145" y="11"/>
                        <a:pt x="144" y="10"/>
                      </a:cubicBezTo>
                      <a:cubicBezTo>
                        <a:pt x="142" y="9"/>
                        <a:pt x="140" y="7"/>
                        <a:pt x="139" y="6"/>
                      </a:cubicBezTo>
                      <a:cubicBezTo>
                        <a:pt x="137" y="6"/>
                        <a:pt x="135" y="6"/>
                        <a:pt x="135" y="7"/>
                      </a:cubicBezTo>
                      <a:cubicBezTo>
                        <a:pt x="134" y="9"/>
                        <a:pt x="132" y="11"/>
                        <a:pt x="130" y="12"/>
                      </a:cubicBezTo>
                      <a:cubicBezTo>
                        <a:pt x="128" y="13"/>
                        <a:pt x="125" y="14"/>
                        <a:pt x="124" y="16"/>
                      </a:cubicBezTo>
                      <a:cubicBezTo>
                        <a:pt x="123" y="17"/>
                        <a:pt x="121" y="19"/>
                        <a:pt x="118" y="20"/>
                      </a:cubicBezTo>
                      <a:cubicBezTo>
                        <a:pt x="117" y="21"/>
                        <a:pt x="114" y="22"/>
                        <a:pt x="114" y="24"/>
                      </a:cubicBezTo>
                      <a:cubicBezTo>
                        <a:pt x="113" y="25"/>
                        <a:pt x="112" y="26"/>
                        <a:pt x="112" y="27"/>
                      </a:cubicBezTo>
                      <a:cubicBezTo>
                        <a:pt x="112" y="27"/>
                        <a:pt x="112" y="30"/>
                        <a:pt x="112" y="32"/>
                      </a:cubicBezTo>
                      <a:cubicBezTo>
                        <a:pt x="112" y="33"/>
                        <a:pt x="112" y="36"/>
                        <a:pt x="112" y="37"/>
                      </a:cubicBezTo>
                      <a:cubicBezTo>
                        <a:pt x="112" y="38"/>
                        <a:pt x="112" y="41"/>
                        <a:pt x="110" y="42"/>
                      </a:cubicBezTo>
                      <a:cubicBezTo>
                        <a:pt x="110" y="43"/>
                        <a:pt x="109" y="45"/>
                        <a:pt x="108" y="47"/>
                      </a:cubicBezTo>
                      <a:cubicBezTo>
                        <a:pt x="107" y="48"/>
                        <a:pt x="106" y="50"/>
                        <a:pt x="105" y="52"/>
                      </a:cubicBezTo>
                      <a:cubicBezTo>
                        <a:pt x="105" y="53"/>
                        <a:pt x="104" y="56"/>
                        <a:pt x="104" y="56"/>
                      </a:cubicBezTo>
                      <a:cubicBezTo>
                        <a:pt x="103" y="57"/>
                        <a:pt x="102" y="59"/>
                        <a:pt x="101" y="61"/>
                      </a:cubicBezTo>
                      <a:cubicBezTo>
                        <a:pt x="101" y="62"/>
                        <a:pt x="101" y="64"/>
                        <a:pt x="103" y="66"/>
                      </a:cubicBezTo>
                      <a:cubicBezTo>
                        <a:pt x="104" y="67"/>
                        <a:pt x="104" y="68"/>
                        <a:pt x="102" y="68"/>
                      </a:cubicBezTo>
                      <a:cubicBezTo>
                        <a:pt x="101" y="68"/>
                        <a:pt x="99" y="69"/>
                        <a:pt x="98" y="70"/>
                      </a:cubicBezTo>
                      <a:cubicBezTo>
                        <a:pt x="97" y="72"/>
                        <a:pt x="96" y="74"/>
                        <a:pt x="95" y="76"/>
                      </a:cubicBezTo>
                      <a:cubicBezTo>
                        <a:pt x="94" y="78"/>
                        <a:pt x="92" y="79"/>
                        <a:pt x="90" y="80"/>
                      </a:cubicBezTo>
                      <a:cubicBezTo>
                        <a:pt x="89" y="81"/>
                        <a:pt x="87" y="82"/>
                        <a:pt x="85" y="81"/>
                      </a:cubicBezTo>
                      <a:cubicBezTo>
                        <a:pt x="83" y="81"/>
                        <a:pt x="81" y="81"/>
                        <a:pt x="79" y="81"/>
                      </a:cubicBezTo>
                      <a:cubicBezTo>
                        <a:pt x="77" y="81"/>
                        <a:pt x="74" y="81"/>
                        <a:pt x="73" y="82"/>
                      </a:cubicBezTo>
                      <a:cubicBezTo>
                        <a:pt x="71" y="82"/>
                        <a:pt x="68" y="83"/>
                        <a:pt x="67" y="82"/>
                      </a:cubicBezTo>
                      <a:cubicBezTo>
                        <a:pt x="65" y="82"/>
                        <a:pt x="64" y="84"/>
                        <a:pt x="62" y="85"/>
                      </a:cubicBezTo>
                      <a:cubicBezTo>
                        <a:pt x="61" y="88"/>
                        <a:pt x="59" y="91"/>
                        <a:pt x="58" y="93"/>
                      </a:cubicBezTo>
                      <a:cubicBezTo>
                        <a:pt x="58" y="95"/>
                        <a:pt x="54" y="97"/>
                        <a:pt x="52" y="99"/>
                      </a:cubicBezTo>
                      <a:cubicBezTo>
                        <a:pt x="50" y="101"/>
                        <a:pt x="48" y="103"/>
                        <a:pt x="48" y="105"/>
                      </a:cubicBezTo>
                      <a:cubicBezTo>
                        <a:pt x="48" y="107"/>
                        <a:pt x="48" y="110"/>
                        <a:pt x="48" y="112"/>
                      </a:cubicBezTo>
                      <a:cubicBezTo>
                        <a:pt x="49" y="114"/>
                        <a:pt x="49" y="116"/>
                        <a:pt x="49" y="117"/>
                      </a:cubicBezTo>
                      <a:cubicBezTo>
                        <a:pt x="49" y="119"/>
                        <a:pt x="50" y="121"/>
                        <a:pt x="51" y="123"/>
                      </a:cubicBezTo>
                      <a:cubicBezTo>
                        <a:pt x="52" y="124"/>
                        <a:pt x="52" y="128"/>
                        <a:pt x="53" y="130"/>
                      </a:cubicBezTo>
                      <a:cubicBezTo>
                        <a:pt x="53" y="133"/>
                        <a:pt x="53" y="135"/>
                        <a:pt x="53" y="137"/>
                      </a:cubicBezTo>
                      <a:cubicBezTo>
                        <a:pt x="53" y="139"/>
                        <a:pt x="54" y="141"/>
                        <a:pt x="54" y="141"/>
                      </a:cubicBezTo>
                      <a:cubicBezTo>
                        <a:pt x="55" y="141"/>
                        <a:pt x="58" y="142"/>
                        <a:pt x="60" y="144"/>
                      </a:cubicBezTo>
                      <a:cubicBezTo>
                        <a:pt x="62" y="145"/>
                        <a:pt x="64" y="145"/>
                        <a:pt x="65" y="146"/>
                      </a:cubicBezTo>
                      <a:cubicBezTo>
                        <a:pt x="66" y="147"/>
                        <a:pt x="67" y="149"/>
                        <a:pt x="68" y="150"/>
                      </a:cubicBezTo>
                      <a:cubicBezTo>
                        <a:pt x="68" y="152"/>
                        <a:pt x="67" y="153"/>
                        <a:pt x="65" y="154"/>
                      </a:cubicBezTo>
                      <a:cubicBezTo>
                        <a:pt x="64" y="154"/>
                        <a:pt x="61" y="154"/>
                        <a:pt x="59" y="154"/>
                      </a:cubicBezTo>
                      <a:cubicBezTo>
                        <a:pt x="58" y="153"/>
                        <a:pt x="55" y="152"/>
                        <a:pt x="55" y="152"/>
                      </a:cubicBezTo>
                      <a:cubicBezTo>
                        <a:pt x="53" y="152"/>
                        <a:pt x="50" y="152"/>
                        <a:pt x="49" y="152"/>
                      </a:cubicBezTo>
                      <a:cubicBezTo>
                        <a:pt x="47" y="153"/>
                        <a:pt x="46" y="153"/>
                        <a:pt x="44" y="152"/>
                      </a:cubicBezTo>
                      <a:cubicBezTo>
                        <a:pt x="43" y="150"/>
                        <a:pt x="40" y="148"/>
                        <a:pt x="39" y="147"/>
                      </a:cubicBezTo>
                      <a:cubicBezTo>
                        <a:pt x="38" y="145"/>
                        <a:pt x="35" y="143"/>
                        <a:pt x="33" y="142"/>
                      </a:cubicBezTo>
                      <a:cubicBezTo>
                        <a:pt x="31" y="140"/>
                        <a:pt x="28" y="139"/>
                        <a:pt x="26" y="140"/>
                      </a:cubicBezTo>
                      <a:cubicBezTo>
                        <a:pt x="24" y="140"/>
                        <a:pt x="22" y="141"/>
                        <a:pt x="21" y="143"/>
                      </a:cubicBezTo>
                      <a:cubicBezTo>
                        <a:pt x="21" y="145"/>
                        <a:pt x="21" y="147"/>
                        <a:pt x="21" y="148"/>
                      </a:cubicBezTo>
                      <a:cubicBezTo>
                        <a:pt x="21" y="150"/>
                        <a:pt x="22" y="151"/>
                        <a:pt x="22" y="152"/>
                      </a:cubicBezTo>
                      <a:cubicBezTo>
                        <a:pt x="24" y="152"/>
                        <a:pt x="26" y="154"/>
                        <a:pt x="27" y="155"/>
                      </a:cubicBezTo>
                      <a:cubicBezTo>
                        <a:pt x="28" y="156"/>
                        <a:pt x="29" y="156"/>
                        <a:pt x="30" y="156"/>
                      </a:cubicBezTo>
                      <a:cubicBezTo>
                        <a:pt x="30" y="157"/>
                        <a:pt x="31" y="159"/>
                        <a:pt x="31" y="161"/>
                      </a:cubicBezTo>
                      <a:cubicBezTo>
                        <a:pt x="31" y="162"/>
                        <a:pt x="31" y="165"/>
                        <a:pt x="31" y="166"/>
                      </a:cubicBezTo>
                      <a:cubicBezTo>
                        <a:pt x="31" y="168"/>
                        <a:pt x="32" y="171"/>
                        <a:pt x="32" y="172"/>
                      </a:cubicBezTo>
                      <a:cubicBezTo>
                        <a:pt x="34" y="174"/>
                        <a:pt x="36" y="176"/>
                        <a:pt x="38" y="179"/>
                      </a:cubicBezTo>
                      <a:cubicBezTo>
                        <a:pt x="39" y="181"/>
                        <a:pt x="40" y="184"/>
                        <a:pt x="39" y="187"/>
                      </a:cubicBezTo>
                      <a:cubicBezTo>
                        <a:pt x="38" y="189"/>
                        <a:pt x="38" y="192"/>
                        <a:pt x="40" y="193"/>
                      </a:cubicBezTo>
                      <a:cubicBezTo>
                        <a:pt x="41" y="195"/>
                        <a:pt x="43" y="197"/>
                        <a:pt x="43" y="199"/>
                      </a:cubicBezTo>
                      <a:cubicBezTo>
                        <a:pt x="43" y="201"/>
                        <a:pt x="43" y="203"/>
                        <a:pt x="42" y="204"/>
                      </a:cubicBezTo>
                      <a:cubicBezTo>
                        <a:pt x="42" y="206"/>
                        <a:pt x="40" y="208"/>
                        <a:pt x="39" y="209"/>
                      </a:cubicBezTo>
                      <a:cubicBezTo>
                        <a:pt x="38" y="209"/>
                        <a:pt x="37" y="211"/>
                        <a:pt x="37" y="213"/>
                      </a:cubicBezTo>
                      <a:cubicBezTo>
                        <a:pt x="37" y="214"/>
                        <a:pt x="37" y="216"/>
                        <a:pt x="36" y="215"/>
                      </a:cubicBezTo>
                      <a:cubicBezTo>
                        <a:pt x="35" y="215"/>
                        <a:pt x="32" y="215"/>
                        <a:pt x="29" y="217"/>
                      </a:cubicBezTo>
                      <a:cubicBezTo>
                        <a:pt x="27" y="219"/>
                        <a:pt x="25" y="222"/>
                        <a:pt x="24" y="223"/>
                      </a:cubicBezTo>
                      <a:cubicBezTo>
                        <a:pt x="24" y="224"/>
                        <a:pt x="23" y="226"/>
                        <a:pt x="22" y="228"/>
                      </a:cubicBezTo>
                      <a:cubicBezTo>
                        <a:pt x="21" y="228"/>
                        <a:pt x="21" y="230"/>
                        <a:pt x="19" y="232"/>
                      </a:cubicBezTo>
                      <a:cubicBezTo>
                        <a:pt x="18" y="234"/>
                        <a:pt x="15" y="235"/>
                        <a:pt x="14" y="237"/>
                      </a:cubicBezTo>
                      <a:cubicBezTo>
                        <a:pt x="13" y="239"/>
                        <a:pt x="9" y="241"/>
                        <a:pt x="7" y="241"/>
                      </a:cubicBezTo>
                      <a:cubicBezTo>
                        <a:pt x="6" y="241"/>
                        <a:pt x="4" y="243"/>
                        <a:pt x="4" y="245"/>
                      </a:cubicBezTo>
                      <a:cubicBezTo>
                        <a:pt x="4" y="246"/>
                        <a:pt x="3" y="248"/>
                        <a:pt x="3" y="250"/>
                      </a:cubicBezTo>
                      <a:cubicBezTo>
                        <a:pt x="3" y="251"/>
                        <a:pt x="2" y="254"/>
                        <a:pt x="1" y="256"/>
                      </a:cubicBezTo>
                      <a:cubicBezTo>
                        <a:pt x="0" y="259"/>
                        <a:pt x="0" y="262"/>
                        <a:pt x="1" y="264"/>
                      </a:cubicBezTo>
                      <a:cubicBezTo>
                        <a:pt x="1" y="265"/>
                        <a:pt x="4" y="266"/>
                        <a:pt x="6" y="265"/>
                      </a:cubicBezTo>
                      <a:cubicBezTo>
                        <a:pt x="8" y="265"/>
                        <a:pt x="10" y="264"/>
                        <a:pt x="11" y="264"/>
                      </a:cubicBezTo>
                      <a:cubicBezTo>
                        <a:pt x="13" y="264"/>
                        <a:pt x="15" y="262"/>
                        <a:pt x="16" y="262"/>
                      </a:cubicBezTo>
                      <a:cubicBezTo>
                        <a:pt x="18" y="260"/>
                        <a:pt x="21" y="258"/>
                        <a:pt x="23" y="257"/>
                      </a:cubicBezTo>
                      <a:cubicBezTo>
                        <a:pt x="24" y="256"/>
                        <a:pt x="28" y="255"/>
                        <a:pt x="31" y="254"/>
                      </a:cubicBezTo>
                      <a:cubicBezTo>
                        <a:pt x="32" y="254"/>
                        <a:pt x="36" y="253"/>
                        <a:pt x="38" y="253"/>
                      </a:cubicBezTo>
                      <a:cubicBezTo>
                        <a:pt x="40" y="254"/>
                        <a:pt x="42" y="254"/>
                        <a:pt x="44" y="253"/>
                      </a:cubicBezTo>
                      <a:cubicBezTo>
                        <a:pt x="45" y="253"/>
                        <a:pt x="48" y="251"/>
                        <a:pt x="48" y="251"/>
                      </a:cubicBezTo>
                      <a:cubicBezTo>
                        <a:pt x="49" y="249"/>
                        <a:pt x="50" y="247"/>
                        <a:pt x="50" y="245"/>
                      </a:cubicBezTo>
                      <a:cubicBezTo>
                        <a:pt x="50" y="244"/>
                        <a:pt x="50" y="241"/>
                        <a:pt x="49" y="240"/>
                      </a:cubicBezTo>
                      <a:cubicBezTo>
                        <a:pt x="49" y="238"/>
                        <a:pt x="50" y="235"/>
                        <a:pt x="51" y="234"/>
                      </a:cubicBezTo>
                      <a:cubicBezTo>
                        <a:pt x="52" y="232"/>
                        <a:pt x="53" y="229"/>
                        <a:pt x="54" y="228"/>
                      </a:cubicBezTo>
                      <a:cubicBezTo>
                        <a:pt x="54" y="227"/>
                        <a:pt x="56" y="228"/>
                        <a:pt x="57" y="228"/>
                      </a:cubicBezTo>
                      <a:cubicBezTo>
                        <a:pt x="58" y="230"/>
                        <a:pt x="59" y="233"/>
                        <a:pt x="61" y="233"/>
                      </a:cubicBezTo>
                      <a:cubicBezTo>
                        <a:pt x="62" y="234"/>
                        <a:pt x="63" y="237"/>
                        <a:pt x="63" y="238"/>
                      </a:cubicBezTo>
                      <a:cubicBezTo>
                        <a:pt x="64" y="239"/>
                        <a:pt x="64" y="239"/>
                        <a:pt x="66" y="238"/>
                      </a:cubicBezTo>
                      <a:cubicBezTo>
                        <a:pt x="68" y="237"/>
                        <a:pt x="71" y="236"/>
                        <a:pt x="71" y="234"/>
                      </a:cubicBezTo>
                      <a:cubicBezTo>
                        <a:pt x="73" y="232"/>
                        <a:pt x="75" y="231"/>
                        <a:pt x="77" y="231"/>
                      </a:cubicBezTo>
                      <a:cubicBezTo>
                        <a:pt x="78" y="231"/>
                        <a:pt x="79" y="232"/>
                        <a:pt x="80" y="234"/>
                      </a:cubicBezTo>
                      <a:cubicBezTo>
                        <a:pt x="80" y="235"/>
                        <a:pt x="81" y="235"/>
                        <a:pt x="82" y="235"/>
                      </a:cubicBezTo>
                      <a:cubicBezTo>
                        <a:pt x="84" y="234"/>
                        <a:pt x="86" y="234"/>
                        <a:pt x="87" y="234"/>
                      </a:cubicBezTo>
                      <a:cubicBezTo>
                        <a:pt x="88" y="234"/>
                        <a:pt x="88" y="232"/>
                        <a:pt x="88" y="231"/>
                      </a:cubicBezTo>
                      <a:cubicBezTo>
                        <a:pt x="88" y="229"/>
                        <a:pt x="88" y="228"/>
                        <a:pt x="89" y="227"/>
                      </a:cubicBezTo>
                      <a:cubicBezTo>
                        <a:pt x="90" y="226"/>
                        <a:pt x="89" y="224"/>
                        <a:pt x="88" y="223"/>
                      </a:cubicBezTo>
                      <a:cubicBezTo>
                        <a:pt x="87" y="223"/>
                        <a:pt x="87" y="221"/>
                        <a:pt x="87" y="219"/>
                      </a:cubicBezTo>
                      <a:cubicBezTo>
                        <a:pt x="87" y="217"/>
                        <a:pt x="89" y="216"/>
                        <a:pt x="91" y="215"/>
                      </a:cubicBezTo>
                      <a:cubicBezTo>
                        <a:pt x="92" y="214"/>
                        <a:pt x="95" y="213"/>
                        <a:pt x="97" y="211"/>
                      </a:cubicBezTo>
                      <a:cubicBezTo>
                        <a:pt x="100" y="210"/>
                        <a:pt x="102" y="209"/>
                        <a:pt x="103" y="208"/>
                      </a:cubicBezTo>
                      <a:cubicBezTo>
                        <a:pt x="104" y="207"/>
                        <a:pt x="104" y="205"/>
                        <a:pt x="104" y="204"/>
                      </a:cubicBezTo>
                      <a:cubicBezTo>
                        <a:pt x="103" y="203"/>
                        <a:pt x="103" y="201"/>
                        <a:pt x="103" y="200"/>
                      </a:cubicBezTo>
                      <a:cubicBezTo>
                        <a:pt x="103" y="199"/>
                        <a:pt x="104" y="199"/>
                        <a:pt x="107" y="199"/>
                      </a:cubicBezTo>
                      <a:cubicBezTo>
                        <a:pt x="109" y="200"/>
                        <a:pt x="110" y="199"/>
                        <a:pt x="110" y="197"/>
                      </a:cubicBezTo>
                      <a:cubicBezTo>
                        <a:pt x="110" y="196"/>
                        <a:pt x="111" y="195"/>
                        <a:pt x="112" y="195"/>
                      </a:cubicBezTo>
                      <a:cubicBezTo>
                        <a:pt x="114" y="196"/>
                        <a:pt x="116" y="196"/>
                        <a:pt x="117" y="196"/>
                      </a:cubicBezTo>
                      <a:cubicBezTo>
                        <a:pt x="117" y="196"/>
                        <a:pt x="119" y="195"/>
                        <a:pt x="121" y="195"/>
                      </a:cubicBezTo>
                      <a:cubicBezTo>
                        <a:pt x="122" y="195"/>
                        <a:pt x="125" y="195"/>
                        <a:pt x="126" y="196"/>
                      </a:cubicBezTo>
                      <a:cubicBezTo>
                        <a:pt x="127" y="197"/>
                        <a:pt x="130" y="199"/>
                        <a:pt x="131" y="200"/>
                      </a:cubicBezTo>
                      <a:cubicBezTo>
                        <a:pt x="131" y="203"/>
                        <a:pt x="133" y="205"/>
                        <a:pt x="134" y="206"/>
                      </a:cubicBezTo>
                      <a:cubicBezTo>
                        <a:pt x="135" y="207"/>
                        <a:pt x="137" y="208"/>
                        <a:pt x="139" y="208"/>
                      </a:cubicBezTo>
                      <a:cubicBezTo>
                        <a:pt x="142" y="208"/>
                        <a:pt x="144" y="208"/>
                        <a:pt x="145" y="208"/>
                      </a:cubicBezTo>
                      <a:cubicBezTo>
                        <a:pt x="147" y="208"/>
                        <a:pt x="149" y="207"/>
                        <a:pt x="151" y="207"/>
                      </a:cubicBezTo>
                      <a:cubicBezTo>
                        <a:pt x="152" y="207"/>
                        <a:pt x="155" y="206"/>
                        <a:pt x="157" y="206"/>
                      </a:cubicBezTo>
                      <a:cubicBezTo>
                        <a:pt x="159" y="205"/>
                        <a:pt x="160" y="204"/>
                        <a:pt x="161" y="203"/>
                      </a:cubicBezTo>
                      <a:cubicBezTo>
                        <a:pt x="162" y="201"/>
                        <a:pt x="163" y="200"/>
                        <a:pt x="165" y="200"/>
                      </a:cubicBezTo>
                      <a:cubicBezTo>
                        <a:pt x="166" y="200"/>
                        <a:pt x="167" y="199"/>
                        <a:pt x="168" y="198"/>
                      </a:cubicBezTo>
                      <a:cubicBezTo>
                        <a:pt x="168" y="196"/>
                        <a:pt x="170" y="193"/>
                        <a:pt x="171" y="193"/>
                      </a:cubicBezTo>
                      <a:cubicBezTo>
                        <a:pt x="172" y="192"/>
                        <a:pt x="175" y="190"/>
                        <a:pt x="179" y="189"/>
                      </a:cubicBezTo>
                      <a:cubicBezTo>
                        <a:pt x="182" y="187"/>
                        <a:pt x="185" y="186"/>
                        <a:pt x="186" y="185"/>
                      </a:cubicBezTo>
                      <a:cubicBezTo>
                        <a:pt x="186" y="185"/>
                        <a:pt x="186" y="185"/>
                        <a:pt x="186" y="185"/>
                      </a:cubicBezTo>
                      <a:cubicBezTo>
                        <a:pt x="188" y="184"/>
                        <a:pt x="190" y="181"/>
                        <a:pt x="193" y="179"/>
                      </a:cubicBezTo>
                      <a:cubicBezTo>
                        <a:pt x="195" y="178"/>
                        <a:pt x="198" y="175"/>
                        <a:pt x="199" y="174"/>
                      </a:cubicBezTo>
                      <a:cubicBezTo>
                        <a:pt x="200" y="173"/>
                        <a:pt x="201" y="171"/>
                        <a:pt x="202" y="171"/>
                      </a:cubicBezTo>
                      <a:cubicBezTo>
                        <a:pt x="203" y="171"/>
                        <a:pt x="205" y="169"/>
                        <a:pt x="205" y="168"/>
                      </a:cubicBezTo>
                      <a:cubicBezTo>
                        <a:pt x="206" y="167"/>
                        <a:pt x="207" y="166"/>
                        <a:pt x="208" y="165"/>
                      </a:cubicBezTo>
                      <a:cubicBezTo>
                        <a:pt x="208" y="165"/>
                        <a:pt x="209" y="164"/>
                        <a:pt x="211" y="164"/>
                      </a:cubicBezTo>
                      <a:cubicBezTo>
                        <a:pt x="212" y="164"/>
                        <a:pt x="213" y="163"/>
                        <a:pt x="213" y="162"/>
                      </a:cubicBezTo>
                      <a:cubicBezTo>
                        <a:pt x="213" y="161"/>
                        <a:pt x="212" y="160"/>
                        <a:pt x="212" y="160"/>
                      </a:cubicBezTo>
                      <a:cubicBezTo>
                        <a:pt x="212" y="159"/>
                        <a:pt x="210" y="159"/>
                        <a:pt x="209" y="160"/>
                      </a:cubicBezTo>
                      <a:cubicBezTo>
                        <a:pt x="207" y="160"/>
                        <a:pt x="205" y="161"/>
                        <a:pt x="205" y="162"/>
                      </a:cubicBezTo>
                      <a:cubicBezTo>
                        <a:pt x="204" y="163"/>
                        <a:pt x="203" y="165"/>
                        <a:pt x="203" y="166"/>
                      </a:cubicBezTo>
                      <a:cubicBezTo>
                        <a:pt x="204" y="166"/>
                        <a:pt x="203" y="167"/>
                        <a:pt x="201" y="167"/>
                      </a:cubicBezTo>
                      <a:cubicBezTo>
                        <a:pt x="200" y="167"/>
                        <a:pt x="199" y="166"/>
                        <a:pt x="199" y="165"/>
                      </a:cubicBezTo>
                      <a:cubicBezTo>
                        <a:pt x="199" y="164"/>
                        <a:pt x="201" y="162"/>
                        <a:pt x="202" y="161"/>
                      </a:cubicBezTo>
                      <a:cubicBezTo>
                        <a:pt x="204" y="160"/>
                        <a:pt x="205" y="158"/>
                        <a:pt x="206" y="157"/>
                      </a:cubicBezTo>
                      <a:cubicBezTo>
                        <a:pt x="207" y="156"/>
                        <a:pt x="208" y="154"/>
                        <a:pt x="209" y="154"/>
                      </a:cubicBezTo>
                      <a:cubicBezTo>
                        <a:pt x="209" y="154"/>
                        <a:pt x="211" y="153"/>
                        <a:pt x="212" y="152"/>
                      </a:cubicBezTo>
                      <a:cubicBezTo>
                        <a:pt x="212" y="152"/>
                        <a:pt x="214" y="150"/>
                        <a:pt x="215" y="149"/>
                      </a:cubicBezTo>
                      <a:cubicBezTo>
                        <a:pt x="217" y="147"/>
                        <a:pt x="219" y="147"/>
                        <a:pt x="220" y="148"/>
                      </a:cubicBezTo>
                      <a:cubicBezTo>
                        <a:pt x="220" y="148"/>
                        <a:pt x="221" y="150"/>
                        <a:pt x="221" y="151"/>
                      </a:cubicBezTo>
                      <a:cubicBezTo>
                        <a:pt x="221" y="152"/>
                        <a:pt x="221" y="153"/>
                        <a:pt x="221" y="154"/>
                      </a:cubicBezTo>
                      <a:cubicBezTo>
                        <a:pt x="221" y="155"/>
                        <a:pt x="221" y="156"/>
                        <a:pt x="219" y="157"/>
                      </a:cubicBezTo>
                      <a:cubicBezTo>
                        <a:pt x="218" y="157"/>
                        <a:pt x="217" y="158"/>
                        <a:pt x="217" y="158"/>
                      </a:cubicBezTo>
                      <a:cubicBezTo>
                        <a:pt x="218" y="159"/>
                        <a:pt x="219" y="159"/>
                        <a:pt x="220" y="159"/>
                      </a:cubicBezTo>
                      <a:cubicBezTo>
                        <a:pt x="221" y="159"/>
                        <a:pt x="222" y="158"/>
                        <a:pt x="224" y="158"/>
                      </a:cubicBezTo>
                      <a:cubicBezTo>
                        <a:pt x="225" y="157"/>
                        <a:pt x="227" y="156"/>
                        <a:pt x="229" y="156"/>
                      </a:cubicBezTo>
                      <a:cubicBezTo>
                        <a:pt x="229" y="155"/>
                        <a:pt x="231" y="154"/>
                        <a:pt x="232" y="154"/>
                      </a:cubicBezTo>
                      <a:cubicBezTo>
                        <a:pt x="233" y="153"/>
                        <a:pt x="236" y="152"/>
                        <a:pt x="238" y="151"/>
                      </a:cubicBezTo>
                      <a:cubicBezTo>
                        <a:pt x="241" y="151"/>
                        <a:pt x="245" y="149"/>
                        <a:pt x="246" y="149"/>
                      </a:cubicBezTo>
                      <a:cubicBezTo>
                        <a:pt x="249" y="148"/>
                        <a:pt x="252" y="147"/>
                        <a:pt x="254" y="146"/>
                      </a:cubicBezTo>
                      <a:cubicBezTo>
                        <a:pt x="256" y="146"/>
                        <a:pt x="259" y="144"/>
                        <a:pt x="261" y="143"/>
                      </a:cubicBezTo>
                      <a:cubicBezTo>
                        <a:pt x="262" y="142"/>
                        <a:pt x="262" y="140"/>
                        <a:pt x="261" y="140"/>
                      </a:cubicBezTo>
                      <a:cubicBezTo>
                        <a:pt x="260" y="140"/>
                        <a:pt x="258" y="138"/>
                        <a:pt x="257" y="137"/>
                      </a:cubicBezTo>
                      <a:cubicBezTo>
                        <a:pt x="255" y="136"/>
                        <a:pt x="255" y="136"/>
                        <a:pt x="255" y="136"/>
                      </a:cubicBezTo>
                      <a:cubicBezTo>
                        <a:pt x="255" y="135"/>
                        <a:pt x="255" y="135"/>
                        <a:pt x="255" y="135"/>
                      </a:cubicBezTo>
                      <a:cubicBezTo>
                        <a:pt x="255" y="135"/>
                        <a:pt x="255" y="135"/>
                        <a:pt x="257" y="135"/>
                      </a:cubicBezTo>
                      <a:cubicBezTo>
                        <a:pt x="258" y="135"/>
                        <a:pt x="260" y="135"/>
                        <a:pt x="261" y="136"/>
                      </a:cubicBezTo>
                      <a:cubicBezTo>
                        <a:pt x="263" y="137"/>
                        <a:pt x="265" y="138"/>
                        <a:pt x="265" y="139"/>
                      </a:cubicBezTo>
                      <a:cubicBezTo>
                        <a:pt x="266" y="139"/>
                        <a:pt x="268" y="139"/>
                        <a:pt x="268" y="138"/>
                      </a:cubicBezTo>
                      <a:cubicBezTo>
                        <a:pt x="268" y="137"/>
                        <a:pt x="270" y="136"/>
                        <a:pt x="270" y="135"/>
                      </a:cubicBezTo>
                      <a:cubicBezTo>
                        <a:pt x="271" y="134"/>
                        <a:pt x="271" y="133"/>
                        <a:pt x="272" y="132"/>
                      </a:cubicBezTo>
                      <a:cubicBezTo>
                        <a:pt x="272" y="130"/>
                        <a:pt x="273" y="128"/>
                        <a:pt x="274" y="128"/>
                      </a:cubicBezTo>
                      <a:cubicBezTo>
                        <a:pt x="275" y="127"/>
                        <a:pt x="276" y="126"/>
                        <a:pt x="277" y="126"/>
                      </a:cubicBezTo>
                      <a:cubicBezTo>
                        <a:pt x="279" y="126"/>
                        <a:pt x="281" y="125"/>
                        <a:pt x="282" y="124"/>
                      </a:cubicBezTo>
                      <a:cubicBezTo>
                        <a:pt x="283" y="124"/>
                        <a:pt x="285" y="121"/>
                        <a:pt x="286" y="119"/>
                      </a:cubicBezTo>
                      <a:cubicBezTo>
                        <a:pt x="287" y="118"/>
                        <a:pt x="287" y="118"/>
                        <a:pt x="287" y="118"/>
                      </a:cubicBezTo>
                      <a:cubicBezTo>
                        <a:pt x="288" y="117"/>
                        <a:pt x="288" y="116"/>
                        <a:pt x="287" y="115"/>
                      </a:cubicBezTo>
                      <a:cubicBezTo>
                        <a:pt x="287" y="115"/>
                        <a:pt x="287" y="115"/>
                        <a:pt x="286" y="115"/>
                      </a:cubicBezTo>
                      <a:cubicBezTo>
                        <a:pt x="285" y="114"/>
                        <a:pt x="285" y="113"/>
                        <a:pt x="286" y="112"/>
                      </a:cubicBezTo>
                      <a:cubicBezTo>
                        <a:pt x="287" y="110"/>
                        <a:pt x="288" y="108"/>
                        <a:pt x="289" y="108"/>
                      </a:cubicBezTo>
                      <a:cubicBezTo>
                        <a:pt x="290" y="108"/>
                        <a:pt x="291" y="107"/>
                        <a:pt x="292" y="106"/>
                      </a:cubicBezTo>
                      <a:cubicBezTo>
                        <a:pt x="293" y="105"/>
                        <a:pt x="295" y="104"/>
                        <a:pt x="295" y="103"/>
                      </a:cubicBezTo>
                      <a:cubicBezTo>
                        <a:pt x="296" y="103"/>
                        <a:pt x="297" y="101"/>
                        <a:pt x="298" y="101"/>
                      </a:cubicBezTo>
                      <a:cubicBezTo>
                        <a:pt x="298" y="100"/>
                        <a:pt x="298" y="100"/>
                        <a:pt x="298" y="100"/>
                      </a:cubicBezTo>
                      <a:cubicBezTo>
                        <a:pt x="299" y="100"/>
                        <a:pt x="299" y="99"/>
                        <a:pt x="299" y="99"/>
                      </a:cubicBezTo>
                      <a:cubicBezTo>
                        <a:pt x="299" y="99"/>
                        <a:pt x="299" y="99"/>
                        <a:pt x="298" y="98"/>
                      </a:cubicBezTo>
                      <a:cubicBezTo>
                        <a:pt x="298" y="97"/>
                        <a:pt x="297" y="96"/>
                        <a:pt x="296" y="96"/>
                      </a:cubicBezTo>
                      <a:cubicBezTo>
                        <a:pt x="294" y="95"/>
                        <a:pt x="294" y="94"/>
                        <a:pt x="294" y="93"/>
                      </a:cubicBezTo>
                      <a:cubicBezTo>
                        <a:pt x="295" y="92"/>
                        <a:pt x="295" y="90"/>
                        <a:pt x="294" y="88"/>
                      </a:cubicBezTo>
                      <a:cubicBezTo>
                        <a:pt x="293" y="86"/>
                        <a:pt x="291" y="83"/>
                        <a:pt x="290" y="80"/>
                      </a:cubicBezTo>
                      <a:cubicBezTo>
                        <a:pt x="289" y="78"/>
                        <a:pt x="288" y="75"/>
                        <a:pt x="288" y="74"/>
                      </a:cubicBezTo>
                      <a:cubicBezTo>
                        <a:pt x="288" y="72"/>
                        <a:pt x="289" y="69"/>
                        <a:pt x="290" y="69"/>
                      </a:cubicBezTo>
                      <a:cubicBezTo>
                        <a:pt x="291" y="68"/>
                        <a:pt x="292" y="65"/>
                        <a:pt x="294" y="63"/>
                      </a:cubicBezTo>
                      <a:cubicBezTo>
                        <a:pt x="294" y="62"/>
                        <a:pt x="297" y="58"/>
                        <a:pt x="299" y="57"/>
                      </a:cubicBezTo>
                      <a:cubicBezTo>
                        <a:pt x="301" y="56"/>
                        <a:pt x="303" y="54"/>
                        <a:pt x="305" y="53"/>
                      </a:cubicBezTo>
                      <a:cubicBezTo>
                        <a:pt x="306" y="52"/>
                        <a:pt x="309" y="51"/>
                        <a:pt x="311" y="50"/>
                      </a:cubicBezTo>
                      <a:cubicBezTo>
                        <a:pt x="314" y="50"/>
                        <a:pt x="317" y="49"/>
                        <a:pt x="318" y="48"/>
                      </a:cubicBezTo>
                      <a:cubicBezTo>
                        <a:pt x="319" y="48"/>
                        <a:pt x="323" y="47"/>
                        <a:pt x="325" y="46"/>
                      </a:cubicBezTo>
                      <a:cubicBezTo>
                        <a:pt x="326" y="45"/>
                        <a:pt x="330" y="44"/>
                        <a:pt x="331" y="44"/>
                      </a:cubicBezTo>
                      <a:cubicBezTo>
                        <a:pt x="332" y="44"/>
                        <a:pt x="332" y="44"/>
                        <a:pt x="332" y="44"/>
                      </a:cubicBezTo>
                      <a:cubicBezTo>
                        <a:pt x="333" y="43"/>
                        <a:pt x="333" y="41"/>
                        <a:pt x="332" y="41"/>
                      </a:cubicBezTo>
                      <a:cubicBezTo>
                        <a:pt x="330" y="39"/>
                        <a:pt x="326" y="38"/>
                        <a:pt x="325" y="37"/>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19" name="Freeform 16">
                  <a:extLst>
                    <a:ext uri="{FF2B5EF4-FFF2-40B4-BE49-F238E27FC236}">
                      <a16:creationId xmlns:a16="http://schemas.microsoft.com/office/drawing/2014/main" id="{915E9516-C68D-2E98-6907-A52DD549CC98}"/>
                    </a:ext>
                  </a:extLst>
                </p:cNvPr>
                <p:cNvSpPr>
                  <a:spLocks/>
                </p:cNvSpPr>
                <p:nvPr/>
              </p:nvSpPr>
              <p:spPr bwMode="auto">
                <a:xfrm>
                  <a:off x="5473079" y="2311561"/>
                  <a:ext cx="106856" cy="124342"/>
                </a:xfrm>
                <a:custGeom>
                  <a:avLst/>
                  <a:gdLst/>
                  <a:ahLst/>
                  <a:cxnLst>
                    <a:cxn ang="0">
                      <a:pos x="7" y="51"/>
                    </a:cxn>
                    <a:cxn ang="0">
                      <a:pos x="12" y="52"/>
                    </a:cxn>
                    <a:cxn ang="0">
                      <a:pos x="17" y="53"/>
                    </a:cxn>
                    <a:cxn ang="0">
                      <a:pos x="21" y="52"/>
                    </a:cxn>
                    <a:cxn ang="0">
                      <a:pos x="29" y="49"/>
                    </a:cxn>
                    <a:cxn ang="0">
                      <a:pos x="36" y="49"/>
                    </a:cxn>
                    <a:cxn ang="0">
                      <a:pos x="41" y="44"/>
                    </a:cxn>
                    <a:cxn ang="0">
                      <a:pos x="43" y="43"/>
                    </a:cxn>
                    <a:cxn ang="0">
                      <a:pos x="44" y="42"/>
                    </a:cxn>
                    <a:cxn ang="0">
                      <a:pos x="44" y="39"/>
                    </a:cxn>
                    <a:cxn ang="0">
                      <a:pos x="42" y="38"/>
                    </a:cxn>
                    <a:cxn ang="0">
                      <a:pos x="36" y="31"/>
                    </a:cxn>
                    <a:cxn ang="0">
                      <a:pos x="37" y="27"/>
                    </a:cxn>
                    <a:cxn ang="0">
                      <a:pos x="40" y="22"/>
                    </a:cxn>
                    <a:cxn ang="0">
                      <a:pos x="41" y="17"/>
                    </a:cxn>
                    <a:cxn ang="0">
                      <a:pos x="41" y="12"/>
                    </a:cxn>
                    <a:cxn ang="0">
                      <a:pos x="39" y="6"/>
                    </a:cxn>
                    <a:cxn ang="0">
                      <a:pos x="33" y="2"/>
                    </a:cxn>
                    <a:cxn ang="0">
                      <a:pos x="25" y="2"/>
                    </a:cxn>
                    <a:cxn ang="0">
                      <a:pos x="20" y="4"/>
                    </a:cxn>
                    <a:cxn ang="0">
                      <a:pos x="15" y="7"/>
                    </a:cxn>
                    <a:cxn ang="0">
                      <a:pos x="10" y="7"/>
                    </a:cxn>
                    <a:cxn ang="0">
                      <a:pos x="6" y="10"/>
                    </a:cxn>
                    <a:cxn ang="0">
                      <a:pos x="5" y="12"/>
                    </a:cxn>
                    <a:cxn ang="0">
                      <a:pos x="4" y="13"/>
                    </a:cxn>
                    <a:cxn ang="0">
                      <a:pos x="5" y="14"/>
                    </a:cxn>
                    <a:cxn ang="0">
                      <a:pos x="5" y="18"/>
                    </a:cxn>
                    <a:cxn ang="0">
                      <a:pos x="4" y="25"/>
                    </a:cxn>
                    <a:cxn ang="0">
                      <a:pos x="1" y="32"/>
                    </a:cxn>
                    <a:cxn ang="0">
                      <a:pos x="0" y="37"/>
                    </a:cxn>
                    <a:cxn ang="0">
                      <a:pos x="0" y="43"/>
                    </a:cxn>
                    <a:cxn ang="0">
                      <a:pos x="0" y="45"/>
                    </a:cxn>
                    <a:cxn ang="0">
                      <a:pos x="3" y="49"/>
                    </a:cxn>
                    <a:cxn ang="0">
                      <a:pos x="7" y="51"/>
                    </a:cxn>
                  </a:cxnLst>
                  <a:rect l="0" t="0" r="r" b="b"/>
                  <a:pathLst>
                    <a:path w="45" h="53">
                      <a:moveTo>
                        <a:pt x="7" y="51"/>
                      </a:moveTo>
                      <a:cubicBezTo>
                        <a:pt x="8" y="51"/>
                        <a:pt x="11" y="51"/>
                        <a:pt x="12" y="52"/>
                      </a:cubicBezTo>
                      <a:cubicBezTo>
                        <a:pt x="13" y="52"/>
                        <a:pt x="16" y="53"/>
                        <a:pt x="17" y="53"/>
                      </a:cubicBezTo>
                      <a:cubicBezTo>
                        <a:pt x="18" y="53"/>
                        <a:pt x="21" y="53"/>
                        <a:pt x="21" y="52"/>
                      </a:cubicBezTo>
                      <a:cubicBezTo>
                        <a:pt x="23" y="51"/>
                        <a:pt x="27" y="49"/>
                        <a:pt x="29" y="49"/>
                      </a:cubicBezTo>
                      <a:cubicBezTo>
                        <a:pt x="31" y="49"/>
                        <a:pt x="35" y="49"/>
                        <a:pt x="36" y="49"/>
                      </a:cubicBezTo>
                      <a:cubicBezTo>
                        <a:pt x="38" y="48"/>
                        <a:pt x="39" y="46"/>
                        <a:pt x="41" y="44"/>
                      </a:cubicBezTo>
                      <a:cubicBezTo>
                        <a:pt x="41" y="44"/>
                        <a:pt x="41" y="44"/>
                        <a:pt x="43" y="43"/>
                      </a:cubicBezTo>
                      <a:cubicBezTo>
                        <a:pt x="44" y="42"/>
                        <a:pt x="44" y="42"/>
                        <a:pt x="44" y="42"/>
                      </a:cubicBezTo>
                      <a:cubicBezTo>
                        <a:pt x="45" y="41"/>
                        <a:pt x="45" y="40"/>
                        <a:pt x="44" y="39"/>
                      </a:cubicBezTo>
                      <a:cubicBezTo>
                        <a:pt x="44" y="39"/>
                        <a:pt x="44" y="39"/>
                        <a:pt x="42" y="38"/>
                      </a:cubicBezTo>
                      <a:cubicBezTo>
                        <a:pt x="39" y="36"/>
                        <a:pt x="37" y="33"/>
                        <a:pt x="36" y="31"/>
                      </a:cubicBezTo>
                      <a:cubicBezTo>
                        <a:pt x="36" y="29"/>
                        <a:pt x="36" y="28"/>
                        <a:pt x="37" y="27"/>
                      </a:cubicBezTo>
                      <a:cubicBezTo>
                        <a:pt x="38" y="26"/>
                        <a:pt x="39" y="24"/>
                        <a:pt x="40" y="22"/>
                      </a:cubicBezTo>
                      <a:cubicBezTo>
                        <a:pt x="40" y="20"/>
                        <a:pt x="41" y="17"/>
                        <a:pt x="41" y="17"/>
                      </a:cubicBezTo>
                      <a:cubicBezTo>
                        <a:pt x="41" y="15"/>
                        <a:pt x="41" y="12"/>
                        <a:pt x="41" y="12"/>
                      </a:cubicBezTo>
                      <a:cubicBezTo>
                        <a:pt x="41" y="10"/>
                        <a:pt x="40" y="7"/>
                        <a:pt x="39" y="6"/>
                      </a:cubicBezTo>
                      <a:cubicBezTo>
                        <a:pt x="37" y="5"/>
                        <a:pt x="34" y="2"/>
                        <a:pt x="33" y="2"/>
                      </a:cubicBezTo>
                      <a:cubicBezTo>
                        <a:pt x="30" y="1"/>
                        <a:pt x="27" y="0"/>
                        <a:pt x="25" y="2"/>
                      </a:cubicBezTo>
                      <a:cubicBezTo>
                        <a:pt x="24" y="3"/>
                        <a:pt x="21" y="4"/>
                        <a:pt x="20" y="4"/>
                      </a:cubicBezTo>
                      <a:cubicBezTo>
                        <a:pt x="18" y="5"/>
                        <a:pt x="16" y="6"/>
                        <a:pt x="15" y="7"/>
                      </a:cubicBezTo>
                      <a:cubicBezTo>
                        <a:pt x="14" y="7"/>
                        <a:pt x="12" y="7"/>
                        <a:pt x="10" y="7"/>
                      </a:cubicBezTo>
                      <a:cubicBezTo>
                        <a:pt x="8" y="7"/>
                        <a:pt x="7" y="9"/>
                        <a:pt x="6" y="10"/>
                      </a:cubicBezTo>
                      <a:cubicBezTo>
                        <a:pt x="5" y="12"/>
                        <a:pt x="5" y="12"/>
                        <a:pt x="5" y="12"/>
                      </a:cubicBezTo>
                      <a:cubicBezTo>
                        <a:pt x="4" y="12"/>
                        <a:pt x="4" y="13"/>
                        <a:pt x="4" y="13"/>
                      </a:cubicBezTo>
                      <a:cubicBezTo>
                        <a:pt x="4" y="13"/>
                        <a:pt x="4" y="13"/>
                        <a:pt x="5" y="14"/>
                      </a:cubicBezTo>
                      <a:cubicBezTo>
                        <a:pt x="5" y="15"/>
                        <a:pt x="6" y="17"/>
                        <a:pt x="5" y="18"/>
                      </a:cubicBezTo>
                      <a:cubicBezTo>
                        <a:pt x="5" y="19"/>
                        <a:pt x="5" y="23"/>
                        <a:pt x="4" y="25"/>
                      </a:cubicBezTo>
                      <a:cubicBezTo>
                        <a:pt x="3" y="27"/>
                        <a:pt x="2" y="30"/>
                        <a:pt x="1" y="32"/>
                      </a:cubicBezTo>
                      <a:cubicBezTo>
                        <a:pt x="1" y="34"/>
                        <a:pt x="1" y="36"/>
                        <a:pt x="0" y="37"/>
                      </a:cubicBezTo>
                      <a:cubicBezTo>
                        <a:pt x="0" y="39"/>
                        <a:pt x="0" y="41"/>
                        <a:pt x="0" y="43"/>
                      </a:cubicBezTo>
                      <a:cubicBezTo>
                        <a:pt x="0" y="45"/>
                        <a:pt x="0" y="45"/>
                        <a:pt x="0" y="45"/>
                      </a:cubicBezTo>
                      <a:cubicBezTo>
                        <a:pt x="0" y="45"/>
                        <a:pt x="1" y="47"/>
                        <a:pt x="3" y="49"/>
                      </a:cubicBezTo>
                      <a:cubicBezTo>
                        <a:pt x="3" y="50"/>
                        <a:pt x="6" y="51"/>
                        <a:pt x="7" y="5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20" name="Freeform 17">
                  <a:extLst>
                    <a:ext uri="{FF2B5EF4-FFF2-40B4-BE49-F238E27FC236}">
                      <a16:creationId xmlns:a16="http://schemas.microsoft.com/office/drawing/2014/main" id="{F8C0B77B-7970-CEEF-F639-F23482C2745C}"/>
                    </a:ext>
                  </a:extLst>
                </p:cNvPr>
                <p:cNvSpPr>
                  <a:spLocks/>
                </p:cNvSpPr>
                <p:nvPr/>
              </p:nvSpPr>
              <p:spPr bwMode="auto">
                <a:xfrm>
                  <a:off x="4001381" y="4196113"/>
                  <a:ext cx="549822" cy="703308"/>
                </a:xfrm>
                <a:custGeom>
                  <a:avLst/>
                  <a:gdLst/>
                  <a:ahLst/>
                  <a:cxnLst>
                    <a:cxn ang="0">
                      <a:pos x="218" y="4"/>
                    </a:cxn>
                    <a:cxn ang="0">
                      <a:pos x="201" y="10"/>
                    </a:cxn>
                    <a:cxn ang="0">
                      <a:pos x="186" y="14"/>
                    </a:cxn>
                    <a:cxn ang="0">
                      <a:pos x="172" y="21"/>
                    </a:cxn>
                    <a:cxn ang="0">
                      <a:pos x="154" y="22"/>
                    </a:cxn>
                    <a:cxn ang="0">
                      <a:pos x="140" y="36"/>
                    </a:cxn>
                    <a:cxn ang="0">
                      <a:pos x="121" y="42"/>
                    </a:cxn>
                    <a:cxn ang="0">
                      <a:pos x="107" y="36"/>
                    </a:cxn>
                    <a:cxn ang="0">
                      <a:pos x="91" y="42"/>
                    </a:cxn>
                    <a:cxn ang="0">
                      <a:pos x="82" y="55"/>
                    </a:cxn>
                    <a:cxn ang="0">
                      <a:pos x="69" y="69"/>
                    </a:cxn>
                    <a:cxn ang="0">
                      <a:pos x="83" y="72"/>
                    </a:cxn>
                    <a:cxn ang="0">
                      <a:pos x="82" y="85"/>
                    </a:cxn>
                    <a:cxn ang="0">
                      <a:pos x="68" y="93"/>
                    </a:cxn>
                    <a:cxn ang="0">
                      <a:pos x="41" y="93"/>
                    </a:cxn>
                    <a:cxn ang="0">
                      <a:pos x="23" y="102"/>
                    </a:cxn>
                    <a:cxn ang="0">
                      <a:pos x="10" y="101"/>
                    </a:cxn>
                    <a:cxn ang="0">
                      <a:pos x="4" y="111"/>
                    </a:cxn>
                    <a:cxn ang="0">
                      <a:pos x="14" y="123"/>
                    </a:cxn>
                    <a:cxn ang="0">
                      <a:pos x="28" y="127"/>
                    </a:cxn>
                    <a:cxn ang="0">
                      <a:pos x="26" y="140"/>
                    </a:cxn>
                    <a:cxn ang="0">
                      <a:pos x="37" y="155"/>
                    </a:cxn>
                    <a:cxn ang="0">
                      <a:pos x="33" y="173"/>
                    </a:cxn>
                    <a:cxn ang="0">
                      <a:pos x="49" y="178"/>
                    </a:cxn>
                    <a:cxn ang="0">
                      <a:pos x="58" y="188"/>
                    </a:cxn>
                    <a:cxn ang="0">
                      <a:pos x="56" y="206"/>
                    </a:cxn>
                    <a:cxn ang="0">
                      <a:pos x="61" y="220"/>
                    </a:cxn>
                    <a:cxn ang="0">
                      <a:pos x="57" y="244"/>
                    </a:cxn>
                    <a:cxn ang="0">
                      <a:pos x="52" y="259"/>
                    </a:cxn>
                    <a:cxn ang="0">
                      <a:pos x="54" y="276"/>
                    </a:cxn>
                    <a:cxn ang="0">
                      <a:pos x="50" y="289"/>
                    </a:cxn>
                    <a:cxn ang="0">
                      <a:pos x="56" y="305"/>
                    </a:cxn>
                    <a:cxn ang="0">
                      <a:pos x="83" y="300"/>
                    </a:cxn>
                    <a:cxn ang="0">
                      <a:pos x="105" y="280"/>
                    </a:cxn>
                    <a:cxn ang="0">
                      <a:pos x="109" y="261"/>
                    </a:cxn>
                    <a:cxn ang="0">
                      <a:pos x="136" y="245"/>
                    </a:cxn>
                    <a:cxn ang="0">
                      <a:pos x="169" y="240"/>
                    </a:cxn>
                    <a:cxn ang="0">
                      <a:pos x="183" y="244"/>
                    </a:cxn>
                    <a:cxn ang="0">
                      <a:pos x="167" y="236"/>
                    </a:cxn>
                    <a:cxn ang="0">
                      <a:pos x="155" y="222"/>
                    </a:cxn>
                    <a:cxn ang="0">
                      <a:pos x="170" y="200"/>
                    </a:cxn>
                    <a:cxn ang="0">
                      <a:pos x="177" y="183"/>
                    </a:cxn>
                    <a:cxn ang="0">
                      <a:pos x="188" y="177"/>
                    </a:cxn>
                    <a:cxn ang="0">
                      <a:pos x="198" y="180"/>
                    </a:cxn>
                    <a:cxn ang="0">
                      <a:pos x="205" y="181"/>
                    </a:cxn>
                    <a:cxn ang="0">
                      <a:pos x="208" y="164"/>
                    </a:cxn>
                    <a:cxn ang="0">
                      <a:pos x="208" y="145"/>
                    </a:cxn>
                    <a:cxn ang="0">
                      <a:pos x="206" y="139"/>
                    </a:cxn>
                    <a:cxn ang="0">
                      <a:pos x="209" y="130"/>
                    </a:cxn>
                    <a:cxn ang="0">
                      <a:pos x="205" y="116"/>
                    </a:cxn>
                    <a:cxn ang="0">
                      <a:pos x="207" y="94"/>
                    </a:cxn>
                    <a:cxn ang="0">
                      <a:pos x="200" y="87"/>
                    </a:cxn>
                    <a:cxn ang="0">
                      <a:pos x="197" y="89"/>
                    </a:cxn>
                    <a:cxn ang="0">
                      <a:pos x="207" y="82"/>
                    </a:cxn>
                    <a:cxn ang="0">
                      <a:pos x="223" y="65"/>
                    </a:cxn>
                    <a:cxn ang="0">
                      <a:pos x="232" y="44"/>
                    </a:cxn>
                    <a:cxn ang="0">
                      <a:pos x="236" y="18"/>
                    </a:cxn>
                  </a:cxnLst>
                  <a:rect l="0" t="0" r="r" b="b"/>
                  <a:pathLst>
                    <a:path w="239" h="306">
                      <a:moveTo>
                        <a:pt x="232" y="0"/>
                      </a:moveTo>
                      <a:cubicBezTo>
                        <a:pt x="232" y="0"/>
                        <a:pt x="230" y="0"/>
                        <a:pt x="227" y="0"/>
                      </a:cubicBezTo>
                      <a:cubicBezTo>
                        <a:pt x="224" y="0"/>
                        <a:pt x="221" y="0"/>
                        <a:pt x="220" y="1"/>
                      </a:cubicBezTo>
                      <a:cubicBezTo>
                        <a:pt x="219" y="2"/>
                        <a:pt x="218" y="3"/>
                        <a:pt x="218" y="4"/>
                      </a:cubicBezTo>
                      <a:cubicBezTo>
                        <a:pt x="218" y="5"/>
                        <a:pt x="217" y="5"/>
                        <a:pt x="217" y="6"/>
                      </a:cubicBezTo>
                      <a:cubicBezTo>
                        <a:pt x="215" y="7"/>
                        <a:pt x="212" y="9"/>
                        <a:pt x="210" y="10"/>
                      </a:cubicBezTo>
                      <a:cubicBezTo>
                        <a:pt x="209" y="11"/>
                        <a:pt x="207" y="11"/>
                        <a:pt x="205" y="11"/>
                      </a:cubicBezTo>
                      <a:cubicBezTo>
                        <a:pt x="204" y="10"/>
                        <a:pt x="201" y="10"/>
                        <a:pt x="201" y="10"/>
                      </a:cubicBezTo>
                      <a:cubicBezTo>
                        <a:pt x="199" y="10"/>
                        <a:pt x="197" y="9"/>
                        <a:pt x="196" y="9"/>
                      </a:cubicBezTo>
                      <a:cubicBezTo>
                        <a:pt x="195" y="9"/>
                        <a:pt x="193" y="8"/>
                        <a:pt x="193" y="7"/>
                      </a:cubicBezTo>
                      <a:cubicBezTo>
                        <a:pt x="192" y="7"/>
                        <a:pt x="190" y="8"/>
                        <a:pt x="190" y="10"/>
                      </a:cubicBezTo>
                      <a:cubicBezTo>
                        <a:pt x="189" y="10"/>
                        <a:pt x="188" y="13"/>
                        <a:pt x="186" y="14"/>
                      </a:cubicBezTo>
                      <a:cubicBezTo>
                        <a:pt x="185" y="15"/>
                        <a:pt x="185" y="16"/>
                        <a:pt x="184" y="16"/>
                      </a:cubicBezTo>
                      <a:cubicBezTo>
                        <a:pt x="184" y="17"/>
                        <a:pt x="182" y="18"/>
                        <a:pt x="181" y="18"/>
                      </a:cubicBezTo>
                      <a:cubicBezTo>
                        <a:pt x="180" y="18"/>
                        <a:pt x="177" y="18"/>
                        <a:pt x="177" y="18"/>
                      </a:cubicBezTo>
                      <a:cubicBezTo>
                        <a:pt x="175" y="19"/>
                        <a:pt x="173" y="20"/>
                        <a:pt x="172" y="21"/>
                      </a:cubicBezTo>
                      <a:cubicBezTo>
                        <a:pt x="171" y="22"/>
                        <a:pt x="169" y="24"/>
                        <a:pt x="169" y="24"/>
                      </a:cubicBezTo>
                      <a:cubicBezTo>
                        <a:pt x="168" y="24"/>
                        <a:pt x="166" y="25"/>
                        <a:pt x="164" y="24"/>
                      </a:cubicBezTo>
                      <a:cubicBezTo>
                        <a:pt x="162" y="24"/>
                        <a:pt x="161" y="24"/>
                        <a:pt x="159" y="23"/>
                      </a:cubicBezTo>
                      <a:cubicBezTo>
                        <a:pt x="158" y="23"/>
                        <a:pt x="155" y="22"/>
                        <a:pt x="154" y="22"/>
                      </a:cubicBezTo>
                      <a:cubicBezTo>
                        <a:pt x="153" y="22"/>
                        <a:pt x="151" y="23"/>
                        <a:pt x="148" y="23"/>
                      </a:cubicBezTo>
                      <a:cubicBezTo>
                        <a:pt x="146" y="24"/>
                        <a:pt x="144" y="25"/>
                        <a:pt x="144" y="26"/>
                      </a:cubicBezTo>
                      <a:cubicBezTo>
                        <a:pt x="143" y="27"/>
                        <a:pt x="143" y="29"/>
                        <a:pt x="142" y="30"/>
                      </a:cubicBezTo>
                      <a:cubicBezTo>
                        <a:pt x="142" y="32"/>
                        <a:pt x="141" y="34"/>
                        <a:pt x="140" y="36"/>
                      </a:cubicBezTo>
                      <a:cubicBezTo>
                        <a:pt x="139" y="37"/>
                        <a:pt x="138" y="40"/>
                        <a:pt x="136" y="41"/>
                      </a:cubicBezTo>
                      <a:cubicBezTo>
                        <a:pt x="134" y="43"/>
                        <a:pt x="131" y="45"/>
                        <a:pt x="130" y="45"/>
                      </a:cubicBezTo>
                      <a:cubicBezTo>
                        <a:pt x="129" y="46"/>
                        <a:pt x="126" y="45"/>
                        <a:pt x="124" y="44"/>
                      </a:cubicBezTo>
                      <a:cubicBezTo>
                        <a:pt x="122" y="43"/>
                        <a:pt x="121" y="42"/>
                        <a:pt x="121" y="42"/>
                      </a:cubicBezTo>
                      <a:cubicBezTo>
                        <a:pt x="121" y="42"/>
                        <a:pt x="121" y="41"/>
                        <a:pt x="119" y="40"/>
                      </a:cubicBezTo>
                      <a:cubicBezTo>
                        <a:pt x="118" y="39"/>
                        <a:pt x="115" y="38"/>
                        <a:pt x="114" y="38"/>
                      </a:cubicBezTo>
                      <a:cubicBezTo>
                        <a:pt x="113" y="39"/>
                        <a:pt x="112" y="38"/>
                        <a:pt x="111" y="37"/>
                      </a:cubicBezTo>
                      <a:cubicBezTo>
                        <a:pt x="110" y="36"/>
                        <a:pt x="108" y="36"/>
                        <a:pt x="107" y="36"/>
                      </a:cubicBezTo>
                      <a:cubicBezTo>
                        <a:pt x="106" y="36"/>
                        <a:pt x="104" y="36"/>
                        <a:pt x="102" y="35"/>
                      </a:cubicBezTo>
                      <a:cubicBezTo>
                        <a:pt x="99" y="34"/>
                        <a:pt x="96" y="34"/>
                        <a:pt x="96" y="35"/>
                      </a:cubicBezTo>
                      <a:cubicBezTo>
                        <a:pt x="94" y="36"/>
                        <a:pt x="93" y="36"/>
                        <a:pt x="93" y="38"/>
                      </a:cubicBezTo>
                      <a:cubicBezTo>
                        <a:pt x="93" y="39"/>
                        <a:pt x="92" y="41"/>
                        <a:pt x="91" y="42"/>
                      </a:cubicBezTo>
                      <a:cubicBezTo>
                        <a:pt x="90" y="43"/>
                        <a:pt x="88" y="43"/>
                        <a:pt x="87" y="43"/>
                      </a:cubicBezTo>
                      <a:cubicBezTo>
                        <a:pt x="84" y="43"/>
                        <a:pt x="82" y="44"/>
                        <a:pt x="82" y="45"/>
                      </a:cubicBezTo>
                      <a:cubicBezTo>
                        <a:pt x="81" y="46"/>
                        <a:pt x="81" y="49"/>
                        <a:pt x="81" y="50"/>
                      </a:cubicBezTo>
                      <a:cubicBezTo>
                        <a:pt x="82" y="52"/>
                        <a:pt x="82" y="55"/>
                        <a:pt x="82" y="55"/>
                      </a:cubicBezTo>
                      <a:cubicBezTo>
                        <a:pt x="82" y="56"/>
                        <a:pt x="81" y="58"/>
                        <a:pt x="81" y="60"/>
                      </a:cubicBezTo>
                      <a:cubicBezTo>
                        <a:pt x="81" y="61"/>
                        <a:pt x="80" y="63"/>
                        <a:pt x="78" y="64"/>
                      </a:cubicBezTo>
                      <a:cubicBezTo>
                        <a:pt x="77" y="65"/>
                        <a:pt x="74" y="66"/>
                        <a:pt x="73" y="67"/>
                      </a:cubicBezTo>
                      <a:cubicBezTo>
                        <a:pt x="71" y="68"/>
                        <a:pt x="69" y="69"/>
                        <a:pt x="69" y="69"/>
                      </a:cubicBezTo>
                      <a:cubicBezTo>
                        <a:pt x="69" y="69"/>
                        <a:pt x="70" y="70"/>
                        <a:pt x="71" y="71"/>
                      </a:cubicBezTo>
                      <a:cubicBezTo>
                        <a:pt x="72" y="72"/>
                        <a:pt x="73" y="73"/>
                        <a:pt x="74" y="73"/>
                      </a:cubicBezTo>
                      <a:cubicBezTo>
                        <a:pt x="74" y="72"/>
                        <a:pt x="76" y="72"/>
                        <a:pt x="77" y="72"/>
                      </a:cubicBezTo>
                      <a:cubicBezTo>
                        <a:pt x="79" y="72"/>
                        <a:pt x="82" y="72"/>
                        <a:pt x="83" y="72"/>
                      </a:cubicBezTo>
                      <a:cubicBezTo>
                        <a:pt x="85" y="73"/>
                        <a:pt x="87" y="74"/>
                        <a:pt x="88" y="75"/>
                      </a:cubicBezTo>
                      <a:cubicBezTo>
                        <a:pt x="89" y="76"/>
                        <a:pt x="89" y="77"/>
                        <a:pt x="88" y="79"/>
                      </a:cubicBezTo>
                      <a:cubicBezTo>
                        <a:pt x="87" y="80"/>
                        <a:pt x="85" y="82"/>
                        <a:pt x="84" y="82"/>
                      </a:cubicBezTo>
                      <a:cubicBezTo>
                        <a:pt x="83" y="84"/>
                        <a:pt x="82" y="85"/>
                        <a:pt x="82" y="85"/>
                      </a:cubicBezTo>
                      <a:cubicBezTo>
                        <a:pt x="82" y="85"/>
                        <a:pt x="81" y="84"/>
                        <a:pt x="79" y="84"/>
                      </a:cubicBezTo>
                      <a:cubicBezTo>
                        <a:pt x="77" y="84"/>
                        <a:pt x="76" y="85"/>
                        <a:pt x="75" y="86"/>
                      </a:cubicBezTo>
                      <a:cubicBezTo>
                        <a:pt x="73" y="87"/>
                        <a:pt x="72" y="89"/>
                        <a:pt x="71" y="90"/>
                      </a:cubicBezTo>
                      <a:cubicBezTo>
                        <a:pt x="71" y="91"/>
                        <a:pt x="69" y="93"/>
                        <a:pt x="68" y="93"/>
                      </a:cubicBezTo>
                      <a:cubicBezTo>
                        <a:pt x="67" y="94"/>
                        <a:pt x="65" y="93"/>
                        <a:pt x="63" y="93"/>
                      </a:cubicBezTo>
                      <a:cubicBezTo>
                        <a:pt x="62" y="92"/>
                        <a:pt x="59" y="92"/>
                        <a:pt x="56" y="92"/>
                      </a:cubicBezTo>
                      <a:cubicBezTo>
                        <a:pt x="54" y="92"/>
                        <a:pt x="50" y="92"/>
                        <a:pt x="48" y="91"/>
                      </a:cubicBezTo>
                      <a:cubicBezTo>
                        <a:pt x="46" y="91"/>
                        <a:pt x="43" y="92"/>
                        <a:pt x="41" y="93"/>
                      </a:cubicBezTo>
                      <a:cubicBezTo>
                        <a:pt x="39" y="95"/>
                        <a:pt x="36" y="97"/>
                        <a:pt x="36" y="99"/>
                      </a:cubicBezTo>
                      <a:cubicBezTo>
                        <a:pt x="36" y="101"/>
                        <a:pt x="35" y="102"/>
                        <a:pt x="33" y="102"/>
                      </a:cubicBezTo>
                      <a:cubicBezTo>
                        <a:pt x="32" y="102"/>
                        <a:pt x="29" y="102"/>
                        <a:pt x="28" y="102"/>
                      </a:cubicBezTo>
                      <a:cubicBezTo>
                        <a:pt x="28" y="102"/>
                        <a:pt x="25" y="102"/>
                        <a:pt x="23" y="102"/>
                      </a:cubicBezTo>
                      <a:cubicBezTo>
                        <a:pt x="21" y="102"/>
                        <a:pt x="19" y="100"/>
                        <a:pt x="19" y="99"/>
                      </a:cubicBezTo>
                      <a:cubicBezTo>
                        <a:pt x="18" y="98"/>
                        <a:pt x="16" y="98"/>
                        <a:pt x="14" y="99"/>
                      </a:cubicBezTo>
                      <a:cubicBezTo>
                        <a:pt x="13" y="99"/>
                        <a:pt x="11" y="99"/>
                        <a:pt x="11" y="99"/>
                      </a:cubicBezTo>
                      <a:cubicBezTo>
                        <a:pt x="11" y="99"/>
                        <a:pt x="11" y="100"/>
                        <a:pt x="10" y="101"/>
                      </a:cubicBezTo>
                      <a:cubicBezTo>
                        <a:pt x="9" y="103"/>
                        <a:pt x="6" y="104"/>
                        <a:pt x="5" y="104"/>
                      </a:cubicBezTo>
                      <a:cubicBezTo>
                        <a:pt x="3" y="104"/>
                        <a:pt x="2" y="105"/>
                        <a:pt x="1" y="105"/>
                      </a:cubicBezTo>
                      <a:cubicBezTo>
                        <a:pt x="0" y="105"/>
                        <a:pt x="0" y="106"/>
                        <a:pt x="1" y="107"/>
                      </a:cubicBezTo>
                      <a:cubicBezTo>
                        <a:pt x="1" y="109"/>
                        <a:pt x="3" y="111"/>
                        <a:pt x="4" y="111"/>
                      </a:cubicBezTo>
                      <a:cubicBezTo>
                        <a:pt x="5" y="111"/>
                        <a:pt x="7" y="112"/>
                        <a:pt x="9" y="113"/>
                      </a:cubicBezTo>
                      <a:cubicBezTo>
                        <a:pt x="10" y="113"/>
                        <a:pt x="12" y="115"/>
                        <a:pt x="13" y="115"/>
                      </a:cubicBezTo>
                      <a:cubicBezTo>
                        <a:pt x="14" y="115"/>
                        <a:pt x="16" y="117"/>
                        <a:pt x="16" y="119"/>
                      </a:cubicBezTo>
                      <a:cubicBezTo>
                        <a:pt x="16" y="120"/>
                        <a:pt x="15" y="122"/>
                        <a:pt x="14" y="123"/>
                      </a:cubicBezTo>
                      <a:cubicBezTo>
                        <a:pt x="13" y="124"/>
                        <a:pt x="13" y="125"/>
                        <a:pt x="14" y="126"/>
                      </a:cubicBezTo>
                      <a:cubicBezTo>
                        <a:pt x="15" y="126"/>
                        <a:pt x="18" y="126"/>
                        <a:pt x="21" y="125"/>
                      </a:cubicBezTo>
                      <a:cubicBezTo>
                        <a:pt x="22" y="125"/>
                        <a:pt x="25" y="125"/>
                        <a:pt x="26" y="125"/>
                      </a:cubicBezTo>
                      <a:cubicBezTo>
                        <a:pt x="27" y="125"/>
                        <a:pt x="28" y="126"/>
                        <a:pt x="28" y="127"/>
                      </a:cubicBezTo>
                      <a:cubicBezTo>
                        <a:pt x="28" y="128"/>
                        <a:pt x="28" y="130"/>
                        <a:pt x="28" y="131"/>
                      </a:cubicBezTo>
                      <a:cubicBezTo>
                        <a:pt x="28" y="132"/>
                        <a:pt x="29" y="134"/>
                        <a:pt x="29" y="135"/>
                      </a:cubicBezTo>
                      <a:cubicBezTo>
                        <a:pt x="29" y="135"/>
                        <a:pt x="28" y="136"/>
                        <a:pt x="27" y="136"/>
                      </a:cubicBezTo>
                      <a:cubicBezTo>
                        <a:pt x="27" y="136"/>
                        <a:pt x="26" y="138"/>
                        <a:pt x="26" y="140"/>
                      </a:cubicBezTo>
                      <a:cubicBezTo>
                        <a:pt x="26" y="141"/>
                        <a:pt x="27" y="143"/>
                        <a:pt x="28" y="144"/>
                      </a:cubicBezTo>
                      <a:cubicBezTo>
                        <a:pt x="30" y="145"/>
                        <a:pt x="32" y="145"/>
                        <a:pt x="34" y="146"/>
                      </a:cubicBezTo>
                      <a:cubicBezTo>
                        <a:pt x="36" y="147"/>
                        <a:pt x="38" y="149"/>
                        <a:pt x="39" y="150"/>
                      </a:cubicBezTo>
                      <a:cubicBezTo>
                        <a:pt x="39" y="152"/>
                        <a:pt x="38" y="154"/>
                        <a:pt x="37" y="155"/>
                      </a:cubicBezTo>
                      <a:cubicBezTo>
                        <a:pt x="36" y="156"/>
                        <a:pt x="35" y="157"/>
                        <a:pt x="34" y="159"/>
                      </a:cubicBezTo>
                      <a:cubicBezTo>
                        <a:pt x="33" y="160"/>
                        <a:pt x="33" y="162"/>
                        <a:pt x="33" y="163"/>
                      </a:cubicBezTo>
                      <a:cubicBezTo>
                        <a:pt x="32" y="164"/>
                        <a:pt x="32" y="167"/>
                        <a:pt x="32" y="168"/>
                      </a:cubicBezTo>
                      <a:cubicBezTo>
                        <a:pt x="32" y="168"/>
                        <a:pt x="33" y="171"/>
                        <a:pt x="33" y="173"/>
                      </a:cubicBezTo>
                      <a:cubicBezTo>
                        <a:pt x="34" y="175"/>
                        <a:pt x="35" y="178"/>
                        <a:pt x="36" y="178"/>
                      </a:cubicBezTo>
                      <a:cubicBezTo>
                        <a:pt x="37" y="180"/>
                        <a:pt x="39" y="181"/>
                        <a:pt x="40" y="182"/>
                      </a:cubicBezTo>
                      <a:cubicBezTo>
                        <a:pt x="41" y="182"/>
                        <a:pt x="43" y="182"/>
                        <a:pt x="44" y="181"/>
                      </a:cubicBezTo>
                      <a:cubicBezTo>
                        <a:pt x="46" y="180"/>
                        <a:pt x="48" y="178"/>
                        <a:pt x="49" y="178"/>
                      </a:cubicBezTo>
                      <a:cubicBezTo>
                        <a:pt x="51" y="178"/>
                        <a:pt x="52" y="177"/>
                        <a:pt x="54" y="178"/>
                      </a:cubicBezTo>
                      <a:cubicBezTo>
                        <a:pt x="55" y="178"/>
                        <a:pt x="57" y="179"/>
                        <a:pt x="57" y="180"/>
                      </a:cubicBezTo>
                      <a:cubicBezTo>
                        <a:pt x="57" y="181"/>
                        <a:pt x="58" y="183"/>
                        <a:pt x="59" y="184"/>
                      </a:cubicBezTo>
                      <a:cubicBezTo>
                        <a:pt x="59" y="184"/>
                        <a:pt x="59" y="186"/>
                        <a:pt x="58" y="188"/>
                      </a:cubicBezTo>
                      <a:cubicBezTo>
                        <a:pt x="57" y="190"/>
                        <a:pt x="56" y="191"/>
                        <a:pt x="57" y="193"/>
                      </a:cubicBezTo>
                      <a:cubicBezTo>
                        <a:pt x="57" y="194"/>
                        <a:pt x="58" y="196"/>
                        <a:pt x="58" y="196"/>
                      </a:cubicBezTo>
                      <a:cubicBezTo>
                        <a:pt x="58" y="198"/>
                        <a:pt x="57" y="200"/>
                        <a:pt x="57" y="201"/>
                      </a:cubicBezTo>
                      <a:cubicBezTo>
                        <a:pt x="57" y="202"/>
                        <a:pt x="56" y="204"/>
                        <a:pt x="56" y="206"/>
                      </a:cubicBezTo>
                      <a:cubicBezTo>
                        <a:pt x="56" y="208"/>
                        <a:pt x="56" y="210"/>
                        <a:pt x="55" y="212"/>
                      </a:cubicBezTo>
                      <a:cubicBezTo>
                        <a:pt x="55" y="213"/>
                        <a:pt x="55" y="216"/>
                        <a:pt x="55" y="217"/>
                      </a:cubicBezTo>
                      <a:cubicBezTo>
                        <a:pt x="55" y="218"/>
                        <a:pt x="56" y="219"/>
                        <a:pt x="56" y="219"/>
                      </a:cubicBezTo>
                      <a:cubicBezTo>
                        <a:pt x="57" y="219"/>
                        <a:pt x="60" y="220"/>
                        <a:pt x="61" y="220"/>
                      </a:cubicBezTo>
                      <a:cubicBezTo>
                        <a:pt x="63" y="221"/>
                        <a:pt x="64" y="222"/>
                        <a:pt x="64" y="223"/>
                      </a:cubicBezTo>
                      <a:cubicBezTo>
                        <a:pt x="64" y="223"/>
                        <a:pt x="64" y="225"/>
                        <a:pt x="64" y="228"/>
                      </a:cubicBezTo>
                      <a:cubicBezTo>
                        <a:pt x="63" y="229"/>
                        <a:pt x="61" y="233"/>
                        <a:pt x="60" y="235"/>
                      </a:cubicBezTo>
                      <a:cubicBezTo>
                        <a:pt x="59" y="239"/>
                        <a:pt x="58" y="242"/>
                        <a:pt x="57" y="244"/>
                      </a:cubicBezTo>
                      <a:cubicBezTo>
                        <a:pt x="56" y="245"/>
                        <a:pt x="55" y="247"/>
                        <a:pt x="54" y="248"/>
                      </a:cubicBezTo>
                      <a:cubicBezTo>
                        <a:pt x="53" y="249"/>
                        <a:pt x="53" y="250"/>
                        <a:pt x="53" y="252"/>
                      </a:cubicBezTo>
                      <a:cubicBezTo>
                        <a:pt x="53" y="252"/>
                        <a:pt x="53" y="254"/>
                        <a:pt x="53" y="256"/>
                      </a:cubicBezTo>
                      <a:cubicBezTo>
                        <a:pt x="53" y="257"/>
                        <a:pt x="52" y="258"/>
                        <a:pt x="52" y="259"/>
                      </a:cubicBezTo>
                      <a:cubicBezTo>
                        <a:pt x="51" y="260"/>
                        <a:pt x="52" y="263"/>
                        <a:pt x="52" y="264"/>
                      </a:cubicBezTo>
                      <a:cubicBezTo>
                        <a:pt x="52" y="266"/>
                        <a:pt x="52" y="268"/>
                        <a:pt x="52" y="269"/>
                      </a:cubicBezTo>
                      <a:cubicBezTo>
                        <a:pt x="51" y="269"/>
                        <a:pt x="51" y="271"/>
                        <a:pt x="52" y="272"/>
                      </a:cubicBezTo>
                      <a:cubicBezTo>
                        <a:pt x="52" y="274"/>
                        <a:pt x="53" y="275"/>
                        <a:pt x="54" y="276"/>
                      </a:cubicBezTo>
                      <a:cubicBezTo>
                        <a:pt x="56" y="277"/>
                        <a:pt x="56" y="279"/>
                        <a:pt x="56" y="279"/>
                      </a:cubicBezTo>
                      <a:cubicBezTo>
                        <a:pt x="56" y="280"/>
                        <a:pt x="55" y="281"/>
                        <a:pt x="54" y="281"/>
                      </a:cubicBezTo>
                      <a:cubicBezTo>
                        <a:pt x="53" y="281"/>
                        <a:pt x="53" y="282"/>
                        <a:pt x="53" y="284"/>
                      </a:cubicBezTo>
                      <a:cubicBezTo>
                        <a:pt x="53" y="285"/>
                        <a:pt x="52" y="287"/>
                        <a:pt x="50" y="289"/>
                      </a:cubicBezTo>
                      <a:cubicBezTo>
                        <a:pt x="48" y="291"/>
                        <a:pt x="46" y="293"/>
                        <a:pt x="46" y="294"/>
                      </a:cubicBezTo>
                      <a:cubicBezTo>
                        <a:pt x="45" y="296"/>
                        <a:pt x="44" y="297"/>
                        <a:pt x="44" y="297"/>
                      </a:cubicBezTo>
                      <a:cubicBezTo>
                        <a:pt x="46" y="298"/>
                        <a:pt x="47" y="298"/>
                        <a:pt x="47" y="300"/>
                      </a:cubicBezTo>
                      <a:cubicBezTo>
                        <a:pt x="50" y="302"/>
                        <a:pt x="54" y="304"/>
                        <a:pt x="56" y="305"/>
                      </a:cubicBezTo>
                      <a:cubicBezTo>
                        <a:pt x="58" y="306"/>
                        <a:pt x="63" y="306"/>
                        <a:pt x="65" y="306"/>
                      </a:cubicBezTo>
                      <a:cubicBezTo>
                        <a:pt x="68" y="306"/>
                        <a:pt x="71" y="306"/>
                        <a:pt x="72" y="304"/>
                      </a:cubicBezTo>
                      <a:cubicBezTo>
                        <a:pt x="73" y="304"/>
                        <a:pt x="75" y="303"/>
                        <a:pt x="77" y="303"/>
                      </a:cubicBezTo>
                      <a:cubicBezTo>
                        <a:pt x="79" y="302"/>
                        <a:pt x="81" y="301"/>
                        <a:pt x="83" y="300"/>
                      </a:cubicBezTo>
                      <a:cubicBezTo>
                        <a:pt x="84" y="299"/>
                        <a:pt x="87" y="297"/>
                        <a:pt x="89" y="296"/>
                      </a:cubicBezTo>
                      <a:cubicBezTo>
                        <a:pt x="92" y="294"/>
                        <a:pt x="96" y="292"/>
                        <a:pt x="96" y="291"/>
                      </a:cubicBezTo>
                      <a:cubicBezTo>
                        <a:pt x="98" y="290"/>
                        <a:pt x="101" y="289"/>
                        <a:pt x="103" y="287"/>
                      </a:cubicBezTo>
                      <a:cubicBezTo>
                        <a:pt x="104" y="285"/>
                        <a:pt x="105" y="282"/>
                        <a:pt x="105" y="280"/>
                      </a:cubicBezTo>
                      <a:cubicBezTo>
                        <a:pt x="105" y="278"/>
                        <a:pt x="105" y="276"/>
                        <a:pt x="104" y="275"/>
                      </a:cubicBezTo>
                      <a:cubicBezTo>
                        <a:pt x="103" y="275"/>
                        <a:pt x="104" y="272"/>
                        <a:pt x="106" y="271"/>
                      </a:cubicBezTo>
                      <a:cubicBezTo>
                        <a:pt x="108" y="269"/>
                        <a:pt x="109" y="266"/>
                        <a:pt x="108" y="266"/>
                      </a:cubicBezTo>
                      <a:cubicBezTo>
                        <a:pt x="108" y="265"/>
                        <a:pt x="108" y="263"/>
                        <a:pt x="109" y="261"/>
                      </a:cubicBezTo>
                      <a:cubicBezTo>
                        <a:pt x="110" y="259"/>
                        <a:pt x="112" y="256"/>
                        <a:pt x="114" y="254"/>
                      </a:cubicBezTo>
                      <a:cubicBezTo>
                        <a:pt x="116" y="253"/>
                        <a:pt x="118" y="251"/>
                        <a:pt x="121" y="250"/>
                      </a:cubicBezTo>
                      <a:cubicBezTo>
                        <a:pt x="124" y="249"/>
                        <a:pt x="127" y="248"/>
                        <a:pt x="130" y="248"/>
                      </a:cubicBezTo>
                      <a:cubicBezTo>
                        <a:pt x="132" y="247"/>
                        <a:pt x="134" y="246"/>
                        <a:pt x="136" y="245"/>
                      </a:cubicBezTo>
                      <a:cubicBezTo>
                        <a:pt x="137" y="244"/>
                        <a:pt x="141" y="244"/>
                        <a:pt x="143" y="243"/>
                      </a:cubicBezTo>
                      <a:cubicBezTo>
                        <a:pt x="146" y="242"/>
                        <a:pt x="150" y="241"/>
                        <a:pt x="153" y="240"/>
                      </a:cubicBezTo>
                      <a:cubicBezTo>
                        <a:pt x="156" y="240"/>
                        <a:pt x="159" y="240"/>
                        <a:pt x="162" y="240"/>
                      </a:cubicBezTo>
                      <a:cubicBezTo>
                        <a:pt x="164" y="240"/>
                        <a:pt x="167" y="239"/>
                        <a:pt x="169" y="240"/>
                      </a:cubicBezTo>
                      <a:cubicBezTo>
                        <a:pt x="171" y="240"/>
                        <a:pt x="174" y="241"/>
                        <a:pt x="174" y="242"/>
                      </a:cubicBezTo>
                      <a:cubicBezTo>
                        <a:pt x="176" y="242"/>
                        <a:pt x="178" y="243"/>
                        <a:pt x="180" y="244"/>
                      </a:cubicBezTo>
                      <a:cubicBezTo>
                        <a:pt x="181" y="245"/>
                        <a:pt x="182" y="246"/>
                        <a:pt x="183" y="246"/>
                      </a:cubicBezTo>
                      <a:cubicBezTo>
                        <a:pt x="183" y="246"/>
                        <a:pt x="183" y="245"/>
                        <a:pt x="183" y="244"/>
                      </a:cubicBezTo>
                      <a:cubicBezTo>
                        <a:pt x="183" y="243"/>
                        <a:pt x="182" y="242"/>
                        <a:pt x="182" y="241"/>
                      </a:cubicBezTo>
                      <a:cubicBezTo>
                        <a:pt x="181" y="239"/>
                        <a:pt x="179" y="238"/>
                        <a:pt x="178" y="237"/>
                      </a:cubicBezTo>
                      <a:cubicBezTo>
                        <a:pt x="177" y="236"/>
                        <a:pt x="175" y="236"/>
                        <a:pt x="173" y="236"/>
                      </a:cubicBezTo>
                      <a:cubicBezTo>
                        <a:pt x="172" y="236"/>
                        <a:pt x="169" y="236"/>
                        <a:pt x="167" y="236"/>
                      </a:cubicBezTo>
                      <a:cubicBezTo>
                        <a:pt x="165" y="236"/>
                        <a:pt x="163" y="235"/>
                        <a:pt x="161" y="235"/>
                      </a:cubicBezTo>
                      <a:cubicBezTo>
                        <a:pt x="159" y="234"/>
                        <a:pt x="156" y="232"/>
                        <a:pt x="156" y="232"/>
                      </a:cubicBezTo>
                      <a:cubicBezTo>
                        <a:pt x="154" y="231"/>
                        <a:pt x="153" y="229"/>
                        <a:pt x="153" y="228"/>
                      </a:cubicBezTo>
                      <a:cubicBezTo>
                        <a:pt x="153" y="226"/>
                        <a:pt x="154" y="224"/>
                        <a:pt x="155" y="222"/>
                      </a:cubicBezTo>
                      <a:cubicBezTo>
                        <a:pt x="155" y="220"/>
                        <a:pt x="156" y="218"/>
                        <a:pt x="157" y="217"/>
                      </a:cubicBezTo>
                      <a:cubicBezTo>
                        <a:pt x="157" y="215"/>
                        <a:pt x="159" y="213"/>
                        <a:pt x="161" y="212"/>
                      </a:cubicBezTo>
                      <a:cubicBezTo>
                        <a:pt x="163" y="210"/>
                        <a:pt x="164" y="207"/>
                        <a:pt x="165" y="206"/>
                      </a:cubicBezTo>
                      <a:cubicBezTo>
                        <a:pt x="167" y="204"/>
                        <a:pt x="169" y="202"/>
                        <a:pt x="170" y="200"/>
                      </a:cubicBezTo>
                      <a:cubicBezTo>
                        <a:pt x="170" y="200"/>
                        <a:pt x="171" y="197"/>
                        <a:pt x="172" y="195"/>
                      </a:cubicBezTo>
                      <a:cubicBezTo>
                        <a:pt x="173" y="194"/>
                        <a:pt x="173" y="192"/>
                        <a:pt x="173" y="190"/>
                      </a:cubicBezTo>
                      <a:cubicBezTo>
                        <a:pt x="173" y="189"/>
                        <a:pt x="174" y="188"/>
                        <a:pt x="174" y="187"/>
                      </a:cubicBezTo>
                      <a:cubicBezTo>
                        <a:pt x="175" y="186"/>
                        <a:pt x="176" y="184"/>
                        <a:pt x="177" y="183"/>
                      </a:cubicBezTo>
                      <a:cubicBezTo>
                        <a:pt x="176" y="182"/>
                        <a:pt x="178" y="180"/>
                        <a:pt x="180" y="180"/>
                      </a:cubicBezTo>
                      <a:cubicBezTo>
                        <a:pt x="181" y="179"/>
                        <a:pt x="183" y="179"/>
                        <a:pt x="184" y="179"/>
                      </a:cubicBezTo>
                      <a:cubicBezTo>
                        <a:pt x="185" y="179"/>
                        <a:pt x="186" y="179"/>
                        <a:pt x="187" y="178"/>
                      </a:cubicBezTo>
                      <a:cubicBezTo>
                        <a:pt x="188" y="177"/>
                        <a:pt x="188" y="177"/>
                        <a:pt x="188" y="177"/>
                      </a:cubicBezTo>
                      <a:cubicBezTo>
                        <a:pt x="188" y="177"/>
                        <a:pt x="189" y="178"/>
                        <a:pt x="191" y="179"/>
                      </a:cubicBezTo>
                      <a:cubicBezTo>
                        <a:pt x="192" y="180"/>
                        <a:pt x="193" y="180"/>
                        <a:pt x="194" y="181"/>
                      </a:cubicBezTo>
                      <a:cubicBezTo>
                        <a:pt x="195" y="182"/>
                        <a:pt x="197" y="182"/>
                        <a:pt x="198" y="182"/>
                      </a:cubicBezTo>
                      <a:cubicBezTo>
                        <a:pt x="199" y="182"/>
                        <a:pt x="199" y="181"/>
                        <a:pt x="198" y="180"/>
                      </a:cubicBezTo>
                      <a:cubicBezTo>
                        <a:pt x="197" y="179"/>
                        <a:pt x="197" y="179"/>
                        <a:pt x="198" y="179"/>
                      </a:cubicBezTo>
                      <a:cubicBezTo>
                        <a:pt x="199" y="179"/>
                        <a:pt x="201" y="179"/>
                        <a:pt x="201" y="178"/>
                      </a:cubicBezTo>
                      <a:cubicBezTo>
                        <a:pt x="201" y="179"/>
                        <a:pt x="203" y="179"/>
                        <a:pt x="203" y="180"/>
                      </a:cubicBezTo>
                      <a:cubicBezTo>
                        <a:pt x="204" y="181"/>
                        <a:pt x="205" y="181"/>
                        <a:pt x="205" y="181"/>
                      </a:cubicBezTo>
                      <a:cubicBezTo>
                        <a:pt x="206" y="181"/>
                        <a:pt x="207" y="181"/>
                        <a:pt x="208" y="180"/>
                      </a:cubicBezTo>
                      <a:cubicBezTo>
                        <a:pt x="208" y="179"/>
                        <a:pt x="209" y="177"/>
                        <a:pt x="209" y="175"/>
                      </a:cubicBezTo>
                      <a:cubicBezTo>
                        <a:pt x="209" y="173"/>
                        <a:pt x="209" y="171"/>
                        <a:pt x="209" y="169"/>
                      </a:cubicBezTo>
                      <a:cubicBezTo>
                        <a:pt x="209" y="168"/>
                        <a:pt x="208" y="166"/>
                        <a:pt x="208" y="164"/>
                      </a:cubicBezTo>
                      <a:cubicBezTo>
                        <a:pt x="208" y="163"/>
                        <a:pt x="208" y="161"/>
                        <a:pt x="207" y="159"/>
                      </a:cubicBezTo>
                      <a:cubicBezTo>
                        <a:pt x="207" y="158"/>
                        <a:pt x="207" y="155"/>
                        <a:pt x="208" y="154"/>
                      </a:cubicBezTo>
                      <a:cubicBezTo>
                        <a:pt x="208" y="153"/>
                        <a:pt x="208" y="151"/>
                        <a:pt x="208" y="151"/>
                      </a:cubicBezTo>
                      <a:cubicBezTo>
                        <a:pt x="208" y="145"/>
                        <a:pt x="208" y="145"/>
                        <a:pt x="208" y="145"/>
                      </a:cubicBezTo>
                      <a:cubicBezTo>
                        <a:pt x="208" y="144"/>
                        <a:pt x="208" y="144"/>
                        <a:pt x="208" y="144"/>
                      </a:cubicBezTo>
                      <a:cubicBezTo>
                        <a:pt x="205" y="144"/>
                        <a:pt x="205" y="144"/>
                        <a:pt x="205" y="144"/>
                      </a:cubicBezTo>
                      <a:cubicBezTo>
                        <a:pt x="205" y="140"/>
                        <a:pt x="205" y="140"/>
                        <a:pt x="205" y="140"/>
                      </a:cubicBezTo>
                      <a:cubicBezTo>
                        <a:pt x="206" y="139"/>
                        <a:pt x="206" y="139"/>
                        <a:pt x="206" y="139"/>
                      </a:cubicBezTo>
                      <a:cubicBezTo>
                        <a:pt x="209" y="138"/>
                        <a:pt x="209" y="138"/>
                        <a:pt x="209" y="138"/>
                      </a:cubicBezTo>
                      <a:cubicBezTo>
                        <a:pt x="209" y="137"/>
                        <a:pt x="209" y="135"/>
                        <a:pt x="209" y="134"/>
                      </a:cubicBezTo>
                      <a:cubicBezTo>
                        <a:pt x="209" y="133"/>
                        <a:pt x="209" y="133"/>
                        <a:pt x="209" y="133"/>
                      </a:cubicBezTo>
                      <a:cubicBezTo>
                        <a:pt x="209" y="133"/>
                        <a:pt x="209" y="132"/>
                        <a:pt x="209" y="130"/>
                      </a:cubicBezTo>
                      <a:cubicBezTo>
                        <a:pt x="209" y="128"/>
                        <a:pt x="208" y="127"/>
                        <a:pt x="208" y="126"/>
                      </a:cubicBezTo>
                      <a:cubicBezTo>
                        <a:pt x="208" y="125"/>
                        <a:pt x="207" y="123"/>
                        <a:pt x="207" y="122"/>
                      </a:cubicBezTo>
                      <a:cubicBezTo>
                        <a:pt x="206" y="120"/>
                        <a:pt x="206" y="118"/>
                        <a:pt x="206" y="118"/>
                      </a:cubicBezTo>
                      <a:cubicBezTo>
                        <a:pt x="206" y="118"/>
                        <a:pt x="206" y="117"/>
                        <a:pt x="205" y="116"/>
                      </a:cubicBezTo>
                      <a:cubicBezTo>
                        <a:pt x="205" y="115"/>
                        <a:pt x="204" y="112"/>
                        <a:pt x="203" y="112"/>
                      </a:cubicBezTo>
                      <a:cubicBezTo>
                        <a:pt x="203" y="111"/>
                        <a:pt x="203" y="108"/>
                        <a:pt x="203" y="107"/>
                      </a:cubicBezTo>
                      <a:cubicBezTo>
                        <a:pt x="204" y="105"/>
                        <a:pt x="204" y="102"/>
                        <a:pt x="205" y="101"/>
                      </a:cubicBezTo>
                      <a:cubicBezTo>
                        <a:pt x="206" y="99"/>
                        <a:pt x="207" y="95"/>
                        <a:pt x="207" y="94"/>
                      </a:cubicBezTo>
                      <a:cubicBezTo>
                        <a:pt x="207" y="93"/>
                        <a:pt x="207" y="93"/>
                        <a:pt x="208" y="92"/>
                      </a:cubicBezTo>
                      <a:cubicBezTo>
                        <a:pt x="206" y="89"/>
                        <a:pt x="206" y="89"/>
                        <a:pt x="206" y="89"/>
                      </a:cubicBezTo>
                      <a:cubicBezTo>
                        <a:pt x="204" y="86"/>
                        <a:pt x="204" y="86"/>
                        <a:pt x="204" y="86"/>
                      </a:cubicBezTo>
                      <a:cubicBezTo>
                        <a:pt x="200" y="87"/>
                        <a:pt x="200" y="87"/>
                        <a:pt x="200" y="87"/>
                      </a:cubicBezTo>
                      <a:cubicBezTo>
                        <a:pt x="205" y="90"/>
                        <a:pt x="205" y="90"/>
                        <a:pt x="205" y="90"/>
                      </a:cubicBezTo>
                      <a:cubicBezTo>
                        <a:pt x="204" y="92"/>
                        <a:pt x="204" y="92"/>
                        <a:pt x="204" y="92"/>
                      </a:cubicBezTo>
                      <a:cubicBezTo>
                        <a:pt x="201" y="92"/>
                        <a:pt x="201" y="92"/>
                        <a:pt x="201" y="92"/>
                      </a:cubicBezTo>
                      <a:cubicBezTo>
                        <a:pt x="197" y="89"/>
                        <a:pt x="197" y="89"/>
                        <a:pt x="197" y="89"/>
                      </a:cubicBezTo>
                      <a:cubicBezTo>
                        <a:pt x="197" y="86"/>
                        <a:pt x="197" y="86"/>
                        <a:pt x="197" y="86"/>
                      </a:cubicBezTo>
                      <a:cubicBezTo>
                        <a:pt x="198" y="82"/>
                        <a:pt x="198" y="82"/>
                        <a:pt x="198" y="82"/>
                      </a:cubicBezTo>
                      <a:cubicBezTo>
                        <a:pt x="200" y="81"/>
                        <a:pt x="200" y="81"/>
                        <a:pt x="200" y="81"/>
                      </a:cubicBezTo>
                      <a:cubicBezTo>
                        <a:pt x="207" y="82"/>
                        <a:pt x="207" y="82"/>
                        <a:pt x="207" y="82"/>
                      </a:cubicBezTo>
                      <a:cubicBezTo>
                        <a:pt x="213" y="80"/>
                        <a:pt x="213" y="80"/>
                        <a:pt x="213" y="80"/>
                      </a:cubicBezTo>
                      <a:cubicBezTo>
                        <a:pt x="214" y="78"/>
                        <a:pt x="215" y="76"/>
                        <a:pt x="216" y="75"/>
                      </a:cubicBezTo>
                      <a:cubicBezTo>
                        <a:pt x="216" y="74"/>
                        <a:pt x="218" y="71"/>
                        <a:pt x="219" y="70"/>
                      </a:cubicBezTo>
                      <a:cubicBezTo>
                        <a:pt x="221" y="69"/>
                        <a:pt x="223" y="66"/>
                        <a:pt x="223" y="65"/>
                      </a:cubicBezTo>
                      <a:cubicBezTo>
                        <a:pt x="224" y="63"/>
                        <a:pt x="225" y="60"/>
                        <a:pt x="226" y="59"/>
                      </a:cubicBezTo>
                      <a:cubicBezTo>
                        <a:pt x="227" y="59"/>
                        <a:pt x="228" y="57"/>
                        <a:pt x="229" y="54"/>
                      </a:cubicBezTo>
                      <a:cubicBezTo>
                        <a:pt x="229" y="53"/>
                        <a:pt x="230" y="50"/>
                        <a:pt x="230" y="49"/>
                      </a:cubicBezTo>
                      <a:cubicBezTo>
                        <a:pt x="231" y="47"/>
                        <a:pt x="232" y="46"/>
                        <a:pt x="232" y="44"/>
                      </a:cubicBezTo>
                      <a:cubicBezTo>
                        <a:pt x="232" y="43"/>
                        <a:pt x="233" y="41"/>
                        <a:pt x="233" y="40"/>
                      </a:cubicBezTo>
                      <a:cubicBezTo>
                        <a:pt x="233" y="38"/>
                        <a:pt x="234" y="35"/>
                        <a:pt x="234" y="32"/>
                      </a:cubicBezTo>
                      <a:cubicBezTo>
                        <a:pt x="234" y="30"/>
                        <a:pt x="234" y="26"/>
                        <a:pt x="234" y="25"/>
                      </a:cubicBezTo>
                      <a:cubicBezTo>
                        <a:pt x="235" y="24"/>
                        <a:pt x="235" y="21"/>
                        <a:pt x="236" y="18"/>
                      </a:cubicBezTo>
                      <a:cubicBezTo>
                        <a:pt x="237" y="16"/>
                        <a:pt x="238" y="13"/>
                        <a:pt x="238" y="11"/>
                      </a:cubicBezTo>
                      <a:cubicBezTo>
                        <a:pt x="239" y="9"/>
                        <a:pt x="238" y="6"/>
                        <a:pt x="236" y="4"/>
                      </a:cubicBezTo>
                      <a:cubicBezTo>
                        <a:pt x="235" y="3"/>
                        <a:pt x="233" y="1"/>
                        <a:pt x="232" y="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21" name="Freeform 18">
                  <a:extLst>
                    <a:ext uri="{FF2B5EF4-FFF2-40B4-BE49-F238E27FC236}">
                      <a16:creationId xmlns:a16="http://schemas.microsoft.com/office/drawing/2014/main" id="{908CFFBC-22F1-BB59-9745-C71C6BC2B541}"/>
                    </a:ext>
                  </a:extLst>
                </p:cNvPr>
                <p:cNvSpPr>
                  <a:spLocks/>
                </p:cNvSpPr>
                <p:nvPr/>
              </p:nvSpPr>
              <p:spPr bwMode="auto">
                <a:xfrm>
                  <a:off x="4454061" y="4379712"/>
                  <a:ext cx="40800" cy="28172"/>
                </a:xfrm>
                <a:custGeom>
                  <a:avLst/>
                  <a:gdLst/>
                  <a:ahLst/>
                  <a:cxnLst>
                    <a:cxn ang="0">
                      <a:pos x="3" y="1"/>
                    </a:cxn>
                    <a:cxn ang="0">
                      <a:pos x="1" y="2"/>
                    </a:cxn>
                    <a:cxn ang="0">
                      <a:pos x="0" y="6"/>
                    </a:cxn>
                    <a:cxn ang="0">
                      <a:pos x="0" y="9"/>
                    </a:cxn>
                    <a:cxn ang="0">
                      <a:pos x="4" y="12"/>
                    </a:cxn>
                    <a:cxn ang="0">
                      <a:pos x="7" y="12"/>
                    </a:cxn>
                    <a:cxn ang="0">
                      <a:pos x="8" y="9"/>
                    </a:cxn>
                    <a:cxn ang="0">
                      <a:pos x="4" y="7"/>
                    </a:cxn>
                    <a:cxn ang="0">
                      <a:pos x="7" y="6"/>
                    </a:cxn>
                    <a:cxn ang="0">
                      <a:pos x="9" y="9"/>
                    </a:cxn>
                    <a:cxn ang="0">
                      <a:pos x="11" y="12"/>
                    </a:cxn>
                    <a:cxn ang="0">
                      <a:pos x="13" y="7"/>
                    </a:cxn>
                    <a:cxn ang="0">
                      <a:pos x="17" y="0"/>
                    </a:cxn>
                    <a:cxn ang="0">
                      <a:pos x="10" y="2"/>
                    </a:cxn>
                    <a:cxn ang="0">
                      <a:pos x="3" y="1"/>
                    </a:cxn>
                    <a:cxn ang="0">
                      <a:pos x="3" y="1"/>
                    </a:cxn>
                  </a:cxnLst>
                  <a:rect l="0" t="0" r="r" b="b"/>
                  <a:pathLst>
                    <a:path w="17" h="12">
                      <a:moveTo>
                        <a:pt x="3" y="1"/>
                      </a:moveTo>
                      <a:cubicBezTo>
                        <a:pt x="1" y="2"/>
                        <a:pt x="1" y="2"/>
                        <a:pt x="1" y="2"/>
                      </a:cubicBezTo>
                      <a:cubicBezTo>
                        <a:pt x="0" y="6"/>
                        <a:pt x="0" y="6"/>
                        <a:pt x="0" y="6"/>
                      </a:cubicBezTo>
                      <a:cubicBezTo>
                        <a:pt x="0" y="9"/>
                        <a:pt x="0" y="9"/>
                        <a:pt x="0" y="9"/>
                      </a:cubicBezTo>
                      <a:cubicBezTo>
                        <a:pt x="4" y="12"/>
                        <a:pt x="4" y="12"/>
                        <a:pt x="4" y="12"/>
                      </a:cubicBezTo>
                      <a:cubicBezTo>
                        <a:pt x="7" y="12"/>
                        <a:pt x="7" y="12"/>
                        <a:pt x="7" y="12"/>
                      </a:cubicBezTo>
                      <a:cubicBezTo>
                        <a:pt x="8" y="9"/>
                        <a:pt x="8" y="9"/>
                        <a:pt x="8" y="9"/>
                      </a:cubicBezTo>
                      <a:cubicBezTo>
                        <a:pt x="4" y="7"/>
                        <a:pt x="4" y="7"/>
                        <a:pt x="4" y="7"/>
                      </a:cubicBezTo>
                      <a:cubicBezTo>
                        <a:pt x="7" y="6"/>
                        <a:pt x="7" y="6"/>
                        <a:pt x="7" y="6"/>
                      </a:cubicBezTo>
                      <a:cubicBezTo>
                        <a:pt x="9" y="9"/>
                        <a:pt x="9" y="9"/>
                        <a:pt x="9" y="9"/>
                      </a:cubicBezTo>
                      <a:cubicBezTo>
                        <a:pt x="11" y="12"/>
                        <a:pt x="11" y="12"/>
                        <a:pt x="11" y="12"/>
                      </a:cubicBezTo>
                      <a:cubicBezTo>
                        <a:pt x="11" y="10"/>
                        <a:pt x="12" y="9"/>
                        <a:pt x="13" y="7"/>
                      </a:cubicBezTo>
                      <a:cubicBezTo>
                        <a:pt x="14" y="6"/>
                        <a:pt x="16" y="3"/>
                        <a:pt x="17" y="0"/>
                      </a:cubicBezTo>
                      <a:cubicBezTo>
                        <a:pt x="10" y="2"/>
                        <a:pt x="10" y="2"/>
                        <a:pt x="10" y="2"/>
                      </a:cubicBezTo>
                      <a:cubicBezTo>
                        <a:pt x="3" y="1"/>
                        <a:pt x="3" y="1"/>
                        <a:pt x="3" y="1"/>
                      </a:cubicBezTo>
                      <a:cubicBezTo>
                        <a:pt x="3" y="1"/>
                        <a:pt x="3" y="1"/>
                        <a:pt x="3" y="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22" name="Freeform 19">
                  <a:extLst>
                    <a:ext uri="{FF2B5EF4-FFF2-40B4-BE49-F238E27FC236}">
                      <a16:creationId xmlns:a16="http://schemas.microsoft.com/office/drawing/2014/main" id="{1E9E0769-F7A4-478F-9F74-5A1F52DDE0BB}"/>
                    </a:ext>
                  </a:extLst>
                </p:cNvPr>
                <p:cNvSpPr>
                  <a:spLocks/>
                </p:cNvSpPr>
                <p:nvPr/>
              </p:nvSpPr>
              <p:spPr bwMode="auto">
                <a:xfrm>
                  <a:off x="4472518" y="4509881"/>
                  <a:ext cx="11657" cy="14571"/>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23" name="Freeform 20">
                  <a:extLst>
                    <a:ext uri="{FF2B5EF4-FFF2-40B4-BE49-F238E27FC236}">
                      <a16:creationId xmlns:a16="http://schemas.microsoft.com/office/drawing/2014/main" id="{B130E5E7-664A-195A-09D3-A8A1F93ADE88}"/>
                    </a:ext>
                  </a:extLst>
                </p:cNvPr>
                <p:cNvSpPr>
                  <a:spLocks/>
                </p:cNvSpPr>
                <p:nvPr/>
              </p:nvSpPr>
              <p:spPr bwMode="auto">
                <a:xfrm>
                  <a:off x="3812925" y="4276741"/>
                  <a:ext cx="338053" cy="598393"/>
                </a:xfrm>
                <a:custGeom>
                  <a:avLst/>
                  <a:gdLst/>
                  <a:ahLst/>
                  <a:cxnLst>
                    <a:cxn ang="0">
                      <a:pos x="137" y="246"/>
                    </a:cxn>
                    <a:cxn ang="0">
                      <a:pos x="134" y="236"/>
                    </a:cxn>
                    <a:cxn ang="0">
                      <a:pos x="134" y="224"/>
                    </a:cxn>
                    <a:cxn ang="0">
                      <a:pos x="136" y="213"/>
                    </a:cxn>
                    <a:cxn ang="0">
                      <a:pos x="146" y="192"/>
                    </a:cxn>
                    <a:cxn ang="0">
                      <a:pos x="139" y="184"/>
                    </a:cxn>
                    <a:cxn ang="0">
                      <a:pos x="138" y="170"/>
                    </a:cxn>
                    <a:cxn ang="0">
                      <a:pos x="139" y="158"/>
                    </a:cxn>
                    <a:cxn ang="0">
                      <a:pos x="139" y="145"/>
                    </a:cxn>
                    <a:cxn ang="0">
                      <a:pos x="127" y="145"/>
                    </a:cxn>
                    <a:cxn ang="0">
                      <a:pos x="115" y="138"/>
                    </a:cxn>
                    <a:cxn ang="0">
                      <a:pos x="116" y="124"/>
                    </a:cxn>
                    <a:cxn ang="0">
                      <a:pos x="116" y="111"/>
                    </a:cxn>
                    <a:cxn ang="0">
                      <a:pos x="109" y="101"/>
                    </a:cxn>
                    <a:cxn ang="0">
                      <a:pos x="110" y="92"/>
                    </a:cxn>
                    <a:cxn ang="0">
                      <a:pos x="96" y="90"/>
                    </a:cxn>
                    <a:cxn ang="0">
                      <a:pos x="95" y="79"/>
                    </a:cxn>
                    <a:cxn ang="0">
                      <a:pos x="83" y="72"/>
                    </a:cxn>
                    <a:cxn ang="0">
                      <a:pos x="92" y="66"/>
                    </a:cxn>
                    <a:cxn ang="0">
                      <a:pos x="89" y="60"/>
                    </a:cxn>
                    <a:cxn ang="0">
                      <a:pos x="79" y="54"/>
                    </a:cxn>
                    <a:cxn ang="0">
                      <a:pos x="72" y="48"/>
                    </a:cxn>
                    <a:cxn ang="0">
                      <a:pos x="55" y="43"/>
                    </a:cxn>
                    <a:cxn ang="0">
                      <a:pos x="40" y="31"/>
                    </a:cxn>
                    <a:cxn ang="0">
                      <a:pos x="32" y="20"/>
                    </a:cxn>
                    <a:cxn ang="0">
                      <a:pos x="23" y="9"/>
                    </a:cxn>
                    <a:cxn ang="0">
                      <a:pos x="12" y="3"/>
                    </a:cxn>
                    <a:cxn ang="0">
                      <a:pos x="4" y="10"/>
                    </a:cxn>
                    <a:cxn ang="0">
                      <a:pos x="17" y="37"/>
                    </a:cxn>
                    <a:cxn ang="0">
                      <a:pos x="25" y="50"/>
                    </a:cxn>
                    <a:cxn ang="0">
                      <a:pos x="35" y="61"/>
                    </a:cxn>
                    <a:cxn ang="0">
                      <a:pos x="44" y="63"/>
                    </a:cxn>
                    <a:cxn ang="0">
                      <a:pos x="41" y="70"/>
                    </a:cxn>
                    <a:cxn ang="0">
                      <a:pos x="48" y="84"/>
                    </a:cxn>
                    <a:cxn ang="0">
                      <a:pos x="58" y="111"/>
                    </a:cxn>
                    <a:cxn ang="0">
                      <a:pos x="68" y="135"/>
                    </a:cxn>
                    <a:cxn ang="0">
                      <a:pos x="73" y="147"/>
                    </a:cxn>
                    <a:cxn ang="0">
                      <a:pos x="74" y="152"/>
                    </a:cxn>
                    <a:cxn ang="0">
                      <a:pos x="81" y="158"/>
                    </a:cxn>
                    <a:cxn ang="0">
                      <a:pos x="80" y="166"/>
                    </a:cxn>
                    <a:cxn ang="0">
                      <a:pos x="87" y="178"/>
                    </a:cxn>
                    <a:cxn ang="0">
                      <a:pos x="88" y="188"/>
                    </a:cxn>
                    <a:cxn ang="0">
                      <a:pos x="83" y="179"/>
                    </a:cxn>
                    <a:cxn ang="0">
                      <a:pos x="78" y="174"/>
                    </a:cxn>
                    <a:cxn ang="0">
                      <a:pos x="81" y="197"/>
                    </a:cxn>
                    <a:cxn ang="0">
                      <a:pos x="89" y="209"/>
                    </a:cxn>
                    <a:cxn ang="0">
                      <a:pos x="95" y="221"/>
                    </a:cxn>
                    <a:cxn ang="0">
                      <a:pos x="103" y="236"/>
                    </a:cxn>
                    <a:cxn ang="0">
                      <a:pos x="121" y="258"/>
                    </a:cxn>
                    <a:cxn ang="0">
                      <a:pos x="132" y="253"/>
                    </a:cxn>
                  </a:cxnLst>
                  <a:rect l="0" t="0" r="r" b="b"/>
                  <a:pathLst>
                    <a:path w="147" h="261">
                      <a:moveTo>
                        <a:pt x="132" y="253"/>
                      </a:moveTo>
                      <a:cubicBezTo>
                        <a:pt x="134" y="252"/>
                        <a:pt x="135" y="249"/>
                        <a:pt x="135" y="248"/>
                      </a:cubicBezTo>
                      <a:cubicBezTo>
                        <a:pt x="135" y="247"/>
                        <a:pt x="136" y="246"/>
                        <a:pt x="137" y="246"/>
                      </a:cubicBezTo>
                      <a:cubicBezTo>
                        <a:pt x="137" y="246"/>
                        <a:pt x="138" y="245"/>
                        <a:pt x="138" y="244"/>
                      </a:cubicBezTo>
                      <a:cubicBezTo>
                        <a:pt x="138" y="243"/>
                        <a:pt x="138" y="241"/>
                        <a:pt x="136" y="241"/>
                      </a:cubicBezTo>
                      <a:cubicBezTo>
                        <a:pt x="136" y="240"/>
                        <a:pt x="134" y="238"/>
                        <a:pt x="134" y="236"/>
                      </a:cubicBezTo>
                      <a:cubicBezTo>
                        <a:pt x="133" y="236"/>
                        <a:pt x="133" y="234"/>
                        <a:pt x="134" y="233"/>
                      </a:cubicBezTo>
                      <a:cubicBezTo>
                        <a:pt x="135" y="232"/>
                        <a:pt x="135" y="231"/>
                        <a:pt x="135" y="229"/>
                      </a:cubicBezTo>
                      <a:cubicBezTo>
                        <a:pt x="134" y="227"/>
                        <a:pt x="134" y="225"/>
                        <a:pt x="134" y="224"/>
                      </a:cubicBezTo>
                      <a:cubicBezTo>
                        <a:pt x="134" y="223"/>
                        <a:pt x="135" y="221"/>
                        <a:pt x="135" y="220"/>
                      </a:cubicBezTo>
                      <a:cubicBezTo>
                        <a:pt x="135" y="219"/>
                        <a:pt x="135" y="217"/>
                        <a:pt x="135" y="216"/>
                      </a:cubicBezTo>
                      <a:cubicBezTo>
                        <a:pt x="135" y="214"/>
                        <a:pt x="135" y="214"/>
                        <a:pt x="136" y="213"/>
                      </a:cubicBezTo>
                      <a:cubicBezTo>
                        <a:pt x="137" y="212"/>
                        <a:pt x="138" y="209"/>
                        <a:pt x="139" y="208"/>
                      </a:cubicBezTo>
                      <a:cubicBezTo>
                        <a:pt x="140" y="207"/>
                        <a:pt x="141" y="203"/>
                        <a:pt x="142" y="200"/>
                      </a:cubicBezTo>
                      <a:cubicBezTo>
                        <a:pt x="143" y="197"/>
                        <a:pt x="145" y="194"/>
                        <a:pt x="146" y="192"/>
                      </a:cubicBezTo>
                      <a:cubicBezTo>
                        <a:pt x="147" y="190"/>
                        <a:pt x="147" y="188"/>
                        <a:pt x="147" y="187"/>
                      </a:cubicBezTo>
                      <a:cubicBezTo>
                        <a:pt x="146" y="186"/>
                        <a:pt x="145" y="185"/>
                        <a:pt x="143" y="185"/>
                      </a:cubicBezTo>
                      <a:cubicBezTo>
                        <a:pt x="142" y="185"/>
                        <a:pt x="139" y="184"/>
                        <a:pt x="139" y="184"/>
                      </a:cubicBezTo>
                      <a:cubicBezTo>
                        <a:pt x="138" y="183"/>
                        <a:pt x="137" y="182"/>
                        <a:pt x="137" y="181"/>
                      </a:cubicBezTo>
                      <a:cubicBezTo>
                        <a:pt x="137" y="181"/>
                        <a:pt x="137" y="178"/>
                        <a:pt x="138" y="176"/>
                      </a:cubicBezTo>
                      <a:cubicBezTo>
                        <a:pt x="138" y="175"/>
                        <a:pt x="138" y="172"/>
                        <a:pt x="138" y="170"/>
                      </a:cubicBezTo>
                      <a:cubicBezTo>
                        <a:pt x="138" y="169"/>
                        <a:pt x="139" y="166"/>
                        <a:pt x="139" y="165"/>
                      </a:cubicBezTo>
                      <a:cubicBezTo>
                        <a:pt x="139" y="164"/>
                        <a:pt x="140" y="163"/>
                        <a:pt x="140" y="161"/>
                      </a:cubicBezTo>
                      <a:cubicBezTo>
                        <a:pt x="140" y="160"/>
                        <a:pt x="139" y="158"/>
                        <a:pt x="139" y="158"/>
                      </a:cubicBezTo>
                      <a:cubicBezTo>
                        <a:pt x="138" y="156"/>
                        <a:pt x="139" y="154"/>
                        <a:pt x="140" y="153"/>
                      </a:cubicBezTo>
                      <a:cubicBezTo>
                        <a:pt x="141" y="151"/>
                        <a:pt x="141" y="148"/>
                        <a:pt x="141" y="148"/>
                      </a:cubicBezTo>
                      <a:cubicBezTo>
                        <a:pt x="140" y="147"/>
                        <a:pt x="139" y="146"/>
                        <a:pt x="139" y="145"/>
                      </a:cubicBezTo>
                      <a:cubicBezTo>
                        <a:pt x="139" y="143"/>
                        <a:pt x="137" y="142"/>
                        <a:pt x="136" y="142"/>
                      </a:cubicBezTo>
                      <a:cubicBezTo>
                        <a:pt x="135" y="142"/>
                        <a:pt x="133" y="143"/>
                        <a:pt x="131" y="143"/>
                      </a:cubicBezTo>
                      <a:cubicBezTo>
                        <a:pt x="130" y="143"/>
                        <a:pt x="128" y="144"/>
                        <a:pt x="127" y="145"/>
                      </a:cubicBezTo>
                      <a:cubicBezTo>
                        <a:pt x="125" y="146"/>
                        <a:pt x="123" y="146"/>
                        <a:pt x="122" y="146"/>
                      </a:cubicBezTo>
                      <a:cubicBezTo>
                        <a:pt x="121" y="145"/>
                        <a:pt x="119" y="145"/>
                        <a:pt x="118" y="143"/>
                      </a:cubicBezTo>
                      <a:cubicBezTo>
                        <a:pt x="118" y="142"/>
                        <a:pt x="116" y="140"/>
                        <a:pt x="115" y="138"/>
                      </a:cubicBezTo>
                      <a:cubicBezTo>
                        <a:pt x="115" y="135"/>
                        <a:pt x="114" y="133"/>
                        <a:pt x="114" y="132"/>
                      </a:cubicBezTo>
                      <a:cubicBezTo>
                        <a:pt x="114" y="131"/>
                        <a:pt x="114" y="129"/>
                        <a:pt x="115" y="128"/>
                      </a:cubicBezTo>
                      <a:cubicBezTo>
                        <a:pt x="115" y="126"/>
                        <a:pt x="116" y="124"/>
                        <a:pt x="116" y="124"/>
                      </a:cubicBezTo>
                      <a:cubicBezTo>
                        <a:pt x="117" y="122"/>
                        <a:pt x="118" y="120"/>
                        <a:pt x="119" y="119"/>
                      </a:cubicBezTo>
                      <a:cubicBezTo>
                        <a:pt x="120" y="118"/>
                        <a:pt x="121" y="117"/>
                        <a:pt x="121" y="115"/>
                      </a:cubicBezTo>
                      <a:cubicBezTo>
                        <a:pt x="120" y="113"/>
                        <a:pt x="118" y="112"/>
                        <a:pt x="116" y="111"/>
                      </a:cubicBezTo>
                      <a:cubicBezTo>
                        <a:pt x="115" y="110"/>
                        <a:pt x="112" y="109"/>
                        <a:pt x="110" y="108"/>
                      </a:cubicBezTo>
                      <a:cubicBezTo>
                        <a:pt x="109" y="108"/>
                        <a:pt x="108" y="106"/>
                        <a:pt x="108" y="104"/>
                      </a:cubicBezTo>
                      <a:cubicBezTo>
                        <a:pt x="108" y="103"/>
                        <a:pt x="109" y="101"/>
                        <a:pt x="109" y="101"/>
                      </a:cubicBezTo>
                      <a:cubicBezTo>
                        <a:pt x="110" y="101"/>
                        <a:pt x="111" y="100"/>
                        <a:pt x="111" y="99"/>
                      </a:cubicBezTo>
                      <a:cubicBezTo>
                        <a:pt x="111" y="98"/>
                        <a:pt x="110" y="97"/>
                        <a:pt x="110" y="96"/>
                      </a:cubicBezTo>
                      <a:cubicBezTo>
                        <a:pt x="110" y="94"/>
                        <a:pt x="110" y="92"/>
                        <a:pt x="110" y="92"/>
                      </a:cubicBezTo>
                      <a:cubicBezTo>
                        <a:pt x="110" y="91"/>
                        <a:pt x="109" y="90"/>
                        <a:pt x="108" y="90"/>
                      </a:cubicBezTo>
                      <a:cubicBezTo>
                        <a:pt x="107" y="90"/>
                        <a:pt x="104" y="90"/>
                        <a:pt x="103" y="90"/>
                      </a:cubicBezTo>
                      <a:cubicBezTo>
                        <a:pt x="100" y="90"/>
                        <a:pt x="97" y="90"/>
                        <a:pt x="96" y="90"/>
                      </a:cubicBezTo>
                      <a:cubicBezTo>
                        <a:pt x="95" y="89"/>
                        <a:pt x="95" y="89"/>
                        <a:pt x="96" y="88"/>
                      </a:cubicBezTo>
                      <a:cubicBezTo>
                        <a:pt x="97" y="87"/>
                        <a:pt x="98" y="84"/>
                        <a:pt x="98" y="83"/>
                      </a:cubicBezTo>
                      <a:cubicBezTo>
                        <a:pt x="98" y="82"/>
                        <a:pt x="96" y="80"/>
                        <a:pt x="95" y="79"/>
                      </a:cubicBezTo>
                      <a:cubicBezTo>
                        <a:pt x="95" y="79"/>
                        <a:pt x="92" y="78"/>
                        <a:pt x="91" y="78"/>
                      </a:cubicBezTo>
                      <a:cubicBezTo>
                        <a:pt x="89" y="77"/>
                        <a:pt x="87" y="76"/>
                        <a:pt x="86" y="75"/>
                      </a:cubicBezTo>
                      <a:cubicBezTo>
                        <a:pt x="85" y="75"/>
                        <a:pt x="83" y="74"/>
                        <a:pt x="83" y="72"/>
                      </a:cubicBezTo>
                      <a:cubicBezTo>
                        <a:pt x="82" y="70"/>
                        <a:pt x="82" y="69"/>
                        <a:pt x="83" y="69"/>
                      </a:cubicBezTo>
                      <a:cubicBezTo>
                        <a:pt x="84" y="69"/>
                        <a:pt x="85" y="68"/>
                        <a:pt x="87" y="68"/>
                      </a:cubicBezTo>
                      <a:cubicBezTo>
                        <a:pt x="88" y="68"/>
                        <a:pt x="91" y="67"/>
                        <a:pt x="92" y="66"/>
                      </a:cubicBezTo>
                      <a:cubicBezTo>
                        <a:pt x="93" y="65"/>
                        <a:pt x="93" y="64"/>
                        <a:pt x="93" y="64"/>
                      </a:cubicBezTo>
                      <a:cubicBezTo>
                        <a:pt x="93" y="64"/>
                        <a:pt x="93" y="63"/>
                        <a:pt x="93" y="62"/>
                      </a:cubicBezTo>
                      <a:cubicBezTo>
                        <a:pt x="92" y="61"/>
                        <a:pt x="90" y="60"/>
                        <a:pt x="89" y="60"/>
                      </a:cubicBezTo>
                      <a:cubicBezTo>
                        <a:pt x="87" y="59"/>
                        <a:pt x="85" y="58"/>
                        <a:pt x="85" y="57"/>
                      </a:cubicBezTo>
                      <a:cubicBezTo>
                        <a:pt x="84" y="57"/>
                        <a:pt x="83" y="57"/>
                        <a:pt x="82" y="56"/>
                      </a:cubicBezTo>
                      <a:cubicBezTo>
                        <a:pt x="81" y="56"/>
                        <a:pt x="79" y="55"/>
                        <a:pt x="79" y="54"/>
                      </a:cubicBezTo>
                      <a:cubicBezTo>
                        <a:pt x="79" y="53"/>
                        <a:pt x="77" y="53"/>
                        <a:pt x="76" y="52"/>
                      </a:cubicBezTo>
                      <a:cubicBezTo>
                        <a:pt x="75" y="51"/>
                        <a:pt x="75" y="50"/>
                        <a:pt x="75" y="49"/>
                      </a:cubicBezTo>
                      <a:cubicBezTo>
                        <a:pt x="75" y="48"/>
                        <a:pt x="73" y="48"/>
                        <a:pt x="72" y="48"/>
                      </a:cubicBezTo>
                      <a:cubicBezTo>
                        <a:pt x="70" y="49"/>
                        <a:pt x="67" y="49"/>
                        <a:pt x="66" y="49"/>
                      </a:cubicBezTo>
                      <a:cubicBezTo>
                        <a:pt x="64" y="49"/>
                        <a:pt x="61" y="48"/>
                        <a:pt x="59" y="47"/>
                      </a:cubicBezTo>
                      <a:cubicBezTo>
                        <a:pt x="58" y="47"/>
                        <a:pt x="57" y="45"/>
                        <a:pt x="55" y="43"/>
                      </a:cubicBezTo>
                      <a:cubicBezTo>
                        <a:pt x="54" y="41"/>
                        <a:pt x="51" y="39"/>
                        <a:pt x="50" y="39"/>
                      </a:cubicBezTo>
                      <a:cubicBezTo>
                        <a:pt x="49" y="38"/>
                        <a:pt x="46" y="36"/>
                        <a:pt x="44" y="36"/>
                      </a:cubicBezTo>
                      <a:cubicBezTo>
                        <a:pt x="42" y="35"/>
                        <a:pt x="40" y="32"/>
                        <a:pt x="40" y="31"/>
                      </a:cubicBezTo>
                      <a:cubicBezTo>
                        <a:pt x="39" y="31"/>
                        <a:pt x="37" y="28"/>
                        <a:pt x="36" y="27"/>
                      </a:cubicBezTo>
                      <a:cubicBezTo>
                        <a:pt x="35" y="27"/>
                        <a:pt x="33" y="25"/>
                        <a:pt x="33" y="24"/>
                      </a:cubicBezTo>
                      <a:cubicBezTo>
                        <a:pt x="33" y="24"/>
                        <a:pt x="32" y="22"/>
                        <a:pt x="32" y="20"/>
                      </a:cubicBezTo>
                      <a:cubicBezTo>
                        <a:pt x="32" y="18"/>
                        <a:pt x="31" y="16"/>
                        <a:pt x="30" y="16"/>
                      </a:cubicBezTo>
                      <a:cubicBezTo>
                        <a:pt x="30" y="15"/>
                        <a:pt x="28" y="13"/>
                        <a:pt x="28" y="11"/>
                      </a:cubicBezTo>
                      <a:cubicBezTo>
                        <a:pt x="28" y="11"/>
                        <a:pt x="25" y="9"/>
                        <a:pt x="23" y="9"/>
                      </a:cubicBezTo>
                      <a:cubicBezTo>
                        <a:pt x="21" y="9"/>
                        <a:pt x="19" y="8"/>
                        <a:pt x="19" y="8"/>
                      </a:cubicBezTo>
                      <a:cubicBezTo>
                        <a:pt x="19" y="7"/>
                        <a:pt x="17" y="6"/>
                        <a:pt x="15" y="6"/>
                      </a:cubicBezTo>
                      <a:cubicBezTo>
                        <a:pt x="14" y="5"/>
                        <a:pt x="12" y="3"/>
                        <a:pt x="12" y="3"/>
                      </a:cubicBezTo>
                      <a:cubicBezTo>
                        <a:pt x="11" y="3"/>
                        <a:pt x="8" y="1"/>
                        <a:pt x="5" y="1"/>
                      </a:cubicBezTo>
                      <a:cubicBezTo>
                        <a:pt x="3" y="0"/>
                        <a:pt x="0" y="0"/>
                        <a:pt x="0" y="0"/>
                      </a:cubicBezTo>
                      <a:cubicBezTo>
                        <a:pt x="1" y="3"/>
                        <a:pt x="3" y="7"/>
                        <a:pt x="4" y="10"/>
                      </a:cubicBezTo>
                      <a:cubicBezTo>
                        <a:pt x="5" y="12"/>
                        <a:pt x="7" y="16"/>
                        <a:pt x="9" y="20"/>
                      </a:cubicBezTo>
                      <a:cubicBezTo>
                        <a:pt x="10" y="22"/>
                        <a:pt x="13" y="27"/>
                        <a:pt x="14" y="30"/>
                      </a:cubicBezTo>
                      <a:cubicBezTo>
                        <a:pt x="15" y="32"/>
                        <a:pt x="17" y="35"/>
                        <a:pt x="17" y="37"/>
                      </a:cubicBezTo>
                      <a:cubicBezTo>
                        <a:pt x="18" y="40"/>
                        <a:pt x="18" y="41"/>
                        <a:pt x="19" y="42"/>
                      </a:cubicBezTo>
                      <a:cubicBezTo>
                        <a:pt x="19" y="43"/>
                        <a:pt x="20" y="45"/>
                        <a:pt x="21" y="45"/>
                      </a:cubicBezTo>
                      <a:cubicBezTo>
                        <a:pt x="23" y="47"/>
                        <a:pt x="25" y="49"/>
                        <a:pt x="25" y="50"/>
                      </a:cubicBezTo>
                      <a:cubicBezTo>
                        <a:pt x="26" y="50"/>
                        <a:pt x="27" y="51"/>
                        <a:pt x="27" y="52"/>
                      </a:cubicBezTo>
                      <a:cubicBezTo>
                        <a:pt x="27" y="52"/>
                        <a:pt x="29" y="54"/>
                        <a:pt x="31" y="55"/>
                      </a:cubicBezTo>
                      <a:cubicBezTo>
                        <a:pt x="33" y="58"/>
                        <a:pt x="34" y="60"/>
                        <a:pt x="35" y="61"/>
                      </a:cubicBezTo>
                      <a:cubicBezTo>
                        <a:pt x="36" y="62"/>
                        <a:pt x="36" y="63"/>
                        <a:pt x="37" y="63"/>
                      </a:cubicBezTo>
                      <a:cubicBezTo>
                        <a:pt x="41" y="63"/>
                        <a:pt x="41" y="63"/>
                        <a:pt x="41" y="63"/>
                      </a:cubicBezTo>
                      <a:cubicBezTo>
                        <a:pt x="44" y="63"/>
                        <a:pt x="44" y="63"/>
                        <a:pt x="44" y="63"/>
                      </a:cubicBezTo>
                      <a:cubicBezTo>
                        <a:pt x="45" y="66"/>
                        <a:pt x="45" y="66"/>
                        <a:pt x="45" y="66"/>
                      </a:cubicBezTo>
                      <a:cubicBezTo>
                        <a:pt x="44" y="69"/>
                        <a:pt x="44" y="69"/>
                        <a:pt x="44" y="69"/>
                      </a:cubicBezTo>
                      <a:cubicBezTo>
                        <a:pt x="41" y="70"/>
                        <a:pt x="41" y="70"/>
                        <a:pt x="41" y="70"/>
                      </a:cubicBezTo>
                      <a:cubicBezTo>
                        <a:pt x="41" y="70"/>
                        <a:pt x="42" y="72"/>
                        <a:pt x="42" y="73"/>
                      </a:cubicBezTo>
                      <a:cubicBezTo>
                        <a:pt x="43" y="75"/>
                        <a:pt x="44" y="76"/>
                        <a:pt x="44" y="77"/>
                      </a:cubicBezTo>
                      <a:cubicBezTo>
                        <a:pt x="45" y="77"/>
                        <a:pt x="47" y="80"/>
                        <a:pt x="48" y="84"/>
                      </a:cubicBezTo>
                      <a:cubicBezTo>
                        <a:pt x="50" y="87"/>
                        <a:pt x="52" y="91"/>
                        <a:pt x="53" y="94"/>
                      </a:cubicBezTo>
                      <a:cubicBezTo>
                        <a:pt x="54" y="95"/>
                        <a:pt x="55" y="99"/>
                        <a:pt x="55" y="101"/>
                      </a:cubicBezTo>
                      <a:cubicBezTo>
                        <a:pt x="55" y="104"/>
                        <a:pt x="56" y="108"/>
                        <a:pt x="58" y="111"/>
                      </a:cubicBezTo>
                      <a:cubicBezTo>
                        <a:pt x="59" y="115"/>
                        <a:pt x="61" y="120"/>
                        <a:pt x="62" y="122"/>
                      </a:cubicBezTo>
                      <a:cubicBezTo>
                        <a:pt x="64" y="125"/>
                        <a:pt x="66" y="128"/>
                        <a:pt x="66" y="130"/>
                      </a:cubicBezTo>
                      <a:cubicBezTo>
                        <a:pt x="66" y="132"/>
                        <a:pt x="67" y="134"/>
                        <a:pt x="68" y="135"/>
                      </a:cubicBezTo>
                      <a:cubicBezTo>
                        <a:pt x="68" y="137"/>
                        <a:pt x="69" y="139"/>
                        <a:pt x="70" y="141"/>
                      </a:cubicBezTo>
                      <a:cubicBezTo>
                        <a:pt x="70" y="142"/>
                        <a:pt x="70" y="145"/>
                        <a:pt x="71" y="147"/>
                      </a:cubicBezTo>
                      <a:cubicBezTo>
                        <a:pt x="71" y="147"/>
                        <a:pt x="72" y="148"/>
                        <a:pt x="73" y="147"/>
                      </a:cubicBezTo>
                      <a:cubicBezTo>
                        <a:pt x="73" y="147"/>
                        <a:pt x="75" y="147"/>
                        <a:pt x="76" y="147"/>
                      </a:cubicBezTo>
                      <a:cubicBezTo>
                        <a:pt x="76" y="148"/>
                        <a:pt x="77" y="149"/>
                        <a:pt x="76" y="150"/>
                      </a:cubicBezTo>
                      <a:cubicBezTo>
                        <a:pt x="76" y="150"/>
                        <a:pt x="75" y="151"/>
                        <a:pt x="74" y="152"/>
                      </a:cubicBezTo>
                      <a:cubicBezTo>
                        <a:pt x="74" y="153"/>
                        <a:pt x="74" y="155"/>
                        <a:pt x="75" y="156"/>
                      </a:cubicBezTo>
                      <a:cubicBezTo>
                        <a:pt x="75" y="158"/>
                        <a:pt x="76" y="158"/>
                        <a:pt x="77" y="158"/>
                      </a:cubicBezTo>
                      <a:cubicBezTo>
                        <a:pt x="77" y="157"/>
                        <a:pt x="79" y="157"/>
                        <a:pt x="81" y="158"/>
                      </a:cubicBezTo>
                      <a:cubicBezTo>
                        <a:pt x="83" y="159"/>
                        <a:pt x="83" y="161"/>
                        <a:pt x="81" y="162"/>
                      </a:cubicBezTo>
                      <a:cubicBezTo>
                        <a:pt x="80" y="162"/>
                        <a:pt x="78" y="164"/>
                        <a:pt x="78" y="165"/>
                      </a:cubicBezTo>
                      <a:cubicBezTo>
                        <a:pt x="78" y="166"/>
                        <a:pt x="78" y="166"/>
                        <a:pt x="80" y="166"/>
                      </a:cubicBezTo>
                      <a:cubicBezTo>
                        <a:pt x="82" y="166"/>
                        <a:pt x="84" y="166"/>
                        <a:pt x="85" y="167"/>
                      </a:cubicBezTo>
                      <a:cubicBezTo>
                        <a:pt x="86" y="167"/>
                        <a:pt x="86" y="170"/>
                        <a:pt x="87" y="172"/>
                      </a:cubicBezTo>
                      <a:cubicBezTo>
                        <a:pt x="87" y="174"/>
                        <a:pt x="87" y="177"/>
                        <a:pt x="87" y="178"/>
                      </a:cubicBezTo>
                      <a:cubicBezTo>
                        <a:pt x="87" y="179"/>
                        <a:pt x="87" y="181"/>
                        <a:pt x="87" y="182"/>
                      </a:cubicBezTo>
                      <a:cubicBezTo>
                        <a:pt x="87" y="184"/>
                        <a:pt x="87" y="185"/>
                        <a:pt x="88" y="186"/>
                      </a:cubicBezTo>
                      <a:cubicBezTo>
                        <a:pt x="89" y="187"/>
                        <a:pt x="89" y="188"/>
                        <a:pt x="88" y="188"/>
                      </a:cubicBezTo>
                      <a:cubicBezTo>
                        <a:pt x="86" y="189"/>
                        <a:pt x="85" y="188"/>
                        <a:pt x="84" y="187"/>
                      </a:cubicBezTo>
                      <a:cubicBezTo>
                        <a:pt x="83" y="187"/>
                        <a:pt x="83" y="185"/>
                        <a:pt x="83" y="184"/>
                      </a:cubicBezTo>
                      <a:cubicBezTo>
                        <a:pt x="84" y="182"/>
                        <a:pt x="84" y="179"/>
                        <a:pt x="83" y="179"/>
                      </a:cubicBezTo>
                      <a:cubicBezTo>
                        <a:pt x="83" y="177"/>
                        <a:pt x="82" y="175"/>
                        <a:pt x="82" y="173"/>
                      </a:cubicBezTo>
                      <a:cubicBezTo>
                        <a:pt x="82" y="173"/>
                        <a:pt x="81" y="172"/>
                        <a:pt x="80" y="172"/>
                      </a:cubicBezTo>
                      <a:cubicBezTo>
                        <a:pt x="79" y="172"/>
                        <a:pt x="79" y="173"/>
                        <a:pt x="78" y="174"/>
                      </a:cubicBezTo>
                      <a:cubicBezTo>
                        <a:pt x="78" y="176"/>
                        <a:pt x="78" y="179"/>
                        <a:pt x="78" y="181"/>
                      </a:cubicBezTo>
                      <a:cubicBezTo>
                        <a:pt x="78" y="183"/>
                        <a:pt x="78" y="187"/>
                        <a:pt x="79" y="190"/>
                      </a:cubicBezTo>
                      <a:cubicBezTo>
                        <a:pt x="80" y="192"/>
                        <a:pt x="81" y="195"/>
                        <a:pt x="81" y="197"/>
                      </a:cubicBezTo>
                      <a:cubicBezTo>
                        <a:pt x="82" y="199"/>
                        <a:pt x="83" y="201"/>
                        <a:pt x="84" y="203"/>
                      </a:cubicBezTo>
                      <a:cubicBezTo>
                        <a:pt x="84" y="205"/>
                        <a:pt x="86" y="206"/>
                        <a:pt x="88" y="206"/>
                      </a:cubicBezTo>
                      <a:cubicBezTo>
                        <a:pt x="89" y="207"/>
                        <a:pt x="90" y="208"/>
                        <a:pt x="89" y="209"/>
                      </a:cubicBezTo>
                      <a:cubicBezTo>
                        <a:pt x="88" y="211"/>
                        <a:pt x="88" y="213"/>
                        <a:pt x="90" y="215"/>
                      </a:cubicBezTo>
                      <a:cubicBezTo>
                        <a:pt x="91" y="216"/>
                        <a:pt x="92" y="218"/>
                        <a:pt x="95" y="218"/>
                      </a:cubicBezTo>
                      <a:cubicBezTo>
                        <a:pt x="97" y="218"/>
                        <a:pt x="97" y="220"/>
                        <a:pt x="95" y="221"/>
                      </a:cubicBezTo>
                      <a:cubicBezTo>
                        <a:pt x="93" y="221"/>
                        <a:pt x="93" y="224"/>
                        <a:pt x="94" y="226"/>
                      </a:cubicBezTo>
                      <a:cubicBezTo>
                        <a:pt x="95" y="228"/>
                        <a:pt x="97" y="230"/>
                        <a:pt x="98" y="231"/>
                      </a:cubicBezTo>
                      <a:cubicBezTo>
                        <a:pt x="99" y="231"/>
                        <a:pt x="102" y="233"/>
                        <a:pt x="103" y="236"/>
                      </a:cubicBezTo>
                      <a:cubicBezTo>
                        <a:pt x="105" y="238"/>
                        <a:pt x="108" y="241"/>
                        <a:pt x="110" y="244"/>
                      </a:cubicBezTo>
                      <a:cubicBezTo>
                        <a:pt x="111" y="246"/>
                        <a:pt x="114" y="250"/>
                        <a:pt x="115" y="251"/>
                      </a:cubicBezTo>
                      <a:cubicBezTo>
                        <a:pt x="117" y="254"/>
                        <a:pt x="120" y="256"/>
                        <a:pt x="121" y="258"/>
                      </a:cubicBezTo>
                      <a:cubicBezTo>
                        <a:pt x="123" y="259"/>
                        <a:pt x="124" y="260"/>
                        <a:pt x="126" y="261"/>
                      </a:cubicBezTo>
                      <a:cubicBezTo>
                        <a:pt x="126" y="261"/>
                        <a:pt x="127" y="260"/>
                        <a:pt x="128" y="259"/>
                      </a:cubicBezTo>
                      <a:cubicBezTo>
                        <a:pt x="129" y="258"/>
                        <a:pt x="130" y="255"/>
                        <a:pt x="132" y="253"/>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24" name="Freeform 21">
                  <a:extLst>
                    <a:ext uri="{FF2B5EF4-FFF2-40B4-BE49-F238E27FC236}">
                      <a16:creationId xmlns:a16="http://schemas.microsoft.com/office/drawing/2014/main" id="{065C383A-8B7D-CAEE-F6B2-9DE0635B808C}"/>
                    </a:ext>
                  </a:extLst>
                </p:cNvPr>
                <p:cNvSpPr>
                  <a:spLocks/>
                </p:cNvSpPr>
                <p:nvPr/>
              </p:nvSpPr>
              <p:spPr bwMode="auto">
                <a:xfrm>
                  <a:off x="3903266" y="4421481"/>
                  <a:ext cx="15542" cy="15542"/>
                </a:xfrm>
                <a:custGeom>
                  <a:avLst/>
                  <a:gdLst/>
                  <a:ahLst/>
                  <a:cxnLst>
                    <a:cxn ang="0">
                      <a:pos x="7" y="4"/>
                    </a:cxn>
                    <a:cxn ang="0">
                      <a:pos x="7" y="0"/>
                    </a:cxn>
                    <a:cxn ang="0">
                      <a:pos x="3" y="0"/>
                    </a:cxn>
                    <a:cxn ang="0">
                      <a:pos x="0" y="0"/>
                    </a:cxn>
                    <a:cxn ang="0">
                      <a:pos x="2" y="5"/>
                    </a:cxn>
                    <a:cxn ang="0">
                      <a:pos x="3" y="7"/>
                    </a:cxn>
                    <a:cxn ang="0">
                      <a:pos x="7" y="6"/>
                    </a:cxn>
                    <a:cxn ang="0">
                      <a:pos x="7" y="4"/>
                    </a:cxn>
                    <a:cxn ang="0">
                      <a:pos x="7" y="4"/>
                    </a:cxn>
                  </a:cxnLst>
                  <a:rect l="0" t="0" r="r" b="b"/>
                  <a:pathLst>
                    <a:path w="7" h="7">
                      <a:moveTo>
                        <a:pt x="7" y="4"/>
                      </a:moveTo>
                      <a:cubicBezTo>
                        <a:pt x="7" y="0"/>
                        <a:pt x="7" y="0"/>
                        <a:pt x="7" y="0"/>
                      </a:cubicBezTo>
                      <a:cubicBezTo>
                        <a:pt x="3" y="0"/>
                        <a:pt x="3" y="0"/>
                        <a:pt x="3" y="0"/>
                      </a:cubicBezTo>
                      <a:cubicBezTo>
                        <a:pt x="0" y="0"/>
                        <a:pt x="0" y="0"/>
                        <a:pt x="0" y="0"/>
                      </a:cubicBezTo>
                      <a:cubicBezTo>
                        <a:pt x="0" y="2"/>
                        <a:pt x="1" y="4"/>
                        <a:pt x="2" y="5"/>
                      </a:cubicBezTo>
                      <a:cubicBezTo>
                        <a:pt x="2" y="5"/>
                        <a:pt x="2" y="6"/>
                        <a:pt x="3" y="7"/>
                      </a:cubicBezTo>
                      <a:cubicBezTo>
                        <a:pt x="7" y="6"/>
                        <a:pt x="7" y="6"/>
                        <a:pt x="7" y="6"/>
                      </a:cubicBezTo>
                      <a:cubicBezTo>
                        <a:pt x="7" y="4"/>
                        <a:pt x="7" y="4"/>
                        <a:pt x="7" y="4"/>
                      </a:cubicBezTo>
                      <a:cubicBezTo>
                        <a:pt x="7" y="4"/>
                        <a:pt x="7" y="4"/>
                        <a:pt x="7" y="4"/>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25" name="Freeform 22">
                  <a:extLst>
                    <a:ext uri="{FF2B5EF4-FFF2-40B4-BE49-F238E27FC236}">
                      <a16:creationId xmlns:a16="http://schemas.microsoft.com/office/drawing/2014/main" id="{E2B748EE-B545-99DA-A026-2E8C15B45B94}"/>
                    </a:ext>
                  </a:extLst>
                </p:cNvPr>
                <p:cNvSpPr>
                  <a:spLocks/>
                </p:cNvSpPr>
                <p:nvPr/>
              </p:nvSpPr>
              <p:spPr bwMode="auto">
                <a:xfrm>
                  <a:off x="3609900" y="3101553"/>
                  <a:ext cx="1047188" cy="820849"/>
                </a:xfrm>
                <a:custGeom>
                  <a:avLst/>
                  <a:gdLst/>
                  <a:ahLst/>
                  <a:cxnLst>
                    <a:cxn ang="0">
                      <a:pos x="432" y="129"/>
                    </a:cxn>
                    <a:cxn ang="0">
                      <a:pos x="429" y="108"/>
                    </a:cxn>
                    <a:cxn ang="0">
                      <a:pos x="435" y="87"/>
                    </a:cxn>
                    <a:cxn ang="0">
                      <a:pos x="430" y="61"/>
                    </a:cxn>
                    <a:cxn ang="0">
                      <a:pos x="430" y="41"/>
                    </a:cxn>
                    <a:cxn ang="0">
                      <a:pos x="397" y="33"/>
                    </a:cxn>
                    <a:cxn ang="0">
                      <a:pos x="360" y="29"/>
                    </a:cxn>
                    <a:cxn ang="0">
                      <a:pos x="319" y="32"/>
                    </a:cxn>
                    <a:cxn ang="0">
                      <a:pos x="272" y="40"/>
                    </a:cxn>
                    <a:cxn ang="0">
                      <a:pos x="256" y="24"/>
                    </a:cxn>
                    <a:cxn ang="0">
                      <a:pos x="225" y="45"/>
                    </a:cxn>
                    <a:cxn ang="0">
                      <a:pos x="195" y="55"/>
                    </a:cxn>
                    <a:cxn ang="0">
                      <a:pos x="159" y="42"/>
                    </a:cxn>
                    <a:cxn ang="0">
                      <a:pos x="122" y="28"/>
                    </a:cxn>
                    <a:cxn ang="0">
                      <a:pos x="96" y="8"/>
                    </a:cxn>
                    <a:cxn ang="0">
                      <a:pos x="71" y="18"/>
                    </a:cxn>
                    <a:cxn ang="0">
                      <a:pos x="90" y="29"/>
                    </a:cxn>
                    <a:cxn ang="0">
                      <a:pos x="72" y="45"/>
                    </a:cxn>
                    <a:cxn ang="0">
                      <a:pos x="74" y="68"/>
                    </a:cxn>
                    <a:cxn ang="0">
                      <a:pos x="49" y="77"/>
                    </a:cxn>
                    <a:cxn ang="0">
                      <a:pos x="39" y="103"/>
                    </a:cxn>
                    <a:cxn ang="0">
                      <a:pos x="9" y="108"/>
                    </a:cxn>
                    <a:cxn ang="0">
                      <a:pos x="0" y="127"/>
                    </a:cxn>
                    <a:cxn ang="0">
                      <a:pos x="7" y="140"/>
                    </a:cxn>
                    <a:cxn ang="0">
                      <a:pos x="14" y="153"/>
                    </a:cxn>
                    <a:cxn ang="0">
                      <a:pos x="4" y="160"/>
                    </a:cxn>
                    <a:cxn ang="0">
                      <a:pos x="16" y="170"/>
                    </a:cxn>
                    <a:cxn ang="0">
                      <a:pos x="12" y="182"/>
                    </a:cxn>
                    <a:cxn ang="0">
                      <a:pos x="11" y="197"/>
                    </a:cxn>
                    <a:cxn ang="0">
                      <a:pos x="16" y="209"/>
                    </a:cxn>
                    <a:cxn ang="0">
                      <a:pos x="12" y="227"/>
                    </a:cxn>
                    <a:cxn ang="0">
                      <a:pos x="20" y="249"/>
                    </a:cxn>
                    <a:cxn ang="0">
                      <a:pos x="23" y="279"/>
                    </a:cxn>
                    <a:cxn ang="0">
                      <a:pos x="26" y="311"/>
                    </a:cxn>
                    <a:cxn ang="0">
                      <a:pos x="35" y="339"/>
                    </a:cxn>
                    <a:cxn ang="0">
                      <a:pos x="56" y="354"/>
                    </a:cxn>
                    <a:cxn ang="0">
                      <a:pos x="77" y="350"/>
                    </a:cxn>
                    <a:cxn ang="0">
                      <a:pos x="92" y="325"/>
                    </a:cxn>
                    <a:cxn ang="0">
                      <a:pos x="97" y="304"/>
                    </a:cxn>
                    <a:cxn ang="0">
                      <a:pos x="124" y="284"/>
                    </a:cxn>
                    <a:cxn ang="0">
                      <a:pos x="154" y="284"/>
                    </a:cxn>
                    <a:cxn ang="0">
                      <a:pos x="158" y="258"/>
                    </a:cxn>
                    <a:cxn ang="0">
                      <a:pos x="193" y="262"/>
                    </a:cxn>
                    <a:cxn ang="0">
                      <a:pos x="210" y="244"/>
                    </a:cxn>
                    <a:cxn ang="0">
                      <a:pos x="230" y="234"/>
                    </a:cxn>
                    <a:cxn ang="0">
                      <a:pos x="250" y="209"/>
                    </a:cxn>
                    <a:cxn ang="0">
                      <a:pos x="267" y="211"/>
                    </a:cxn>
                    <a:cxn ang="0">
                      <a:pos x="283" y="187"/>
                    </a:cxn>
                    <a:cxn ang="0">
                      <a:pos x="289" y="160"/>
                    </a:cxn>
                    <a:cxn ang="0">
                      <a:pos x="311" y="145"/>
                    </a:cxn>
                    <a:cxn ang="0">
                      <a:pos x="337" y="132"/>
                    </a:cxn>
                    <a:cxn ang="0">
                      <a:pos x="366" y="141"/>
                    </a:cxn>
                    <a:cxn ang="0">
                      <a:pos x="396" y="142"/>
                    </a:cxn>
                    <a:cxn ang="0">
                      <a:pos x="399" y="171"/>
                    </a:cxn>
                    <a:cxn ang="0">
                      <a:pos x="423" y="187"/>
                    </a:cxn>
                    <a:cxn ang="0">
                      <a:pos x="433" y="154"/>
                    </a:cxn>
                    <a:cxn ang="0">
                      <a:pos x="454" y="145"/>
                    </a:cxn>
                  </a:cxnLst>
                  <a:rect l="0" t="0" r="r" b="b"/>
                  <a:pathLst>
                    <a:path w="455" h="357">
                      <a:moveTo>
                        <a:pt x="454" y="145"/>
                      </a:moveTo>
                      <a:cubicBezTo>
                        <a:pt x="453" y="144"/>
                        <a:pt x="450" y="142"/>
                        <a:pt x="448" y="141"/>
                      </a:cubicBezTo>
                      <a:cubicBezTo>
                        <a:pt x="446" y="139"/>
                        <a:pt x="443" y="138"/>
                        <a:pt x="442" y="137"/>
                      </a:cubicBezTo>
                      <a:cubicBezTo>
                        <a:pt x="441" y="135"/>
                        <a:pt x="440" y="135"/>
                        <a:pt x="438" y="135"/>
                      </a:cubicBezTo>
                      <a:cubicBezTo>
                        <a:pt x="438" y="134"/>
                        <a:pt x="437" y="133"/>
                        <a:pt x="436" y="131"/>
                      </a:cubicBezTo>
                      <a:cubicBezTo>
                        <a:pt x="435" y="130"/>
                        <a:pt x="434" y="129"/>
                        <a:pt x="432" y="129"/>
                      </a:cubicBezTo>
                      <a:cubicBezTo>
                        <a:pt x="431" y="128"/>
                        <a:pt x="430" y="126"/>
                        <a:pt x="429" y="126"/>
                      </a:cubicBezTo>
                      <a:cubicBezTo>
                        <a:pt x="429" y="124"/>
                        <a:pt x="430" y="122"/>
                        <a:pt x="432" y="122"/>
                      </a:cubicBezTo>
                      <a:cubicBezTo>
                        <a:pt x="434" y="122"/>
                        <a:pt x="435" y="120"/>
                        <a:pt x="435" y="120"/>
                      </a:cubicBezTo>
                      <a:cubicBezTo>
                        <a:pt x="435" y="119"/>
                        <a:pt x="435" y="116"/>
                        <a:pt x="435" y="115"/>
                      </a:cubicBezTo>
                      <a:cubicBezTo>
                        <a:pt x="435" y="114"/>
                        <a:pt x="434" y="112"/>
                        <a:pt x="433" y="111"/>
                      </a:cubicBezTo>
                      <a:cubicBezTo>
                        <a:pt x="431" y="110"/>
                        <a:pt x="430" y="109"/>
                        <a:pt x="429" y="108"/>
                      </a:cubicBezTo>
                      <a:cubicBezTo>
                        <a:pt x="429" y="107"/>
                        <a:pt x="429" y="105"/>
                        <a:pt x="431" y="104"/>
                      </a:cubicBezTo>
                      <a:cubicBezTo>
                        <a:pt x="432" y="104"/>
                        <a:pt x="434" y="103"/>
                        <a:pt x="435" y="103"/>
                      </a:cubicBezTo>
                      <a:cubicBezTo>
                        <a:pt x="435" y="102"/>
                        <a:pt x="437" y="101"/>
                        <a:pt x="438" y="99"/>
                      </a:cubicBezTo>
                      <a:cubicBezTo>
                        <a:pt x="439" y="98"/>
                        <a:pt x="440" y="97"/>
                        <a:pt x="440" y="95"/>
                      </a:cubicBezTo>
                      <a:cubicBezTo>
                        <a:pt x="440" y="93"/>
                        <a:pt x="439" y="92"/>
                        <a:pt x="438" y="90"/>
                      </a:cubicBezTo>
                      <a:cubicBezTo>
                        <a:pt x="438" y="88"/>
                        <a:pt x="436" y="87"/>
                        <a:pt x="435" y="87"/>
                      </a:cubicBezTo>
                      <a:cubicBezTo>
                        <a:pt x="434" y="87"/>
                        <a:pt x="434" y="86"/>
                        <a:pt x="435" y="85"/>
                      </a:cubicBezTo>
                      <a:cubicBezTo>
                        <a:pt x="436" y="84"/>
                        <a:pt x="437" y="81"/>
                        <a:pt x="437" y="80"/>
                      </a:cubicBezTo>
                      <a:cubicBezTo>
                        <a:pt x="437" y="78"/>
                        <a:pt x="437" y="76"/>
                        <a:pt x="436" y="74"/>
                      </a:cubicBezTo>
                      <a:cubicBezTo>
                        <a:pt x="435" y="71"/>
                        <a:pt x="434" y="70"/>
                        <a:pt x="434" y="69"/>
                      </a:cubicBezTo>
                      <a:cubicBezTo>
                        <a:pt x="433" y="68"/>
                        <a:pt x="432" y="66"/>
                        <a:pt x="431" y="65"/>
                      </a:cubicBezTo>
                      <a:cubicBezTo>
                        <a:pt x="431" y="64"/>
                        <a:pt x="430" y="61"/>
                        <a:pt x="430" y="61"/>
                      </a:cubicBezTo>
                      <a:cubicBezTo>
                        <a:pt x="429" y="59"/>
                        <a:pt x="430" y="57"/>
                        <a:pt x="430" y="56"/>
                      </a:cubicBezTo>
                      <a:cubicBezTo>
                        <a:pt x="430" y="55"/>
                        <a:pt x="433" y="54"/>
                        <a:pt x="435" y="52"/>
                      </a:cubicBezTo>
                      <a:cubicBezTo>
                        <a:pt x="438" y="51"/>
                        <a:pt x="440" y="49"/>
                        <a:pt x="440" y="48"/>
                      </a:cubicBezTo>
                      <a:cubicBezTo>
                        <a:pt x="441" y="48"/>
                        <a:pt x="442" y="48"/>
                        <a:pt x="441" y="46"/>
                      </a:cubicBezTo>
                      <a:cubicBezTo>
                        <a:pt x="441" y="45"/>
                        <a:pt x="438" y="43"/>
                        <a:pt x="437" y="43"/>
                      </a:cubicBezTo>
                      <a:cubicBezTo>
                        <a:pt x="435" y="43"/>
                        <a:pt x="432" y="42"/>
                        <a:pt x="430" y="41"/>
                      </a:cubicBezTo>
                      <a:cubicBezTo>
                        <a:pt x="428" y="41"/>
                        <a:pt x="428" y="40"/>
                        <a:pt x="427" y="39"/>
                      </a:cubicBezTo>
                      <a:cubicBezTo>
                        <a:pt x="427" y="37"/>
                        <a:pt x="425" y="35"/>
                        <a:pt x="424" y="35"/>
                      </a:cubicBezTo>
                      <a:cubicBezTo>
                        <a:pt x="422" y="33"/>
                        <a:pt x="420" y="32"/>
                        <a:pt x="419" y="31"/>
                      </a:cubicBezTo>
                      <a:cubicBezTo>
                        <a:pt x="417" y="30"/>
                        <a:pt x="413" y="30"/>
                        <a:pt x="411" y="31"/>
                      </a:cubicBezTo>
                      <a:cubicBezTo>
                        <a:pt x="410" y="31"/>
                        <a:pt x="406" y="32"/>
                        <a:pt x="403" y="32"/>
                      </a:cubicBezTo>
                      <a:cubicBezTo>
                        <a:pt x="402" y="33"/>
                        <a:pt x="398" y="33"/>
                        <a:pt x="397" y="33"/>
                      </a:cubicBezTo>
                      <a:cubicBezTo>
                        <a:pt x="396" y="32"/>
                        <a:pt x="394" y="31"/>
                        <a:pt x="392" y="31"/>
                      </a:cubicBezTo>
                      <a:cubicBezTo>
                        <a:pt x="390" y="31"/>
                        <a:pt x="387" y="32"/>
                        <a:pt x="386" y="33"/>
                      </a:cubicBezTo>
                      <a:cubicBezTo>
                        <a:pt x="384" y="34"/>
                        <a:pt x="381" y="33"/>
                        <a:pt x="379" y="31"/>
                      </a:cubicBezTo>
                      <a:cubicBezTo>
                        <a:pt x="378" y="29"/>
                        <a:pt x="376" y="27"/>
                        <a:pt x="375" y="26"/>
                      </a:cubicBezTo>
                      <a:cubicBezTo>
                        <a:pt x="373" y="27"/>
                        <a:pt x="370" y="27"/>
                        <a:pt x="368" y="27"/>
                      </a:cubicBezTo>
                      <a:cubicBezTo>
                        <a:pt x="367" y="28"/>
                        <a:pt x="363" y="28"/>
                        <a:pt x="360" y="29"/>
                      </a:cubicBezTo>
                      <a:cubicBezTo>
                        <a:pt x="358" y="30"/>
                        <a:pt x="354" y="31"/>
                        <a:pt x="352" y="31"/>
                      </a:cubicBezTo>
                      <a:cubicBezTo>
                        <a:pt x="350" y="31"/>
                        <a:pt x="348" y="32"/>
                        <a:pt x="348" y="33"/>
                      </a:cubicBezTo>
                      <a:cubicBezTo>
                        <a:pt x="348" y="34"/>
                        <a:pt x="346" y="36"/>
                        <a:pt x="345" y="36"/>
                      </a:cubicBezTo>
                      <a:cubicBezTo>
                        <a:pt x="344" y="37"/>
                        <a:pt x="340" y="37"/>
                        <a:pt x="336" y="37"/>
                      </a:cubicBezTo>
                      <a:cubicBezTo>
                        <a:pt x="334" y="38"/>
                        <a:pt x="329" y="37"/>
                        <a:pt x="327" y="36"/>
                      </a:cubicBezTo>
                      <a:cubicBezTo>
                        <a:pt x="325" y="35"/>
                        <a:pt x="321" y="34"/>
                        <a:pt x="319" y="32"/>
                      </a:cubicBezTo>
                      <a:cubicBezTo>
                        <a:pt x="318" y="30"/>
                        <a:pt x="313" y="31"/>
                        <a:pt x="311" y="32"/>
                      </a:cubicBezTo>
                      <a:cubicBezTo>
                        <a:pt x="309" y="33"/>
                        <a:pt x="305" y="36"/>
                        <a:pt x="303" y="38"/>
                      </a:cubicBezTo>
                      <a:cubicBezTo>
                        <a:pt x="302" y="38"/>
                        <a:pt x="298" y="40"/>
                        <a:pt x="295" y="41"/>
                      </a:cubicBezTo>
                      <a:cubicBezTo>
                        <a:pt x="293" y="41"/>
                        <a:pt x="289" y="41"/>
                        <a:pt x="287" y="41"/>
                      </a:cubicBezTo>
                      <a:cubicBezTo>
                        <a:pt x="286" y="41"/>
                        <a:pt x="282" y="41"/>
                        <a:pt x="279" y="42"/>
                      </a:cubicBezTo>
                      <a:cubicBezTo>
                        <a:pt x="277" y="42"/>
                        <a:pt x="274" y="42"/>
                        <a:pt x="272" y="40"/>
                      </a:cubicBezTo>
                      <a:cubicBezTo>
                        <a:pt x="270" y="39"/>
                        <a:pt x="269" y="38"/>
                        <a:pt x="270" y="37"/>
                      </a:cubicBezTo>
                      <a:cubicBezTo>
                        <a:pt x="271" y="36"/>
                        <a:pt x="273" y="33"/>
                        <a:pt x="273" y="32"/>
                      </a:cubicBezTo>
                      <a:cubicBezTo>
                        <a:pt x="273" y="30"/>
                        <a:pt x="272" y="27"/>
                        <a:pt x="272" y="26"/>
                      </a:cubicBezTo>
                      <a:cubicBezTo>
                        <a:pt x="272" y="25"/>
                        <a:pt x="270" y="23"/>
                        <a:pt x="268" y="22"/>
                      </a:cubicBezTo>
                      <a:cubicBezTo>
                        <a:pt x="267" y="22"/>
                        <a:pt x="264" y="22"/>
                        <a:pt x="262" y="23"/>
                      </a:cubicBezTo>
                      <a:cubicBezTo>
                        <a:pt x="260" y="23"/>
                        <a:pt x="258" y="24"/>
                        <a:pt x="256" y="24"/>
                      </a:cubicBezTo>
                      <a:cubicBezTo>
                        <a:pt x="254" y="24"/>
                        <a:pt x="250" y="25"/>
                        <a:pt x="248" y="26"/>
                      </a:cubicBezTo>
                      <a:cubicBezTo>
                        <a:pt x="245" y="27"/>
                        <a:pt x="240" y="29"/>
                        <a:pt x="237" y="30"/>
                      </a:cubicBezTo>
                      <a:cubicBezTo>
                        <a:pt x="234" y="30"/>
                        <a:pt x="232" y="32"/>
                        <a:pt x="232" y="33"/>
                      </a:cubicBezTo>
                      <a:cubicBezTo>
                        <a:pt x="231" y="34"/>
                        <a:pt x="231" y="37"/>
                        <a:pt x="230" y="39"/>
                      </a:cubicBezTo>
                      <a:cubicBezTo>
                        <a:pt x="229" y="40"/>
                        <a:pt x="227" y="42"/>
                        <a:pt x="227" y="42"/>
                      </a:cubicBezTo>
                      <a:cubicBezTo>
                        <a:pt x="226" y="42"/>
                        <a:pt x="225" y="43"/>
                        <a:pt x="225" y="45"/>
                      </a:cubicBezTo>
                      <a:cubicBezTo>
                        <a:pt x="225" y="46"/>
                        <a:pt x="225" y="49"/>
                        <a:pt x="224" y="50"/>
                      </a:cubicBezTo>
                      <a:cubicBezTo>
                        <a:pt x="224" y="52"/>
                        <a:pt x="222" y="53"/>
                        <a:pt x="220" y="52"/>
                      </a:cubicBezTo>
                      <a:cubicBezTo>
                        <a:pt x="219" y="52"/>
                        <a:pt x="215" y="53"/>
                        <a:pt x="211" y="56"/>
                      </a:cubicBezTo>
                      <a:cubicBezTo>
                        <a:pt x="209" y="58"/>
                        <a:pt x="205" y="59"/>
                        <a:pt x="203" y="59"/>
                      </a:cubicBezTo>
                      <a:cubicBezTo>
                        <a:pt x="203" y="59"/>
                        <a:pt x="200" y="58"/>
                        <a:pt x="199" y="58"/>
                      </a:cubicBezTo>
                      <a:cubicBezTo>
                        <a:pt x="197" y="57"/>
                        <a:pt x="195" y="55"/>
                        <a:pt x="195" y="55"/>
                      </a:cubicBezTo>
                      <a:cubicBezTo>
                        <a:pt x="195" y="54"/>
                        <a:pt x="195" y="51"/>
                        <a:pt x="195" y="50"/>
                      </a:cubicBezTo>
                      <a:cubicBezTo>
                        <a:pt x="195" y="49"/>
                        <a:pt x="193" y="45"/>
                        <a:pt x="193" y="44"/>
                      </a:cubicBezTo>
                      <a:cubicBezTo>
                        <a:pt x="192" y="42"/>
                        <a:pt x="189" y="41"/>
                        <a:pt x="187" y="41"/>
                      </a:cubicBezTo>
                      <a:cubicBezTo>
                        <a:pt x="185" y="41"/>
                        <a:pt x="181" y="41"/>
                        <a:pt x="179" y="41"/>
                      </a:cubicBezTo>
                      <a:cubicBezTo>
                        <a:pt x="176" y="42"/>
                        <a:pt x="172" y="42"/>
                        <a:pt x="169" y="42"/>
                      </a:cubicBezTo>
                      <a:cubicBezTo>
                        <a:pt x="167" y="42"/>
                        <a:pt x="161" y="42"/>
                        <a:pt x="159" y="42"/>
                      </a:cubicBezTo>
                      <a:cubicBezTo>
                        <a:pt x="155" y="42"/>
                        <a:pt x="152" y="41"/>
                        <a:pt x="151" y="40"/>
                      </a:cubicBezTo>
                      <a:cubicBezTo>
                        <a:pt x="151" y="41"/>
                        <a:pt x="149" y="40"/>
                        <a:pt x="146" y="40"/>
                      </a:cubicBezTo>
                      <a:cubicBezTo>
                        <a:pt x="144" y="40"/>
                        <a:pt x="142" y="38"/>
                        <a:pt x="140" y="36"/>
                      </a:cubicBezTo>
                      <a:cubicBezTo>
                        <a:pt x="138" y="34"/>
                        <a:pt x="135" y="32"/>
                        <a:pt x="134" y="31"/>
                      </a:cubicBezTo>
                      <a:cubicBezTo>
                        <a:pt x="133" y="29"/>
                        <a:pt x="130" y="28"/>
                        <a:pt x="128" y="28"/>
                      </a:cubicBezTo>
                      <a:cubicBezTo>
                        <a:pt x="127" y="28"/>
                        <a:pt x="124" y="29"/>
                        <a:pt x="122" y="28"/>
                      </a:cubicBezTo>
                      <a:cubicBezTo>
                        <a:pt x="119" y="27"/>
                        <a:pt x="116" y="25"/>
                        <a:pt x="113" y="24"/>
                      </a:cubicBezTo>
                      <a:cubicBezTo>
                        <a:pt x="110" y="22"/>
                        <a:pt x="107" y="20"/>
                        <a:pt x="107" y="19"/>
                      </a:cubicBezTo>
                      <a:cubicBezTo>
                        <a:pt x="107" y="18"/>
                        <a:pt x="107" y="15"/>
                        <a:pt x="107" y="12"/>
                      </a:cubicBezTo>
                      <a:cubicBezTo>
                        <a:pt x="106" y="10"/>
                        <a:pt x="106" y="7"/>
                        <a:pt x="105" y="7"/>
                      </a:cubicBezTo>
                      <a:cubicBezTo>
                        <a:pt x="104" y="6"/>
                        <a:pt x="101" y="7"/>
                        <a:pt x="99" y="8"/>
                      </a:cubicBezTo>
                      <a:cubicBezTo>
                        <a:pt x="98" y="9"/>
                        <a:pt x="96" y="9"/>
                        <a:pt x="96" y="8"/>
                      </a:cubicBezTo>
                      <a:cubicBezTo>
                        <a:pt x="95" y="7"/>
                        <a:pt x="93" y="5"/>
                        <a:pt x="92" y="3"/>
                      </a:cubicBezTo>
                      <a:cubicBezTo>
                        <a:pt x="90" y="1"/>
                        <a:pt x="89" y="0"/>
                        <a:pt x="89" y="0"/>
                      </a:cubicBezTo>
                      <a:cubicBezTo>
                        <a:pt x="89" y="0"/>
                        <a:pt x="87" y="2"/>
                        <a:pt x="85" y="6"/>
                      </a:cubicBezTo>
                      <a:cubicBezTo>
                        <a:pt x="82" y="8"/>
                        <a:pt x="78" y="12"/>
                        <a:pt x="76" y="12"/>
                      </a:cubicBezTo>
                      <a:cubicBezTo>
                        <a:pt x="74" y="13"/>
                        <a:pt x="72" y="13"/>
                        <a:pt x="72" y="14"/>
                      </a:cubicBezTo>
                      <a:cubicBezTo>
                        <a:pt x="71" y="14"/>
                        <a:pt x="70" y="16"/>
                        <a:pt x="71" y="18"/>
                      </a:cubicBezTo>
                      <a:cubicBezTo>
                        <a:pt x="71" y="20"/>
                        <a:pt x="71" y="22"/>
                        <a:pt x="72" y="24"/>
                      </a:cubicBezTo>
                      <a:cubicBezTo>
                        <a:pt x="72" y="25"/>
                        <a:pt x="71" y="26"/>
                        <a:pt x="70" y="26"/>
                      </a:cubicBezTo>
                      <a:cubicBezTo>
                        <a:pt x="69" y="25"/>
                        <a:pt x="68" y="27"/>
                        <a:pt x="69" y="28"/>
                      </a:cubicBezTo>
                      <a:cubicBezTo>
                        <a:pt x="70" y="30"/>
                        <a:pt x="72" y="31"/>
                        <a:pt x="74" y="31"/>
                      </a:cubicBezTo>
                      <a:cubicBezTo>
                        <a:pt x="77" y="31"/>
                        <a:pt x="80" y="30"/>
                        <a:pt x="82" y="30"/>
                      </a:cubicBezTo>
                      <a:cubicBezTo>
                        <a:pt x="83" y="29"/>
                        <a:pt x="87" y="29"/>
                        <a:pt x="90" y="29"/>
                      </a:cubicBezTo>
                      <a:cubicBezTo>
                        <a:pt x="91" y="28"/>
                        <a:pt x="94" y="29"/>
                        <a:pt x="94" y="31"/>
                      </a:cubicBezTo>
                      <a:cubicBezTo>
                        <a:pt x="94" y="33"/>
                        <a:pt x="92" y="34"/>
                        <a:pt x="91" y="34"/>
                      </a:cubicBezTo>
                      <a:cubicBezTo>
                        <a:pt x="88" y="34"/>
                        <a:pt x="85" y="35"/>
                        <a:pt x="84" y="35"/>
                      </a:cubicBezTo>
                      <a:cubicBezTo>
                        <a:pt x="83" y="35"/>
                        <a:pt x="81" y="36"/>
                        <a:pt x="79" y="36"/>
                      </a:cubicBezTo>
                      <a:cubicBezTo>
                        <a:pt x="77" y="38"/>
                        <a:pt x="75" y="40"/>
                        <a:pt x="75" y="42"/>
                      </a:cubicBezTo>
                      <a:cubicBezTo>
                        <a:pt x="74" y="42"/>
                        <a:pt x="73" y="44"/>
                        <a:pt x="72" y="45"/>
                      </a:cubicBezTo>
                      <a:cubicBezTo>
                        <a:pt x="71" y="45"/>
                        <a:pt x="69" y="47"/>
                        <a:pt x="67" y="47"/>
                      </a:cubicBezTo>
                      <a:cubicBezTo>
                        <a:pt x="67" y="48"/>
                        <a:pt x="63" y="49"/>
                        <a:pt x="61" y="49"/>
                      </a:cubicBezTo>
                      <a:cubicBezTo>
                        <a:pt x="59" y="50"/>
                        <a:pt x="58" y="50"/>
                        <a:pt x="59" y="51"/>
                      </a:cubicBezTo>
                      <a:cubicBezTo>
                        <a:pt x="61" y="53"/>
                        <a:pt x="64" y="55"/>
                        <a:pt x="66" y="57"/>
                      </a:cubicBezTo>
                      <a:cubicBezTo>
                        <a:pt x="68" y="59"/>
                        <a:pt x="70" y="61"/>
                        <a:pt x="71" y="63"/>
                      </a:cubicBezTo>
                      <a:cubicBezTo>
                        <a:pt x="73" y="64"/>
                        <a:pt x="74" y="66"/>
                        <a:pt x="74" y="68"/>
                      </a:cubicBezTo>
                      <a:cubicBezTo>
                        <a:pt x="75" y="69"/>
                        <a:pt x="74" y="71"/>
                        <a:pt x="73" y="73"/>
                      </a:cubicBezTo>
                      <a:cubicBezTo>
                        <a:pt x="71" y="74"/>
                        <a:pt x="70" y="75"/>
                        <a:pt x="69" y="77"/>
                      </a:cubicBezTo>
                      <a:cubicBezTo>
                        <a:pt x="68" y="79"/>
                        <a:pt x="65" y="81"/>
                        <a:pt x="63" y="82"/>
                      </a:cubicBezTo>
                      <a:cubicBezTo>
                        <a:pt x="61" y="82"/>
                        <a:pt x="58" y="83"/>
                        <a:pt x="56" y="83"/>
                      </a:cubicBezTo>
                      <a:cubicBezTo>
                        <a:pt x="55" y="82"/>
                        <a:pt x="53" y="80"/>
                        <a:pt x="52" y="79"/>
                      </a:cubicBezTo>
                      <a:cubicBezTo>
                        <a:pt x="52" y="78"/>
                        <a:pt x="50" y="77"/>
                        <a:pt x="49" y="77"/>
                      </a:cubicBezTo>
                      <a:cubicBezTo>
                        <a:pt x="48" y="76"/>
                        <a:pt x="47" y="77"/>
                        <a:pt x="46" y="78"/>
                      </a:cubicBezTo>
                      <a:cubicBezTo>
                        <a:pt x="46" y="79"/>
                        <a:pt x="46" y="81"/>
                        <a:pt x="47" y="83"/>
                      </a:cubicBezTo>
                      <a:cubicBezTo>
                        <a:pt x="47" y="84"/>
                        <a:pt x="46" y="87"/>
                        <a:pt x="45" y="89"/>
                      </a:cubicBezTo>
                      <a:cubicBezTo>
                        <a:pt x="43" y="90"/>
                        <a:pt x="42" y="93"/>
                        <a:pt x="42" y="96"/>
                      </a:cubicBezTo>
                      <a:cubicBezTo>
                        <a:pt x="42" y="98"/>
                        <a:pt x="41" y="101"/>
                        <a:pt x="40" y="102"/>
                      </a:cubicBezTo>
                      <a:cubicBezTo>
                        <a:pt x="39" y="102"/>
                        <a:pt x="39" y="103"/>
                        <a:pt x="39" y="103"/>
                      </a:cubicBezTo>
                      <a:cubicBezTo>
                        <a:pt x="39" y="103"/>
                        <a:pt x="38" y="104"/>
                        <a:pt x="36" y="105"/>
                      </a:cubicBezTo>
                      <a:cubicBezTo>
                        <a:pt x="34" y="106"/>
                        <a:pt x="31" y="108"/>
                        <a:pt x="31" y="109"/>
                      </a:cubicBezTo>
                      <a:cubicBezTo>
                        <a:pt x="30" y="111"/>
                        <a:pt x="28" y="112"/>
                        <a:pt x="27" y="111"/>
                      </a:cubicBezTo>
                      <a:cubicBezTo>
                        <a:pt x="26" y="110"/>
                        <a:pt x="23" y="110"/>
                        <a:pt x="22" y="109"/>
                      </a:cubicBezTo>
                      <a:cubicBezTo>
                        <a:pt x="20" y="109"/>
                        <a:pt x="18" y="104"/>
                        <a:pt x="16" y="104"/>
                      </a:cubicBezTo>
                      <a:cubicBezTo>
                        <a:pt x="14" y="104"/>
                        <a:pt x="11" y="108"/>
                        <a:pt x="9" y="108"/>
                      </a:cubicBezTo>
                      <a:cubicBezTo>
                        <a:pt x="6" y="108"/>
                        <a:pt x="6" y="108"/>
                        <a:pt x="6" y="108"/>
                      </a:cubicBezTo>
                      <a:cubicBezTo>
                        <a:pt x="5" y="110"/>
                        <a:pt x="4" y="113"/>
                        <a:pt x="4" y="113"/>
                      </a:cubicBezTo>
                      <a:cubicBezTo>
                        <a:pt x="3" y="115"/>
                        <a:pt x="2" y="116"/>
                        <a:pt x="1" y="117"/>
                      </a:cubicBezTo>
                      <a:cubicBezTo>
                        <a:pt x="1" y="118"/>
                        <a:pt x="0" y="119"/>
                        <a:pt x="0" y="120"/>
                      </a:cubicBezTo>
                      <a:cubicBezTo>
                        <a:pt x="0" y="122"/>
                        <a:pt x="0" y="124"/>
                        <a:pt x="0" y="124"/>
                      </a:cubicBezTo>
                      <a:cubicBezTo>
                        <a:pt x="0" y="124"/>
                        <a:pt x="0" y="126"/>
                        <a:pt x="0" y="127"/>
                      </a:cubicBezTo>
                      <a:cubicBezTo>
                        <a:pt x="1" y="128"/>
                        <a:pt x="2" y="129"/>
                        <a:pt x="2" y="129"/>
                      </a:cubicBezTo>
                      <a:cubicBezTo>
                        <a:pt x="3" y="129"/>
                        <a:pt x="3" y="129"/>
                        <a:pt x="2" y="130"/>
                      </a:cubicBezTo>
                      <a:cubicBezTo>
                        <a:pt x="2" y="131"/>
                        <a:pt x="1" y="132"/>
                        <a:pt x="2" y="134"/>
                      </a:cubicBezTo>
                      <a:cubicBezTo>
                        <a:pt x="3" y="135"/>
                        <a:pt x="3" y="136"/>
                        <a:pt x="3" y="137"/>
                      </a:cubicBezTo>
                      <a:cubicBezTo>
                        <a:pt x="3" y="139"/>
                        <a:pt x="4" y="140"/>
                        <a:pt x="4" y="140"/>
                      </a:cubicBezTo>
                      <a:cubicBezTo>
                        <a:pt x="5" y="140"/>
                        <a:pt x="6" y="140"/>
                        <a:pt x="7" y="140"/>
                      </a:cubicBezTo>
                      <a:cubicBezTo>
                        <a:pt x="8" y="140"/>
                        <a:pt x="8" y="140"/>
                        <a:pt x="6" y="141"/>
                      </a:cubicBezTo>
                      <a:cubicBezTo>
                        <a:pt x="4" y="142"/>
                        <a:pt x="3" y="143"/>
                        <a:pt x="3" y="144"/>
                      </a:cubicBezTo>
                      <a:cubicBezTo>
                        <a:pt x="3" y="145"/>
                        <a:pt x="3" y="146"/>
                        <a:pt x="3" y="147"/>
                      </a:cubicBezTo>
                      <a:cubicBezTo>
                        <a:pt x="4" y="148"/>
                        <a:pt x="5" y="149"/>
                        <a:pt x="6" y="150"/>
                      </a:cubicBezTo>
                      <a:cubicBezTo>
                        <a:pt x="7" y="150"/>
                        <a:pt x="9" y="150"/>
                        <a:pt x="10" y="150"/>
                      </a:cubicBezTo>
                      <a:cubicBezTo>
                        <a:pt x="11" y="151"/>
                        <a:pt x="13" y="152"/>
                        <a:pt x="14" y="153"/>
                      </a:cubicBezTo>
                      <a:cubicBezTo>
                        <a:pt x="14" y="154"/>
                        <a:pt x="16" y="154"/>
                        <a:pt x="17" y="156"/>
                      </a:cubicBezTo>
                      <a:cubicBezTo>
                        <a:pt x="18" y="157"/>
                        <a:pt x="18" y="157"/>
                        <a:pt x="16" y="155"/>
                      </a:cubicBezTo>
                      <a:cubicBezTo>
                        <a:pt x="14" y="155"/>
                        <a:pt x="11" y="153"/>
                        <a:pt x="11" y="153"/>
                      </a:cubicBezTo>
                      <a:cubicBezTo>
                        <a:pt x="9" y="153"/>
                        <a:pt x="7" y="153"/>
                        <a:pt x="6" y="153"/>
                      </a:cubicBezTo>
                      <a:cubicBezTo>
                        <a:pt x="5" y="153"/>
                        <a:pt x="4" y="154"/>
                        <a:pt x="4" y="156"/>
                      </a:cubicBezTo>
                      <a:cubicBezTo>
                        <a:pt x="4" y="156"/>
                        <a:pt x="4" y="159"/>
                        <a:pt x="4" y="160"/>
                      </a:cubicBezTo>
                      <a:cubicBezTo>
                        <a:pt x="4" y="161"/>
                        <a:pt x="4" y="162"/>
                        <a:pt x="4" y="163"/>
                      </a:cubicBezTo>
                      <a:cubicBezTo>
                        <a:pt x="4" y="164"/>
                        <a:pt x="4" y="166"/>
                        <a:pt x="4" y="167"/>
                      </a:cubicBezTo>
                      <a:cubicBezTo>
                        <a:pt x="4" y="168"/>
                        <a:pt x="4" y="170"/>
                        <a:pt x="4" y="171"/>
                      </a:cubicBezTo>
                      <a:cubicBezTo>
                        <a:pt x="4" y="172"/>
                        <a:pt x="5" y="172"/>
                        <a:pt x="7" y="171"/>
                      </a:cubicBezTo>
                      <a:cubicBezTo>
                        <a:pt x="8" y="170"/>
                        <a:pt x="11" y="169"/>
                        <a:pt x="12" y="169"/>
                      </a:cubicBezTo>
                      <a:cubicBezTo>
                        <a:pt x="14" y="169"/>
                        <a:pt x="16" y="170"/>
                        <a:pt x="16" y="170"/>
                      </a:cubicBezTo>
                      <a:cubicBezTo>
                        <a:pt x="16" y="171"/>
                        <a:pt x="15" y="173"/>
                        <a:pt x="13" y="173"/>
                      </a:cubicBezTo>
                      <a:cubicBezTo>
                        <a:pt x="13" y="173"/>
                        <a:pt x="12" y="174"/>
                        <a:pt x="11" y="175"/>
                      </a:cubicBezTo>
                      <a:cubicBezTo>
                        <a:pt x="11" y="175"/>
                        <a:pt x="11" y="176"/>
                        <a:pt x="12" y="177"/>
                      </a:cubicBezTo>
                      <a:cubicBezTo>
                        <a:pt x="12" y="177"/>
                        <a:pt x="13" y="177"/>
                        <a:pt x="13" y="178"/>
                      </a:cubicBezTo>
                      <a:cubicBezTo>
                        <a:pt x="13" y="179"/>
                        <a:pt x="13" y="181"/>
                        <a:pt x="14" y="182"/>
                      </a:cubicBezTo>
                      <a:cubicBezTo>
                        <a:pt x="14" y="183"/>
                        <a:pt x="13" y="183"/>
                        <a:pt x="12" y="182"/>
                      </a:cubicBezTo>
                      <a:cubicBezTo>
                        <a:pt x="12" y="182"/>
                        <a:pt x="11" y="181"/>
                        <a:pt x="10" y="181"/>
                      </a:cubicBezTo>
                      <a:cubicBezTo>
                        <a:pt x="9" y="181"/>
                        <a:pt x="8" y="181"/>
                        <a:pt x="8" y="182"/>
                      </a:cubicBezTo>
                      <a:cubicBezTo>
                        <a:pt x="7" y="183"/>
                        <a:pt x="7" y="184"/>
                        <a:pt x="6" y="185"/>
                      </a:cubicBezTo>
                      <a:cubicBezTo>
                        <a:pt x="6" y="187"/>
                        <a:pt x="6" y="188"/>
                        <a:pt x="6" y="189"/>
                      </a:cubicBezTo>
                      <a:cubicBezTo>
                        <a:pt x="6" y="191"/>
                        <a:pt x="7" y="193"/>
                        <a:pt x="8" y="193"/>
                      </a:cubicBezTo>
                      <a:cubicBezTo>
                        <a:pt x="9" y="194"/>
                        <a:pt x="10" y="196"/>
                        <a:pt x="11" y="197"/>
                      </a:cubicBezTo>
                      <a:cubicBezTo>
                        <a:pt x="11" y="197"/>
                        <a:pt x="11" y="198"/>
                        <a:pt x="10" y="198"/>
                      </a:cubicBezTo>
                      <a:cubicBezTo>
                        <a:pt x="8" y="198"/>
                        <a:pt x="7" y="199"/>
                        <a:pt x="7" y="200"/>
                      </a:cubicBezTo>
                      <a:cubicBezTo>
                        <a:pt x="7" y="202"/>
                        <a:pt x="7" y="204"/>
                        <a:pt x="7" y="204"/>
                      </a:cubicBezTo>
                      <a:cubicBezTo>
                        <a:pt x="7" y="204"/>
                        <a:pt x="9" y="205"/>
                        <a:pt x="10" y="206"/>
                      </a:cubicBezTo>
                      <a:cubicBezTo>
                        <a:pt x="10" y="207"/>
                        <a:pt x="12" y="208"/>
                        <a:pt x="13" y="208"/>
                      </a:cubicBezTo>
                      <a:cubicBezTo>
                        <a:pt x="13" y="208"/>
                        <a:pt x="15" y="209"/>
                        <a:pt x="16" y="209"/>
                      </a:cubicBezTo>
                      <a:cubicBezTo>
                        <a:pt x="16" y="210"/>
                        <a:pt x="17" y="212"/>
                        <a:pt x="16" y="213"/>
                      </a:cubicBezTo>
                      <a:cubicBezTo>
                        <a:pt x="15" y="214"/>
                        <a:pt x="14" y="214"/>
                        <a:pt x="12" y="213"/>
                      </a:cubicBezTo>
                      <a:cubicBezTo>
                        <a:pt x="11" y="212"/>
                        <a:pt x="10" y="212"/>
                        <a:pt x="10" y="214"/>
                      </a:cubicBezTo>
                      <a:cubicBezTo>
                        <a:pt x="10" y="215"/>
                        <a:pt x="10" y="218"/>
                        <a:pt x="11" y="220"/>
                      </a:cubicBezTo>
                      <a:cubicBezTo>
                        <a:pt x="11" y="221"/>
                        <a:pt x="12" y="223"/>
                        <a:pt x="12" y="224"/>
                      </a:cubicBezTo>
                      <a:cubicBezTo>
                        <a:pt x="12" y="225"/>
                        <a:pt x="12" y="226"/>
                        <a:pt x="12" y="227"/>
                      </a:cubicBezTo>
                      <a:cubicBezTo>
                        <a:pt x="12" y="228"/>
                        <a:pt x="13" y="230"/>
                        <a:pt x="14" y="231"/>
                      </a:cubicBezTo>
                      <a:cubicBezTo>
                        <a:pt x="15" y="233"/>
                        <a:pt x="16" y="235"/>
                        <a:pt x="16" y="237"/>
                      </a:cubicBezTo>
                      <a:cubicBezTo>
                        <a:pt x="17" y="239"/>
                        <a:pt x="17" y="241"/>
                        <a:pt x="17" y="242"/>
                      </a:cubicBezTo>
                      <a:cubicBezTo>
                        <a:pt x="17" y="244"/>
                        <a:pt x="17" y="246"/>
                        <a:pt x="17" y="246"/>
                      </a:cubicBezTo>
                      <a:cubicBezTo>
                        <a:pt x="18" y="246"/>
                        <a:pt x="19" y="247"/>
                        <a:pt x="19" y="247"/>
                      </a:cubicBezTo>
                      <a:cubicBezTo>
                        <a:pt x="20" y="248"/>
                        <a:pt x="20" y="249"/>
                        <a:pt x="20" y="249"/>
                      </a:cubicBezTo>
                      <a:cubicBezTo>
                        <a:pt x="19" y="250"/>
                        <a:pt x="19" y="251"/>
                        <a:pt x="19" y="253"/>
                      </a:cubicBezTo>
                      <a:cubicBezTo>
                        <a:pt x="20" y="254"/>
                        <a:pt x="20" y="257"/>
                        <a:pt x="19" y="257"/>
                      </a:cubicBezTo>
                      <a:cubicBezTo>
                        <a:pt x="19" y="257"/>
                        <a:pt x="20" y="259"/>
                        <a:pt x="21" y="260"/>
                      </a:cubicBezTo>
                      <a:cubicBezTo>
                        <a:pt x="21" y="261"/>
                        <a:pt x="22" y="263"/>
                        <a:pt x="22" y="264"/>
                      </a:cubicBezTo>
                      <a:cubicBezTo>
                        <a:pt x="22" y="266"/>
                        <a:pt x="22" y="269"/>
                        <a:pt x="22" y="272"/>
                      </a:cubicBezTo>
                      <a:cubicBezTo>
                        <a:pt x="23" y="275"/>
                        <a:pt x="23" y="278"/>
                        <a:pt x="23" y="279"/>
                      </a:cubicBezTo>
                      <a:cubicBezTo>
                        <a:pt x="23" y="280"/>
                        <a:pt x="23" y="283"/>
                        <a:pt x="23" y="286"/>
                      </a:cubicBezTo>
                      <a:cubicBezTo>
                        <a:pt x="24" y="288"/>
                        <a:pt x="24" y="292"/>
                        <a:pt x="24" y="294"/>
                      </a:cubicBezTo>
                      <a:cubicBezTo>
                        <a:pt x="25" y="296"/>
                        <a:pt x="25" y="299"/>
                        <a:pt x="25" y="301"/>
                      </a:cubicBezTo>
                      <a:cubicBezTo>
                        <a:pt x="26" y="303"/>
                        <a:pt x="26" y="304"/>
                        <a:pt x="26" y="305"/>
                      </a:cubicBezTo>
                      <a:cubicBezTo>
                        <a:pt x="26" y="306"/>
                        <a:pt x="26" y="307"/>
                        <a:pt x="26" y="307"/>
                      </a:cubicBezTo>
                      <a:cubicBezTo>
                        <a:pt x="25" y="307"/>
                        <a:pt x="25" y="310"/>
                        <a:pt x="26" y="311"/>
                      </a:cubicBezTo>
                      <a:cubicBezTo>
                        <a:pt x="26" y="314"/>
                        <a:pt x="27" y="318"/>
                        <a:pt x="28" y="320"/>
                      </a:cubicBezTo>
                      <a:cubicBezTo>
                        <a:pt x="28" y="322"/>
                        <a:pt x="29" y="325"/>
                        <a:pt x="30" y="326"/>
                      </a:cubicBezTo>
                      <a:cubicBezTo>
                        <a:pt x="30" y="328"/>
                        <a:pt x="31" y="329"/>
                        <a:pt x="32" y="328"/>
                      </a:cubicBezTo>
                      <a:cubicBezTo>
                        <a:pt x="33" y="328"/>
                        <a:pt x="33" y="328"/>
                        <a:pt x="32" y="330"/>
                      </a:cubicBezTo>
                      <a:cubicBezTo>
                        <a:pt x="31" y="331"/>
                        <a:pt x="31" y="332"/>
                        <a:pt x="31" y="334"/>
                      </a:cubicBezTo>
                      <a:cubicBezTo>
                        <a:pt x="32" y="336"/>
                        <a:pt x="33" y="338"/>
                        <a:pt x="35" y="339"/>
                      </a:cubicBezTo>
                      <a:cubicBezTo>
                        <a:pt x="36" y="341"/>
                        <a:pt x="38" y="342"/>
                        <a:pt x="38" y="344"/>
                      </a:cubicBezTo>
                      <a:cubicBezTo>
                        <a:pt x="39" y="345"/>
                        <a:pt x="40" y="346"/>
                        <a:pt x="40" y="348"/>
                      </a:cubicBezTo>
                      <a:cubicBezTo>
                        <a:pt x="40" y="348"/>
                        <a:pt x="40" y="349"/>
                        <a:pt x="40" y="350"/>
                      </a:cubicBezTo>
                      <a:cubicBezTo>
                        <a:pt x="40" y="350"/>
                        <a:pt x="43" y="350"/>
                        <a:pt x="46" y="349"/>
                      </a:cubicBezTo>
                      <a:cubicBezTo>
                        <a:pt x="48" y="349"/>
                        <a:pt x="52" y="349"/>
                        <a:pt x="54" y="349"/>
                      </a:cubicBezTo>
                      <a:cubicBezTo>
                        <a:pt x="55" y="350"/>
                        <a:pt x="56" y="352"/>
                        <a:pt x="56" y="354"/>
                      </a:cubicBezTo>
                      <a:cubicBezTo>
                        <a:pt x="56" y="354"/>
                        <a:pt x="58" y="356"/>
                        <a:pt x="60" y="356"/>
                      </a:cubicBezTo>
                      <a:cubicBezTo>
                        <a:pt x="62" y="357"/>
                        <a:pt x="65" y="357"/>
                        <a:pt x="66" y="356"/>
                      </a:cubicBezTo>
                      <a:cubicBezTo>
                        <a:pt x="67" y="356"/>
                        <a:pt x="69" y="356"/>
                        <a:pt x="69" y="356"/>
                      </a:cubicBezTo>
                      <a:cubicBezTo>
                        <a:pt x="69" y="356"/>
                        <a:pt x="70" y="354"/>
                        <a:pt x="71" y="353"/>
                      </a:cubicBezTo>
                      <a:cubicBezTo>
                        <a:pt x="72" y="352"/>
                        <a:pt x="73" y="351"/>
                        <a:pt x="74" y="350"/>
                      </a:cubicBezTo>
                      <a:cubicBezTo>
                        <a:pt x="74" y="350"/>
                        <a:pt x="76" y="350"/>
                        <a:pt x="77" y="350"/>
                      </a:cubicBezTo>
                      <a:cubicBezTo>
                        <a:pt x="77" y="351"/>
                        <a:pt x="79" y="351"/>
                        <a:pt x="81" y="351"/>
                      </a:cubicBezTo>
                      <a:cubicBezTo>
                        <a:pt x="82" y="350"/>
                        <a:pt x="84" y="349"/>
                        <a:pt x="84" y="349"/>
                      </a:cubicBezTo>
                      <a:cubicBezTo>
                        <a:pt x="85" y="349"/>
                        <a:pt x="86" y="346"/>
                        <a:pt x="86" y="344"/>
                      </a:cubicBezTo>
                      <a:cubicBezTo>
                        <a:pt x="87" y="343"/>
                        <a:pt x="88" y="339"/>
                        <a:pt x="88" y="338"/>
                      </a:cubicBezTo>
                      <a:cubicBezTo>
                        <a:pt x="89" y="336"/>
                        <a:pt x="91" y="332"/>
                        <a:pt x="92" y="331"/>
                      </a:cubicBezTo>
                      <a:cubicBezTo>
                        <a:pt x="93" y="329"/>
                        <a:pt x="93" y="326"/>
                        <a:pt x="92" y="325"/>
                      </a:cubicBezTo>
                      <a:cubicBezTo>
                        <a:pt x="92" y="323"/>
                        <a:pt x="89" y="321"/>
                        <a:pt x="86" y="321"/>
                      </a:cubicBezTo>
                      <a:cubicBezTo>
                        <a:pt x="85" y="320"/>
                        <a:pt x="83" y="318"/>
                        <a:pt x="84" y="317"/>
                      </a:cubicBezTo>
                      <a:cubicBezTo>
                        <a:pt x="86" y="315"/>
                        <a:pt x="85" y="312"/>
                        <a:pt x="82" y="311"/>
                      </a:cubicBezTo>
                      <a:cubicBezTo>
                        <a:pt x="80" y="310"/>
                        <a:pt x="80" y="308"/>
                        <a:pt x="83" y="306"/>
                      </a:cubicBezTo>
                      <a:cubicBezTo>
                        <a:pt x="85" y="306"/>
                        <a:pt x="89" y="304"/>
                        <a:pt x="91" y="304"/>
                      </a:cubicBezTo>
                      <a:cubicBezTo>
                        <a:pt x="93" y="303"/>
                        <a:pt x="96" y="304"/>
                        <a:pt x="97" y="304"/>
                      </a:cubicBezTo>
                      <a:cubicBezTo>
                        <a:pt x="98" y="305"/>
                        <a:pt x="101" y="304"/>
                        <a:pt x="102" y="303"/>
                      </a:cubicBezTo>
                      <a:cubicBezTo>
                        <a:pt x="104" y="301"/>
                        <a:pt x="107" y="299"/>
                        <a:pt x="109" y="298"/>
                      </a:cubicBezTo>
                      <a:cubicBezTo>
                        <a:pt x="110" y="297"/>
                        <a:pt x="112" y="296"/>
                        <a:pt x="113" y="296"/>
                      </a:cubicBezTo>
                      <a:cubicBezTo>
                        <a:pt x="114" y="296"/>
                        <a:pt x="116" y="295"/>
                        <a:pt x="116" y="293"/>
                      </a:cubicBezTo>
                      <a:cubicBezTo>
                        <a:pt x="117" y="292"/>
                        <a:pt x="117" y="290"/>
                        <a:pt x="119" y="288"/>
                      </a:cubicBezTo>
                      <a:cubicBezTo>
                        <a:pt x="120" y="286"/>
                        <a:pt x="122" y="284"/>
                        <a:pt x="124" y="284"/>
                      </a:cubicBezTo>
                      <a:cubicBezTo>
                        <a:pt x="125" y="284"/>
                        <a:pt x="128" y="286"/>
                        <a:pt x="129" y="287"/>
                      </a:cubicBezTo>
                      <a:cubicBezTo>
                        <a:pt x="130" y="288"/>
                        <a:pt x="132" y="289"/>
                        <a:pt x="133" y="289"/>
                      </a:cubicBezTo>
                      <a:cubicBezTo>
                        <a:pt x="134" y="289"/>
                        <a:pt x="136" y="288"/>
                        <a:pt x="137" y="286"/>
                      </a:cubicBezTo>
                      <a:cubicBezTo>
                        <a:pt x="138" y="286"/>
                        <a:pt x="140" y="284"/>
                        <a:pt x="141" y="285"/>
                      </a:cubicBezTo>
                      <a:cubicBezTo>
                        <a:pt x="142" y="285"/>
                        <a:pt x="145" y="285"/>
                        <a:pt x="147" y="285"/>
                      </a:cubicBezTo>
                      <a:cubicBezTo>
                        <a:pt x="149" y="285"/>
                        <a:pt x="152" y="284"/>
                        <a:pt x="154" y="284"/>
                      </a:cubicBezTo>
                      <a:cubicBezTo>
                        <a:pt x="157" y="285"/>
                        <a:pt x="158" y="283"/>
                        <a:pt x="159" y="282"/>
                      </a:cubicBezTo>
                      <a:cubicBezTo>
                        <a:pt x="160" y="280"/>
                        <a:pt x="160" y="278"/>
                        <a:pt x="159" y="277"/>
                      </a:cubicBezTo>
                      <a:cubicBezTo>
                        <a:pt x="158" y="276"/>
                        <a:pt x="158" y="273"/>
                        <a:pt x="158" y="272"/>
                      </a:cubicBezTo>
                      <a:cubicBezTo>
                        <a:pt x="158" y="271"/>
                        <a:pt x="158" y="269"/>
                        <a:pt x="157" y="268"/>
                      </a:cubicBezTo>
                      <a:cubicBezTo>
                        <a:pt x="156" y="267"/>
                        <a:pt x="156" y="264"/>
                        <a:pt x="156" y="263"/>
                      </a:cubicBezTo>
                      <a:cubicBezTo>
                        <a:pt x="156" y="262"/>
                        <a:pt x="156" y="259"/>
                        <a:pt x="158" y="258"/>
                      </a:cubicBezTo>
                      <a:cubicBezTo>
                        <a:pt x="159" y="256"/>
                        <a:pt x="161" y="256"/>
                        <a:pt x="163" y="258"/>
                      </a:cubicBezTo>
                      <a:cubicBezTo>
                        <a:pt x="164" y="260"/>
                        <a:pt x="165" y="261"/>
                        <a:pt x="166" y="262"/>
                      </a:cubicBezTo>
                      <a:cubicBezTo>
                        <a:pt x="167" y="262"/>
                        <a:pt x="169" y="263"/>
                        <a:pt x="171" y="264"/>
                      </a:cubicBezTo>
                      <a:cubicBezTo>
                        <a:pt x="173" y="264"/>
                        <a:pt x="176" y="264"/>
                        <a:pt x="179" y="264"/>
                      </a:cubicBezTo>
                      <a:cubicBezTo>
                        <a:pt x="181" y="264"/>
                        <a:pt x="185" y="263"/>
                        <a:pt x="187" y="263"/>
                      </a:cubicBezTo>
                      <a:cubicBezTo>
                        <a:pt x="188" y="262"/>
                        <a:pt x="191" y="262"/>
                        <a:pt x="193" y="262"/>
                      </a:cubicBezTo>
                      <a:cubicBezTo>
                        <a:pt x="196" y="262"/>
                        <a:pt x="198" y="262"/>
                        <a:pt x="200" y="262"/>
                      </a:cubicBezTo>
                      <a:cubicBezTo>
                        <a:pt x="201" y="262"/>
                        <a:pt x="202" y="261"/>
                        <a:pt x="201" y="260"/>
                      </a:cubicBezTo>
                      <a:cubicBezTo>
                        <a:pt x="199" y="259"/>
                        <a:pt x="199" y="256"/>
                        <a:pt x="199" y="255"/>
                      </a:cubicBezTo>
                      <a:cubicBezTo>
                        <a:pt x="199" y="253"/>
                        <a:pt x="199" y="250"/>
                        <a:pt x="199" y="249"/>
                      </a:cubicBezTo>
                      <a:cubicBezTo>
                        <a:pt x="199" y="248"/>
                        <a:pt x="201" y="246"/>
                        <a:pt x="204" y="245"/>
                      </a:cubicBezTo>
                      <a:cubicBezTo>
                        <a:pt x="205" y="244"/>
                        <a:pt x="208" y="243"/>
                        <a:pt x="210" y="244"/>
                      </a:cubicBezTo>
                      <a:cubicBezTo>
                        <a:pt x="212" y="246"/>
                        <a:pt x="214" y="246"/>
                        <a:pt x="215" y="245"/>
                      </a:cubicBezTo>
                      <a:cubicBezTo>
                        <a:pt x="217" y="244"/>
                        <a:pt x="219" y="242"/>
                        <a:pt x="220" y="241"/>
                      </a:cubicBezTo>
                      <a:cubicBezTo>
                        <a:pt x="221" y="241"/>
                        <a:pt x="221" y="239"/>
                        <a:pt x="222" y="239"/>
                      </a:cubicBezTo>
                      <a:cubicBezTo>
                        <a:pt x="223" y="239"/>
                        <a:pt x="224" y="237"/>
                        <a:pt x="224" y="235"/>
                      </a:cubicBezTo>
                      <a:cubicBezTo>
                        <a:pt x="224" y="235"/>
                        <a:pt x="225" y="234"/>
                        <a:pt x="227" y="234"/>
                      </a:cubicBezTo>
                      <a:cubicBezTo>
                        <a:pt x="228" y="234"/>
                        <a:pt x="229" y="234"/>
                        <a:pt x="230" y="234"/>
                      </a:cubicBezTo>
                      <a:cubicBezTo>
                        <a:pt x="230" y="233"/>
                        <a:pt x="231" y="231"/>
                        <a:pt x="231" y="229"/>
                      </a:cubicBezTo>
                      <a:cubicBezTo>
                        <a:pt x="231" y="228"/>
                        <a:pt x="232" y="226"/>
                        <a:pt x="232" y="224"/>
                      </a:cubicBezTo>
                      <a:cubicBezTo>
                        <a:pt x="232" y="223"/>
                        <a:pt x="234" y="221"/>
                        <a:pt x="236" y="219"/>
                      </a:cubicBezTo>
                      <a:cubicBezTo>
                        <a:pt x="238" y="218"/>
                        <a:pt x="242" y="215"/>
                        <a:pt x="244" y="214"/>
                      </a:cubicBezTo>
                      <a:cubicBezTo>
                        <a:pt x="246" y="213"/>
                        <a:pt x="248" y="211"/>
                        <a:pt x="249" y="212"/>
                      </a:cubicBezTo>
                      <a:cubicBezTo>
                        <a:pt x="250" y="212"/>
                        <a:pt x="250" y="211"/>
                        <a:pt x="250" y="209"/>
                      </a:cubicBezTo>
                      <a:cubicBezTo>
                        <a:pt x="250" y="208"/>
                        <a:pt x="251" y="206"/>
                        <a:pt x="252" y="204"/>
                      </a:cubicBezTo>
                      <a:cubicBezTo>
                        <a:pt x="253" y="203"/>
                        <a:pt x="255" y="203"/>
                        <a:pt x="255" y="204"/>
                      </a:cubicBezTo>
                      <a:cubicBezTo>
                        <a:pt x="256" y="206"/>
                        <a:pt x="257" y="208"/>
                        <a:pt x="258" y="208"/>
                      </a:cubicBezTo>
                      <a:cubicBezTo>
                        <a:pt x="259" y="209"/>
                        <a:pt x="260" y="211"/>
                        <a:pt x="260" y="212"/>
                      </a:cubicBezTo>
                      <a:cubicBezTo>
                        <a:pt x="261" y="212"/>
                        <a:pt x="263" y="213"/>
                        <a:pt x="265" y="212"/>
                      </a:cubicBezTo>
                      <a:cubicBezTo>
                        <a:pt x="266" y="212"/>
                        <a:pt x="267" y="211"/>
                        <a:pt x="267" y="211"/>
                      </a:cubicBezTo>
                      <a:cubicBezTo>
                        <a:pt x="267" y="211"/>
                        <a:pt x="268" y="209"/>
                        <a:pt x="268" y="206"/>
                      </a:cubicBezTo>
                      <a:cubicBezTo>
                        <a:pt x="268" y="204"/>
                        <a:pt x="270" y="200"/>
                        <a:pt x="272" y="200"/>
                      </a:cubicBezTo>
                      <a:cubicBezTo>
                        <a:pt x="273" y="199"/>
                        <a:pt x="276" y="198"/>
                        <a:pt x="276" y="197"/>
                      </a:cubicBezTo>
                      <a:cubicBezTo>
                        <a:pt x="277" y="195"/>
                        <a:pt x="278" y="193"/>
                        <a:pt x="278" y="193"/>
                      </a:cubicBezTo>
                      <a:cubicBezTo>
                        <a:pt x="278" y="191"/>
                        <a:pt x="279" y="190"/>
                        <a:pt x="280" y="190"/>
                      </a:cubicBezTo>
                      <a:cubicBezTo>
                        <a:pt x="281" y="190"/>
                        <a:pt x="283" y="188"/>
                        <a:pt x="283" y="187"/>
                      </a:cubicBezTo>
                      <a:cubicBezTo>
                        <a:pt x="284" y="186"/>
                        <a:pt x="286" y="184"/>
                        <a:pt x="286" y="184"/>
                      </a:cubicBezTo>
                      <a:cubicBezTo>
                        <a:pt x="287" y="183"/>
                        <a:pt x="287" y="181"/>
                        <a:pt x="286" y="178"/>
                      </a:cubicBezTo>
                      <a:cubicBezTo>
                        <a:pt x="284" y="176"/>
                        <a:pt x="283" y="174"/>
                        <a:pt x="283" y="173"/>
                      </a:cubicBezTo>
                      <a:cubicBezTo>
                        <a:pt x="283" y="172"/>
                        <a:pt x="284" y="171"/>
                        <a:pt x="284" y="170"/>
                      </a:cubicBezTo>
                      <a:cubicBezTo>
                        <a:pt x="285" y="168"/>
                        <a:pt x="286" y="167"/>
                        <a:pt x="287" y="165"/>
                      </a:cubicBezTo>
                      <a:cubicBezTo>
                        <a:pt x="289" y="165"/>
                        <a:pt x="289" y="162"/>
                        <a:pt x="289" y="160"/>
                      </a:cubicBezTo>
                      <a:cubicBezTo>
                        <a:pt x="289" y="159"/>
                        <a:pt x="289" y="156"/>
                        <a:pt x="291" y="156"/>
                      </a:cubicBezTo>
                      <a:cubicBezTo>
                        <a:pt x="292" y="155"/>
                        <a:pt x="294" y="156"/>
                        <a:pt x="296" y="158"/>
                      </a:cubicBezTo>
                      <a:cubicBezTo>
                        <a:pt x="297" y="158"/>
                        <a:pt x="299" y="159"/>
                        <a:pt x="301" y="159"/>
                      </a:cubicBezTo>
                      <a:cubicBezTo>
                        <a:pt x="304" y="159"/>
                        <a:pt x="305" y="157"/>
                        <a:pt x="305" y="154"/>
                      </a:cubicBezTo>
                      <a:cubicBezTo>
                        <a:pt x="305" y="152"/>
                        <a:pt x="306" y="150"/>
                        <a:pt x="307" y="150"/>
                      </a:cubicBezTo>
                      <a:cubicBezTo>
                        <a:pt x="308" y="149"/>
                        <a:pt x="310" y="147"/>
                        <a:pt x="311" y="145"/>
                      </a:cubicBezTo>
                      <a:cubicBezTo>
                        <a:pt x="312" y="143"/>
                        <a:pt x="312" y="139"/>
                        <a:pt x="313" y="138"/>
                      </a:cubicBezTo>
                      <a:cubicBezTo>
                        <a:pt x="313" y="136"/>
                        <a:pt x="313" y="132"/>
                        <a:pt x="313" y="129"/>
                      </a:cubicBezTo>
                      <a:cubicBezTo>
                        <a:pt x="313" y="127"/>
                        <a:pt x="315" y="126"/>
                        <a:pt x="318" y="127"/>
                      </a:cubicBezTo>
                      <a:cubicBezTo>
                        <a:pt x="319" y="128"/>
                        <a:pt x="323" y="130"/>
                        <a:pt x="325" y="129"/>
                      </a:cubicBezTo>
                      <a:cubicBezTo>
                        <a:pt x="327" y="129"/>
                        <a:pt x="329" y="129"/>
                        <a:pt x="330" y="130"/>
                      </a:cubicBezTo>
                      <a:cubicBezTo>
                        <a:pt x="331" y="131"/>
                        <a:pt x="335" y="131"/>
                        <a:pt x="337" y="132"/>
                      </a:cubicBezTo>
                      <a:cubicBezTo>
                        <a:pt x="339" y="132"/>
                        <a:pt x="342" y="134"/>
                        <a:pt x="343" y="136"/>
                      </a:cubicBezTo>
                      <a:cubicBezTo>
                        <a:pt x="344" y="138"/>
                        <a:pt x="346" y="139"/>
                        <a:pt x="346" y="139"/>
                      </a:cubicBezTo>
                      <a:cubicBezTo>
                        <a:pt x="347" y="139"/>
                        <a:pt x="350" y="140"/>
                        <a:pt x="352" y="140"/>
                      </a:cubicBezTo>
                      <a:cubicBezTo>
                        <a:pt x="354" y="141"/>
                        <a:pt x="356" y="141"/>
                        <a:pt x="359" y="140"/>
                      </a:cubicBezTo>
                      <a:cubicBezTo>
                        <a:pt x="361" y="139"/>
                        <a:pt x="363" y="140"/>
                        <a:pt x="363" y="141"/>
                      </a:cubicBezTo>
                      <a:cubicBezTo>
                        <a:pt x="364" y="142"/>
                        <a:pt x="365" y="142"/>
                        <a:pt x="366" y="141"/>
                      </a:cubicBezTo>
                      <a:cubicBezTo>
                        <a:pt x="367" y="141"/>
                        <a:pt x="369" y="142"/>
                        <a:pt x="370" y="143"/>
                      </a:cubicBezTo>
                      <a:cubicBezTo>
                        <a:pt x="371" y="143"/>
                        <a:pt x="373" y="144"/>
                        <a:pt x="374" y="145"/>
                      </a:cubicBezTo>
                      <a:cubicBezTo>
                        <a:pt x="376" y="145"/>
                        <a:pt x="378" y="145"/>
                        <a:pt x="379" y="145"/>
                      </a:cubicBezTo>
                      <a:cubicBezTo>
                        <a:pt x="380" y="145"/>
                        <a:pt x="382" y="144"/>
                        <a:pt x="384" y="144"/>
                      </a:cubicBezTo>
                      <a:cubicBezTo>
                        <a:pt x="386" y="143"/>
                        <a:pt x="388" y="142"/>
                        <a:pt x="390" y="142"/>
                      </a:cubicBezTo>
                      <a:cubicBezTo>
                        <a:pt x="392" y="142"/>
                        <a:pt x="395" y="142"/>
                        <a:pt x="396" y="142"/>
                      </a:cubicBezTo>
                      <a:cubicBezTo>
                        <a:pt x="397" y="143"/>
                        <a:pt x="399" y="146"/>
                        <a:pt x="400" y="147"/>
                      </a:cubicBezTo>
                      <a:cubicBezTo>
                        <a:pt x="402" y="148"/>
                        <a:pt x="403" y="151"/>
                        <a:pt x="403" y="152"/>
                      </a:cubicBezTo>
                      <a:cubicBezTo>
                        <a:pt x="404" y="154"/>
                        <a:pt x="403" y="156"/>
                        <a:pt x="402" y="157"/>
                      </a:cubicBezTo>
                      <a:cubicBezTo>
                        <a:pt x="401" y="158"/>
                        <a:pt x="401" y="160"/>
                        <a:pt x="401" y="162"/>
                      </a:cubicBezTo>
                      <a:cubicBezTo>
                        <a:pt x="401" y="163"/>
                        <a:pt x="399" y="166"/>
                        <a:pt x="399" y="167"/>
                      </a:cubicBezTo>
                      <a:cubicBezTo>
                        <a:pt x="398" y="168"/>
                        <a:pt x="398" y="169"/>
                        <a:pt x="399" y="171"/>
                      </a:cubicBezTo>
                      <a:cubicBezTo>
                        <a:pt x="401" y="173"/>
                        <a:pt x="403" y="176"/>
                        <a:pt x="404" y="179"/>
                      </a:cubicBezTo>
                      <a:cubicBezTo>
                        <a:pt x="405" y="181"/>
                        <a:pt x="406" y="184"/>
                        <a:pt x="407" y="185"/>
                      </a:cubicBezTo>
                      <a:cubicBezTo>
                        <a:pt x="407" y="187"/>
                        <a:pt x="409" y="188"/>
                        <a:pt x="411" y="188"/>
                      </a:cubicBezTo>
                      <a:cubicBezTo>
                        <a:pt x="413" y="188"/>
                        <a:pt x="416" y="189"/>
                        <a:pt x="418" y="190"/>
                      </a:cubicBezTo>
                      <a:cubicBezTo>
                        <a:pt x="419" y="190"/>
                        <a:pt x="420" y="190"/>
                        <a:pt x="420" y="190"/>
                      </a:cubicBezTo>
                      <a:cubicBezTo>
                        <a:pt x="420" y="190"/>
                        <a:pt x="422" y="189"/>
                        <a:pt x="423" y="187"/>
                      </a:cubicBezTo>
                      <a:cubicBezTo>
                        <a:pt x="425" y="186"/>
                        <a:pt x="425" y="184"/>
                        <a:pt x="424" y="182"/>
                      </a:cubicBezTo>
                      <a:cubicBezTo>
                        <a:pt x="423" y="181"/>
                        <a:pt x="421" y="178"/>
                        <a:pt x="421" y="176"/>
                      </a:cubicBezTo>
                      <a:cubicBezTo>
                        <a:pt x="420" y="175"/>
                        <a:pt x="421" y="172"/>
                        <a:pt x="422" y="170"/>
                      </a:cubicBezTo>
                      <a:cubicBezTo>
                        <a:pt x="423" y="168"/>
                        <a:pt x="424" y="165"/>
                        <a:pt x="424" y="164"/>
                      </a:cubicBezTo>
                      <a:cubicBezTo>
                        <a:pt x="425" y="163"/>
                        <a:pt x="427" y="161"/>
                        <a:pt x="428" y="159"/>
                      </a:cubicBezTo>
                      <a:cubicBezTo>
                        <a:pt x="429" y="158"/>
                        <a:pt x="431" y="156"/>
                        <a:pt x="433" y="154"/>
                      </a:cubicBezTo>
                      <a:cubicBezTo>
                        <a:pt x="434" y="153"/>
                        <a:pt x="437" y="152"/>
                        <a:pt x="437" y="153"/>
                      </a:cubicBezTo>
                      <a:cubicBezTo>
                        <a:pt x="438" y="154"/>
                        <a:pt x="440" y="155"/>
                        <a:pt x="440" y="155"/>
                      </a:cubicBezTo>
                      <a:cubicBezTo>
                        <a:pt x="441" y="156"/>
                        <a:pt x="443" y="156"/>
                        <a:pt x="446" y="156"/>
                      </a:cubicBezTo>
                      <a:cubicBezTo>
                        <a:pt x="448" y="156"/>
                        <a:pt x="449" y="155"/>
                        <a:pt x="451" y="154"/>
                      </a:cubicBezTo>
                      <a:cubicBezTo>
                        <a:pt x="452" y="153"/>
                        <a:pt x="453" y="150"/>
                        <a:pt x="454" y="149"/>
                      </a:cubicBezTo>
                      <a:cubicBezTo>
                        <a:pt x="455" y="149"/>
                        <a:pt x="454" y="146"/>
                        <a:pt x="454" y="145"/>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26" name="Freeform 23">
                  <a:extLst>
                    <a:ext uri="{FF2B5EF4-FFF2-40B4-BE49-F238E27FC236}">
                      <a16:creationId xmlns:a16="http://schemas.microsoft.com/office/drawing/2014/main" id="{4F258EB3-B39F-A397-4A51-EDEE6A8CDC06}"/>
                    </a:ext>
                  </a:extLst>
                </p:cNvPr>
                <p:cNvSpPr>
                  <a:spLocks/>
                </p:cNvSpPr>
                <p:nvPr/>
              </p:nvSpPr>
              <p:spPr bwMode="auto">
                <a:xfrm>
                  <a:off x="3360244" y="3242180"/>
                  <a:ext cx="35942" cy="16514"/>
                </a:xfrm>
                <a:custGeom>
                  <a:avLst/>
                  <a:gdLst/>
                  <a:ahLst/>
                  <a:cxnLst>
                    <a:cxn ang="0">
                      <a:pos x="4" y="0"/>
                    </a:cxn>
                    <a:cxn ang="0">
                      <a:pos x="0" y="5"/>
                    </a:cxn>
                    <a:cxn ang="0">
                      <a:pos x="7" y="7"/>
                    </a:cxn>
                    <a:cxn ang="0">
                      <a:pos x="17" y="5"/>
                    </a:cxn>
                    <a:cxn ang="0">
                      <a:pos x="10" y="0"/>
                    </a:cxn>
                    <a:cxn ang="0">
                      <a:pos x="4" y="0"/>
                    </a:cxn>
                    <a:cxn ang="0">
                      <a:pos x="4" y="0"/>
                    </a:cxn>
                  </a:cxnLst>
                  <a:rect l="0" t="0" r="r" b="b"/>
                  <a:pathLst>
                    <a:path w="17" h="7">
                      <a:moveTo>
                        <a:pt x="4" y="0"/>
                      </a:moveTo>
                      <a:cubicBezTo>
                        <a:pt x="0" y="5"/>
                        <a:pt x="0" y="5"/>
                        <a:pt x="0" y="5"/>
                      </a:cubicBezTo>
                      <a:cubicBezTo>
                        <a:pt x="1" y="6"/>
                        <a:pt x="4" y="6"/>
                        <a:pt x="7" y="7"/>
                      </a:cubicBezTo>
                      <a:cubicBezTo>
                        <a:pt x="10" y="7"/>
                        <a:pt x="14" y="6"/>
                        <a:pt x="17" y="5"/>
                      </a:cubicBezTo>
                      <a:cubicBezTo>
                        <a:pt x="10" y="0"/>
                        <a:pt x="10" y="0"/>
                        <a:pt x="10" y="0"/>
                      </a:cubicBezTo>
                      <a:cubicBezTo>
                        <a:pt x="4" y="0"/>
                        <a:pt x="4" y="0"/>
                        <a:pt x="4" y="0"/>
                      </a:cubicBezTo>
                      <a:cubicBezTo>
                        <a:pt x="4" y="0"/>
                        <a:pt x="4" y="0"/>
                        <a:pt x="4" y="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27" name="Freeform 24">
                  <a:extLst>
                    <a:ext uri="{FF2B5EF4-FFF2-40B4-BE49-F238E27FC236}">
                      <a16:creationId xmlns:a16="http://schemas.microsoft.com/office/drawing/2014/main" id="{772CDAF2-7CEF-087F-F69F-EEAEBFF6B659}"/>
                    </a:ext>
                  </a:extLst>
                </p:cNvPr>
                <p:cNvSpPr>
                  <a:spLocks/>
                </p:cNvSpPr>
                <p:nvPr/>
              </p:nvSpPr>
              <p:spPr bwMode="auto">
                <a:xfrm>
                  <a:off x="3067847" y="2757442"/>
                  <a:ext cx="766449" cy="586737"/>
                </a:xfrm>
                <a:custGeom>
                  <a:avLst/>
                  <a:gdLst/>
                  <a:ahLst/>
                  <a:cxnLst>
                    <a:cxn ang="0">
                      <a:pos x="319" y="86"/>
                    </a:cxn>
                    <a:cxn ang="0">
                      <a:pos x="290" y="66"/>
                    </a:cxn>
                    <a:cxn ang="0">
                      <a:pos x="277" y="38"/>
                    </a:cxn>
                    <a:cxn ang="0">
                      <a:pos x="266" y="16"/>
                    </a:cxn>
                    <a:cxn ang="0">
                      <a:pos x="238" y="13"/>
                    </a:cxn>
                    <a:cxn ang="0">
                      <a:pos x="229" y="3"/>
                    </a:cxn>
                    <a:cxn ang="0">
                      <a:pos x="188" y="1"/>
                    </a:cxn>
                    <a:cxn ang="0">
                      <a:pos x="156" y="3"/>
                    </a:cxn>
                    <a:cxn ang="0">
                      <a:pos x="143" y="23"/>
                    </a:cxn>
                    <a:cxn ang="0">
                      <a:pos x="109" y="19"/>
                    </a:cxn>
                    <a:cxn ang="0">
                      <a:pos x="78" y="18"/>
                    </a:cxn>
                    <a:cxn ang="0">
                      <a:pos x="43" y="15"/>
                    </a:cxn>
                    <a:cxn ang="0">
                      <a:pos x="21" y="31"/>
                    </a:cxn>
                    <a:cxn ang="0">
                      <a:pos x="6" y="52"/>
                    </a:cxn>
                    <a:cxn ang="0">
                      <a:pos x="27" y="40"/>
                    </a:cxn>
                    <a:cxn ang="0">
                      <a:pos x="13" y="54"/>
                    </a:cxn>
                    <a:cxn ang="0">
                      <a:pos x="21" y="69"/>
                    </a:cxn>
                    <a:cxn ang="0">
                      <a:pos x="46" y="92"/>
                    </a:cxn>
                    <a:cxn ang="0">
                      <a:pos x="82" y="98"/>
                    </a:cxn>
                    <a:cxn ang="0">
                      <a:pos x="112" y="94"/>
                    </a:cxn>
                    <a:cxn ang="0">
                      <a:pos x="117" y="97"/>
                    </a:cxn>
                    <a:cxn ang="0">
                      <a:pos x="97" y="113"/>
                    </a:cxn>
                    <a:cxn ang="0">
                      <a:pos x="74" y="121"/>
                    </a:cxn>
                    <a:cxn ang="0">
                      <a:pos x="56" y="125"/>
                    </a:cxn>
                    <a:cxn ang="0">
                      <a:pos x="41" y="116"/>
                    </a:cxn>
                    <a:cxn ang="0">
                      <a:pos x="42" y="138"/>
                    </a:cxn>
                    <a:cxn ang="0">
                      <a:pos x="78" y="176"/>
                    </a:cxn>
                    <a:cxn ang="0">
                      <a:pos x="118" y="213"/>
                    </a:cxn>
                    <a:cxn ang="0">
                      <a:pos x="159" y="210"/>
                    </a:cxn>
                    <a:cxn ang="0">
                      <a:pos x="191" y="197"/>
                    </a:cxn>
                    <a:cxn ang="0">
                      <a:pos x="212" y="171"/>
                    </a:cxn>
                    <a:cxn ang="0">
                      <a:pos x="200" y="158"/>
                    </a:cxn>
                    <a:cxn ang="0">
                      <a:pos x="206" y="151"/>
                    </a:cxn>
                    <a:cxn ang="0">
                      <a:pos x="213" y="135"/>
                    </a:cxn>
                    <a:cxn ang="0">
                      <a:pos x="231" y="136"/>
                    </a:cxn>
                    <a:cxn ang="0">
                      <a:pos x="240" y="141"/>
                    </a:cxn>
                    <a:cxn ang="0">
                      <a:pos x="226" y="154"/>
                    </a:cxn>
                    <a:cxn ang="0">
                      <a:pos x="227" y="169"/>
                    </a:cxn>
                    <a:cxn ang="0">
                      <a:pos x="242" y="172"/>
                    </a:cxn>
                    <a:cxn ang="0">
                      <a:pos x="228" y="185"/>
                    </a:cxn>
                    <a:cxn ang="0">
                      <a:pos x="229" y="199"/>
                    </a:cxn>
                    <a:cxn ang="0">
                      <a:pos x="240" y="212"/>
                    </a:cxn>
                    <a:cxn ang="0">
                      <a:pos x="238" y="235"/>
                    </a:cxn>
                    <a:cxn ang="0">
                      <a:pos x="231" y="249"/>
                    </a:cxn>
                    <a:cxn ang="0">
                      <a:pos x="246" y="240"/>
                    </a:cxn>
                    <a:cxn ang="0">
                      <a:pos x="266" y="247"/>
                    </a:cxn>
                    <a:cxn ang="0">
                      <a:pos x="277" y="225"/>
                    </a:cxn>
                    <a:cxn ang="0">
                      <a:pos x="297" y="209"/>
                    </a:cxn>
                    <a:cxn ang="0">
                      <a:pos x="300" y="187"/>
                    </a:cxn>
                    <a:cxn ang="0">
                      <a:pos x="307" y="175"/>
                    </a:cxn>
                    <a:cxn ang="0">
                      <a:pos x="297" y="160"/>
                    </a:cxn>
                    <a:cxn ang="0">
                      <a:pos x="312" y="135"/>
                    </a:cxn>
                    <a:cxn ang="0">
                      <a:pos x="313" y="123"/>
                    </a:cxn>
                  </a:cxnLst>
                  <a:rect l="0" t="0" r="r" b="b"/>
                  <a:pathLst>
                    <a:path w="333" h="254">
                      <a:moveTo>
                        <a:pt x="333" y="106"/>
                      </a:moveTo>
                      <a:cubicBezTo>
                        <a:pt x="332" y="106"/>
                        <a:pt x="331" y="105"/>
                        <a:pt x="330" y="104"/>
                      </a:cubicBezTo>
                      <a:cubicBezTo>
                        <a:pt x="329" y="104"/>
                        <a:pt x="329" y="102"/>
                        <a:pt x="329" y="101"/>
                      </a:cubicBezTo>
                      <a:cubicBezTo>
                        <a:pt x="328" y="99"/>
                        <a:pt x="328" y="98"/>
                        <a:pt x="328" y="98"/>
                      </a:cubicBezTo>
                      <a:cubicBezTo>
                        <a:pt x="326" y="93"/>
                        <a:pt x="326" y="93"/>
                        <a:pt x="326" y="93"/>
                      </a:cubicBezTo>
                      <a:cubicBezTo>
                        <a:pt x="326" y="93"/>
                        <a:pt x="322" y="87"/>
                        <a:pt x="319" y="86"/>
                      </a:cubicBezTo>
                      <a:cubicBezTo>
                        <a:pt x="318" y="84"/>
                        <a:pt x="314" y="81"/>
                        <a:pt x="312" y="81"/>
                      </a:cubicBezTo>
                      <a:cubicBezTo>
                        <a:pt x="310" y="79"/>
                        <a:pt x="308" y="78"/>
                        <a:pt x="306" y="78"/>
                      </a:cubicBezTo>
                      <a:cubicBezTo>
                        <a:pt x="305" y="78"/>
                        <a:pt x="302" y="77"/>
                        <a:pt x="301" y="76"/>
                      </a:cubicBezTo>
                      <a:cubicBezTo>
                        <a:pt x="301" y="74"/>
                        <a:pt x="299" y="73"/>
                        <a:pt x="297" y="73"/>
                      </a:cubicBezTo>
                      <a:cubicBezTo>
                        <a:pt x="295" y="73"/>
                        <a:pt x="293" y="72"/>
                        <a:pt x="292" y="71"/>
                      </a:cubicBezTo>
                      <a:cubicBezTo>
                        <a:pt x="292" y="70"/>
                        <a:pt x="291" y="68"/>
                        <a:pt x="290" y="66"/>
                      </a:cubicBezTo>
                      <a:cubicBezTo>
                        <a:pt x="289" y="64"/>
                        <a:pt x="287" y="61"/>
                        <a:pt x="286" y="59"/>
                      </a:cubicBezTo>
                      <a:cubicBezTo>
                        <a:pt x="284" y="57"/>
                        <a:pt x="283" y="55"/>
                        <a:pt x="281" y="54"/>
                      </a:cubicBezTo>
                      <a:cubicBezTo>
                        <a:pt x="280" y="54"/>
                        <a:pt x="279" y="53"/>
                        <a:pt x="280" y="51"/>
                      </a:cubicBezTo>
                      <a:cubicBezTo>
                        <a:pt x="280" y="50"/>
                        <a:pt x="281" y="48"/>
                        <a:pt x="282" y="46"/>
                      </a:cubicBezTo>
                      <a:cubicBezTo>
                        <a:pt x="282" y="44"/>
                        <a:pt x="282" y="42"/>
                        <a:pt x="281" y="40"/>
                      </a:cubicBezTo>
                      <a:cubicBezTo>
                        <a:pt x="279" y="38"/>
                        <a:pt x="278" y="38"/>
                        <a:pt x="277" y="38"/>
                      </a:cubicBezTo>
                      <a:cubicBezTo>
                        <a:pt x="277" y="39"/>
                        <a:pt x="275" y="40"/>
                        <a:pt x="273" y="39"/>
                      </a:cubicBezTo>
                      <a:cubicBezTo>
                        <a:pt x="272" y="39"/>
                        <a:pt x="269" y="38"/>
                        <a:pt x="268" y="37"/>
                      </a:cubicBezTo>
                      <a:cubicBezTo>
                        <a:pt x="266" y="35"/>
                        <a:pt x="265" y="32"/>
                        <a:pt x="265" y="30"/>
                      </a:cubicBezTo>
                      <a:cubicBezTo>
                        <a:pt x="265" y="29"/>
                        <a:pt x="267" y="26"/>
                        <a:pt x="268" y="25"/>
                      </a:cubicBezTo>
                      <a:cubicBezTo>
                        <a:pt x="270" y="23"/>
                        <a:pt x="270" y="22"/>
                        <a:pt x="269" y="20"/>
                      </a:cubicBezTo>
                      <a:cubicBezTo>
                        <a:pt x="267" y="19"/>
                        <a:pt x="266" y="17"/>
                        <a:pt x="266" y="16"/>
                      </a:cubicBezTo>
                      <a:cubicBezTo>
                        <a:pt x="266" y="14"/>
                        <a:pt x="264" y="14"/>
                        <a:pt x="263" y="15"/>
                      </a:cubicBezTo>
                      <a:cubicBezTo>
                        <a:pt x="262" y="15"/>
                        <a:pt x="260" y="17"/>
                        <a:pt x="259" y="19"/>
                      </a:cubicBezTo>
                      <a:cubicBezTo>
                        <a:pt x="258" y="20"/>
                        <a:pt x="256" y="21"/>
                        <a:pt x="255" y="21"/>
                      </a:cubicBezTo>
                      <a:cubicBezTo>
                        <a:pt x="254" y="21"/>
                        <a:pt x="251" y="21"/>
                        <a:pt x="250" y="20"/>
                      </a:cubicBezTo>
                      <a:cubicBezTo>
                        <a:pt x="248" y="18"/>
                        <a:pt x="246" y="16"/>
                        <a:pt x="244" y="16"/>
                      </a:cubicBezTo>
                      <a:cubicBezTo>
                        <a:pt x="242" y="15"/>
                        <a:pt x="240" y="14"/>
                        <a:pt x="238" y="13"/>
                      </a:cubicBezTo>
                      <a:cubicBezTo>
                        <a:pt x="237" y="13"/>
                        <a:pt x="235" y="13"/>
                        <a:pt x="234" y="15"/>
                      </a:cubicBezTo>
                      <a:cubicBezTo>
                        <a:pt x="233" y="16"/>
                        <a:pt x="231" y="16"/>
                        <a:pt x="230" y="15"/>
                      </a:cubicBezTo>
                      <a:cubicBezTo>
                        <a:pt x="230" y="13"/>
                        <a:pt x="228" y="12"/>
                        <a:pt x="227" y="10"/>
                      </a:cubicBezTo>
                      <a:cubicBezTo>
                        <a:pt x="226" y="9"/>
                        <a:pt x="226" y="8"/>
                        <a:pt x="228" y="8"/>
                      </a:cubicBezTo>
                      <a:cubicBezTo>
                        <a:pt x="229" y="8"/>
                        <a:pt x="230" y="6"/>
                        <a:pt x="231" y="4"/>
                      </a:cubicBezTo>
                      <a:cubicBezTo>
                        <a:pt x="232" y="3"/>
                        <a:pt x="231" y="2"/>
                        <a:pt x="229" y="3"/>
                      </a:cubicBezTo>
                      <a:cubicBezTo>
                        <a:pt x="227" y="4"/>
                        <a:pt x="223" y="4"/>
                        <a:pt x="221" y="4"/>
                      </a:cubicBezTo>
                      <a:cubicBezTo>
                        <a:pt x="219" y="4"/>
                        <a:pt x="215" y="4"/>
                        <a:pt x="212" y="3"/>
                      </a:cubicBezTo>
                      <a:cubicBezTo>
                        <a:pt x="211" y="2"/>
                        <a:pt x="206" y="2"/>
                        <a:pt x="204" y="2"/>
                      </a:cubicBezTo>
                      <a:cubicBezTo>
                        <a:pt x="201" y="3"/>
                        <a:pt x="198" y="3"/>
                        <a:pt x="197" y="2"/>
                      </a:cubicBezTo>
                      <a:cubicBezTo>
                        <a:pt x="196" y="2"/>
                        <a:pt x="195" y="2"/>
                        <a:pt x="194" y="2"/>
                      </a:cubicBezTo>
                      <a:cubicBezTo>
                        <a:pt x="193" y="2"/>
                        <a:pt x="190" y="2"/>
                        <a:pt x="188" y="1"/>
                      </a:cubicBezTo>
                      <a:cubicBezTo>
                        <a:pt x="186" y="1"/>
                        <a:pt x="182" y="1"/>
                        <a:pt x="180" y="1"/>
                      </a:cubicBezTo>
                      <a:cubicBezTo>
                        <a:pt x="179" y="2"/>
                        <a:pt x="176" y="2"/>
                        <a:pt x="174" y="1"/>
                      </a:cubicBezTo>
                      <a:cubicBezTo>
                        <a:pt x="173" y="1"/>
                        <a:pt x="171" y="1"/>
                        <a:pt x="169" y="1"/>
                      </a:cubicBezTo>
                      <a:cubicBezTo>
                        <a:pt x="167" y="1"/>
                        <a:pt x="163" y="1"/>
                        <a:pt x="162" y="1"/>
                      </a:cubicBezTo>
                      <a:cubicBezTo>
                        <a:pt x="160" y="0"/>
                        <a:pt x="158" y="0"/>
                        <a:pt x="158" y="0"/>
                      </a:cubicBezTo>
                      <a:cubicBezTo>
                        <a:pt x="158" y="1"/>
                        <a:pt x="157" y="3"/>
                        <a:pt x="156" y="3"/>
                      </a:cubicBezTo>
                      <a:cubicBezTo>
                        <a:pt x="155" y="4"/>
                        <a:pt x="155" y="6"/>
                        <a:pt x="155" y="7"/>
                      </a:cubicBezTo>
                      <a:cubicBezTo>
                        <a:pt x="155" y="9"/>
                        <a:pt x="155" y="11"/>
                        <a:pt x="157" y="12"/>
                      </a:cubicBezTo>
                      <a:cubicBezTo>
                        <a:pt x="158" y="13"/>
                        <a:pt x="158" y="14"/>
                        <a:pt x="157" y="16"/>
                      </a:cubicBezTo>
                      <a:cubicBezTo>
                        <a:pt x="157" y="17"/>
                        <a:pt x="156" y="18"/>
                        <a:pt x="154" y="18"/>
                      </a:cubicBezTo>
                      <a:cubicBezTo>
                        <a:pt x="152" y="18"/>
                        <a:pt x="150" y="19"/>
                        <a:pt x="148" y="21"/>
                      </a:cubicBezTo>
                      <a:cubicBezTo>
                        <a:pt x="148" y="21"/>
                        <a:pt x="145" y="23"/>
                        <a:pt x="143" y="23"/>
                      </a:cubicBezTo>
                      <a:cubicBezTo>
                        <a:pt x="141" y="23"/>
                        <a:pt x="138" y="22"/>
                        <a:pt x="136" y="23"/>
                      </a:cubicBezTo>
                      <a:cubicBezTo>
                        <a:pt x="133" y="22"/>
                        <a:pt x="132" y="20"/>
                        <a:pt x="131" y="18"/>
                      </a:cubicBezTo>
                      <a:cubicBezTo>
                        <a:pt x="132" y="17"/>
                        <a:pt x="131" y="15"/>
                        <a:pt x="130" y="14"/>
                      </a:cubicBezTo>
                      <a:cubicBezTo>
                        <a:pt x="128" y="14"/>
                        <a:pt x="125" y="14"/>
                        <a:pt x="123" y="14"/>
                      </a:cubicBezTo>
                      <a:cubicBezTo>
                        <a:pt x="121" y="14"/>
                        <a:pt x="118" y="15"/>
                        <a:pt x="116" y="16"/>
                      </a:cubicBezTo>
                      <a:cubicBezTo>
                        <a:pt x="115" y="17"/>
                        <a:pt x="111" y="18"/>
                        <a:pt x="109" y="19"/>
                      </a:cubicBezTo>
                      <a:cubicBezTo>
                        <a:pt x="107" y="19"/>
                        <a:pt x="106" y="21"/>
                        <a:pt x="106" y="22"/>
                      </a:cubicBezTo>
                      <a:cubicBezTo>
                        <a:pt x="105" y="23"/>
                        <a:pt x="104" y="24"/>
                        <a:pt x="102" y="24"/>
                      </a:cubicBezTo>
                      <a:cubicBezTo>
                        <a:pt x="101" y="24"/>
                        <a:pt x="99" y="24"/>
                        <a:pt x="96" y="24"/>
                      </a:cubicBezTo>
                      <a:cubicBezTo>
                        <a:pt x="93" y="24"/>
                        <a:pt x="90" y="25"/>
                        <a:pt x="88" y="24"/>
                      </a:cubicBezTo>
                      <a:cubicBezTo>
                        <a:pt x="86" y="24"/>
                        <a:pt x="83" y="22"/>
                        <a:pt x="82" y="21"/>
                      </a:cubicBezTo>
                      <a:cubicBezTo>
                        <a:pt x="82" y="20"/>
                        <a:pt x="80" y="18"/>
                        <a:pt x="78" y="18"/>
                      </a:cubicBezTo>
                      <a:cubicBezTo>
                        <a:pt x="75" y="17"/>
                        <a:pt x="72" y="17"/>
                        <a:pt x="69" y="17"/>
                      </a:cubicBezTo>
                      <a:cubicBezTo>
                        <a:pt x="66" y="16"/>
                        <a:pt x="63" y="16"/>
                        <a:pt x="62" y="17"/>
                      </a:cubicBezTo>
                      <a:cubicBezTo>
                        <a:pt x="60" y="18"/>
                        <a:pt x="57" y="18"/>
                        <a:pt x="56" y="17"/>
                      </a:cubicBezTo>
                      <a:cubicBezTo>
                        <a:pt x="55" y="15"/>
                        <a:pt x="52" y="15"/>
                        <a:pt x="51" y="15"/>
                      </a:cubicBezTo>
                      <a:cubicBezTo>
                        <a:pt x="50" y="16"/>
                        <a:pt x="49" y="15"/>
                        <a:pt x="48" y="15"/>
                      </a:cubicBezTo>
                      <a:cubicBezTo>
                        <a:pt x="47" y="14"/>
                        <a:pt x="44" y="14"/>
                        <a:pt x="43" y="15"/>
                      </a:cubicBezTo>
                      <a:cubicBezTo>
                        <a:pt x="42" y="16"/>
                        <a:pt x="41" y="16"/>
                        <a:pt x="40" y="14"/>
                      </a:cubicBezTo>
                      <a:cubicBezTo>
                        <a:pt x="39" y="12"/>
                        <a:pt x="37" y="13"/>
                        <a:pt x="36" y="15"/>
                      </a:cubicBezTo>
                      <a:cubicBezTo>
                        <a:pt x="35" y="17"/>
                        <a:pt x="34" y="21"/>
                        <a:pt x="34" y="23"/>
                      </a:cubicBezTo>
                      <a:cubicBezTo>
                        <a:pt x="34" y="25"/>
                        <a:pt x="34" y="28"/>
                        <a:pt x="34" y="29"/>
                      </a:cubicBezTo>
                      <a:cubicBezTo>
                        <a:pt x="34" y="31"/>
                        <a:pt x="32" y="32"/>
                        <a:pt x="29" y="31"/>
                      </a:cubicBezTo>
                      <a:cubicBezTo>
                        <a:pt x="27" y="31"/>
                        <a:pt x="23" y="31"/>
                        <a:pt x="21" y="31"/>
                      </a:cubicBezTo>
                      <a:cubicBezTo>
                        <a:pt x="18" y="31"/>
                        <a:pt x="15" y="31"/>
                        <a:pt x="13" y="32"/>
                      </a:cubicBezTo>
                      <a:cubicBezTo>
                        <a:pt x="11" y="32"/>
                        <a:pt x="8" y="34"/>
                        <a:pt x="7" y="35"/>
                      </a:cubicBezTo>
                      <a:cubicBezTo>
                        <a:pt x="5" y="36"/>
                        <a:pt x="3" y="39"/>
                        <a:pt x="2" y="42"/>
                      </a:cubicBezTo>
                      <a:cubicBezTo>
                        <a:pt x="1" y="45"/>
                        <a:pt x="0" y="47"/>
                        <a:pt x="0" y="47"/>
                      </a:cubicBezTo>
                      <a:cubicBezTo>
                        <a:pt x="0" y="47"/>
                        <a:pt x="1" y="48"/>
                        <a:pt x="2" y="50"/>
                      </a:cubicBezTo>
                      <a:cubicBezTo>
                        <a:pt x="3" y="50"/>
                        <a:pt x="4" y="52"/>
                        <a:pt x="6" y="52"/>
                      </a:cubicBezTo>
                      <a:cubicBezTo>
                        <a:pt x="7" y="53"/>
                        <a:pt x="9" y="52"/>
                        <a:pt x="9" y="51"/>
                      </a:cubicBezTo>
                      <a:cubicBezTo>
                        <a:pt x="10" y="50"/>
                        <a:pt x="11" y="48"/>
                        <a:pt x="12" y="48"/>
                      </a:cubicBezTo>
                      <a:cubicBezTo>
                        <a:pt x="14" y="46"/>
                        <a:pt x="17" y="45"/>
                        <a:pt x="18" y="44"/>
                      </a:cubicBezTo>
                      <a:cubicBezTo>
                        <a:pt x="19" y="44"/>
                        <a:pt x="20" y="43"/>
                        <a:pt x="21" y="43"/>
                      </a:cubicBezTo>
                      <a:cubicBezTo>
                        <a:pt x="22" y="43"/>
                        <a:pt x="23" y="42"/>
                        <a:pt x="24" y="41"/>
                      </a:cubicBezTo>
                      <a:cubicBezTo>
                        <a:pt x="25" y="41"/>
                        <a:pt x="26" y="40"/>
                        <a:pt x="27" y="40"/>
                      </a:cubicBezTo>
                      <a:cubicBezTo>
                        <a:pt x="28" y="40"/>
                        <a:pt x="31" y="40"/>
                        <a:pt x="32" y="39"/>
                      </a:cubicBezTo>
                      <a:cubicBezTo>
                        <a:pt x="34" y="39"/>
                        <a:pt x="34" y="39"/>
                        <a:pt x="32" y="40"/>
                      </a:cubicBezTo>
                      <a:cubicBezTo>
                        <a:pt x="29" y="41"/>
                        <a:pt x="27" y="43"/>
                        <a:pt x="26" y="44"/>
                      </a:cubicBezTo>
                      <a:cubicBezTo>
                        <a:pt x="25" y="45"/>
                        <a:pt x="22" y="47"/>
                        <a:pt x="19" y="47"/>
                      </a:cubicBezTo>
                      <a:cubicBezTo>
                        <a:pt x="18" y="48"/>
                        <a:pt x="15" y="50"/>
                        <a:pt x="14" y="51"/>
                      </a:cubicBezTo>
                      <a:cubicBezTo>
                        <a:pt x="13" y="52"/>
                        <a:pt x="13" y="53"/>
                        <a:pt x="13" y="54"/>
                      </a:cubicBezTo>
                      <a:cubicBezTo>
                        <a:pt x="14" y="54"/>
                        <a:pt x="14" y="56"/>
                        <a:pt x="14" y="57"/>
                      </a:cubicBezTo>
                      <a:cubicBezTo>
                        <a:pt x="13" y="58"/>
                        <a:pt x="13" y="59"/>
                        <a:pt x="14" y="59"/>
                      </a:cubicBezTo>
                      <a:cubicBezTo>
                        <a:pt x="14" y="60"/>
                        <a:pt x="15" y="61"/>
                        <a:pt x="15" y="62"/>
                      </a:cubicBezTo>
                      <a:cubicBezTo>
                        <a:pt x="16" y="62"/>
                        <a:pt x="17" y="63"/>
                        <a:pt x="17" y="64"/>
                      </a:cubicBezTo>
                      <a:cubicBezTo>
                        <a:pt x="18" y="64"/>
                        <a:pt x="19" y="65"/>
                        <a:pt x="20" y="66"/>
                      </a:cubicBezTo>
                      <a:cubicBezTo>
                        <a:pt x="21" y="67"/>
                        <a:pt x="21" y="69"/>
                        <a:pt x="21" y="69"/>
                      </a:cubicBezTo>
                      <a:cubicBezTo>
                        <a:pt x="20" y="69"/>
                        <a:pt x="20" y="70"/>
                        <a:pt x="21" y="72"/>
                      </a:cubicBezTo>
                      <a:cubicBezTo>
                        <a:pt x="22" y="74"/>
                        <a:pt x="23" y="75"/>
                        <a:pt x="24" y="76"/>
                      </a:cubicBezTo>
                      <a:cubicBezTo>
                        <a:pt x="25" y="78"/>
                        <a:pt x="27" y="79"/>
                        <a:pt x="29" y="81"/>
                      </a:cubicBezTo>
                      <a:cubicBezTo>
                        <a:pt x="31" y="82"/>
                        <a:pt x="35" y="84"/>
                        <a:pt x="37" y="86"/>
                      </a:cubicBezTo>
                      <a:cubicBezTo>
                        <a:pt x="39" y="88"/>
                        <a:pt x="42" y="89"/>
                        <a:pt x="42" y="90"/>
                      </a:cubicBezTo>
                      <a:cubicBezTo>
                        <a:pt x="43" y="90"/>
                        <a:pt x="45" y="91"/>
                        <a:pt x="46" y="92"/>
                      </a:cubicBezTo>
                      <a:cubicBezTo>
                        <a:pt x="47" y="93"/>
                        <a:pt x="49" y="94"/>
                        <a:pt x="51" y="95"/>
                      </a:cubicBezTo>
                      <a:cubicBezTo>
                        <a:pt x="53" y="96"/>
                        <a:pt x="56" y="96"/>
                        <a:pt x="57" y="96"/>
                      </a:cubicBezTo>
                      <a:cubicBezTo>
                        <a:pt x="58" y="97"/>
                        <a:pt x="61" y="98"/>
                        <a:pt x="64" y="99"/>
                      </a:cubicBezTo>
                      <a:cubicBezTo>
                        <a:pt x="65" y="100"/>
                        <a:pt x="69" y="101"/>
                        <a:pt x="72" y="102"/>
                      </a:cubicBezTo>
                      <a:cubicBezTo>
                        <a:pt x="74" y="102"/>
                        <a:pt x="77" y="102"/>
                        <a:pt x="78" y="101"/>
                      </a:cubicBezTo>
                      <a:cubicBezTo>
                        <a:pt x="80" y="100"/>
                        <a:pt x="82" y="99"/>
                        <a:pt x="82" y="98"/>
                      </a:cubicBezTo>
                      <a:cubicBezTo>
                        <a:pt x="84" y="98"/>
                        <a:pt x="87" y="96"/>
                        <a:pt x="89" y="96"/>
                      </a:cubicBezTo>
                      <a:cubicBezTo>
                        <a:pt x="90" y="96"/>
                        <a:pt x="94" y="95"/>
                        <a:pt x="95" y="95"/>
                      </a:cubicBezTo>
                      <a:cubicBezTo>
                        <a:pt x="97" y="95"/>
                        <a:pt x="98" y="94"/>
                        <a:pt x="99" y="94"/>
                      </a:cubicBezTo>
                      <a:cubicBezTo>
                        <a:pt x="100" y="94"/>
                        <a:pt x="102" y="93"/>
                        <a:pt x="103" y="93"/>
                      </a:cubicBezTo>
                      <a:cubicBezTo>
                        <a:pt x="105" y="93"/>
                        <a:pt x="106" y="93"/>
                        <a:pt x="107" y="93"/>
                      </a:cubicBezTo>
                      <a:cubicBezTo>
                        <a:pt x="108" y="93"/>
                        <a:pt x="110" y="93"/>
                        <a:pt x="112" y="94"/>
                      </a:cubicBezTo>
                      <a:cubicBezTo>
                        <a:pt x="113" y="94"/>
                        <a:pt x="114" y="93"/>
                        <a:pt x="114" y="92"/>
                      </a:cubicBezTo>
                      <a:cubicBezTo>
                        <a:pt x="114" y="91"/>
                        <a:pt x="115" y="89"/>
                        <a:pt x="116" y="88"/>
                      </a:cubicBezTo>
                      <a:cubicBezTo>
                        <a:pt x="116" y="86"/>
                        <a:pt x="118" y="86"/>
                        <a:pt x="119" y="86"/>
                      </a:cubicBezTo>
                      <a:cubicBezTo>
                        <a:pt x="120" y="86"/>
                        <a:pt x="121" y="87"/>
                        <a:pt x="122" y="89"/>
                      </a:cubicBezTo>
                      <a:cubicBezTo>
                        <a:pt x="122" y="90"/>
                        <a:pt x="122" y="92"/>
                        <a:pt x="121" y="93"/>
                      </a:cubicBezTo>
                      <a:cubicBezTo>
                        <a:pt x="120" y="95"/>
                        <a:pt x="118" y="97"/>
                        <a:pt x="117" y="97"/>
                      </a:cubicBezTo>
                      <a:cubicBezTo>
                        <a:pt x="115" y="97"/>
                        <a:pt x="114" y="98"/>
                        <a:pt x="113" y="100"/>
                      </a:cubicBezTo>
                      <a:cubicBezTo>
                        <a:pt x="112" y="101"/>
                        <a:pt x="110" y="103"/>
                        <a:pt x="109" y="104"/>
                      </a:cubicBezTo>
                      <a:cubicBezTo>
                        <a:pt x="108" y="106"/>
                        <a:pt x="107" y="107"/>
                        <a:pt x="107" y="108"/>
                      </a:cubicBezTo>
                      <a:cubicBezTo>
                        <a:pt x="107" y="109"/>
                        <a:pt x="105" y="110"/>
                        <a:pt x="104" y="111"/>
                      </a:cubicBezTo>
                      <a:cubicBezTo>
                        <a:pt x="102" y="112"/>
                        <a:pt x="101" y="113"/>
                        <a:pt x="100" y="114"/>
                      </a:cubicBezTo>
                      <a:cubicBezTo>
                        <a:pt x="100" y="114"/>
                        <a:pt x="98" y="114"/>
                        <a:pt x="97" y="113"/>
                      </a:cubicBezTo>
                      <a:cubicBezTo>
                        <a:pt x="95" y="113"/>
                        <a:pt x="92" y="114"/>
                        <a:pt x="91" y="115"/>
                      </a:cubicBezTo>
                      <a:cubicBezTo>
                        <a:pt x="90" y="116"/>
                        <a:pt x="88" y="117"/>
                        <a:pt x="86" y="118"/>
                      </a:cubicBezTo>
                      <a:cubicBezTo>
                        <a:pt x="85" y="118"/>
                        <a:pt x="84" y="119"/>
                        <a:pt x="83" y="119"/>
                      </a:cubicBezTo>
                      <a:cubicBezTo>
                        <a:pt x="82" y="119"/>
                        <a:pt x="80" y="119"/>
                        <a:pt x="79" y="119"/>
                      </a:cubicBezTo>
                      <a:cubicBezTo>
                        <a:pt x="78" y="118"/>
                        <a:pt x="77" y="119"/>
                        <a:pt x="76" y="120"/>
                      </a:cubicBezTo>
                      <a:cubicBezTo>
                        <a:pt x="76" y="120"/>
                        <a:pt x="75" y="121"/>
                        <a:pt x="74" y="121"/>
                      </a:cubicBezTo>
                      <a:cubicBezTo>
                        <a:pt x="74" y="122"/>
                        <a:pt x="72" y="123"/>
                        <a:pt x="71" y="123"/>
                      </a:cubicBezTo>
                      <a:cubicBezTo>
                        <a:pt x="70" y="123"/>
                        <a:pt x="68" y="123"/>
                        <a:pt x="68" y="122"/>
                      </a:cubicBezTo>
                      <a:cubicBezTo>
                        <a:pt x="67" y="121"/>
                        <a:pt x="66" y="121"/>
                        <a:pt x="65" y="122"/>
                      </a:cubicBezTo>
                      <a:cubicBezTo>
                        <a:pt x="65" y="122"/>
                        <a:pt x="63" y="123"/>
                        <a:pt x="62" y="123"/>
                      </a:cubicBezTo>
                      <a:cubicBezTo>
                        <a:pt x="61" y="124"/>
                        <a:pt x="59" y="124"/>
                        <a:pt x="59" y="123"/>
                      </a:cubicBezTo>
                      <a:cubicBezTo>
                        <a:pt x="59" y="123"/>
                        <a:pt x="57" y="124"/>
                        <a:pt x="56" y="125"/>
                      </a:cubicBezTo>
                      <a:cubicBezTo>
                        <a:pt x="55" y="126"/>
                        <a:pt x="53" y="126"/>
                        <a:pt x="52" y="126"/>
                      </a:cubicBezTo>
                      <a:cubicBezTo>
                        <a:pt x="51" y="125"/>
                        <a:pt x="50" y="125"/>
                        <a:pt x="49" y="125"/>
                      </a:cubicBezTo>
                      <a:cubicBezTo>
                        <a:pt x="48" y="125"/>
                        <a:pt x="48" y="124"/>
                        <a:pt x="48" y="123"/>
                      </a:cubicBezTo>
                      <a:cubicBezTo>
                        <a:pt x="48" y="122"/>
                        <a:pt x="47" y="120"/>
                        <a:pt x="47" y="120"/>
                      </a:cubicBezTo>
                      <a:cubicBezTo>
                        <a:pt x="46" y="119"/>
                        <a:pt x="45" y="119"/>
                        <a:pt x="43" y="119"/>
                      </a:cubicBezTo>
                      <a:cubicBezTo>
                        <a:pt x="43" y="119"/>
                        <a:pt x="41" y="117"/>
                        <a:pt x="41" y="116"/>
                      </a:cubicBezTo>
                      <a:cubicBezTo>
                        <a:pt x="41" y="115"/>
                        <a:pt x="40" y="115"/>
                        <a:pt x="39" y="115"/>
                      </a:cubicBezTo>
                      <a:cubicBezTo>
                        <a:pt x="37" y="115"/>
                        <a:pt x="36" y="115"/>
                        <a:pt x="35" y="116"/>
                      </a:cubicBezTo>
                      <a:cubicBezTo>
                        <a:pt x="34" y="118"/>
                        <a:pt x="34" y="120"/>
                        <a:pt x="34" y="121"/>
                      </a:cubicBezTo>
                      <a:cubicBezTo>
                        <a:pt x="34" y="122"/>
                        <a:pt x="34" y="124"/>
                        <a:pt x="35" y="125"/>
                      </a:cubicBezTo>
                      <a:cubicBezTo>
                        <a:pt x="35" y="127"/>
                        <a:pt x="35" y="129"/>
                        <a:pt x="36" y="131"/>
                      </a:cubicBezTo>
                      <a:cubicBezTo>
                        <a:pt x="38" y="132"/>
                        <a:pt x="40" y="136"/>
                        <a:pt x="42" y="138"/>
                      </a:cubicBezTo>
                      <a:cubicBezTo>
                        <a:pt x="44" y="141"/>
                        <a:pt x="46" y="144"/>
                        <a:pt x="48" y="146"/>
                      </a:cubicBezTo>
                      <a:cubicBezTo>
                        <a:pt x="50" y="147"/>
                        <a:pt x="53" y="151"/>
                        <a:pt x="54" y="152"/>
                      </a:cubicBezTo>
                      <a:cubicBezTo>
                        <a:pt x="56" y="153"/>
                        <a:pt x="60" y="156"/>
                        <a:pt x="63" y="159"/>
                      </a:cubicBezTo>
                      <a:cubicBezTo>
                        <a:pt x="65" y="160"/>
                        <a:pt x="68" y="164"/>
                        <a:pt x="69" y="165"/>
                      </a:cubicBezTo>
                      <a:cubicBezTo>
                        <a:pt x="71" y="167"/>
                        <a:pt x="72" y="170"/>
                        <a:pt x="73" y="170"/>
                      </a:cubicBezTo>
                      <a:cubicBezTo>
                        <a:pt x="75" y="171"/>
                        <a:pt x="77" y="174"/>
                        <a:pt x="78" y="176"/>
                      </a:cubicBezTo>
                      <a:cubicBezTo>
                        <a:pt x="79" y="179"/>
                        <a:pt x="81" y="181"/>
                        <a:pt x="82" y="183"/>
                      </a:cubicBezTo>
                      <a:cubicBezTo>
                        <a:pt x="84" y="184"/>
                        <a:pt x="86" y="186"/>
                        <a:pt x="87" y="188"/>
                      </a:cubicBezTo>
                      <a:cubicBezTo>
                        <a:pt x="89" y="189"/>
                        <a:pt x="91" y="192"/>
                        <a:pt x="92" y="194"/>
                      </a:cubicBezTo>
                      <a:cubicBezTo>
                        <a:pt x="94" y="195"/>
                        <a:pt x="97" y="198"/>
                        <a:pt x="99" y="199"/>
                      </a:cubicBezTo>
                      <a:cubicBezTo>
                        <a:pt x="100" y="201"/>
                        <a:pt x="104" y="204"/>
                        <a:pt x="107" y="207"/>
                      </a:cubicBezTo>
                      <a:cubicBezTo>
                        <a:pt x="110" y="209"/>
                        <a:pt x="116" y="212"/>
                        <a:pt x="118" y="213"/>
                      </a:cubicBezTo>
                      <a:cubicBezTo>
                        <a:pt x="121" y="214"/>
                        <a:pt x="125" y="216"/>
                        <a:pt x="126" y="216"/>
                      </a:cubicBezTo>
                      <a:cubicBezTo>
                        <a:pt x="131" y="211"/>
                        <a:pt x="131" y="211"/>
                        <a:pt x="131" y="211"/>
                      </a:cubicBezTo>
                      <a:cubicBezTo>
                        <a:pt x="137" y="211"/>
                        <a:pt x="137" y="211"/>
                        <a:pt x="137" y="211"/>
                      </a:cubicBezTo>
                      <a:cubicBezTo>
                        <a:pt x="143" y="216"/>
                        <a:pt x="143" y="216"/>
                        <a:pt x="143" y="216"/>
                      </a:cubicBezTo>
                      <a:cubicBezTo>
                        <a:pt x="146" y="215"/>
                        <a:pt x="150" y="214"/>
                        <a:pt x="152" y="213"/>
                      </a:cubicBezTo>
                      <a:cubicBezTo>
                        <a:pt x="155" y="212"/>
                        <a:pt x="158" y="211"/>
                        <a:pt x="159" y="210"/>
                      </a:cubicBezTo>
                      <a:cubicBezTo>
                        <a:pt x="161" y="210"/>
                        <a:pt x="164" y="209"/>
                        <a:pt x="165" y="208"/>
                      </a:cubicBezTo>
                      <a:cubicBezTo>
                        <a:pt x="166" y="207"/>
                        <a:pt x="168" y="206"/>
                        <a:pt x="170" y="206"/>
                      </a:cubicBezTo>
                      <a:cubicBezTo>
                        <a:pt x="173" y="206"/>
                        <a:pt x="175" y="205"/>
                        <a:pt x="176" y="204"/>
                      </a:cubicBezTo>
                      <a:cubicBezTo>
                        <a:pt x="177" y="203"/>
                        <a:pt x="179" y="202"/>
                        <a:pt x="181" y="201"/>
                      </a:cubicBezTo>
                      <a:cubicBezTo>
                        <a:pt x="182" y="201"/>
                        <a:pt x="184" y="200"/>
                        <a:pt x="185" y="199"/>
                      </a:cubicBezTo>
                      <a:cubicBezTo>
                        <a:pt x="187" y="198"/>
                        <a:pt x="190" y="197"/>
                        <a:pt x="191" y="197"/>
                      </a:cubicBezTo>
                      <a:cubicBezTo>
                        <a:pt x="193" y="197"/>
                        <a:pt x="195" y="196"/>
                        <a:pt x="197" y="195"/>
                      </a:cubicBezTo>
                      <a:cubicBezTo>
                        <a:pt x="198" y="194"/>
                        <a:pt x="199" y="193"/>
                        <a:pt x="199" y="191"/>
                      </a:cubicBezTo>
                      <a:cubicBezTo>
                        <a:pt x="200" y="190"/>
                        <a:pt x="201" y="187"/>
                        <a:pt x="202" y="186"/>
                      </a:cubicBezTo>
                      <a:cubicBezTo>
                        <a:pt x="203" y="185"/>
                        <a:pt x="205" y="182"/>
                        <a:pt x="206" y="181"/>
                      </a:cubicBezTo>
                      <a:cubicBezTo>
                        <a:pt x="208" y="180"/>
                        <a:pt x="210" y="178"/>
                        <a:pt x="210" y="176"/>
                      </a:cubicBezTo>
                      <a:cubicBezTo>
                        <a:pt x="211" y="174"/>
                        <a:pt x="212" y="172"/>
                        <a:pt x="212" y="171"/>
                      </a:cubicBezTo>
                      <a:cubicBezTo>
                        <a:pt x="212" y="169"/>
                        <a:pt x="211" y="169"/>
                        <a:pt x="210" y="168"/>
                      </a:cubicBezTo>
                      <a:cubicBezTo>
                        <a:pt x="209" y="167"/>
                        <a:pt x="208" y="165"/>
                        <a:pt x="207" y="164"/>
                      </a:cubicBezTo>
                      <a:cubicBezTo>
                        <a:pt x="206" y="164"/>
                        <a:pt x="204" y="163"/>
                        <a:pt x="203" y="162"/>
                      </a:cubicBezTo>
                      <a:cubicBezTo>
                        <a:pt x="201" y="162"/>
                        <a:pt x="199" y="161"/>
                        <a:pt x="198" y="160"/>
                      </a:cubicBezTo>
                      <a:cubicBezTo>
                        <a:pt x="198" y="160"/>
                        <a:pt x="198" y="160"/>
                        <a:pt x="198" y="160"/>
                      </a:cubicBezTo>
                      <a:cubicBezTo>
                        <a:pt x="199" y="159"/>
                        <a:pt x="200" y="159"/>
                        <a:pt x="200" y="158"/>
                      </a:cubicBezTo>
                      <a:cubicBezTo>
                        <a:pt x="200" y="158"/>
                        <a:pt x="202" y="158"/>
                        <a:pt x="203" y="158"/>
                      </a:cubicBezTo>
                      <a:cubicBezTo>
                        <a:pt x="204" y="159"/>
                        <a:pt x="205" y="158"/>
                        <a:pt x="205" y="157"/>
                      </a:cubicBezTo>
                      <a:cubicBezTo>
                        <a:pt x="205" y="155"/>
                        <a:pt x="204" y="154"/>
                        <a:pt x="203" y="154"/>
                      </a:cubicBezTo>
                      <a:cubicBezTo>
                        <a:pt x="202" y="154"/>
                        <a:pt x="201" y="154"/>
                        <a:pt x="202" y="153"/>
                      </a:cubicBezTo>
                      <a:cubicBezTo>
                        <a:pt x="202" y="152"/>
                        <a:pt x="202" y="151"/>
                        <a:pt x="203" y="151"/>
                      </a:cubicBezTo>
                      <a:cubicBezTo>
                        <a:pt x="203" y="151"/>
                        <a:pt x="205" y="151"/>
                        <a:pt x="206" y="151"/>
                      </a:cubicBezTo>
                      <a:cubicBezTo>
                        <a:pt x="207" y="150"/>
                        <a:pt x="209" y="149"/>
                        <a:pt x="210" y="149"/>
                      </a:cubicBezTo>
                      <a:cubicBezTo>
                        <a:pt x="212" y="148"/>
                        <a:pt x="214" y="146"/>
                        <a:pt x="214" y="144"/>
                      </a:cubicBezTo>
                      <a:cubicBezTo>
                        <a:pt x="215" y="141"/>
                        <a:pt x="215" y="140"/>
                        <a:pt x="214" y="139"/>
                      </a:cubicBezTo>
                      <a:cubicBezTo>
                        <a:pt x="213" y="139"/>
                        <a:pt x="211" y="137"/>
                        <a:pt x="210" y="136"/>
                      </a:cubicBezTo>
                      <a:cubicBezTo>
                        <a:pt x="209" y="136"/>
                        <a:pt x="209" y="135"/>
                        <a:pt x="209" y="135"/>
                      </a:cubicBezTo>
                      <a:cubicBezTo>
                        <a:pt x="210" y="135"/>
                        <a:pt x="212" y="135"/>
                        <a:pt x="213" y="135"/>
                      </a:cubicBezTo>
                      <a:cubicBezTo>
                        <a:pt x="214" y="136"/>
                        <a:pt x="215" y="135"/>
                        <a:pt x="215" y="135"/>
                      </a:cubicBezTo>
                      <a:cubicBezTo>
                        <a:pt x="216" y="135"/>
                        <a:pt x="217" y="134"/>
                        <a:pt x="217" y="132"/>
                      </a:cubicBezTo>
                      <a:cubicBezTo>
                        <a:pt x="218" y="131"/>
                        <a:pt x="219" y="132"/>
                        <a:pt x="219" y="133"/>
                      </a:cubicBezTo>
                      <a:cubicBezTo>
                        <a:pt x="219" y="135"/>
                        <a:pt x="220" y="136"/>
                        <a:pt x="221" y="137"/>
                      </a:cubicBezTo>
                      <a:cubicBezTo>
                        <a:pt x="221" y="138"/>
                        <a:pt x="224" y="138"/>
                        <a:pt x="225" y="137"/>
                      </a:cubicBezTo>
                      <a:cubicBezTo>
                        <a:pt x="227" y="137"/>
                        <a:pt x="230" y="136"/>
                        <a:pt x="231" y="136"/>
                      </a:cubicBezTo>
                      <a:cubicBezTo>
                        <a:pt x="233" y="136"/>
                        <a:pt x="234" y="136"/>
                        <a:pt x="235" y="137"/>
                      </a:cubicBezTo>
                      <a:cubicBezTo>
                        <a:pt x="236" y="137"/>
                        <a:pt x="238" y="137"/>
                        <a:pt x="240" y="137"/>
                      </a:cubicBezTo>
                      <a:cubicBezTo>
                        <a:pt x="242" y="137"/>
                        <a:pt x="244" y="137"/>
                        <a:pt x="245" y="137"/>
                      </a:cubicBezTo>
                      <a:cubicBezTo>
                        <a:pt x="247" y="138"/>
                        <a:pt x="247" y="138"/>
                        <a:pt x="246" y="139"/>
                      </a:cubicBezTo>
                      <a:cubicBezTo>
                        <a:pt x="246" y="140"/>
                        <a:pt x="244" y="140"/>
                        <a:pt x="243" y="140"/>
                      </a:cubicBezTo>
                      <a:cubicBezTo>
                        <a:pt x="242" y="140"/>
                        <a:pt x="241" y="141"/>
                        <a:pt x="240" y="141"/>
                      </a:cubicBezTo>
                      <a:cubicBezTo>
                        <a:pt x="238" y="142"/>
                        <a:pt x="236" y="142"/>
                        <a:pt x="235" y="142"/>
                      </a:cubicBezTo>
                      <a:cubicBezTo>
                        <a:pt x="234" y="142"/>
                        <a:pt x="233" y="142"/>
                        <a:pt x="232" y="141"/>
                      </a:cubicBezTo>
                      <a:cubicBezTo>
                        <a:pt x="231" y="141"/>
                        <a:pt x="229" y="141"/>
                        <a:pt x="227" y="142"/>
                      </a:cubicBezTo>
                      <a:cubicBezTo>
                        <a:pt x="226" y="143"/>
                        <a:pt x="226" y="145"/>
                        <a:pt x="226" y="146"/>
                      </a:cubicBezTo>
                      <a:cubicBezTo>
                        <a:pt x="226" y="148"/>
                        <a:pt x="225" y="150"/>
                        <a:pt x="225" y="151"/>
                      </a:cubicBezTo>
                      <a:cubicBezTo>
                        <a:pt x="224" y="153"/>
                        <a:pt x="225" y="154"/>
                        <a:pt x="226" y="154"/>
                      </a:cubicBezTo>
                      <a:cubicBezTo>
                        <a:pt x="227" y="154"/>
                        <a:pt x="229" y="154"/>
                        <a:pt x="231" y="154"/>
                      </a:cubicBezTo>
                      <a:cubicBezTo>
                        <a:pt x="233" y="153"/>
                        <a:pt x="233" y="154"/>
                        <a:pt x="232" y="155"/>
                      </a:cubicBezTo>
                      <a:cubicBezTo>
                        <a:pt x="230" y="155"/>
                        <a:pt x="228" y="157"/>
                        <a:pt x="228" y="158"/>
                      </a:cubicBezTo>
                      <a:cubicBezTo>
                        <a:pt x="227" y="159"/>
                        <a:pt x="227" y="161"/>
                        <a:pt x="227" y="162"/>
                      </a:cubicBezTo>
                      <a:cubicBezTo>
                        <a:pt x="227" y="163"/>
                        <a:pt x="227" y="165"/>
                        <a:pt x="226" y="167"/>
                      </a:cubicBezTo>
                      <a:cubicBezTo>
                        <a:pt x="225" y="167"/>
                        <a:pt x="225" y="168"/>
                        <a:pt x="227" y="169"/>
                      </a:cubicBezTo>
                      <a:cubicBezTo>
                        <a:pt x="228" y="169"/>
                        <a:pt x="231" y="169"/>
                        <a:pt x="235" y="169"/>
                      </a:cubicBezTo>
                      <a:cubicBezTo>
                        <a:pt x="237" y="169"/>
                        <a:pt x="242" y="169"/>
                        <a:pt x="243" y="169"/>
                      </a:cubicBezTo>
                      <a:cubicBezTo>
                        <a:pt x="245" y="169"/>
                        <a:pt x="247" y="169"/>
                        <a:pt x="250" y="168"/>
                      </a:cubicBezTo>
                      <a:cubicBezTo>
                        <a:pt x="252" y="167"/>
                        <a:pt x="253" y="167"/>
                        <a:pt x="253" y="167"/>
                      </a:cubicBezTo>
                      <a:cubicBezTo>
                        <a:pt x="253" y="167"/>
                        <a:pt x="252" y="168"/>
                        <a:pt x="249" y="169"/>
                      </a:cubicBezTo>
                      <a:cubicBezTo>
                        <a:pt x="246" y="170"/>
                        <a:pt x="243" y="171"/>
                        <a:pt x="242" y="172"/>
                      </a:cubicBezTo>
                      <a:cubicBezTo>
                        <a:pt x="240" y="172"/>
                        <a:pt x="238" y="173"/>
                        <a:pt x="237" y="174"/>
                      </a:cubicBezTo>
                      <a:cubicBezTo>
                        <a:pt x="235" y="176"/>
                        <a:pt x="232" y="176"/>
                        <a:pt x="231" y="177"/>
                      </a:cubicBezTo>
                      <a:cubicBezTo>
                        <a:pt x="229" y="178"/>
                        <a:pt x="229" y="179"/>
                        <a:pt x="229" y="180"/>
                      </a:cubicBezTo>
                      <a:cubicBezTo>
                        <a:pt x="229" y="181"/>
                        <a:pt x="230" y="181"/>
                        <a:pt x="231" y="181"/>
                      </a:cubicBezTo>
                      <a:cubicBezTo>
                        <a:pt x="232" y="181"/>
                        <a:pt x="231" y="181"/>
                        <a:pt x="230" y="182"/>
                      </a:cubicBezTo>
                      <a:cubicBezTo>
                        <a:pt x="229" y="183"/>
                        <a:pt x="228" y="184"/>
                        <a:pt x="228" y="185"/>
                      </a:cubicBezTo>
                      <a:cubicBezTo>
                        <a:pt x="229" y="185"/>
                        <a:pt x="228" y="187"/>
                        <a:pt x="227" y="188"/>
                      </a:cubicBezTo>
                      <a:cubicBezTo>
                        <a:pt x="227" y="188"/>
                        <a:pt x="226" y="189"/>
                        <a:pt x="227" y="190"/>
                      </a:cubicBezTo>
                      <a:cubicBezTo>
                        <a:pt x="227" y="191"/>
                        <a:pt x="228" y="192"/>
                        <a:pt x="229" y="193"/>
                      </a:cubicBezTo>
                      <a:cubicBezTo>
                        <a:pt x="231" y="193"/>
                        <a:pt x="231" y="193"/>
                        <a:pt x="231" y="194"/>
                      </a:cubicBezTo>
                      <a:cubicBezTo>
                        <a:pt x="232" y="195"/>
                        <a:pt x="232" y="196"/>
                        <a:pt x="231" y="197"/>
                      </a:cubicBezTo>
                      <a:cubicBezTo>
                        <a:pt x="231" y="198"/>
                        <a:pt x="230" y="199"/>
                        <a:pt x="229" y="199"/>
                      </a:cubicBezTo>
                      <a:cubicBezTo>
                        <a:pt x="229" y="200"/>
                        <a:pt x="230" y="201"/>
                        <a:pt x="231" y="201"/>
                      </a:cubicBezTo>
                      <a:cubicBezTo>
                        <a:pt x="232" y="202"/>
                        <a:pt x="233" y="202"/>
                        <a:pt x="235" y="201"/>
                      </a:cubicBezTo>
                      <a:cubicBezTo>
                        <a:pt x="236" y="201"/>
                        <a:pt x="237" y="201"/>
                        <a:pt x="238" y="201"/>
                      </a:cubicBezTo>
                      <a:cubicBezTo>
                        <a:pt x="238" y="202"/>
                        <a:pt x="238" y="203"/>
                        <a:pt x="238" y="203"/>
                      </a:cubicBezTo>
                      <a:cubicBezTo>
                        <a:pt x="237" y="204"/>
                        <a:pt x="238" y="206"/>
                        <a:pt x="239" y="207"/>
                      </a:cubicBezTo>
                      <a:cubicBezTo>
                        <a:pt x="240" y="208"/>
                        <a:pt x="240" y="210"/>
                        <a:pt x="240" y="212"/>
                      </a:cubicBezTo>
                      <a:cubicBezTo>
                        <a:pt x="240" y="213"/>
                        <a:pt x="240" y="214"/>
                        <a:pt x="241" y="215"/>
                      </a:cubicBezTo>
                      <a:cubicBezTo>
                        <a:pt x="241" y="215"/>
                        <a:pt x="242" y="216"/>
                        <a:pt x="242" y="218"/>
                      </a:cubicBezTo>
                      <a:cubicBezTo>
                        <a:pt x="242" y="219"/>
                        <a:pt x="242" y="221"/>
                        <a:pt x="242" y="223"/>
                      </a:cubicBezTo>
                      <a:cubicBezTo>
                        <a:pt x="241" y="224"/>
                        <a:pt x="241" y="227"/>
                        <a:pt x="240" y="229"/>
                      </a:cubicBezTo>
                      <a:cubicBezTo>
                        <a:pt x="240" y="230"/>
                        <a:pt x="240" y="231"/>
                        <a:pt x="239" y="233"/>
                      </a:cubicBezTo>
                      <a:cubicBezTo>
                        <a:pt x="239" y="233"/>
                        <a:pt x="238" y="234"/>
                        <a:pt x="238" y="235"/>
                      </a:cubicBezTo>
                      <a:cubicBezTo>
                        <a:pt x="242" y="236"/>
                        <a:pt x="242" y="236"/>
                        <a:pt x="242" y="236"/>
                      </a:cubicBezTo>
                      <a:cubicBezTo>
                        <a:pt x="243" y="239"/>
                        <a:pt x="243" y="239"/>
                        <a:pt x="243" y="239"/>
                      </a:cubicBezTo>
                      <a:cubicBezTo>
                        <a:pt x="237" y="244"/>
                        <a:pt x="237" y="244"/>
                        <a:pt x="237" y="244"/>
                      </a:cubicBezTo>
                      <a:cubicBezTo>
                        <a:pt x="236" y="244"/>
                        <a:pt x="236" y="244"/>
                        <a:pt x="236" y="244"/>
                      </a:cubicBezTo>
                      <a:cubicBezTo>
                        <a:pt x="232" y="243"/>
                        <a:pt x="232" y="243"/>
                        <a:pt x="232" y="243"/>
                      </a:cubicBezTo>
                      <a:cubicBezTo>
                        <a:pt x="231" y="245"/>
                        <a:pt x="231" y="248"/>
                        <a:pt x="231" y="249"/>
                      </a:cubicBezTo>
                      <a:cubicBezTo>
                        <a:pt x="231" y="250"/>
                        <a:pt x="231" y="253"/>
                        <a:pt x="231" y="254"/>
                      </a:cubicBezTo>
                      <a:cubicBezTo>
                        <a:pt x="231" y="254"/>
                        <a:pt x="232" y="254"/>
                        <a:pt x="235" y="254"/>
                      </a:cubicBezTo>
                      <a:cubicBezTo>
                        <a:pt x="237" y="254"/>
                        <a:pt x="240" y="250"/>
                        <a:pt x="242" y="250"/>
                      </a:cubicBezTo>
                      <a:cubicBezTo>
                        <a:pt x="242" y="250"/>
                        <a:pt x="242" y="246"/>
                        <a:pt x="242" y="245"/>
                      </a:cubicBezTo>
                      <a:cubicBezTo>
                        <a:pt x="242" y="244"/>
                        <a:pt x="241" y="242"/>
                        <a:pt x="243" y="242"/>
                      </a:cubicBezTo>
                      <a:cubicBezTo>
                        <a:pt x="244" y="243"/>
                        <a:pt x="245" y="240"/>
                        <a:pt x="246" y="240"/>
                      </a:cubicBezTo>
                      <a:cubicBezTo>
                        <a:pt x="248" y="239"/>
                        <a:pt x="252" y="239"/>
                        <a:pt x="253" y="239"/>
                      </a:cubicBezTo>
                      <a:cubicBezTo>
                        <a:pt x="254" y="241"/>
                        <a:pt x="249" y="245"/>
                        <a:pt x="250" y="245"/>
                      </a:cubicBezTo>
                      <a:cubicBezTo>
                        <a:pt x="251" y="246"/>
                        <a:pt x="252" y="249"/>
                        <a:pt x="254" y="248"/>
                      </a:cubicBezTo>
                      <a:cubicBezTo>
                        <a:pt x="256" y="247"/>
                        <a:pt x="260" y="243"/>
                        <a:pt x="262" y="246"/>
                      </a:cubicBezTo>
                      <a:cubicBezTo>
                        <a:pt x="263" y="248"/>
                        <a:pt x="264" y="249"/>
                        <a:pt x="264" y="249"/>
                      </a:cubicBezTo>
                      <a:cubicBezTo>
                        <a:pt x="264" y="249"/>
                        <a:pt x="265" y="248"/>
                        <a:pt x="266" y="247"/>
                      </a:cubicBezTo>
                      <a:cubicBezTo>
                        <a:pt x="267" y="247"/>
                        <a:pt x="268" y="244"/>
                        <a:pt x="268" y="242"/>
                      </a:cubicBezTo>
                      <a:cubicBezTo>
                        <a:pt x="268" y="239"/>
                        <a:pt x="268" y="236"/>
                        <a:pt x="270" y="235"/>
                      </a:cubicBezTo>
                      <a:cubicBezTo>
                        <a:pt x="272" y="233"/>
                        <a:pt x="273" y="230"/>
                        <a:pt x="273" y="229"/>
                      </a:cubicBezTo>
                      <a:cubicBezTo>
                        <a:pt x="272" y="227"/>
                        <a:pt x="272" y="225"/>
                        <a:pt x="272" y="224"/>
                      </a:cubicBezTo>
                      <a:cubicBezTo>
                        <a:pt x="273" y="223"/>
                        <a:pt x="274" y="222"/>
                        <a:pt x="275" y="223"/>
                      </a:cubicBezTo>
                      <a:cubicBezTo>
                        <a:pt x="275" y="223"/>
                        <a:pt x="277" y="224"/>
                        <a:pt x="277" y="225"/>
                      </a:cubicBezTo>
                      <a:cubicBezTo>
                        <a:pt x="278" y="226"/>
                        <a:pt x="281" y="228"/>
                        <a:pt x="282" y="229"/>
                      </a:cubicBezTo>
                      <a:cubicBezTo>
                        <a:pt x="283" y="228"/>
                        <a:pt x="286" y="228"/>
                        <a:pt x="289" y="227"/>
                      </a:cubicBezTo>
                      <a:cubicBezTo>
                        <a:pt x="291" y="227"/>
                        <a:pt x="293" y="225"/>
                        <a:pt x="294" y="223"/>
                      </a:cubicBezTo>
                      <a:cubicBezTo>
                        <a:pt x="295" y="221"/>
                        <a:pt x="297" y="220"/>
                        <a:pt x="299" y="219"/>
                      </a:cubicBezTo>
                      <a:cubicBezTo>
                        <a:pt x="299" y="217"/>
                        <a:pt x="300" y="215"/>
                        <a:pt x="299" y="214"/>
                      </a:cubicBezTo>
                      <a:cubicBezTo>
                        <a:pt x="299" y="212"/>
                        <a:pt x="298" y="209"/>
                        <a:pt x="297" y="209"/>
                      </a:cubicBezTo>
                      <a:cubicBezTo>
                        <a:pt x="296" y="207"/>
                        <a:pt x="293" y="205"/>
                        <a:pt x="291" y="203"/>
                      </a:cubicBezTo>
                      <a:cubicBezTo>
                        <a:pt x="289" y="201"/>
                        <a:pt x="287" y="199"/>
                        <a:pt x="285" y="197"/>
                      </a:cubicBezTo>
                      <a:cubicBezTo>
                        <a:pt x="283" y="196"/>
                        <a:pt x="284" y="195"/>
                        <a:pt x="287" y="195"/>
                      </a:cubicBezTo>
                      <a:cubicBezTo>
                        <a:pt x="288" y="195"/>
                        <a:pt x="292" y="194"/>
                        <a:pt x="293" y="193"/>
                      </a:cubicBezTo>
                      <a:cubicBezTo>
                        <a:pt x="295" y="193"/>
                        <a:pt x="296" y="191"/>
                        <a:pt x="297" y="191"/>
                      </a:cubicBezTo>
                      <a:cubicBezTo>
                        <a:pt x="298" y="190"/>
                        <a:pt x="299" y="188"/>
                        <a:pt x="300" y="187"/>
                      </a:cubicBezTo>
                      <a:cubicBezTo>
                        <a:pt x="301" y="186"/>
                        <a:pt x="303" y="184"/>
                        <a:pt x="304" y="182"/>
                      </a:cubicBezTo>
                      <a:cubicBezTo>
                        <a:pt x="306" y="181"/>
                        <a:pt x="308" y="181"/>
                        <a:pt x="310" y="180"/>
                      </a:cubicBezTo>
                      <a:cubicBezTo>
                        <a:pt x="311" y="180"/>
                        <a:pt x="313" y="180"/>
                        <a:pt x="316" y="180"/>
                      </a:cubicBezTo>
                      <a:cubicBezTo>
                        <a:pt x="318" y="180"/>
                        <a:pt x="320" y="179"/>
                        <a:pt x="320" y="177"/>
                      </a:cubicBezTo>
                      <a:cubicBezTo>
                        <a:pt x="319" y="175"/>
                        <a:pt x="317" y="174"/>
                        <a:pt x="315" y="174"/>
                      </a:cubicBezTo>
                      <a:cubicBezTo>
                        <a:pt x="312" y="174"/>
                        <a:pt x="309" y="175"/>
                        <a:pt x="307" y="175"/>
                      </a:cubicBezTo>
                      <a:cubicBezTo>
                        <a:pt x="305" y="176"/>
                        <a:pt x="303" y="176"/>
                        <a:pt x="300" y="176"/>
                      </a:cubicBezTo>
                      <a:cubicBezTo>
                        <a:pt x="297" y="177"/>
                        <a:pt x="295" y="176"/>
                        <a:pt x="295" y="174"/>
                      </a:cubicBezTo>
                      <a:cubicBezTo>
                        <a:pt x="294" y="172"/>
                        <a:pt x="294" y="171"/>
                        <a:pt x="295" y="172"/>
                      </a:cubicBezTo>
                      <a:cubicBezTo>
                        <a:pt x="296" y="172"/>
                        <a:pt x="297" y="171"/>
                        <a:pt x="297" y="170"/>
                      </a:cubicBezTo>
                      <a:cubicBezTo>
                        <a:pt x="296" y="168"/>
                        <a:pt x="296" y="166"/>
                        <a:pt x="296" y="164"/>
                      </a:cubicBezTo>
                      <a:cubicBezTo>
                        <a:pt x="295" y="162"/>
                        <a:pt x="296" y="160"/>
                        <a:pt x="297" y="160"/>
                      </a:cubicBezTo>
                      <a:cubicBezTo>
                        <a:pt x="297" y="159"/>
                        <a:pt x="300" y="159"/>
                        <a:pt x="301" y="158"/>
                      </a:cubicBezTo>
                      <a:cubicBezTo>
                        <a:pt x="303" y="158"/>
                        <a:pt x="308" y="154"/>
                        <a:pt x="310" y="152"/>
                      </a:cubicBezTo>
                      <a:cubicBezTo>
                        <a:pt x="312" y="148"/>
                        <a:pt x="315" y="146"/>
                        <a:pt x="315" y="146"/>
                      </a:cubicBezTo>
                      <a:cubicBezTo>
                        <a:pt x="315" y="146"/>
                        <a:pt x="314" y="144"/>
                        <a:pt x="313" y="143"/>
                      </a:cubicBezTo>
                      <a:cubicBezTo>
                        <a:pt x="312" y="142"/>
                        <a:pt x="311" y="139"/>
                        <a:pt x="311" y="138"/>
                      </a:cubicBezTo>
                      <a:cubicBezTo>
                        <a:pt x="310" y="137"/>
                        <a:pt x="311" y="136"/>
                        <a:pt x="312" y="135"/>
                      </a:cubicBezTo>
                      <a:cubicBezTo>
                        <a:pt x="312" y="134"/>
                        <a:pt x="314" y="133"/>
                        <a:pt x="315" y="133"/>
                      </a:cubicBezTo>
                      <a:cubicBezTo>
                        <a:pt x="315" y="134"/>
                        <a:pt x="317" y="134"/>
                        <a:pt x="318" y="133"/>
                      </a:cubicBezTo>
                      <a:cubicBezTo>
                        <a:pt x="320" y="133"/>
                        <a:pt x="320" y="131"/>
                        <a:pt x="320" y="130"/>
                      </a:cubicBezTo>
                      <a:cubicBezTo>
                        <a:pt x="320" y="130"/>
                        <a:pt x="318" y="129"/>
                        <a:pt x="316" y="129"/>
                      </a:cubicBezTo>
                      <a:cubicBezTo>
                        <a:pt x="315" y="129"/>
                        <a:pt x="313" y="127"/>
                        <a:pt x="312" y="126"/>
                      </a:cubicBezTo>
                      <a:cubicBezTo>
                        <a:pt x="311" y="125"/>
                        <a:pt x="312" y="124"/>
                        <a:pt x="313" y="123"/>
                      </a:cubicBezTo>
                      <a:cubicBezTo>
                        <a:pt x="314" y="123"/>
                        <a:pt x="317" y="122"/>
                        <a:pt x="319" y="120"/>
                      </a:cubicBezTo>
                      <a:cubicBezTo>
                        <a:pt x="321" y="119"/>
                        <a:pt x="324" y="118"/>
                        <a:pt x="326" y="117"/>
                      </a:cubicBezTo>
                      <a:cubicBezTo>
                        <a:pt x="328" y="116"/>
                        <a:pt x="330" y="114"/>
                        <a:pt x="331" y="111"/>
                      </a:cubicBezTo>
                      <a:cubicBezTo>
                        <a:pt x="333" y="110"/>
                        <a:pt x="333" y="107"/>
                        <a:pt x="333" y="106"/>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28" name="Freeform 25">
                  <a:extLst>
                    <a:ext uri="{FF2B5EF4-FFF2-40B4-BE49-F238E27FC236}">
                      <a16:creationId xmlns:a16="http://schemas.microsoft.com/office/drawing/2014/main" id="{96CEE9FE-F6D4-650B-116A-3A032879D543}"/>
                    </a:ext>
                  </a:extLst>
                </p:cNvPr>
                <p:cNvSpPr>
                  <a:spLocks/>
                </p:cNvSpPr>
                <p:nvPr/>
              </p:nvSpPr>
              <p:spPr bwMode="auto">
                <a:xfrm>
                  <a:off x="3601156" y="3295608"/>
                  <a:ext cx="28172" cy="19428"/>
                </a:xfrm>
                <a:custGeom>
                  <a:avLst/>
                  <a:gdLst/>
                  <a:ahLst/>
                  <a:cxnLst>
                    <a:cxn ang="0">
                      <a:pos x="12" y="19"/>
                    </a:cxn>
                    <a:cxn ang="0">
                      <a:pos x="26" y="7"/>
                    </a:cxn>
                    <a:cxn ang="0">
                      <a:pos x="21" y="2"/>
                    </a:cxn>
                    <a:cxn ang="0">
                      <a:pos x="14" y="0"/>
                    </a:cxn>
                    <a:cxn ang="0">
                      <a:pos x="0" y="19"/>
                    </a:cxn>
                    <a:cxn ang="0">
                      <a:pos x="7" y="21"/>
                    </a:cxn>
                    <a:cxn ang="0">
                      <a:pos x="12" y="19"/>
                    </a:cxn>
                    <a:cxn ang="0">
                      <a:pos x="12" y="19"/>
                    </a:cxn>
                    <a:cxn ang="0">
                      <a:pos x="12" y="19"/>
                    </a:cxn>
                  </a:cxnLst>
                  <a:rect l="0" t="0" r="r" b="b"/>
                  <a:pathLst>
                    <a:path w="26" h="21">
                      <a:moveTo>
                        <a:pt x="12" y="19"/>
                      </a:moveTo>
                      <a:lnTo>
                        <a:pt x="26" y="7"/>
                      </a:lnTo>
                      <a:lnTo>
                        <a:pt x="21" y="2"/>
                      </a:lnTo>
                      <a:lnTo>
                        <a:pt x="14" y="0"/>
                      </a:lnTo>
                      <a:lnTo>
                        <a:pt x="0" y="19"/>
                      </a:lnTo>
                      <a:lnTo>
                        <a:pt x="7" y="21"/>
                      </a:lnTo>
                      <a:lnTo>
                        <a:pt x="12" y="19"/>
                      </a:lnTo>
                      <a:lnTo>
                        <a:pt x="12" y="19"/>
                      </a:lnTo>
                      <a:lnTo>
                        <a:pt x="12" y="19"/>
                      </a:ln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29" name="Freeform 26">
                  <a:extLst>
                    <a:ext uri="{FF2B5EF4-FFF2-40B4-BE49-F238E27FC236}">
                      <a16:creationId xmlns:a16="http://schemas.microsoft.com/office/drawing/2014/main" id="{9646C063-C7C2-3280-EA01-DAB3AC3ED06F}"/>
                    </a:ext>
                  </a:extLst>
                </p:cNvPr>
                <p:cNvSpPr>
                  <a:spLocks/>
                </p:cNvSpPr>
                <p:nvPr/>
              </p:nvSpPr>
              <p:spPr bwMode="auto">
                <a:xfrm>
                  <a:off x="5236052" y="2419389"/>
                  <a:ext cx="462395" cy="717879"/>
                </a:xfrm>
                <a:custGeom>
                  <a:avLst/>
                  <a:gdLst/>
                  <a:ahLst/>
                  <a:cxnLst>
                    <a:cxn ang="0">
                      <a:pos x="180" y="21"/>
                    </a:cxn>
                    <a:cxn ang="0">
                      <a:pos x="155" y="17"/>
                    </a:cxn>
                    <a:cxn ang="0">
                      <a:pos x="138" y="2"/>
                    </a:cxn>
                    <a:cxn ang="0">
                      <a:pos x="110" y="5"/>
                    </a:cxn>
                    <a:cxn ang="0">
                      <a:pos x="106" y="14"/>
                    </a:cxn>
                    <a:cxn ang="0">
                      <a:pos x="109" y="39"/>
                    </a:cxn>
                    <a:cxn ang="0">
                      <a:pos x="110" y="58"/>
                    </a:cxn>
                    <a:cxn ang="0">
                      <a:pos x="102" y="80"/>
                    </a:cxn>
                    <a:cxn ang="0">
                      <a:pos x="96" y="102"/>
                    </a:cxn>
                    <a:cxn ang="0">
                      <a:pos x="100" y="123"/>
                    </a:cxn>
                    <a:cxn ang="0">
                      <a:pos x="100" y="153"/>
                    </a:cxn>
                    <a:cxn ang="0">
                      <a:pos x="82" y="178"/>
                    </a:cxn>
                    <a:cxn ang="0">
                      <a:pos x="61" y="188"/>
                    </a:cxn>
                    <a:cxn ang="0">
                      <a:pos x="42" y="198"/>
                    </a:cxn>
                    <a:cxn ang="0">
                      <a:pos x="18" y="212"/>
                    </a:cxn>
                    <a:cxn ang="0">
                      <a:pos x="4" y="210"/>
                    </a:cxn>
                    <a:cxn ang="0">
                      <a:pos x="11" y="232"/>
                    </a:cxn>
                    <a:cxn ang="0">
                      <a:pos x="31" y="246"/>
                    </a:cxn>
                    <a:cxn ang="0">
                      <a:pos x="48" y="259"/>
                    </a:cxn>
                    <a:cxn ang="0">
                      <a:pos x="49" y="281"/>
                    </a:cxn>
                    <a:cxn ang="0">
                      <a:pos x="69" y="294"/>
                    </a:cxn>
                    <a:cxn ang="0">
                      <a:pos x="92" y="302"/>
                    </a:cxn>
                    <a:cxn ang="0">
                      <a:pos x="113" y="299"/>
                    </a:cxn>
                    <a:cxn ang="0">
                      <a:pos x="123" y="281"/>
                    </a:cxn>
                    <a:cxn ang="0">
                      <a:pos x="114" y="273"/>
                    </a:cxn>
                    <a:cxn ang="0">
                      <a:pos x="126" y="283"/>
                    </a:cxn>
                    <a:cxn ang="0">
                      <a:pos x="127" y="305"/>
                    </a:cxn>
                    <a:cxn ang="0">
                      <a:pos x="133" y="304"/>
                    </a:cxn>
                    <a:cxn ang="0">
                      <a:pos x="141" y="303"/>
                    </a:cxn>
                    <a:cxn ang="0">
                      <a:pos x="147" y="291"/>
                    </a:cxn>
                    <a:cxn ang="0">
                      <a:pos x="151" y="288"/>
                    </a:cxn>
                    <a:cxn ang="0">
                      <a:pos x="154" y="292"/>
                    </a:cxn>
                    <a:cxn ang="0">
                      <a:pos x="156" y="309"/>
                    </a:cxn>
                    <a:cxn ang="0">
                      <a:pos x="169" y="306"/>
                    </a:cxn>
                    <a:cxn ang="0">
                      <a:pos x="166" y="291"/>
                    </a:cxn>
                    <a:cxn ang="0">
                      <a:pos x="174" y="289"/>
                    </a:cxn>
                    <a:cxn ang="0">
                      <a:pos x="170" y="268"/>
                    </a:cxn>
                    <a:cxn ang="0">
                      <a:pos x="165" y="239"/>
                    </a:cxn>
                    <a:cxn ang="0">
                      <a:pos x="154" y="218"/>
                    </a:cxn>
                    <a:cxn ang="0">
                      <a:pos x="146" y="202"/>
                    </a:cxn>
                    <a:cxn ang="0">
                      <a:pos x="146" y="183"/>
                    </a:cxn>
                    <a:cxn ang="0">
                      <a:pos x="148" y="166"/>
                    </a:cxn>
                    <a:cxn ang="0">
                      <a:pos x="131" y="157"/>
                    </a:cxn>
                    <a:cxn ang="0">
                      <a:pos x="112" y="147"/>
                    </a:cxn>
                    <a:cxn ang="0">
                      <a:pos x="123" y="130"/>
                    </a:cxn>
                    <a:cxn ang="0">
                      <a:pos x="144" y="113"/>
                    </a:cxn>
                    <a:cxn ang="0">
                      <a:pos x="150" y="99"/>
                    </a:cxn>
                    <a:cxn ang="0">
                      <a:pos x="125" y="85"/>
                    </a:cxn>
                    <a:cxn ang="0">
                      <a:pos x="111" y="72"/>
                    </a:cxn>
                    <a:cxn ang="0">
                      <a:pos x="127" y="51"/>
                    </a:cxn>
                    <a:cxn ang="0">
                      <a:pos x="122" y="37"/>
                    </a:cxn>
                    <a:cxn ang="0">
                      <a:pos x="137" y="44"/>
                    </a:cxn>
                    <a:cxn ang="0">
                      <a:pos x="155" y="53"/>
                    </a:cxn>
                    <a:cxn ang="0">
                      <a:pos x="160" y="48"/>
                    </a:cxn>
                    <a:cxn ang="0">
                      <a:pos x="170" y="63"/>
                    </a:cxn>
                    <a:cxn ang="0">
                      <a:pos x="187" y="60"/>
                    </a:cxn>
                    <a:cxn ang="0">
                      <a:pos x="200" y="35"/>
                    </a:cxn>
                  </a:cxnLst>
                  <a:rect l="0" t="0" r="r" b="b"/>
                  <a:pathLst>
                    <a:path w="201" h="312">
                      <a:moveTo>
                        <a:pt x="200" y="28"/>
                      </a:moveTo>
                      <a:cubicBezTo>
                        <a:pt x="200" y="25"/>
                        <a:pt x="199" y="24"/>
                        <a:pt x="199" y="24"/>
                      </a:cubicBezTo>
                      <a:cubicBezTo>
                        <a:pt x="199" y="24"/>
                        <a:pt x="198" y="24"/>
                        <a:pt x="195" y="24"/>
                      </a:cubicBezTo>
                      <a:cubicBezTo>
                        <a:pt x="192" y="24"/>
                        <a:pt x="189" y="23"/>
                        <a:pt x="187" y="22"/>
                      </a:cubicBezTo>
                      <a:cubicBezTo>
                        <a:pt x="185" y="22"/>
                        <a:pt x="182" y="21"/>
                        <a:pt x="180" y="21"/>
                      </a:cubicBezTo>
                      <a:cubicBezTo>
                        <a:pt x="178" y="21"/>
                        <a:pt x="176" y="20"/>
                        <a:pt x="174" y="19"/>
                      </a:cubicBezTo>
                      <a:cubicBezTo>
                        <a:pt x="173" y="18"/>
                        <a:pt x="170" y="19"/>
                        <a:pt x="169" y="19"/>
                      </a:cubicBezTo>
                      <a:cubicBezTo>
                        <a:pt x="167" y="20"/>
                        <a:pt x="165" y="21"/>
                        <a:pt x="164" y="21"/>
                      </a:cubicBezTo>
                      <a:cubicBezTo>
                        <a:pt x="163" y="21"/>
                        <a:pt x="161" y="20"/>
                        <a:pt x="160" y="20"/>
                      </a:cubicBezTo>
                      <a:cubicBezTo>
                        <a:pt x="158" y="19"/>
                        <a:pt x="156" y="17"/>
                        <a:pt x="155" y="17"/>
                      </a:cubicBezTo>
                      <a:cubicBezTo>
                        <a:pt x="154" y="16"/>
                        <a:pt x="151" y="15"/>
                        <a:pt x="150" y="15"/>
                      </a:cubicBezTo>
                      <a:cubicBezTo>
                        <a:pt x="148" y="14"/>
                        <a:pt x="147" y="12"/>
                        <a:pt x="147" y="11"/>
                      </a:cubicBezTo>
                      <a:cubicBezTo>
                        <a:pt x="147" y="10"/>
                        <a:pt x="145" y="7"/>
                        <a:pt x="143" y="7"/>
                      </a:cubicBezTo>
                      <a:cubicBezTo>
                        <a:pt x="142" y="6"/>
                        <a:pt x="141" y="3"/>
                        <a:pt x="141" y="2"/>
                      </a:cubicBezTo>
                      <a:cubicBezTo>
                        <a:pt x="141" y="2"/>
                        <a:pt x="140" y="2"/>
                        <a:pt x="138" y="2"/>
                      </a:cubicBezTo>
                      <a:cubicBezTo>
                        <a:pt x="138" y="2"/>
                        <a:pt x="134" y="3"/>
                        <a:pt x="132" y="3"/>
                      </a:cubicBezTo>
                      <a:cubicBezTo>
                        <a:pt x="130" y="3"/>
                        <a:pt x="126" y="4"/>
                        <a:pt x="124" y="5"/>
                      </a:cubicBezTo>
                      <a:cubicBezTo>
                        <a:pt x="123" y="7"/>
                        <a:pt x="121" y="7"/>
                        <a:pt x="120" y="7"/>
                      </a:cubicBezTo>
                      <a:cubicBezTo>
                        <a:pt x="119" y="6"/>
                        <a:pt x="116" y="6"/>
                        <a:pt x="115" y="6"/>
                      </a:cubicBezTo>
                      <a:cubicBezTo>
                        <a:pt x="113" y="5"/>
                        <a:pt x="111" y="5"/>
                        <a:pt x="110" y="5"/>
                      </a:cubicBezTo>
                      <a:cubicBezTo>
                        <a:pt x="109" y="5"/>
                        <a:pt x="106" y="3"/>
                        <a:pt x="105" y="2"/>
                      </a:cubicBezTo>
                      <a:cubicBezTo>
                        <a:pt x="104" y="1"/>
                        <a:pt x="103" y="0"/>
                        <a:pt x="103" y="0"/>
                      </a:cubicBezTo>
                      <a:cubicBezTo>
                        <a:pt x="103" y="0"/>
                        <a:pt x="103" y="2"/>
                        <a:pt x="102" y="4"/>
                      </a:cubicBezTo>
                      <a:cubicBezTo>
                        <a:pt x="102" y="7"/>
                        <a:pt x="102" y="9"/>
                        <a:pt x="103" y="11"/>
                      </a:cubicBezTo>
                      <a:cubicBezTo>
                        <a:pt x="104" y="12"/>
                        <a:pt x="105" y="13"/>
                        <a:pt x="106" y="14"/>
                      </a:cubicBezTo>
                      <a:cubicBezTo>
                        <a:pt x="106" y="16"/>
                        <a:pt x="107" y="18"/>
                        <a:pt x="108" y="18"/>
                      </a:cubicBezTo>
                      <a:cubicBezTo>
                        <a:pt x="108" y="19"/>
                        <a:pt x="109" y="21"/>
                        <a:pt x="110" y="23"/>
                      </a:cubicBezTo>
                      <a:cubicBezTo>
                        <a:pt x="111" y="24"/>
                        <a:pt x="112" y="27"/>
                        <a:pt x="112" y="28"/>
                      </a:cubicBezTo>
                      <a:cubicBezTo>
                        <a:pt x="112" y="30"/>
                        <a:pt x="112" y="34"/>
                        <a:pt x="111" y="35"/>
                      </a:cubicBezTo>
                      <a:cubicBezTo>
                        <a:pt x="110" y="37"/>
                        <a:pt x="109" y="39"/>
                        <a:pt x="109" y="39"/>
                      </a:cubicBezTo>
                      <a:cubicBezTo>
                        <a:pt x="117" y="45"/>
                        <a:pt x="117" y="45"/>
                        <a:pt x="117" y="45"/>
                      </a:cubicBezTo>
                      <a:cubicBezTo>
                        <a:pt x="117" y="45"/>
                        <a:pt x="116" y="46"/>
                        <a:pt x="115" y="47"/>
                      </a:cubicBezTo>
                      <a:cubicBezTo>
                        <a:pt x="114" y="48"/>
                        <a:pt x="117" y="49"/>
                        <a:pt x="116" y="50"/>
                      </a:cubicBezTo>
                      <a:cubicBezTo>
                        <a:pt x="115" y="51"/>
                        <a:pt x="114" y="54"/>
                        <a:pt x="113" y="55"/>
                      </a:cubicBezTo>
                      <a:cubicBezTo>
                        <a:pt x="112" y="56"/>
                        <a:pt x="110" y="57"/>
                        <a:pt x="110" y="58"/>
                      </a:cubicBezTo>
                      <a:cubicBezTo>
                        <a:pt x="108" y="60"/>
                        <a:pt x="106" y="61"/>
                        <a:pt x="104" y="62"/>
                      </a:cubicBezTo>
                      <a:cubicBezTo>
                        <a:pt x="102" y="63"/>
                        <a:pt x="101" y="64"/>
                        <a:pt x="99" y="66"/>
                      </a:cubicBezTo>
                      <a:cubicBezTo>
                        <a:pt x="98" y="68"/>
                        <a:pt x="96" y="70"/>
                        <a:pt x="96" y="71"/>
                      </a:cubicBezTo>
                      <a:cubicBezTo>
                        <a:pt x="96" y="73"/>
                        <a:pt x="97" y="74"/>
                        <a:pt x="98" y="76"/>
                      </a:cubicBezTo>
                      <a:cubicBezTo>
                        <a:pt x="100" y="77"/>
                        <a:pt x="101" y="79"/>
                        <a:pt x="102" y="80"/>
                      </a:cubicBezTo>
                      <a:cubicBezTo>
                        <a:pt x="103" y="81"/>
                        <a:pt x="104" y="84"/>
                        <a:pt x="106" y="86"/>
                      </a:cubicBezTo>
                      <a:cubicBezTo>
                        <a:pt x="107" y="88"/>
                        <a:pt x="109" y="89"/>
                        <a:pt x="109" y="91"/>
                      </a:cubicBezTo>
                      <a:cubicBezTo>
                        <a:pt x="110" y="92"/>
                        <a:pt x="108" y="93"/>
                        <a:pt x="107" y="94"/>
                      </a:cubicBezTo>
                      <a:cubicBezTo>
                        <a:pt x="105" y="95"/>
                        <a:pt x="103" y="96"/>
                        <a:pt x="100" y="97"/>
                      </a:cubicBezTo>
                      <a:cubicBezTo>
                        <a:pt x="98" y="99"/>
                        <a:pt x="96" y="101"/>
                        <a:pt x="96" y="102"/>
                      </a:cubicBezTo>
                      <a:cubicBezTo>
                        <a:pt x="96" y="102"/>
                        <a:pt x="96" y="105"/>
                        <a:pt x="98" y="106"/>
                      </a:cubicBezTo>
                      <a:cubicBezTo>
                        <a:pt x="98" y="107"/>
                        <a:pt x="98" y="109"/>
                        <a:pt x="99" y="111"/>
                      </a:cubicBezTo>
                      <a:cubicBezTo>
                        <a:pt x="99" y="112"/>
                        <a:pt x="98" y="113"/>
                        <a:pt x="98" y="114"/>
                      </a:cubicBezTo>
                      <a:cubicBezTo>
                        <a:pt x="97" y="115"/>
                        <a:pt x="97" y="117"/>
                        <a:pt x="97" y="118"/>
                      </a:cubicBezTo>
                      <a:cubicBezTo>
                        <a:pt x="97" y="121"/>
                        <a:pt x="99" y="123"/>
                        <a:pt x="100" y="123"/>
                      </a:cubicBezTo>
                      <a:cubicBezTo>
                        <a:pt x="102" y="125"/>
                        <a:pt x="103" y="128"/>
                        <a:pt x="102" y="130"/>
                      </a:cubicBezTo>
                      <a:cubicBezTo>
                        <a:pt x="101" y="133"/>
                        <a:pt x="101" y="137"/>
                        <a:pt x="102" y="139"/>
                      </a:cubicBezTo>
                      <a:cubicBezTo>
                        <a:pt x="104" y="141"/>
                        <a:pt x="103" y="143"/>
                        <a:pt x="102" y="144"/>
                      </a:cubicBezTo>
                      <a:cubicBezTo>
                        <a:pt x="99" y="145"/>
                        <a:pt x="98" y="146"/>
                        <a:pt x="99" y="148"/>
                      </a:cubicBezTo>
                      <a:cubicBezTo>
                        <a:pt x="99" y="149"/>
                        <a:pt x="100" y="151"/>
                        <a:pt x="100" y="153"/>
                      </a:cubicBezTo>
                      <a:cubicBezTo>
                        <a:pt x="100" y="155"/>
                        <a:pt x="98" y="157"/>
                        <a:pt x="96" y="159"/>
                      </a:cubicBezTo>
                      <a:cubicBezTo>
                        <a:pt x="95" y="162"/>
                        <a:pt x="93" y="165"/>
                        <a:pt x="92" y="167"/>
                      </a:cubicBezTo>
                      <a:cubicBezTo>
                        <a:pt x="91" y="168"/>
                        <a:pt x="89" y="171"/>
                        <a:pt x="88" y="171"/>
                      </a:cubicBezTo>
                      <a:cubicBezTo>
                        <a:pt x="88" y="172"/>
                        <a:pt x="87" y="174"/>
                        <a:pt x="86" y="175"/>
                      </a:cubicBezTo>
                      <a:cubicBezTo>
                        <a:pt x="85" y="177"/>
                        <a:pt x="83" y="178"/>
                        <a:pt x="82" y="178"/>
                      </a:cubicBezTo>
                      <a:cubicBezTo>
                        <a:pt x="80" y="178"/>
                        <a:pt x="78" y="178"/>
                        <a:pt x="76" y="178"/>
                      </a:cubicBezTo>
                      <a:cubicBezTo>
                        <a:pt x="74" y="178"/>
                        <a:pt x="72" y="179"/>
                        <a:pt x="72" y="180"/>
                      </a:cubicBezTo>
                      <a:cubicBezTo>
                        <a:pt x="72" y="182"/>
                        <a:pt x="71" y="184"/>
                        <a:pt x="70" y="185"/>
                      </a:cubicBezTo>
                      <a:cubicBezTo>
                        <a:pt x="69" y="187"/>
                        <a:pt x="67" y="188"/>
                        <a:pt x="66" y="188"/>
                      </a:cubicBezTo>
                      <a:cubicBezTo>
                        <a:pt x="65" y="188"/>
                        <a:pt x="63" y="188"/>
                        <a:pt x="61" y="188"/>
                      </a:cubicBezTo>
                      <a:cubicBezTo>
                        <a:pt x="60" y="188"/>
                        <a:pt x="57" y="188"/>
                        <a:pt x="56" y="187"/>
                      </a:cubicBezTo>
                      <a:cubicBezTo>
                        <a:pt x="55" y="187"/>
                        <a:pt x="52" y="188"/>
                        <a:pt x="51" y="190"/>
                      </a:cubicBezTo>
                      <a:cubicBezTo>
                        <a:pt x="50" y="191"/>
                        <a:pt x="49" y="193"/>
                        <a:pt x="50" y="195"/>
                      </a:cubicBezTo>
                      <a:cubicBezTo>
                        <a:pt x="50" y="197"/>
                        <a:pt x="49" y="197"/>
                        <a:pt x="48" y="197"/>
                      </a:cubicBezTo>
                      <a:cubicBezTo>
                        <a:pt x="46" y="198"/>
                        <a:pt x="43" y="198"/>
                        <a:pt x="42" y="198"/>
                      </a:cubicBezTo>
                      <a:cubicBezTo>
                        <a:pt x="41" y="199"/>
                        <a:pt x="39" y="200"/>
                        <a:pt x="37" y="200"/>
                      </a:cubicBezTo>
                      <a:cubicBezTo>
                        <a:pt x="35" y="201"/>
                        <a:pt x="32" y="202"/>
                        <a:pt x="30" y="203"/>
                      </a:cubicBezTo>
                      <a:cubicBezTo>
                        <a:pt x="28" y="204"/>
                        <a:pt x="25" y="206"/>
                        <a:pt x="25" y="209"/>
                      </a:cubicBezTo>
                      <a:cubicBezTo>
                        <a:pt x="24" y="211"/>
                        <a:pt x="22" y="213"/>
                        <a:pt x="22" y="213"/>
                      </a:cubicBezTo>
                      <a:cubicBezTo>
                        <a:pt x="21" y="213"/>
                        <a:pt x="19" y="213"/>
                        <a:pt x="18" y="212"/>
                      </a:cubicBezTo>
                      <a:cubicBezTo>
                        <a:pt x="17" y="211"/>
                        <a:pt x="17" y="210"/>
                        <a:pt x="15" y="211"/>
                      </a:cubicBezTo>
                      <a:cubicBezTo>
                        <a:pt x="14" y="211"/>
                        <a:pt x="13" y="209"/>
                        <a:pt x="13" y="208"/>
                      </a:cubicBezTo>
                      <a:cubicBezTo>
                        <a:pt x="13" y="207"/>
                        <a:pt x="12" y="205"/>
                        <a:pt x="11" y="205"/>
                      </a:cubicBezTo>
                      <a:cubicBezTo>
                        <a:pt x="10" y="205"/>
                        <a:pt x="9" y="206"/>
                        <a:pt x="8" y="208"/>
                      </a:cubicBezTo>
                      <a:cubicBezTo>
                        <a:pt x="8" y="209"/>
                        <a:pt x="6" y="210"/>
                        <a:pt x="4" y="210"/>
                      </a:cubicBezTo>
                      <a:cubicBezTo>
                        <a:pt x="2" y="211"/>
                        <a:pt x="1" y="213"/>
                        <a:pt x="0" y="216"/>
                      </a:cubicBezTo>
                      <a:cubicBezTo>
                        <a:pt x="1" y="217"/>
                        <a:pt x="1" y="221"/>
                        <a:pt x="1" y="223"/>
                      </a:cubicBezTo>
                      <a:cubicBezTo>
                        <a:pt x="1" y="225"/>
                        <a:pt x="2" y="227"/>
                        <a:pt x="2" y="228"/>
                      </a:cubicBezTo>
                      <a:cubicBezTo>
                        <a:pt x="2" y="229"/>
                        <a:pt x="4" y="230"/>
                        <a:pt x="6" y="230"/>
                      </a:cubicBezTo>
                      <a:cubicBezTo>
                        <a:pt x="8" y="230"/>
                        <a:pt x="10" y="231"/>
                        <a:pt x="11" y="232"/>
                      </a:cubicBezTo>
                      <a:cubicBezTo>
                        <a:pt x="12" y="233"/>
                        <a:pt x="14" y="235"/>
                        <a:pt x="15" y="236"/>
                      </a:cubicBezTo>
                      <a:cubicBezTo>
                        <a:pt x="17" y="237"/>
                        <a:pt x="19" y="238"/>
                        <a:pt x="20" y="238"/>
                      </a:cubicBezTo>
                      <a:cubicBezTo>
                        <a:pt x="21" y="237"/>
                        <a:pt x="24" y="237"/>
                        <a:pt x="27" y="237"/>
                      </a:cubicBezTo>
                      <a:cubicBezTo>
                        <a:pt x="28" y="237"/>
                        <a:pt x="30" y="238"/>
                        <a:pt x="31" y="239"/>
                      </a:cubicBezTo>
                      <a:cubicBezTo>
                        <a:pt x="31" y="241"/>
                        <a:pt x="32" y="244"/>
                        <a:pt x="31" y="246"/>
                      </a:cubicBezTo>
                      <a:cubicBezTo>
                        <a:pt x="31" y="248"/>
                        <a:pt x="33" y="250"/>
                        <a:pt x="35" y="250"/>
                      </a:cubicBezTo>
                      <a:cubicBezTo>
                        <a:pt x="37" y="251"/>
                        <a:pt x="39" y="252"/>
                        <a:pt x="40" y="253"/>
                      </a:cubicBezTo>
                      <a:cubicBezTo>
                        <a:pt x="40" y="253"/>
                        <a:pt x="41" y="254"/>
                        <a:pt x="42" y="256"/>
                      </a:cubicBezTo>
                      <a:cubicBezTo>
                        <a:pt x="42" y="257"/>
                        <a:pt x="43" y="258"/>
                        <a:pt x="45" y="258"/>
                      </a:cubicBezTo>
                      <a:cubicBezTo>
                        <a:pt x="46" y="258"/>
                        <a:pt x="47" y="259"/>
                        <a:pt x="48" y="259"/>
                      </a:cubicBezTo>
                      <a:cubicBezTo>
                        <a:pt x="50" y="260"/>
                        <a:pt x="50" y="261"/>
                        <a:pt x="49" y="262"/>
                      </a:cubicBezTo>
                      <a:cubicBezTo>
                        <a:pt x="48" y="263"/>
                        <a:pt x="48" y="264"/>
                        <a:pt x="50" y="265"/>
                      </a:cubicBezTo>
                      <a:cubicBezTo>
                        <a:pt x="52" y="267"/>
                        <a:pt x="53" y="269"/>
                        <a:pt x="53" y="271"/>
                      </a:cubicBezTo>
                      <a:cubicBezTo>
                        <a:pt x="53" y="273"/>
                        <a:pt x="52" y="275"/>
                        <a:pt x="51" y="278"/>
                      </a:cubicBezTo>
                      <a:cubicBezTo>
                        <a:pt x="50" y="279"/>
                        <a:pt x="49" y="281"/>
                        <a:pt x="49" y="281"/>
                      </a:cubicBezTo>
                      <a:cubicBezTo>
                        <a:pt x="49" y="281"/>
                        <a:pt x="52" y="281"/>
                        <a:pt x="56" y="283"/>
                      </a:cubicBezTo>
                      <a:cubicBezTo>
                        <a:pt x="58" y="283"/>
                        <a:pt x="62" y="284"/>
                        <a:pt x="63" y="285"/>
                      </a:cubicBezTo>
                      <a:cubicBezTo>
                        <a:pt x="64" y="286"/>
                        <a:pt x="65" y="288"/>
                        <a:pt x="65" y="290"/>
                      </a:cubicBezTo>
                      <a:cubicBezTo>
                        <a:pt x="65" y="292"/>
                        <a:pt x="66" y="293"/>
                        <a:pt x="67" y="294"/>
                      </a:cubicBezTo>
                      <a:cubicBezTo>
                        <a:pt x="67" y="295"/>
                        <a:pt x="68" y="295"/>
                        <a:pt x="69" y="294"/>
                      </a:cubicBezTo>
                      <a:cubicBezTo>
                        <a:pt x="70" y="293"/>
                        <a:pt x="72" y="292"/>
                        <a:pt x="73" y="292"/>
                      </a:cubicBezTo>
                      <a:cubicBezTo>
                        <a:pt x="74" y="292"/>
                        <a:pt x="75" y="291"/>
                        <a:pt x="75" y="293"/>
                      </a:cubicBezTo>
                      <a:cubicBezTo>
                        <a:pt x="75" y="294"/>
                        <a:pt x="77" y="296"/>
                        <a:pt x="78" y="298"/>
                      </a:cubicBezTo>
                      <a:cubicBezTo>
                        <a:pt x="79" y="299"/>
                        <a:pt x="82" y="301"/>
                        <a:pt x="84" y="301"/>
                      </a:cubicBezTo>
                      <a:cubicBezTo>
                        <a:pt x="86" y="301"/>
                        <a:pt x="90" y="301"/>
                        <a:pt x="92" y="302"/>
                      </a:cubicBezTo>
                      <a:cubicBezTo>
                        <a:pt x="93" y="303"/>
                        <a:pt x="97" y="304"/>
                        <a:pt x="99" y="305"/>
                      </a:cubicBezTo>
                      <a:cubicBezTo>
                        <a:pt x="101" y="306"/>
                        <a:pt x="102" y="307"/>
                        <a:pt x="102" y="307"/>
                      </a:cubicBezTo>
                      <a:cubicBezTo>
                        <a:pt x="103" y="306"/>
                        <a:pt x="106" y="305"/>
                        <a:pt x="107" y="305"/>
                      </a:cubicBezTo>
                      <a:cubicBezTo>
                        <a:pt x="109" y="305"/>
                        <a:pt x="110" y="303"/>
                        <a:pt x="110" y="302"/>
                      </a:cubicBezTo>
                      <a:cubicBezTo>
                        <a:pt x="111" y="302"/>
                        <a:pt x="112" y="300"/>
                        <a:pt x="113" y="299"/>
                      </a:cubicBezTo>
                      <a:cubicBezTo>
                        <a:pt x="114" y="298"/>
                        <a:pt x="115" y="297"/>
                        <a:pt x="116" y="296"/>
                      </a:cubicBezTo>
                      <a:cubicBezTo>
                        <a:pt x="117" y="295"/>
                        <a:pt x="117" y="293"/>
                        <a:pt x="117" y="292"/>
                      </a:cubicBezTo>
                      <a:cubicBezTo>
                        <a:pt x="117" y="290"/>
                        <a:pt x="119" y="289"/>
                        <a:pt x="120" y="288"/>
                      </a:cubicBezTo>
                      <a:cubicBezTo>
                        <a:pt x="121" y="286"/>
                        <a:pt x="122" y="284"/>
                        <a:pt x="123" y="284"/>
                      </a:cubicBezTo>
                      <a:cubicBezTo>
                        <a:pt x="124" y="283"/>
                        <a:pt x="124" y="282"/>
                        <a:pt x="123" y="281"/>
                      </a:cubicBezTo>
                      <a:cubicBezTo>
                        <a:pt x="123" y="280"/>
                        <a:pt x="121" y="279"/>
                        <a:pt x="120" y="279"/>
                      </a:cubicBezTo>
                      <a:cubicBezTo>
                        <a:pt x="119" y="279"/>
                        <a:pt x="116" y="279"/>
                        <a:pt x="115" y="278"/>
                      </a:cubicBezTo>
                      <a:cubicBezTo>
                        <a:pt x="114" y="276"/>
                        <a:pt x="113" y="275"/>
                        <a:pt x="113" y="274"/>
                      </a:cubicBezTo>
                      <a:cubicBezTo>
                        <a:pt x="112" y="274"/>
                        <a:pt x="112" y="272"/>
                        <a:pt x="111" y="271"/>
                      </a:cubicBezTo>
                      <a:cubicBezTo>
                        <a:pt x="111" y="270"/>
                        <a:pt x="112" y="270"/>
                        <a:pt x="114" y="273"/>
                      </a:cubicBezTo>
                      <a:cubicBezTo>
                        <a:pt x="115" y="274"/>
                        <a:pt x="117" y="276"/>
                        <a:pt x="118" y="276"/>
                      </a:cubicBezTo>
                      <a:cubicBezTo>
                        <a:pt x="119" y="276"/>
                        <a:pt x="119" y="276"/>
                        <a:pt x="120" y="276"/>
                      </a:cubicBezTo>
                      <a:cubicBezTo>
                        <a:pt x="121" y="277"/>
                        <a:pt x="121" y="277"/>
                        <a:pt x="122" y="277"/>
                      </a:cubicBezTo>
                      <a:cubicBezTo>
                        <a:pt x="123" y="277"/>
                        <a:pt x="124" y="278"/>
                        <a:pt x="125" y="279"/>
                      </a:cubicBezTo>
                      <a:cubicBezTo>
                        <a:pt x="126" y="280"/>
                        <a:pt x="126" y="282"/>
                        <a:pt x="126" y="283"/>
                      </a:cubicBezTo>
                      <a:cubicBezTo>
                        <a:pt x="126" y="283"/>
                        <a:pt x="126" y="286"/>
                        <a:pt x="125" y="287"/>
                      </a:cubicBezTo>
                      <a:cubicBezTo>
                        <a:pt x="124" y="289"/>
                        <a:pt x="124" y="290"/>
                        <a:pt x="124" y="292"/>
                      </a:cubicBezTo>
                      <a:cubicBezTo>
                        <a:pt x="124" y="293"/>
                        <a:pt x="124" y="295"/>
                        <a:pt x="125" y="296"/>
                      </a:cubicBezTo>
                      <a:cubicBezTo>
                        <a:pt x="125" y="297"/>
                        <a:pt x="126" y="299"/>
                        <a:pt x="126" y="300"/>
                      </a:cubicBezTo>
                      <a:cubicBezTo>
                        <a:pt x="127" y="301"/>
                        <a:pt x="127" y="304"/>
                        <a:pt x="127" y="305"/>
                      </a:cubicBezTo>
                      <a:cubicBezTo>
                        <a:pt x="127" y="305"/>
                        <a:pt x="127" y="307"/>
                        <a:pt x="128" y="308"/>
                      </a:cubicBezTo>
                      <a:cubicBezTo>
                        <a:pt x="128" y="309"/>
                        <a:pt x="129" y="310"/>
                        <a:pt x="130" y="311"/>
                      </a:cubicBezTo>
                      <a:cubicBezTo>
                        <a:pt x="130" y="312"/>
                        <a:pt x="131" y="312"/>
                        <a:pt x="132" y="312"/>
                      </a:cubicBezTo>
                      <a:cubicBezTo>
                        <a:pt x="132" y="311"/>
                        <a:pt x="132" y="310"/>
                        <a:pt x="132" y="309"/>
                      </a:cubicBezTo>
                      <a:cubicBezTo>
                        <a:pt x="132" y="308"/>
                        <a:pt x="133" y="305"/>
                        <a:pt x="133" y="304"/>
                      </a:cubicBezTo>
                      <a:cubicBezTo>
                        <a:pt x="133" y="303"/>
                        <a:pt x="134" y="302"/>
                        <a:pt x="134" y="303"/>
                      </a:cubicBezTo>
                      <a:cubicBezTo>
                        <a:pt x="135" y="303"/>
                        <a:pt x="136" y="304"/>
                        <a:pt x="136" y="306"/>
                      </a:cubicBezTo>
                      <a:cubicBezTo>
                        <a:pt x="137" y="308"/>
                        <a:pt x="137" y="309"/>
                        <a:pt x="138" y="308"/>
                      </a:cubicBezTo>
                      <a:cubicBezTo>
                        <a:pt x="139" y="308"/>
                        <a:pt x="140" y="308"/>
                        <a:pt x="140" y="307"/>
                      </a:cubicBezTo>
                      <a:cubicBezTo>
                        <a:pt x="140" y="306"/>
                        <a:pt x="141" y="304"/>
                        <a:pt x="141" y="303"/>
                      </a:cubicBezTo>
                      <a:cubicBezTo>
                        <a:pt x="141" y="303"/>
                        <a:pt x="141" y="301"/>
                        <a:pt x="141" y="300"/>
                      </a:cubicBezTo>
                      <a:cubicBezTo>
                        <a:pt x="142" y="299"/>
                        <a:pt x="142" y="297"/>
                        <a:pt x="142" y="295"/>
                      </a:cubicBezTo>
                      <a:cubicBezTo>
                        <a:pt x="142" y="293"/>
                        <a:pt x="142" y="292"/>
                        <a:pt x="143" y="293"/>
                      </a:cubicBezTo>
                      <a:cubicBezTo>
                        <a:pt x="143" y="295"/>
                        <a:pt x="144" y="295"/>
                        <a:pt x="145" y="295"/>
                      </a:cubicBezTo>
                      <a:cubicBezTo>
                        <a:pt x="146" y="294"/>
                        <a:pt x="147" y="292"/>
                        <a:pt x="147" y="291"/>
                      </a:cubicBezTo>
                      <a:cubicBezTo>
                        <a:pt x="147" y="289"/>
                        <a:pt x="148" y="287"/>
                        <a:pt x="148" y="286"/>
                      </a:cubicBezTo>
                      <a:cubicBezTo>
                        <a:pt x="149" y="285"/>
                        <a:pt x="149" y="282"/>
                        <a:pt x="149" y="280"/>
                      </a:cubicBezTo>
                      <a:cubicBezTo>
                        <a:pt x="150" y="279"/>
                        <a:pt x="150" y="279"/>
                        <a:pt x="151" y="280"/>
                      </a:cubicBezTo>
                      <a:cubicBezTo>
                        <a:pt x="151" y="282"/>
                        <a:pt x="151" y="284"/>
                        <a:pt x="150" y="285"/>
                      </a:cubicBezTo>
                      <a:cubicBezTo>
                        <a:pt x="150" y="286"/>
                        <a:pt x="150" y="287"/>
                        <a:pt x="151" y="288"/>
                      </a:cubicBezTo>
                      <a:cubicBezTo>
                        <a:pt x="152" y="288"/>
                        <a:pt x="153" y="288"/>
                        <a:pt x="153" y="287"/>
                      </a:cubicBezTo>
                      <a:cubicBezTo>
                        <a:pt x="153" y="285"/>
                        <a:pt x="154" y="284"/>
                        <a:pt x="154" y="283"/>
                      </a:cubicBezTo>
                      <a:cubicBezTo>
                        <a:pt x="155" y="281"/>
                        <a:pt x="155" y="282"/>
                        <a:pt x="156" y="283"/>
                      </a:cubicBezTo>
                      <a:cubicBezTo>
                        <a:pt x="156" y="284"/>
                        <a:pt x="156" y="286"/>
                        <a:pt x="155" y="288"/>
                      </a:cubicBezTo>
                      <a:cubicBezTo>
                        <a:pt x="155" y="289"/>
                        <a:pt x="154" y="291"/>
                        <a:pt x="154" y="292"/>
                      </a:cubicBezTo>
                      <a:cubicBezTo>
                        <a:pt x="154" y="294"/>
                        <a:pt x="154" y="295"/>
                        <a:pt x="154" y="296"/>
                      </a:cubicBezTo>
                      <a:cubicBezTo>
                        <a:pt x="154" y="298"/>
                        <a:pt x="154" y="300"/>
                        <a:pt x="154" y="300"/>
                      </a:cubicBezTo>
                      <a:cubicBezTo>
                        <a:pt x="154" y="301"/>
                        <a:pt x="154" y="303"/>
                        <a:pt x="154" y="304"/>
                      </a:cubicBezTo>
                      <a:cubicBezTo>
                        <a:pt x="154" y="304"/>
                        <a:pt x="154" y="306"/>
                        <a:pt x="154" y="306"/>
                      </a:cubicBezTo>
                      <a:cubicBezTo>
                        <a:pt x="155" y="307"/>
                        <a:pt x="156" y="308"/>
                        <a:pt x="156" y="309"/>
                      </a:cubicBezTo>
                      <a:cubicBezTo>
                        <a:pt x="157" y="309"/>
                        <a:pt x="158" y="309"/>
                        <a:pt x="158" y="307"/>
                      </a:cubicBezTo>
                      <a:cubicBezTo>
                        <a:pt x="159" y="306"/>
                        <a:pt x="160" y="305"/>
                        <a:pt x="159" y="305"/>
                      </a:cubicBezTo>
                      <a:cubicBezTo>
                        <a:pt x="160" y="305"/>
                        <a:pt x="160" y="304"/>
                        <a:pt x="161" y="303"/>
                      </a:cubicBezTo>
                      <a:cubicBezTo>
                        <a:pt x="161" y="301"/>
                        <a:pt x="163" y="302"/>
                        <a:pt x="164" y="303"/>
                      </a:cubicBezTo>
                      <a:cubicBezTo>
                        <a:pt x="166" y="304"/>
                        <a:pt x="168" y="306"/>
                        <a:pt x="169" y="306"/>
                      </a:cubicBezTo>
                      <a:cubicBezTo>
                        <a:pt x="171" y="306"/>
                        <a:pt x="173" y="306"/>
                        <a:pt x="174" y="305"/>
                      </a:cubicBezTo>
                      <a:cubicBezTo>
                        <a:pt x="176" y="304"/>
                        <a:pt x="176" y="302"/>
                        <a:pt x="175" y="301"/>
                      </a:cubicBezTo>
                      <a:cubicBezTo>
                        <a:pt x="174" y="299"/>
                        <a:pt x="172" y="297"/>
                        <a:pt x="172" y="297"/>
                      </a:cubicBezTo>
                      <a:cubicBezTo>
                        <a:pt x="171" y="296"/>
                        <a:pt x="170" y="294"/>
                        <a:pt x="169" y="293"/>
                      </a:cubicBezTo>
                      <a:cubicBezTo>
                        <a:pt x="168" y="293"/>
                        <a:pt x="167" y="291"/>
                        <a:pt x="166" y="291"/>
                      </a:cubicBezTo>
                      <a:cubicBezTo>
                        <a:pt x="166" y="290"/>
                        <a:pt x="166" y="289"/>
                        <a:pt x="166" y="288"/>
                      </a:cubicBezTo>
                      <a:cubicBezTo>
                        <a:pt x="166" y="288"/>
                        <a:pt x="166" y="287"/>
                        <a:pt x="167" y="288"/>
                      </a:cubicBezTo>
                      <a:cubicBezTo>
                        <a:pt x="168" y="288"/>
                        <a:pt x="170" y="290"/>
                        <a:pt x="171" y="291"/>
                      </a:cubicBezTo>
                      <a:cubicBezTo>
                        <a:pt x="172" y="292"/>
                        <a:pt x="173" y="292"/>
                        <a:pt x="173" y="292"/>
                      </a:cubicBezTo>
                      <a:cubicBezTo>
                        <a:pt x="173" y="292"/>
                        <a:pt x="173" y="291"/>
                        <a:pt x="174" y="289"/>
                      </a:cubicBezTo>
                      <a:cubicBezTo>
                        <a:pt x="174" y="286"/>
                        <a:pt x="174" y="284"/>
                        <a:pt x="174" y="283"/>
                      </a:cubicBezTo>
                      <a:cubicBezTo>
                        <a:pt x="173" y="282"/>
                        <a:pt x="173" y="280"/>
                        <a:pt x="173" y="278"/>
                      </a:cubicBezTo>
                      <a:cubicBezTo>
                        <a:pt x="173" y="276"/>
                        <a:pt x="174" y="275"/>
                        <a:pt x="174" y="275"/>
                      </a:cubicBezTo>
                      <a:cubicBezTo>
                        <a:pt x="174" y="275"/>
                        <a:pt x="173" y="275"/>
                        <a:pt x="173" y="273"/>
                      </a:cubicBezTo>
                      <a:cubicBezTo>
                        <a:pt x="173" y="272"/>
                        <a:pt x="171" y="270"/>
                        <a:pt x="170" y="268"/>
                      </a:cubicBezTo>
                      <a:cubicBezTo>
                        <a:pt x="168" y="266"/>
                        <a:pt x="168" y="263"/>
                        <a:pt x="168" y="261"/>
                      </a:cubicBezTo>
                      <a:cubicBezTo>
                        <a:pt x="168" y="260"/>
                        <a:pt x="168" y="257"/>
                        <a:pt x="167" y="255"/>
                      </a:cubicBezTo>
                      <a:cubicBezTo>
                        <a:pt x="166" y="254"/>
                        <a:pt x="165" y="252"/>
                        <a:pt x="165" y="250"/>
                      </a:cubicBezTo>
                      <a:cubicBezTo>
                        <a:pt x="164" y="249"/>
                        <a:pt x="164" y="246"/>
                        <a:pt x="165" y="244"/>
                      </a:cubicBezTo>
                      <a:cubicBezTo>
                        <a:pt x="166" y="243"/>
                        <a:pt x="166" y="241"/>
                        <a:pt x="165" y="239"/>
                      </a:cubicBezTo>
                      <a:cubicBezTo>
                        <a:pt x="164" y="239"/>
                        <a:pt x="163" y="236"/>
                        <a:pt x="162" y="234"/>
                      </a:cubicBezTo>
                      <a:cubicBezTo>
                        <a:pt x="161" y="233"/>
                        <a:pt x="160" y="230"/>
                        <a:pt x="160" y="228"/>
                      </a:cubicBezTo>
                      <a:cubicBezTo>
                        <a:pt x="160" y="227"/>
                        <a:pt x="161" y="224"/>
                        <a:pt x="162" y="223"/>
                      </a:cubicBezTo>
                      <a:cubicBezTo>
                        <a:pt x="163" y="221"/>
                        <a:pt x="162" y="219"/>
                        <a:pt x="160" y="218"/>
                      </a:cubicBezTo>
                      <a:cubicBezTo>
                        <a:pt x="159" y="218"/>
                        <a:pt x="156" y="218"/>
                        <a:pt x="154" y="218"/>
                      </a:cubicBezTo>
                      <a:cubicBezTo>
                        <a:pt x="152" y="218"/>
                        <a:pt x="151" y="216"/>
                        <a:pt x="151" y="214"/>
                      </a:cubicBezTo>
                      <a:cubicBezTo>
                        <a:pt x="152" y="213"/>
                        <a:pt x="152" y="211"/>
                        <a:pt x="153" y="209"/>
                      </a:cubicBezTo>
                      <a:cubicBezTo>
                        <a:pt x="153" y="208"/>
                        <a:pt x="153" y="207"/>
                        <a:pt x="153" y="207"/>
                      </a:cubicBezTo>
                      <a:cubicBezTo>
                        <a:pt x="153" y="207"/>
                        <a:pt x="152" y="206"/>
                        <a:pt x="150" y="205"/>
                      </a:cubicBezTo>
                      <a:cubicBezTo>
                        <a:pt x="149" y="203"/>
                        <a:pt x="147" y="203"/>
                        <a:pt x="146" y="202"/>
                      </a:cubicBezTo>
                      <a:cubicBezTo>
                        <a:pt x="145" y="201"/>
                        <a:pt x="144" y="199"/>
                        <a:pt x="143" y="198"/>
                      </a:cubicBezTo>
                      <a:cubicBezTo>
                        <a:pt x="142" y="197"/>
                        <a:pt x="141" y="194"/>
                        <a:pt x="141" y="193"/>
                      </a:cubicBezTo>
                      <a:cubicBezTo>
                        <a:pt x="141" y="191"/>
                        <a:pt x="142" y="188"/>
                        <a:pt x="142" y="187"/>
                      </a:cubicBezTo>
                      <a:cubicBezTo>
                        <a:pt x="143" y="185"/>
                        <a:pt x="144" y="184"/>
                        <a:pt x="144" y="184"/>
                      </a:cubicBezTo>
                      <a:cubicBezTo>
                        <a:pt x="144" y="184"/>
                        <a:pt x="144" y="183"/>
                        <a:pt x="146" y="183"/>
                      </a:cubicBezTo>
                      <a:cubicBezTo>
                        <a:pt x="147" y="183"/>
                        <a:pt x="148" y="181"/>
                        <a:pt x="149" y="181"/>
                      </a:cubicBezTo>
                      <a:cubicBezTo>
                        <a:pt x="150" y="180"/>
                        <a:pt x="150" y="178"/>
                        <a:pt x="150" y="177"/>
                      </a:cubicBezTo>
                      <a:cubicBezTo>
                        <a:pt x="149" y="176"/>
                        <a:pt x="148" y="174"/>
                        <a:pt x="148" y="172"/>
                      </a:cubicBezTo>
                      <a:cubicBezTo>
                        <a:pt x="148" y="171"/>
                        <a:pt x="148" y="170"/>
                        <a:pt x="148" y="170"/>
                      </a:cubicBezTo>
                      <a:cubicBezTo>
                        <a:pt x="148" y="170"/>
                        <a:pt x="148" y="168"/>
                        <a:pt x="148" y="166"/>
                      </a:cubicBezTo>
                      <a:cubicBezTo>
                        <a:pt x="148" y="165"/>
                        <a:pt x="147" y="162"/>
                        <a:pt x="146" y="161"/>
                      </a:cubicBezTo>
                      <a:cubicBezTo>
                        <a:pt x="145" y="160"/>
                        <a:pt x="143" y="160"/>
                        <a:pt x="142" y="160"/>
                      </a:cubicBezTo>
                      <a:cubicBezTo>
                        <a:pt x="141" y="160"/>
                        <a:pt x="138" y="161"/>
                        <a:pt x="137" y="160"/>
                      </a:cubicBezTo>
                      <a:cubicBezTo>
                        <a:pt x="135" y="159"/>
                        <a:pt x="134" y="159"/>
                        <a:pt x="134" y="159"/>
                      </a:cubicBezTo>
                      <a:cubicBezTo>
                        <a:pt x="134" y="159"/>
                        <a:pt x="133" y="158"/>
                        <a:pt x="131" y="157"/>
                      </a:cubicBezTo>
                      <a:cubicBezTo>
                        <a:pt x="130" y="157"/>
                        <a:pt x="128" y="156"/>
                        <a:pt x="126" y="155"/>
                      </a:cubicBezTo>
                      <a:cubicBezTo>
                        <a:pt x="125" y="154"/>
                        <a:pt x="122" y="153"/>
                        <a:pt x="120" y="153"/>
                      </a:cubicBezTo>
                      <a:cubicBezTo>
                        <a:pt x="119" y="153"/>
                        <a:pt x="117" y="153"/>
                        <a:pt x="116" y="152"/>
                      </a:cubicBezTo>
                      <a:cubicBezTo>
                        <a:pt x="115" y="150"/>
                        <a:pt x="114" y="149"/>
                        <a:pt x="114" y="149"/>
                      </a:cubicBezTo>
                      <a:cubicBezTo>
                        <a:pt x="114" y="149"/>
                        <a:pt x="113" y="148"/>
                        <a:pt x="112" y="147"/>
                      </a:cubicBezTo>
                      <a:cubicBezTo>
                        <a:pt x="111" y="145"/>
                        <a:pt x="111" y="143"/>
                        <a:pt x="112" y="142"/>
                      </a:cubicBezTo>
                      <a:cubicBezTo>
                        <a:pt x="112" y="140"/>
                        <a:pt x="114" y="137"/>
                        <a:pt x="115" y="136"/>
                      </a:cubicBezTo>
                      <a:cubicBezTo>
                        <a:pt x="116" y="134"/>
                        <a:pt x="117" y="132"/>
                        <a:pt x="117" y="131"/>
                      </a:cubicBezTo>
                      <a:cubicBezTo>
                        <a:pt x="117" y="130"/>
                        <a:pt x="117" y="129"/>
                        <a:pt x="118" y="129"/>
                      </a:cubicBezTo>
                      <a:cubicBezTo>
                        <a:pt x="119" y="129"/>
                        <a:pt x="121" y="130"/>
                        <a:pt x="123" y="130"/>
                      </a:cubicBezTo>
                      <a:cubicBezTo>
                        <a:pt x="124" y="130"/>
                        <a:pt x="125" y="130"/>
                        <a:pt x="127" y="128"/>
                      </a:cubicBezTo>
                      <a:cubicBezTo>
                        <a:pt x="128" y="126"/>
                        <a:pt x="130" y="124"/>
                        <a:pt x="131" y="122"/>
                      </a:cubicBezTo>
                      <a:cubicBezTo>
                        <a:pt x="131" y="120"/>
                        <a:pt x="132" y="118"/>
                        <a:pt x="132" y="115"/>
                      </a:cubicBezTo>
                      <a:cubicBezTo>
                        <a:pt x="132" y="113"/>
                        <a:pt x="133" y="112"/>
                        <a:pt x="136" y="112"/>
                      </a:cubicBezTo>
                      <a:cubicBezTo>
                        <a:pt x="139" y="112"/>
                        <a:pt x="142" y="112"/>
                        <a:pt x="144" y="113"/>
                      </a:cubicBezTo>
                      <a:cubicBezTo>
                        <a:pt x="146" y="114"/>
                        <a:pt x="149" y="114"/>
                        <a:pt x="149" y="113"/>
                      </a:cubicBezTo>
                      <a:cubicBezTo>
                        <a:pt x="150" y="112"/>
                        <a:pt x="152" y="111"/>
                        <a:pt x="154" y="111"/>
                      </a:cubicBezTo>
                      <a:cubicBezTo>
                        <a:pt x="156" y="110"/>
                        <a:pt x="157" y="109"/>
                        <a:pt x="157" y="108"/>
                      </a:cubicBezTo>
                      <a:cubicBezTo>
                        <a:pt x="157" y="107"/>
                        <a:pt x="156" y="104"/>
                        <a:pt x="154" y="104"/>
                      </a:cubicBezTo>
                      <a:cubicBezTo>
                        <a:pt x="152" y="103"/>
                        <a:pt x="150" y="100"/>
                        <a:pt x="150" y="99"/>
                      </a:cubicBezTo>
                      <a:cubicBezTo>
                        <a:pt x="150" y="97"/>
                        <a:pt x="148" y="95"/>
                        <a:pt x="147" y="95"/>
                      </a:cubicBezTo>
                      <a:cubicBezTo>
                        <a:pt x="144" y="94"/>
                        <a:pt x="141" y="95"/>
                        <a:pt x="140" y="95"/>
                      </a:cubicBezTo>
                      <a:cubicBezTo>
                        <a:pt x="139" y="96"/>
                        <a:pt x="137" y="96"/>
                        <a:pt x="135" y="96"/>
                      </a:cubicBezTo>
                      <a:cubicBezTo>
                        <a:pt x="132" y="95"/>
                        <a:pt x="130" y="92"/>
                        <a:pt x="130" y="91"/>
                      </a:cubicBezTo>
                      <a:cubicBezTo>
                        <a:pt x="129" y="89"/>
                        <a:pt x="127" y="86"/>
                        <a:pt x="125" y="85"/>
                      </a:cubicBezTo>
                      <a:cubicBezTo>
                        <a:pt x="123" y="83"/>
                        <a:pt x="121" y="82"/>
                        <a:pt x="120" y="82"/>
                      </a:cubicBezTo>
                      <a:cubicBezTo>
                        <a:pt x="119" y="81"/>
                        <a:pt x="117" y="81"/>
                        <a:pt x="115" y="81"/>
                      </a:cubicBezTo>
                      <a:cubicBezTo>
                        <a:pt x="113" y="81"/>
                        <a:pt x="112" y="80"/>
                        <a:pt x="112" y="79"/>
                      </a:cubicBezTo>
                      <a:cubicBezTo>
                        <a:pt x="112" y="78"/>
                        <a:pt x="112" y="77"/>
                        <a:pt x="111" y="76"/>
                      </a:cubicBezTo>
                      <a:cubicBezTo>
                        <a:pt x="111" y="75"/>
                        <a:pt x="111" y="72"/>
                        <a:pt x="111" y="72"/>
                      </a:cubicBezTo>
                      <a:cubicBezTo>
                        <a:pt x="112" y="71"/>
                        <a:pt x="113" y="68"/>
                        <a:pt x="113" y="66"/>
                      </a:cubicBezTo>
                      <a:cubicBezTo>
                        <a:pt x="113" y="64"/>
                        <a:pt x="115" y="61"/>
                        <a:pt x="116" y="60"/>
                      </a:cubicBezTo>
                      <a:cubicBezTo>
                        <a:pt x="117" y="60"/>
                        <a:pt x="119" y="60"/>
                        <a:pt x="119" y="59"/>
                      </a:cubicBezTo>
                      <a:cubicBezTo>
                        <a:pt x="120" y="58"/>
                        <a:pt x="122" y="56"/>
                        <a:pt x="122" y="55"/>
                      </a:cubicBezTo>
                      <a:cubicBezTo>
                        <a:pt x="123" y="54"/>
                        <a:pt x="125" y="52"/>
                        <a:pt x="127" y="51"/>
                      </a:cubicBezTo>
                      <a:cubicBezTo>
                        <a:pt x="129" y="49"/>
                        <a:pt x="130" y="47"/>
                        <a:pt x="129" y="46"/>
                      </a:cubicBezTo>
                      <a:cubicBezTo>
                        <a:pt x="128" y="44"/>
                        <a:pt x="126" y="43"/>
                        <a:pt x="125" y="43"/>
                      </a:cubicBezTo>
                      <a:cubicBezTo>
                        <a:pt x="123" y="43"/>
                        <a:pt x="121" y="43"/>
                        <a:pt x="121" y="43"/>
                      </a:cubicBezTo>
                      <a:cubicBezTo>
                        <a:pt x="121" y="43"/>
                        <a:pt x="121" y="43"/>
                        <a:pt x="121" y="41"/>
                      </a:cubicBezTo>
                      <a:cubicBezTo>
                        <a:pt x="121" y="39"/>
                        <a:pt x="122" y="38"/>
                        <a:pt x="122" y="37"/>
                      </a:cubicBezTo>
                      <a:cubicBezTo>
                        <a:pt x="122" y="36"/>
                        <a:pt x="123" y="35"/>
                        <a:pt x="124" y="35"/>
                      </a:cubicBezTo>
                      <a:cubicBezTo>
                        <a:pt x="124" y="34"/>
                        <a:pt x="125" y="35"/>
                        <a:pt x="126" y="36"/>
                      </a:cubicBezTo>
                      <a:cubicBezTo>
                        <a:pt x="127" y="37"/>
                        <a:pt x="128" y="38"/>
                        <a:pt x="129" y="39"/>
                      </a:cubicBezTo>
                      <a:cubicBezTo>
                        <a:pt x="129" y="40"/>
                        <a:pt x="131" y="41"/>
                        <a:pt x="133" y="41"/>
                      </a:cubicBezTo>
                      <a:cubicBezTo>
                        <a:pt x="134" y="42"/>
                        <a:pt x="136" y="44"/>
                        <a:pt x="137" y="44"/>
                      </a:cubicBezTo>
                      <a:cubicBezTo>
                        <a:pt x="139" y="45"/>
                        <a:pt x="140" y="46"/>
                        <a:pt x="140" y="47"/>
                      </a:cubicBezTo>
                      <a:cubicBezTo>
                        <a:pt x="140" y="49"/>
                        <a:pt x="141" y="51"/>
                        <a:pt x="143" y="51"/>
                      </a:cubicBezTo>
                      <a:cubicBezTo>
                        <a:pt x="144" y="53"/>
                        <a:pt x="147" y="54"/>
                        <a:pt x="148" y="54"/>
                      </a:cubicBezTo>
                      <a:cubicBezTo>
                        <a:pt x="150" y="54"/>
                        <a:pt x="152" y="55"/>
                        <a:pt x="153" y="54"/>
                      </a:cubicBezTo>
                      <a:cubicBezTo>
                        <a:pt x="154" y="54"/>
                        <a:pt x="155" y="54"/>
                        <a:pt x="155" y="53"/>
                      </a:cubicBezTo>
                      <a:cubicBezTo>
                        <a:pt x="155" y="52"/>
                        <a:pt x="155" y="50"/>
                        <a:pt x="154" y="49"/>
                      </a:cubicBezTo>
                      <a:cubicBezTo>
                        <a:pt x="153" y="49"/>
                        <a:pt x="152" y="47"/>
                        <a:pt x="152" y="46"/>
                      </a:cubicBezTo>
                      <a:cubicBezTo>
                        <a:pt x="152" y="45"/>
                        <a:pt x="152" y="44"/>
                        <a:pt x="153" y="44"/>
                      </a:cubicBezTo>
                      <a:cubicBezTo>
                        <a:pt x="154" y="44"/>
                        <a:pt x="156" y="44"/>
                        <a:pt x="157" y="45"/>
                      </a:cubicBezTo>
                      <a:cubicBezTo>
                        <a:pt x="158" y="46"/>
                        <a:pt x="159" y="47"/>
                        <a:pt x="160" y="48"/>
                      </a:cubicBezTo>
                      <a:cubicBezTo>
                        <a:pt x="161" y="48"/>
                        <a:pt x="161" y="49"/>
                        <a:pt x="161" y="50"/>
                      </a:cubicBezTo>
                      <a:cubicBezTo>
                        <a:pt x="160" y="51"/>
                        <a:pt x="160" y="52"/>
                        <a:pt x="161" y="53"/>
                      </a:cubicBezTo>
                      <a:cubicBezTo>
                        <a:pt x="161" y="53"/>
                        <a:pt x="161" y="54"/>
                        <a:pt x="162" y="56"/>
                      </a:cubicBezTo>
                      <a:cubicBezTo>
                        <a:pt x="162" y="57"/>
                        <a:pt x="164" y="58"/>
                        <a:pt x="166" y="58"/>
                      </a:cubicBezTo>
                      <a:cubicBezTo>
                        <a:pt x="168" y="59"/>
                        <a:pt x="169" y="61"/>
                        <a:pt x="170" y="63"/>
                      </a:cubicBezTo>
                      <a:cubicBezTo>
                        <a:pt x="172" y="63"/>
                        <a:pt x="174" y="65"/>
                        <a:pt x="175" y="64"/>
                      </a:cubicBezTo>
                      <a:cubicBezTo>
                        <a:pt x="176" y="64"/>
                        <a:pt x="178" y="64"/>
                        <a:pt x="180" y="64"/>
                      </a:cubicBezTo>
                      <a:cubicBezTo>
                        <a:pt x="182" y="65"/>
                        <a:pt x="184" y="65"/>
                        <a:pt x="185" y="66"/>
                      </a:cubicBezTo>
                      <a:cubicBezTo>
                        <a:pt x="186" y="66"/>
                        <a:pt x="187" y="65"/>
                        <a:pt x="187" y="64"/>
                      </a:cubicBezTo>
                      <a:cubicBezTo>
                        <a:pt x="188" y="63"/>
                        <a:pt x="188" y="60"/>
                        <a:pt x="187" y="60"/>
                      </a:cubicBezTo>
                      <a:cubicBezTo>
                        <a:pt x="187" y="59"/>
                        <a:pt x="187" y="56"/>
                        <a:pt x="187" y="54"/>
                      </a:cubicBezTo>
                      <a:cubicBezTo>
                        <a:pt x="187" y="54"/>
                        <a:pt x="189" y="54"/>
                        <a:pt x="190" y="51"/>
                      </a:cubicBezTo>
                      <a:cubicBezTo>
                        <a:pt x="192" y="49"/>
                        <a:pt x="193" y="47"/>
                        <a:pt x="195" y="46"/>
                      </a:cubicBezTo>
                      <a:cubicBezTo>
                        <a:pt x="197" y="44"/>
                        <a:pt x="199" y="42"/>
                        <a:pt x="199" y="41"/>
                      </a:cubicBezTo>
                      <a:cubicBezTo>
                        <a:pt x="199" y="39"/>
                        <a:pt x="200" y="36"/>
                        <a:pt x="200" y="35"/>
                      </a:cubicBezTo>
                      <a:cubicBezTo>
                        <a:pt x="201" y="33"/>
                        <a:pt x="201" y="30"/>
                        <a:pt x="200" y="28"/>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30" name="Freeform 27">
                  <a:extLst>
                    <a:ext uri="{FF2B5EF4-FFF2-40B4-BE49-F238E27FC236}">
                      <a16:creationId xmlns:a16="http://schemas.microsoft.com/office/drawing/2014/main" id="{8625841F-0E21-7BB4-64F0-1C20FD959254}"/>
                    </a:ext>
                  </a:extLst>
                </p:cNvPr>
                <p:cNvSpPr>
                  <a:spLocks/>
                </p:cNvSpPr>
                <p:nvPr/>
              </p:nvSpPr>
              <p:spPr bwMode="auto">
                <a:xfrm>
                  <a:off x="4792114" y="3765774"/>
                  <a:ext cx="16514" cy="14571"/>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31" name="Freeform 28">
                  <a:extLst>
                    <a:ext uri="{FF2B5EF4-FFF2-40B4-BE49-F238E27FC236}">
                      <a16:creationId xmlns:a16="http://schemas.microsoft.com/office/drawing/2014/main" id="{A5E66848-9C8B-B4A2-A27A-F82545D89561}"/>
                    </a:ext>
                  </a:extLst>
                </p:cNvPr>
                <p:cNvSpPr>
                  <a:spLocks/>
                </p:cNvSpPr>
                <p:nvPr/>
              </p:nvSpPr>
              <p:spPr bwMode="auto">
                <a:xfrm>
                  <a:off x="4080065" y="3380123"/>
                  <a:ext cx="1046218" cy="921877"/>
                </a:xfrm>
                <a:custGeom>
                  <a:avLst/>
                  <a:gdLst/>
                  <a:ahLst/>
                  <a:cxnLst>
                    <a:cxn ang="0">
                      <a:pos x="427" y="51"/>
                    </a:cxn>
                    <a:cxn ang="0">
                      <a:pos x="397" y="42"/>
                    </a:cxn>
                    <a:cxn ang="0">
                      <a:pos x="373" y="46"/>
                    </a:cxn>
                    <a:cxn ang="0">
                      <a:pos x="358" y="69"/>
                    </a:cxn>
                    <a:cxn ang="0">
                      <a:pos x="347" y="77"/>
                    </a:cxn>
                    <a:cxn ang="0">
                      <a:pos x="324" y="74"/>
                    </a:cxn>
                    <a:cxn ang="0">
                      <a:pos x="308" y="99"/>
                    </a:cxn>
                    <a:cxn ang="0">
                      <a:pos x="271" y="110"/>
                    </a:cxn>
                    <a:cxn ang="0">
                      <a:pos x="244" y="109"/>
                    </a:cxn>
                    <a:cxn ang="0">
                      <a:pos x="228" y="83"/>
                    </a:cxn>
                    <a:cxn ang="0">
                      <a:pos x="205" y="65"/>
                    </a:cxn>
                    <a:cxn ang="0">
                      <a:pos x="183" y="41"/>
                    </a:cxn>
                    <a:cxn ang="0">
                      <a:pos x="175" y="16"/>
                    </a:cxn>
                    <a:cxn ang="0">
                      <a:pos x="148" y="15"/>
                    </a:cxn>
                    <a:cxn ang="0">
                      <a:pos x="115" y="4"/>
                    </a:cxn>
                    <a:cxn ang="0">
                      <a:pos x="92" y="24"/>
                    </a:cxn>
                    <a:cxn ang="0">
                      <a:pos x="71" y="40"/>
                    </a:cxn>
                    <a:cxn ang="0">
                      <a:pos x="64" y="65"/>
                    </a:cxn>
                    <a:cxn ang="0">
                      <a:pos x="53" y="89"/>
                    </a:cxn>
                    <a:cxn ang="0">
                      <a:pos x="50" y="113"/>
                    </a:cxn>
                    <a:cxn ang="0">
                      <a:pos x="53" y="134"/>
                    </a:cxn>
                    <a:cxn ang="0">
                      <a:pos x="43" y="170"/>
                    </a:cxn>
                    <a:cxn ang="0">
                      <a:pos x="46" y="202"/>
                    </a:cxn>
                    <a:cxn ang="0">
                      <a:pos x="28" y="218"/>
                    </a:cxn>
                    <a:cxn ang="0">
                      <a:pos x="19" y="237"/>
                    </a:cxn>
                    <a:cxn ang="0">
                      <a:pos x="18" y="270"/>
                    </a:cxn>
                    <a:cxn ang="0">
                      <a:pos x="4" y="280"/>
                    </a:cxn>
                    <a:cxn ang="0">
                      <a:pos x="10" y="307"/>
                    </a:cxn>
                    <a:cxn ang="0">
                      <a:pos x="38" y="309"/>
                    </a:cxn>
                    <a:cxn ang="0">
                      <a:pos x="34" y="328"/>
                    </a:cxn>
                    <a:cxn ang="0">
                      <a:pos x="10" y="316"/>
                    </a:cxn>
                    <a:cxn ang="0">
                      <a:pos x="14" y="337"/>
                    </a:cxn>
                    <a:cxn ang="0">
                      <a:pos x="39" y="337"/>
                    </a:cxn>
                    <a:cxn ang="0">
                      <a:pos x="60" y="332"/>
                    </a:cxn>
                    <a:cxn ang="0">
                      <a:pos x="77" y="341"/>
                    </a:cxn>
                    <a:cxn ang="0">
                      <a:pos x="95" y="361"/>
                    </a:cxn>
                    <a:cxn ang="0">
                      <a:pos x="99" y="380"/>
                    </a:cxn>
                    <a:cxn ang="0">
                      <a:pos x="88" y="393"/>
                    </a:cxn>
                    <a:cxn ang="0">
                      <a:pos x="108" y="385"/>
                    </a:cxn>
                    <a:cxn ang="0">
                      <a:pos x="135" y="379"/>
                    </a:cxn>
                    <a:cxn ang="0">
                      <a:pos x="156" y="365"/>
                    </a:cxn>
                    <a:cxn ang="0">
                      <a:pos x="183" y="362"/>
                    </a:cxn>
                    <a:cxn ang="0">
                      <a:pos x="191" y="352"/>
                    </a:cxn>
                    <a:cxn ang="0">
                      <a:pos x="199" y="351"/>
                    </a:cxn>
                    <a:cxn ang="0">
                      <a:pos x="194" y="327"/>
                    </a:cxn>
                    <a:cxn ang="0">
                      <a:pos x="196" y="301"/>
                    </a:cxn>
                    <a:cxn ang="0">
                      <a:pos x="190" y="282"/>
                    </a:cxn>
                    <a:cxn ang="0">
                      <a:pos x="198" y="243"/>
                    </a:cxn>
                    <a:cxn ang="0">
                      <a:pos x="230" y="224"/>
                    </a:cxn>
                    <a:cxn ang="0">
                      <a:pos x="241" y="229"/>
                    </a:cxn>
                    <a:cxn ang="0">
                      <a:pos x="255" y="204"/>
                    </a:cxn>
                    <a:cxn ang="0">
                      <a:pos x="279" y="198"/>
                    </a:cxn>
                    <a:cxn ang="0">
                      <a:pos x="312" y="185"/>
                    </a:cxn>
                    <a:cxn ang="0">
                      <a:pos x="315" y="168"/>
                    </a:cxn>
                    <a:cxn ang="0">
                      <a:pos x="335" y="142"/>
                    </a:cxn>
                    <a:cxn ang="0">
                      <a:pos x="371" y="121"/>
                    </a:cxn>
                    <a:cxn ang="0">
                      <a:pos x="404" y="90"/>
                    </a:cxn>
                    <a:cxn ang="0">
                      <a:pos x="431" y="65"/>
                    </a:cxn>
                    <a:cxn ang="0">
                      <a:pos x="452" y="36"/>
                    </a:cxn>
                  </a:cxnLst>
                  <a:rect l="0" t="0" r="r" b="b"/>
                  <a:pathLst>
                    <a:path w="455" h="401">
                      <a:moveTo>
                        <a:pt x="449" y="35"/>
                      </a:moveTo>
                      <a:cubicBezTo>
                        <a:pt x="446" y="36"/>
                        <a:pt x="442" y="38"/>
                        <a:pt x="441" y="38"/>
                      </a:cubicBezTo>
                      <a:cubicBezTo>
                        <a:pt x="440" y="39"/>
                        <a:pt x="439" y="42"/>
                        <a:pt x="439" y="44"/>
                      </a:cubicBezTo>
                      <a:cubicBezTo>
                        <a:pt x="438" y="45"/>
                        <a:pt x="436" y="46"/>
                        <a:pt x="435" y="46"/>
                      </a:cubicBezTo>
                      <a:cubicBezTo>
                        <a:pt x="433" y="46"/>
                        <a:pt x="432" y="47"/>
                        <a:pt x="432" y="49"/>
                      </a:cubicBezTo>
                      <a:cubicBezTo>
                        <a:pt x="431" y="50"/>
                        <a:pt x="429" y="51"/>
                        <a:pt x="427" y="51"/>
                      </a:cubicBezTo>
                      <a:cubicBezTo>
                        <a:pt x="425" y="52"/>
                        <a:pt x="423" y="52"/>
                        <a:pt x="421" y="53"/>
                      </a:cubicBezTo>
                      <a:cubicBezTo>
                        <a:pt x="419" y="53"/>
                        <a:pt x="417" y="54"/>
                        <a:pt x="415" y="54"/>
                      </a:cubicBezTo>
                      <a:cubicBezTo>
                        <a:pt x="415" y="54"/>
                        <a:pt x="412" y="53"/>
                        <a:pt x="409" y="54"/>
                      </a:cubicBezTo>
                      <a:cubicBezTo>
                        <a:pt x="407" y="54"/>
                        <a:pt x="405" y="53"/>
                        <a:pt x="404" y="52"/>
                      </a:cubicBezTo>
                      <a:cubicBezTo>
                        <a:pt x="403" y="51"/>
                        <a:pt x="401" y="49"/>
                        <a:pt x="401" y="46"/>
                      </a:cubicBezTo>
                      <a:cubicBezTo>
                        <a:pt x="400" y="44"/>
                        <a:pt x="397" y="43"/>
                        <a:pt x="397" y="42"/>
                      </a:cubicBezTo>
                      <a:cubicBezTo>
                        <a:pt x="395" y="41"/>
                        <a:pt x="392" y="40"/>
                        <a:pt x="391" y="40"/>
                      </a:cubicBezTo>
                      <a:cubicBezTo>
                        <a:pt x="389" y="41"/>
                        <a:pt x="388" y="41"/>
                        <a:pt x="387" y="41"/>
                      </a:cubicBezTo>
                      <a:cubicBezTo>
                        <a:pt x="386" y="41"/>
                        <a:pt x="384" y="41"/>
                        <a:pt x="382" y="41"/>
                      </a:cubicBezTo>
                      <a:cubicBezTo>
                        <a:pt x="381" y="41"/>
                        <a:pt x="380" y="42"/>
                        <a:pt x="381" y="43"/>
                      </a:cubicBezTo>
                      <a:cubicBezTo>
                        <a:pt x="381" y="45"/>
                        <a:pt x="379" y="46"/>
                        <a:pt x="377" y="45"/>
                      </a:cubicBezTo>
                      <a:cubicBezTo>
                        <a:pt x="374" y="45"/>
                        <a:pt x="373" y="45"/>
                        <a:pt x="373" y="46"/>
                      </a:cubicBezTo>
                      <a:cubicBezTo>
                        <a:pt x="373" y="47"/>
                        <a:pt x="373" y="49"/>
                        <a:pt x="374" y="49"/>
                      </a:cubicBezTo>
                      <a:cubicBezTo>
                        <a:pt x="374" y="51"/>
                        <a:pt x="374" y="53"/>
                        <a:pt x="373" y="54"/>
                      </a:cubicBezTo>
                      <a:cubicBezTo>
                        <a:pt x="373" y="54"/>
                        <a:pt x="370" y="56"/>
                        <a:pt x="367" y="57"/>
                      </a:cubicBezTo>
                      <a:cubicBezTo>
                        <a:pt x="365" y="59"/>
                        <a:pt x="362" y="60"/>
                        <a:pt x="361" y="61"/>
                      </a:cubicBezTo>
                      <a:cubicBezTo>
                        <a:pt x="359" y="62"/>
                        <a:pt x="357" y="63"/>
                        <a:pt x="358" y="65"/>
                      </a:cubicBezTo>
                      <a:cubicBezTo>
                        <a:pt x="357" y="67"/>
                        <a:pt x="358" y="68"/>
                        <a:pt x="358" y="69"/>
                      </a:cubicBezTo>
                      <a:cubicBezTo>
                        <a:pt x="359" y="70"/>
                        <a:pt x="360" y="72"/>
                        <a:pt x="359" y="73"/>
                      </a:cubicBezTo>
                      <a:cubicBezTo>
                        <a:pt x="358" y="73"/>
                        <a:pt x="358" y="75"/>
                        <a:pt x="359" y="77"/>
                      </a:cubicBezTo>
                      <a:cubicBezTo>
                        <a:pt x="359" y="78"/>
                        <a:pt x="358" y="79"/>
                        <a:pt x="357" y="79"/>
                      </a:cubicBezTo>
                      <a:cubicBezTo>
                        <a:pt x="356" y="79"/>
                        <a:pt x="354" y="80"/>
                        <a:pt x="352" y="80"/>
                      </a:cubicBezTo>
                      <a:cubicBezTo>
                        <a:pt x="351" y="81"/>
                        <a:pt x="350" y="80"/>
                        <a:pt x="350" y="80"/>
                      </a:cubicBezTo>
                      <a:cubicBezTo>
                        <a:pt x="350" y="78"/>
                        <a:pt x="348" y="77"/>
                        <a:pt x="347" y="77"/>
                      </a:cubicBezTo>
                      <a:cubicBezTo>
                        <a:pt x="345" y="77"/>
                        <a:pt x="343" y="78"/>
                        <a:pt x="342" y="80"/>
                      </a:cubicBezTo>
                      <a:cubicBezTo>
                        <a:pt x="341" y="82"/>
                        <a:pt x="338" y="83"/>
                        <a:pt x="336" y="84"/>
                      </a:cubicBezTo>
                      <a:cubicBezTo>
                        <a:pt x="334" y="85"/>
                        <a:pt x="334" y="85"/>
                        <a:pt x="333" y="83"/>
                      </a:cubicBezTo>
                      <a:cubicBezTo>
                        <a:pt x="333" y="83"/>
                        <a:pt x="332" y="80"/>
                        <a:pt x="331" y="79"/>
                      </a:cubicBezTo>
                      <a:cubicBezTo>
                        <a:pt x="329" y="78"/>
                        <a:pt x="328" y="76"/>
                        <a:pt x="327" y="74"/>
                      </a:cubicBezTo>
                      <a:cubicBezTo>
                        <a:pt x="326" y="73"/>
                        <a:pt x="325" y="73"/>
                        <a:pt x="324" y="74"/>
                      </a:cubicBezTo>
                      <a:cubicBezTo>
                        <a:pt x="323" y="75"/>
                        <a:pt x="322" y="78"/>
                        <a:pt x="321" y="79"/>
                      </a:cubicBezTo>
                      <a:cubicBezTo>
                        <a:pt x="320" y="81"/>
                        <a:pt x="319" y="84"/>
                        <a:pt x="319" y="85"/>
                      </a:cubicBezTo>
                      <a:cubicBezTo>
                        <a:pt x="320" y="87"/>
                        <a:pt x="320" y="90"/>
                        <a:pt x="320" y="91"/>
                      </a:cubicBezTo>
                      <a:cubicBezTo>
                        <a:pt x="320" y="93"/>
                        <a:pt x="319" y="95"/>
                        <a:pt x="318" y="96"/>
                      </a:cubicBezTo>
                      <a:cubicBezTo>
                        <a:pt x="318" y="97"/>
                        <a:pt x="315" y="99"/>
                        <a:pt x="314" y="99"/>
                      </a:cubicBezTo>
                      <a:cubicBezTo>
                        <a:pt x="312" y="100"/>
                        <a:pt x="310" y="100"/>
                        <a:pt x="308" y="99"/>
                      </a:cubicBezTo>
                      <a:cubicBezTo>
                        <a:pt x="306" y="99"/>
                        <a:pt x="302" y="99"/>
                        <a:pt x="301" y="100"/>
                      </a:cubicBezTo>
                      <a:cubicBezTo>
                        <a:pt x="298" y="101"/>
                        <a:pt x="294" y="102"/>
                        <a:pt x="293" y="103"/>
                      </a:cubicBezTo>
                      <a:cubicBezTo>
                        <a:pt x="291" y="104"/>
                        <a:pt x="288" y="106"/>
                        <a:pt x="286" y="107"/>
                      </a:cubicBezTo>
                      <a:cubicBezTo>
                        <a:pt x="285" y="108"/>
                        <a:pt x="283" y="110"/>
                        <a:pt x="281" y="110"/>
                      </a:cubicBezTo>
                      <a:cubicBezTo>
                        <a:pt x="280" y="110"/>
                        <a:pt x="278" y="111"/>
                        <a:pt x="276" y="111"/>
                      </a:cubicBezTo>
                      <a:cubicBezTo>
                        <a:pt x="274" y="112"/>
                        <a:pt x="271" y="111"/>
                        <a:pt x="271" y="110"/>
                      </a:cubicBezTo>
                      <a:cubicBezTo>
                        <a:pt x="270" y="108"/>
                        <a:pt x="269" y="106"/>
                        <a:pt x="269" y="106"/>
                      </a:cubicBezTo>
                      <a:cubicBezTo>
                        <a:pt x="269" y="106"/>
                        <a:pt x="268" y="108"/>
                        <a:pt x="265" y="110"/>
                      </a:cubicBezTo>
                      <a:cubicBezTo>
                        <a:pt x="261" y="111"/>
                        <a:pt x="258" y="112"/>
                        <a:pt x="256" y="112"/>
                      </a:cubicBezTo>
                      <a:cubicBezTo>
                        <a:pt x="253" y="113"/>
                        <a:pt x="251" y="113"/>
                        <a:pt x="249" y="113"/>
                      </a:cubicBezTo>
                      <a:cubicBezTo>
                        <a:pt x="246" y="114"/>
                        <a:pt x="244" y="114"/>
                        <a:pt x="244" y="114"/>
                      </a:cubicBezTo>
                      <a:cubicBezTo>
                        <a:pt x="244" y="113"/>
                        <a:pt x="244" y="110"/>
                        <a:pt x="244" y="109"/>
                      </a:cubicBezTo>
                      <a:cubicBezTo>
                        <a:pt x="244" y="107"/>
                        <a:pt x="243" y="104"/>
                        <a:pt x="243" y="103"/>
                      </a:cubicBezTo>
                      <a:cubicBezTo>
                        <a:pt x="243" y="101"/>
                        <a:pt x="243" y="98"/>
                        <a:pt x="243" y="97"/>
                      </a:cubicBezTo>
                      <a:cubicBezTo>
                        <a:pt x="243" y="96"/>
                        <a:pt x="242" y="94"/>
                        <a:pt x="240" y="94"/>
                      </a:cubicBezTo>
                      <a:cubicBezTo>
                        <a:pt x="238" y="94"/>
                        <a:pt x="234" y="93"/>
                        <a:pt x="234" y="93"/>
                      </a:cubicBezTo>
                      <a:cubicBezTo>
                        <a:pt x="232" y="92"/>
                        <a:pt x="230" y="90"/>
                        <a:pt x="230" y="89"/>
                      </a:cubicBezTo>
                      <a:cubicBezTo>
                        <a:pt x="230" y="88"/>
                        <a:pt x="229" y="85"/>
                        <a:pt x="228" y="83"/>
                      </a:cubicBezTo>
                      <a:cubicBezTo>
                        <a:pt x="226" y="81"/>
                        <a:pt x="225" y="78"/>
                        <a:pt x="224" y="77"/>
                      </a:cubicBezTo>
                      <a:cubicBezTo>
                        <a:pt x="224" y="75"/>
                        <a:pt x="222" y="73"/>
                        <a:pt x="220" y="72"/>
                      </a:cubicBezTo>
                      <a:cubicBezTo>
                        <a:pt x="218" y="70"/>
                        <a:pt x="215" y="69"/>
                        <a:pt x="215" y="70"/>
                      </a:cubicBezTo>
                      <a:cubicBezTo>
                        <a:pt x="213" y="70"/>
                        <a:pt x="210" y="70"/>
                        <a:pt x="209" y="70"/>
                      </a:cubicBezTo>
                      <a:cubicBezTo>
                        <a:pt x="208" y="70"/>
                        <a:pt x="206" y="68"/>
                        <a:pt x="206" y="67"/>
                      </a:cubicBezTo>
                      <a:cubicBezTo>
                        <a:pt x="206" y="65"/>
                        <a:pt x="205" y="65"/>
                        <a:pt x="205" y="65"/>
                      </a:cubicBezTo>
                      <a:cubicBezTo>
                        <a:pt x="205" y="65"/>
                        <a:pt x="204" y="65"/>
                        <a:pt x="202" y="65"/>
                      </a:cubicBezTo>
                      <a:cubicBezTo>
                        <a:pt x="200" y="64"/>
                        <a:pt x="197" y="63"/>
                        <a:pt x="196" y="63"/>
                      </a:cubicBezTo>
                      <a:cubicBezTo>
                        <a:pt x="194" y="62"/>
                        <a:pt x="191" y="62"/>
                        <a:pt x="191" y="60"/>
                      </a:cubicBezTo>
                      <a:cubicBezTo>
                        <a:pt x="190" y="59"/>
                        <a:pt x="189" y="56"/>
                        <a:pt x="188" y="53"/>
                      </a:cubicBezTo>
                      <a:cubicBezTo>
                        <a:pt x="188" y="51"/>
                        <a:pt x="186" y="47"/>
                        <a:pt x="184" y="46"/>
                      </a:cubicBezTo>
                      <a:cubicBezTo>
                        <a:pt x="182" y="44"/>
                        <a:pt x="182" y="42"/>
                        <a:pt x="183" y="41"/>
                      </a:cubicBezTo>
                      <a:cubicBezTo>
                        <a:pt x="184" y="41"/>
                        <a:pt x="186" y="38"/>
                        <a:pt x="186" y="36"/>
                      </a:cubicBezTo>
                      <a:cubicBezTo>
                        <a:pt x="186" y="35"/>
                        <a:pt x="186" y="33"/>
                        <a:pt x="186" y="31"/>
                      </a:cubicBezTo>
                      <a:cubicBezTo>
                        <a:pt x="187" y="30"/>
                        <a:pt x="188" y="29"/>
                        <a:pt x="187" y="27"/>
                      </a:cubicBezTo>
                      <a:cubicBezTo>
                        <a:pt x="187" y="25"/>
                        <a:pt x="186" y="23"/>
                        <a:pt x="185" y="21"/>
                      </a:cubicBezTo>
                      <a:cubicBezTo>
                        <a:pt x="184" y="20"/>
                        <a:pt x="182" y="18"/>
                        <a:pt x="180" y="17"/>
                      </a:cubicBezTo>
                      <a:cubicBezTo>
                        <a:pt x="179" y="16"/>
                        <a:pt x="176" y="16"/>
                        <a:pt x="175" y="16"/>
                      </a:cubicBezTo>
                      <a:cubicBezTo>
                        <a:pt x="173" y="16"/>
                        <a:pt x="170" y="17"/>
                        <a:pt x="168" y="18"/>
                      </a:cubicBezTo>
                      <a:cubicBezTo>
                        <a:pt x="167" y="19"/>
                        <a:pt x="164" y="20"/>
                        <a:pt x="163" y="20"/>
                      </a:cubicBezTo>
                      <a:cubicBezTo>
                        <a:pt x="162" y="19"/>
                        <a:pt x="160" y="19"/>
                        <a:pt x="159" y="19"/>
                      </a:cubicBezTo>
                      <a:cubicBezTo>
                        <a:pt x="158" y="18"/>
                        <a:pt x="156" y="18"/>
                        <a:pt x="154" y="18"/>
                      </a:cubicBezTo>
                      <a:cubicBezTo>
                        <a:pt x="153" y="17"/>
                        <a:pt x="151" y="16"/>
                        <a:pt x="150" y="16"/>
                      </a:cubicBezTo>
                      <a:cubicBezTo>
                        <a:pt x="150" y="16"/>
                        <a:pt x="149" y="16"/>
                        <a:pt x="148" y="15"/>
                      </a:cubicBezTo>
                      <a:cubicBezTo>
                        <a:pt x="147" y="14"/>
                        <a:pt x="145" y="14"/>
                        <a:pt x="143" y="14"/>
                      </a:cubicBezTo>
                      <a:cubicBezTo>
                        <a:pt x="141" y="15"/>
                        <a:pt x="138" y="15"/>
                        <a:pt x="136" y="15"/>
                      </a:cubicBezTo>
                      <a:cubicBezTo>
                        <a:pt x="134" y="15"/>
                        <a:pt x="132" y="14"/>
                        <a:pt x="131" y="14"/>
                      </a:cubicBezTo>
                      <a:cubicBezTo>
                        <a:pt x="130" y="14"/>
                        <a:pt x="128" y="12"/>
                        <a:pt x="127" y="11"/>
                      </a:cubicBezTo>
                      <a:cubicBezTo>
                        <a:pt x="126" y="9"/>
                        <a:pt x="124" y="7"/>
                        <a:pt x="122" y="7"/>
                      </a:cubicBezTo>
                      <a:cubicBezTo>
                        <a:pt x="119" y="6"/>
                        <a:pt x="116" y="5"/>
                        <a:pt x="115" y="4"/>
                      </a:cubicBezTo>
                      <a:cubicBezTo>
                        <a:pt x="114" y="3"/>
                        <a:pt x="111" y="3"/>
                        <a:pt x="109" y="3"/>
                      </a:cubicBezTo>
                      <a:cubicBezTo>
                        <a:pt x="107" y="4"/>
                        <a:pt x="104" y="3"/>
                        <a:pt x="102" y="2"/>
                      </a:cubicBezTo>
                      <a:cubicBezTo>
                        <a:pt x="99" y="0"/>
                        <a:pt x="98" y="1"/>
                        <a:pt x="98" y="4"/>
                      </a:cubicBezTo>
                      <a:cubicBezTo>
                        <a:pt x="98" y="6"/>
                        <a:pt x="98" y="11"/>
                        <a:pt x="98" y="12"/>
                      </a:cubicBezTo>
                      <a:cubicBezTo>
                        <a:pt x="97" y="14"/>
                        <a:pt x="96" y="17"/>
                        <a:pt x="95" y="20"/>
                      </a:cubicBezTo>
                      <a:cubicBezTo>
                        <a:pt x="94" y="22"/>
                        <a:pt x="92" y="23"/>
                        <a:pt x="92" y="24"/>
                      </a:cubicBezTo>
                      <a:cubicBezTo>
                        <a:pt x="91" y="24"/>
                        <a:pt x="90" y="27"/>
                        <a:pt x="90" y="29"/>
                      </a:cubicBezTo>
                      <a:cubicBezTo>
                        <a:pt x="89" y="31"/>
                        <a:pt x="88" y="34"/>
                        <a:pt x="85" y="34"/>
                      </a:cubicBezTo>
                      <a:cubicBezTo>
                        <a:pt x="84" y="34"/>
                        <a:pt x="81" y="33"/>
                        <a:pt x="80" y="32"/>
                      </a:cubicBezTo>
                      <a:cubicBezTo>
                        <a:pt x="78" y="31"/>
                        <a:pt x="76" y="30"/>
                        <a:pt x="76" y="31"/>
                      </a:cubicBezTo>
                      <a:cubicBezTo>
                        <a:pt x="74" y="31"/>
                        <a:pt x="74" y="33"/>
                        <a:pt x="74" y="35"/>
                      </a:cubicBezTo>
                      <a:cubicBezTo>
                        <a:pt x="74" y="37"/>
                        <a:pt x="73" y="39"/>
                        <a:pt x="71" y="40"/>
                      </a:cubicBezTo>
                      <a:cubicBezTo>
                        <a:pt x="70" y="42"/>
                        <a:pt x="69" y="43"/>
                        <a:pt x="69" y="44"/>
                      </a:cubicBezTo>
                      <a:cubicBezTo>
                        <a:pt x="69" y="45"/>
                        <a:pt x="68" y="47"/>
                        <a:pt x="68" y="48"/>
                      </a:cubicBezTo>
                      <a:cubicBezTo>
                        <a:pt x="68" y="49"/>
                        <a:pt x="69" y="51"/>
                        <a:pt x="70" y="53"/>
                      </a:cubicBezTo>
                      <a:cubicBezTo>
                        <a:pt x="71" y="55"/>
                        <a:pt x="71" y="58"/>
                        <a:pt x="70" y="59"/>
                      </a:cubicBezTo>
                      <a:cubicBezTo>
                        <a:pt x="70" y="59"/>
                        <a:pt x="69" y="60"/>
                        <a:pt x="68" y="62"/>
                      </a:cubicBezTo>
                      <a:cubicBezTo>
                        <a:pt x="67" y="63"/>
                        <a:pt x="65" y="65"/>
                        <a:pt x="64" y="65"/>
                      </a:cubicBezTo>
                      <a:cubicBezTo>
                        <a:pt x="63" y="65"/>
                        <a:pt x="63" y="66"/>
                        <a:pt x="63" y="67"/>
                      </a:cubicBezTo>
                      <a:cubicBezTo>
                        <a:pt x="63" y="68"/>
                        <a:pt x="62" y="70"/>
                        <a:pt x="61" y="72"/>
                      </a:cubicBezTo>
                      <a:cubicBezTo>
                        <a:pt x="60" y="72"/>
                        <a:pt x="57" y="73"/>
                        <a:pt x="56" y="74"/>
                      </a:cubicBezTo>
                      <a:cubicBezTo>
                        <a:pt x="55" y="75"/>
                        <a:pt x="53" y="79"/>
                        <a:pt x="53" y="81"/>
                      </a:cubicBezTo>
                      <a:cubicBezTo>
                        <a:pt x="52" y="84"/>
                        <a:pt x="51" y="86"/>
                        <a:pt x="51" y="86"/>
                      </a:cubicBezTo>
                      <a:cubicBezTo>
                        <a:pt x="51" y="86"/>
                        <a:pt x="52" y="87"/>
                        <a:pt x="53" y="89"/>
                      </a:cubicBezTo>
                      <a:cubicBezTo>
                        <a:pt x="54" y="90"/>
                        <a:pt x="55" y="92"/>
                        <a:pt x="55" y="94"/>
                      </a:cubicBezTo>
                      <a:cubicBezTo>
                        <a:pt x="55" y="95"/>
                        <a:pt x="55" y="97"/>
                        <a:pt x="54" y="98"/>
                      </a:cubicBezTo>
                      <a:cubicBezTo>
                        <a:pt x="54" y="100"/>
                        <a:pt x="55" y="101"/>
                        <a:pt x="55" y="102"/>
                      </a:cubicBezTo>
                      <a:cubicBezTo>
                        <a:pt x="56" y="103"/>
                        <a:pt x="57" y="105"/>
                        <a:pt x="57" y="106"/>
                      </a:cubicBezTo>
                      <a:cubicBezTo>
                        <a:pt x="57" y="107"/>
                        <a:pt x="56" y="109"/>
                        <a:pt x="54" y="110"/>
                      </a:cubicBezTo>
                      <a:cubicBezTo>
                        <a:pt x="53" y="111"/>
                        <a:pt x="50" y="112"/>
                        <a:pt x="50" y="113"/>
                      </a:cubicBezTo>
                      <a:cubicBezTo>
                        <a:pt x="49" y="115"/>
                        <a:pt x="48" y="118"/>
                        <a:pt x="47" y="119"/>
                      </a:cubicBezTo>
                      <a:cubicBezTo>
                        <a:pt x="46" y="121"/>
                        <a:pt x="46" y="124"/>
                        <a:pt x="47" y="124"/>
                      </a:cubicBezTo>
                      <a:cubicBezTo>
                        <a:pt x="48" y="125"/>
                        <a:pt x="50" y="126"/>
                        <a:pt x="52" y="127"/>
                      </a:cubicBezTo>
                      <a:cubicBezTo>
                        <a:pt x="52" y="128"/>
                        <a:pt x="54" y="128"/>
                        <a:pt x="55" y="128"/>
                      </a:cubicBezTo>
                      <a:cubicBezTo>
                        <a:pt x="57" y="128"/>
                        <a:pt x="57" y="128"/>
                        <a:pt x="57" y="129"/>
                      </a:cubicBezTo>
                      <a:cubicBezTo>
                        <a:pt x="57" y="130"/>
                        <a:pt x="55" y="132"/>
                        <a:pt x="53" y="134"/>
                      </a:cubicBezTo>
                      <a:cubicBezTo>
                        <a:pt x="53" y="135"/>
                        <a:pt x="49" y="137"/>
                        <a:pt x="48" y="139"/>
                      </a:cubicBezTo>
                      <a:cubicBezTo>
                        <a:pt x="46" y="141"/>
                        <a:pt x="45" y="143"/>
                        <a:pt x="44" y="145"/>
                      </a:cubicBezTo>
                      <a:cubicBezTo>
                        <a:pt x="43" y="147"/>
                        <a:pt x="43" y="149"/>
                        <a:pt x="44" y="151"/>
                      </a:cubicBezTo>
                      <a:cubicBezTo>
                        <a:pt x="44" y="152"/>
                        <a:pt x="45" y="155"/>
                        <a:pt x="45" y="157"/>
                      </a:cubicBezTo>
                      <a:cubicBezTo>
                        <a:pt x="45" y="159"/>
                        <a:pt x="44" y="162"/>
                        <a:pt x="44" y="163"/>
                      </a:cubicBezTo>
                      <a:cubicBezTo>
                        <a:pt x="44" y="165"/>
                        <a:pt x="44" y="168"/>
                        <a:pt x="43" y="170"/>
                      </a:cubicBezTo>
                      <a:cubicBezTo>
                        <a:pt x="43" y="172"/>
                        <a:pt x="43" y="175"/>
                        <a:pt x="43" y="177"/>
                      </a:cubicBezTo>
                      <a:cubicBezTo>
                        <a:pt x="43" y="180"/>
                        <a:pt x="42" y="182"/>
                        <a:pt x="41" y="183"/>
                      </a:cubicBezTo>
                      <a:cubicBezTo>
                        <a:pt x="41" y="185"/>
                        <a:pt x="39" y="186"/>
                        <a:pt x="37" y="187"/>
                      </a:cubicBezTo>
                      <a:cubicBezTo>
                        <a:pt x="35" y="188"/>
                        <a:pt x="36" y="190"/>
                        <a:pt x="38" y="192"/>
                      </a:cubicBezTo>
                      <a:cubicBezTo>
                        <a:pt x="41" y="192"/>
                        <a:pt x="44" y="195"/>
                        <a:pt x="45" y="196"/>
                      </a:cubicBezTo>
                      <a:cubicBezTo>
                        <a:pt x="47" y="198"/>
                        <a:pt x="47" y="201"/>
                        <a:pt x="46" y="202"/>
                      </a:cubicBezTo>
                      <a:cubicBezTo>
                        <a:pt x="45" y="202"/>
                        <a:pt x="45" y="205"/>
                        <a:pt x="45" y="207"/>
                      </a:cubicBezTo>
                      <a:cubicBezTo>
                        <a:pt x="46" y="208"/>
                        <a:pt x="45" y="211"/>
                        <a:pt x="45" y="213"/>
                      </a:cubicBezTo>
                      <a:cubicBezTo>
                        <a:pt x="44" y="216"/>
                        <a:pt x="44" y="218"/>
                        <a:pt x="42" y="218"/>
                      </a:cubicBezTo>
                      <a:cubicBezTo>
                        <a:pt x="41" y="218"/>
                        <a:pt x="39" y="218"/>
                        <a:pt x="38" y="218"/>
                      </a:cubicBezTo>
                      <a:cubicBezTo>
                        <a:pt x="36" y="218"/>
                        <a:pt x="35" y="218"/>
                        <a:pt x="34" y="218"/>
                      </a:cubicBezTo>
                      <a:cubicBezTo>
                        <a:pt x="32" y="218"/>
                        <a:pt x="30" y="218"/>
                        <a:pt x="28" y="218"/>
                      </a:cubicBezTo>
                      <a:cubicBezTo>
                        <a:pt x="27" y="218"/>
                        <a:pt x="25" y="218"/>
                        <a:pt x="24" y="219"/>
                      </a:cubicBezTo>
                      <a:cubicBezTo>
                        <a:pt x="23" y="220"/>
                        <a:pt x="22" y="222"/>
                        <a:pt x="22" y="222"/>
                      </a:cubicBezTo>
                      <a:cubicBezTo>
                        <a:pt x="22" y="224"/>
                        <a:pt x="22" y="227"/>
                        <a:pt x="22" y="228"/>
                      </a:cubicBezTo>
                      <a:cubicBezTo>
                        <a:pt x="22" y="229"/>
                        <a:pt x="22" y="231"/>
                        <a:pt x="22" y="232"/>
                      </a:cubicBezTo>
                      <a:cubicBezTo>
                        <a:pt x="22" y="233"/>
                        <a:pt x="21" y="233"/>
                        <a:pt x="20" y="233"/>
                      </a:cubicBezTo>
                      <a:cubicBezTo>
                        <a:pt x="20" y="234"/>
                        <a:pt x="19" y="235"/>
                        <a:pt x="19" y="237"/>
                      </a:cubicBezTo>
                      <a:cubicBezTo>
                        <a:pt x="19" y="239"/>
                        <a:pt x="19" y="243"/>
                        <a:pt x="19" y="245"/>
                      </a:cubicBezTo>
                      <a:cubicBezTo>
                        <a:pt x="19" y="247"/>
                        <a:pt x="20" y="250"/>
                        <a:pt x="21" y="250"/>
                      </a:cubicBezTo>
                      <a:cubicBezTo>
                        <a:pt x="21" y="250"/>
                        <a:pt x="22" y="253"/>
                        <a:pt x="23" y="255"/>
                      </a:cubicBezTo>
                      <a:cubicBezTo>
                        <a:pt x="24" y="258"/>
                        <a:pt x="24" y="260"/>
                        <a:pt x="23" y="261"/>
                      </a:cubicBezTo>
                      <a:cubicBezTo>
                        <a:pt x="23" y="262"/>
                        <a:pt x="22" y="265"/>
                        <a:pt x="22" y="266"/>
                      </a:cubicBezTo>
                      <a:cubicBezTo>
                        <a:pt x="21" y="268"/>
                        <a:pt x="20" y="270"/>
                        <a:pt x="18" y="270"/>
                      </a:cubicBezTo>
                      <a:cubicBezTo>
                        <a:pt x="16" y="269"/>
                        <a:pt x="13" y="268"/>
                        <a:pt x="11" y="268"/>
                      </a:cubicBezTo>
                      <a:cubicBezTo>
                        <a:pt x="10" y="268"/>
                        <a:pt x="7" y="268"/>
                        <a:pt x="6" y="267"/>
                      </a:cubicBezTo>
                      <a:cubicBezTo>
                        <a:pt x="5" y="267"/>
                        <a:pt x="3" y="268"/>
                        <a:pt x="3" y="269"/>
                      </a:cubicBezTo>
                      <a:cubicBezTo>
                        <a:pt x="3" y="270"/>
                        <a:pt x="3" y="271"/>
                        <a:pt x="5" y="272"/>
                      </a:cubicBezTo>
                      <a:cubicBezTo>
                        <a:pt x="6" y="272"/>
                        <a:pt x="7" y="274"/>
                        <a:pt x="6" y="275"/>
                      </a:cubicBezTo>
                      <a:cubicBezTo>
                        <a:pt x="5" y="276"/>
                        <a:pt x="5" y="278"/>
                        <a:pt x="4" y="280"/>
                      </a:cubicBezTo>
                      <a:cubicBezTo>
                        <a:pt x="4" y="282"/>
                        <a:pt x="3" y="285"/>
                        <a:pt x="2" y="286"/>
                      </a:cubicBezTo>
                      <a:cubicBezTo>
                        <a:pt x="0" y="288"/>
                        <a:pt x="1" y="291"/>
                        <a:pt x="2" y="293"/>
                      </a:cubicBezTo>
                      <a:cubicBezTo>
                        <a:pt x="4" y="295"/>
                        <a:pt x="7" y="297"/>
                        <a:pt x="8" y="298"/>
                      </a:cubicBezTo>
                      <a:cubicBezTo>
                        <a:pt x="10" y="299"/>
                        <a:pt x="10" y="300"/>
                        <a:pt x="10" y="301"/>
                      </a:cubicBezTo>
                      <a:cubicBezTo>
                        <a:pt x="10" y="302"/>
                        <a:pt x="10" y="303"/>
                        <a:pt x="10" y="304"/>
                      </a:cubicBezTo>
                      <a:cubicBezTo>
                        <a:pt x="10" y="305"/>
                        <a:pt x="10" y="307"/>
                        <a:pt x="10" y="307"/>
                      </a:cubicBezTo>
                      <a:cubicBezTo>
                        <a:pt x="10" y="308"/>
                        <a:pt x="11" y="310"/>
                        <a:pt x="12" y="311"/>
                      </a:cubicBezTo>
                      <a:cubicBezTo>
                        <a:pt x="13" y="312"/>
                        <a:pt x="15" y="312"/>
                        <a:pt x="17" y="311"/>
                      </a:cubicBezTo>
                      <a:cubicBezTo>
                        <a:pt x="18" y="311"/>
                        <a:pt x="19" y="311"/>
                        <a:pt x="21" y="309"/>
                      </a:cubicBezTo>
                      <a:cubicBezTo>
                        <a:pt x="23" y="307"/>
                        <a:pt x="26" y="307"/>
                        <a:pt x="27" y="307"/>
                      </a:cubicBezTo>
                      <a:cubicBezTo>
                        <a:pt x="28" y="308"/>
                        <a:pt x="31" y="309"/>
                        <a:pt x="33" y="309"/>
                      </a:cubicBezTo>
                      <a:cubicBezTo>
                        <a:pt x="34" y="310"/>
                        <a:pt x="36" y="310"/>
                        <a:pt x="38" y="309"/>
                      </a:cubicBezTo>
                      <a:cubicBezTo>
                        <a:pt x="40" y="308"/>
                        <a:pt x="41" y="308"/>
                        <a:pt x="42" y="309"/>
                      </a:cubicBezTo>
                      <a:cubicBezTo>
                        <a:pt x="42" y="311"/>
                        <a:pt x="42" y="313"/>
                        <a:pt x="41" y="314"/>
                      </a:cubicBezTo>
                      <a:cubicBezTo>
                        <a:pt x="40" y="316"/>
                        <a:pt x="39" y="318"/>
                        <a:pt x="37" y="318"/>
                      </a:cubicBezTo>
                      <a:cubicBezTo>
                        <a:pt x="37" y="318"/>
                        <a:pt x="36" y="319"/>
                        <a:pt x="36" y="320"/>
                      </a:cubicBezTo>
                      <a:cubicBezTo>
                        <a:pt x="36" y="321"/>
                        <a:pt x="36" y="324"/>
                        <a:pt x="36" y="325"/>
                      </a:cubicBezTo>
                      <a:cubicBezTo>
                        <a:pt x="37" y="327"/>
                        <a:pt x="36" y="328"/>
                        <a:pt x="34" y="328"/>
                      </a:cubicBezTo>
                      <a:cubicBezTo>
                        <a:pt x="33" y="328"/>
                        <a:pt x="31" y="327"/>
                        <a:pt x="31" y="326"/>
                      </a:cubicBezTo>
                      <a:cubicBezTo>
                        <a:pt x="30" y="325"/>
                        <a:pt x="29" y="324"/>
                        <a:pt x="28" y="324"/>
                      </a:cubicBezTo>
                      <a:cubicBezTo>
                        <a:pt x="27" y="324"/>
                        <a:pt x="24" y="324"/>
                        <a:pt x="22" y="324"/>
                      </a:cubicBezTo>
                      <a:cubicBezTo>
                        <a:pt x="21" y="323"/>
                        <a:pt x="18" y="322"/>
                        <a:pt x="17" y="322"/>
                      </a:cubicBezTo>
                      <a:cubicBezTo>
                        <a:pt x="15" y="322"/>
                        <a:pt x="14" y="320"/>
                        <a:pt x="13" y="319"/>
                      </a:cubicBezTo>
                      <a:cubicBezTo>
                        <a:pt x="13" y="318"/>
                        <a:pt x="12" y="317"/>
                        <a:pt x="10" y="316"/>
                      </a:cubicBezTo>
                      <a:cubicBezTo>
                        <a:pt x="9" y="316"/>
                        <a:pt x="8" y="317"/>
                        <a:pt x="9" y="318"/>
                      </a:cubicBezTo>
                      <a:cubicBezTo>
                        <a:pt x="10" y="320"/>
                        <a:pt x="11" y="322"/>
                        <a:pt x="11" y="323"/>
                      </a:cubicBezTo>
                      <a:cubicBezTo>
                        <a:pt x="12" y="323"/>
                        <a:pt x="12" y="324"/>
                        <a:pt x="13" y="325"/>
                      </a:cubicBezTo>
                      <a:cubicBezTo>
                        <a:pt x="13" y="326"/>
                        <a:pt x="13" y="328"/>
                        <a:pt x="14" y="328"/>
                      </a:cubicBezTo>
                      <a:cubicBezTo>
                        <a:pt x="15" y="328"/>
                        <a:pt x="15" y="330"/>
                        <a:pt x="15" y="332"/>
                      </a:cubicBezTo>
                      <a:cubicBezTo>
                        <a:pt x="14" y="334"/>
                        <a:pt x="14" y="335"/>
                        <a:pt x="14" y="337"/>
                      </a:cubicBezTo>
                      <a:cubicBezTo>
                        <a:pt x="14" y="338"/>
                        <a:pt x="14" y="339"/>
                        <a:pt x="17" y="338"/>
                      </a:cubicBezTo>
                      <a:cubicBezTo>
                        <a:pt x="20" y="338"/>
                        <a:pt x="22" y="336"/>
                        <a:pt x="22" y="334"/>
                      </a:cubicBezTo>
                      <a:cubicBezTo>
                        <a:pt x="22" y="333"/>
                        <a:pt x="24" y="332"/>
                        <a:pt x="26" y="332"/>
                      </a:cubicBezTo>
                      <a:cubicBezTo>
                        <a:pt x="28" y="333"/>
                        <a:pt x="30" y="333"/>
                        <a:pt x="32" y="334"/>
                      </a:cubicBezTo>
                      <a:cubicBezTo>
                        <a:pt x="33" y="334"/>
                        <a:pt x="36" y="334"/>
                        <a:pt x="37" y="335"/>
                      </a:cubicBezTo>
                      <a:cubicBezTo>
                        <a:pt x="38" y="335"/>
                        <a:pt x="39" y="336"/>
                        <a:pt x="39" y="337"/>
                      </a:cubicBezTo>
                      <a:cubicBezTo>
                        <a:pt x="39" y="338"/>
                        <a:pt x="39" y="341"/>
                        <a:pt x="39" y="341"/>
                      </a:cubicBezTo>
                      <a:cubicBezTo>
                        <a:pt x="39" y="342"/>
                        <a:pt x="40" y="343"/>
                        <a:pt x="41" y="343"/>
                      </a:cubicBezTo>
                      <a:cubicBezTo>
                        <a:pt x="42" y="343"/>
                        <a:pt x="44" y="342"/>
                        <a:pt x="46" y="342"/>
                      </a:cubicBezTo>
                      <a:cubicBezTo>
                        <a:pt x="47" y="341"/>
                        <a:pt x="48" y="340"/>
                        <a:pt x="50" y="339"/>
                      </a:cubicBezTo>
                      <a:cubicBezTo>
                        <a:pt x="51" y="339"/>
                        <a:pt x="53" y="338"/>
                        <a:pt x="56" y="337"/>
                      </a:cubicBezTo>
                      <a:cubicBezTo>
                        <a:pt x="57" y="336"/>
                        <a:pt x="60" y="334"/>
                        <a:pt x="60" y="332"/>
                      </a:cubicBezTo>
                      <a:cubicBezTo>
                        <a:pt x="61" y="331"/>
                        <a:pt x="63" y="330"/>
                        <a:pt x="64" y="330"/>
                      </a:cubicBezTo>
                      <a:cubicBezTo>
                        <a:pt x="65" y="329"/>
                        <a:pt x="67" y="330"/>
                        <a:pt x="67" y="331"/>
                      </a:cubicBezTo>
                      <a:cubicBezTo>
                        <a:pt x="67" y="332"/>
                        <a:pt x="68" y="333"/>
                        <a:pt x="69" y="333"/>
                      </a:cubicBezTo>
                      <a:cubicBezTo>
                        <a:pt x="70" y="332"/>
                        <a:pt x="72" y="332"/>
                        <a:pt x="72" y="333"/>
                      </a:cubicBezTo>
                      <a:cubicBezTo>
                        <a:pt x="74" y="333"/>
                        <a:pt x="76" y="335"/>
                        <a:pt x="77" y="336"/>
                      </a:cubicBezTo>
                      <a:cubicBezTo>
                        <a:pt x="77" y="337"/>
                        <a:pt x="78" y="340"/>
                        <a:pt x="77" y="341"/>
                      </a:cubicBezTo>
                      <a:cubicBezTo>
                        <a:pt x="77" y="342"/>
                        <a:pt x="77" y="344"/>
                        <a:pt x="79" y="345"/>
                      </a:cubicBezTo>
                      <a:cubicBezTo>
                        <a:pt x="80" y="345"/>
                        <a:pt x="82" y="347"/>
                        <a:pt x="83" y="347"/>
                      </a:cubicBezTo>
                      <a:cubicBezTo>
                        <a:pt x="84" y="348"/>
                        <a:pt x="88" y="349"/>
                        <a:pt x="90" y="348"/>
                      </a:cubicBezTo>
                      <a:cubicBezTo>
                        <a:pt x="91" y="348"/>
                        <a:pt x="93" y="349"/>
                        <a:pt x="93" y="351"/>
                      </a:cubicBezTo>
                      <a:cubicBezTo>
                        <a:pt x="92" y="353"/>
                        <a:pt x="92" y="355"/>
                        <a:pt x="93" y="357"/>
                      </a:cubicBezTo>
                      <a:cubicBezTo>
                        <a:pt x="93" y="359"/>
                        <a:pt x="94" y="360"/>
                        <a:pt x="95" y="361"/>
                      </a:cubicBezTo>
                      <a:cubicBezTo>
                        <a:pt x="95" y="362"/>
                        <a:pt x="96" y="363"/>
                        <a:pt x="97" y="363"/>
                      </a:cubicBezTo>
                      <a:cubicBezTo>
                        <a:pt x="98" y="363"/>
                        <a:pt x="101" y="364"/>
                        <a:pt x="101" y="364"/>
                      </a:cubicBezTo>
                      <a:cubicBezTo>
                        <a:pt x="103" y="364"/>
                        <a:pt x="104" y="365"/>
                        <a:pt x="103" y="366"/>
                      </a:cubicBezTo>
                      <a:cubicBezTo>
                        <a:pt x="103" y="367"/>
                        <a:pt x="102" y="369"/>
                        <a:pt x="101" y="370"/>
                      </a:cubicBezTo>
                      <a:cubicBezTo>
                        <a:pt x="101" y="372"/>
                        <a:pt x="101" y="375"/>
                        <a:pt x="101" y="375"/>
                      </a:cubicBezTo>
                      <a:cubicBezTo>
                        <a:pt x="101" y="377"/>
                        <a:pt x="100" y="379"/>
                        <a:pt x="99" y="380"/>
                      </a:cubicBezTo>
                      <a:cubicBezTo>
                        <a:pt x="98" y="381"/>
                        <a:pt x="98" y="383"/>
                        <a:pt x="98" y="384"/>
                      </a:cubicBezTo>
                      <a:cubicBezTo>
                        <a:pt x="99" y="385"/>
                        <a:pt x="99" y="386"/>
                        <a:pt x="99" y="388"/>
                      </a:cubicBezTo>
                      <a:cubicBezTo>
                        <a:pt x="100" y="389"/>
                        <a:pt x="99" y="389"/>
                        <a:pt x="98" y="389"/>
                      </a:cubicBezTo>
                      <a:cubicBezTo>
                        <a:pt x="96" y="389"/>
                        <a:pt x="95" y="388"/>
                        <a:pt x="94" y="387"/>
                      </a:cubicBezTo>
                      <a:cubicBezTo>
                        <a:pt x="93" y="387"/>
                        <a:pt x="91" y="387"/>
                        <a:pt x="91" y="388"/>
                      </a:cubicBezTo>
                      <a:cubicBezTo>
                        <a:pt x="90" y="388"/>
                        <a:pt x="89" y="390"/>
                        <a:pt x="88" y="393"/>
                      </a:cubicBezTo>
                      <a:cubicBezTo>
                        <a:pt x="88" y="394"/>
                        <a:pt x="87" y="397"/>
                        <a:pt x="87" y="397"/>
                      </a:cubicBezTo>
                      <a:cubicBezTo>
                        <a:pt x="87" y="397"/>
                        <a:pt x="88" y="398"/>
                        <a:pt x="90" y="399"/>
                      </a:cubicBezTo>
                      <a:cubicBezTo>
                        <a:pt x="92" y="400"/>
                        <a:pt x="95" y="401"/>
                        <a:pt x="96" y="400"/>
                      </a:cubicBezTo>
                      <a:cubicBezTo>
                        <a:pt x="97" y="400"/>
                        <a:pt x="100" y="398"/>
                        <a:pt x="102" y="397"/>
                      </a:cubicBezTo>
                      <a:cubicBezTo>
                        <a:pt x="104" y="395"/>
                        <a:pt x="105" y="392"/>
                        <a:pt x="106" y="391"/>
                      </a:cubicBezTo>
                      <a:cubicBezTo>
                        <a:pt x="107" y="390"/>
                        <a:pt x="108" y="387"/>
                        <a:pt x="108" y="385"/>
                      </a:cubicBezTo>
                      <a:cubicBezTo>
                        <a:pt x="109" y="385"/>
                        <a:pt x="109" y="382"/>
                        <a:pt x="110" y="381"/>
                      </a:cubicBezTo>
                      <a:cubicBezTo>
                        <a:pt x="110" y="380"/>
                        <a:pt x="112" y="379"/>
                        <a:pt x="114" y="378"/>
                      </a:cubicBezTo>
                      <a:cubicBezTo>
                        <a:pt x="117" y="378"/>
                        <a:pt x="119" y="378"/>
                        <a:pt x="120" y="377"/>
                      </a:cubicBezTo>
                      <a:cubicBezTo>
                        <a:pt x="121" y="377"/>
                        <a:pt x="124" y="378"/>
                        <a:pt x="125" y="378"/>
                      </a:cubicBezTo>
                      <a:cubicBezTo>
                        <a:pt x="127" y="379"/>
                        <a:pt x="128" y="379"/>
                        <a:pt x="130" y="379"/>
                      </a:cubicBezTo>
                      <a:cubicBezTo>
                        <a:pt x="132" y="380"/>
                        <a:pt x="134" y="380"/>
                        <a:pt x="135" y="379"/>
                      </a:cubicBezTo>
                      <a:cubicBezTo>
                        <a:pt x="136" y="379"/>
                        <a:pt x="137" y="377"/>
                        <a:pt x="138" y="376"/>
                      </a:cubicBezTo>
                      <a:cubicBezTo>
                        <a:pt x="139" y="375"/>
                        <a:pt x="141" y="374"/>
                        <a:pt x="143" y="374"/>
                      </a:cubicBezTo>
                      <a:cubicBezTo>
                        <a:pt x="144" y="374"/>
                        <a:pt x="146" y="373"/>
                        <a:pt x="147" y="373"/>
                      </a:cubicBezTo>
                      <a:cubicBezTo>
                        <a:pt x="148" y="373"/>
                        <a:pt x="150" y="373"/>
                        <a:pt x="150" y="372"/>
                      </a:cubicBezTo>
                      <a:cubicBezTo>
                        <a:pt x="151" y="371"/>
                        <a:pt x="152" y="370"/>
                        <a:pt x="152" y="369"/>
                      </a:cubicBezTo>
                      <a:cubicBezTo>
                        <a:pt x="154" y="368"/>
                        <a:pt x="155" y="366"/>
                        <a:pt x="156" y="365"/>
                      </a:cubicBezTo>
                      <a:cubicBezTo>
                        <a:pt x="156" y="363"/>
                        <a:pt x="158" y="362"/>
                        <a:pt x="159" y="362"/>
                      </a:cubicBezTo>
                      <a:cubicBezTo>
                        <a:pt x="160" y="363"/>
                        <a:pt x="161" y="364"/>
                        <a:pt x="162" y="364"/>
                      </a:cubicBezTo>
                      <a:cubicBezTo>
                        <a:pt x="163" y="365"/>
                        <a:pt x="165" y="365"/>
                        <a:pt x="167" y="365"/>
                      </a:cubicBezTo>
                      <a:cubicBezTo>
                        <a:pt x="168" y="365"/>
                        <a:pt x="170" y="365"/>
                        <a:pt x="171" y="366"/>
                      </a:cubicBezTo>
                      <a:cubicBezTo>
                        <a:pt x="173" y="366"/>
                        <a:pt x="175" y="366"/>
                        <a:pt x="177" y="365"/>
                      </a:cubicBezTo>
                      <a:cubicBezTo>
                        <a:pt x="178" y="364"/>
                        <a:pt x="181" y="362"/>
                        <a:pt x="183" y="362"/>
                      </a:cubicBezTo>
                      <a:cubicBezTo>
                        <a:pt x="184" y="361"/>
                        <a:pt x="184" y="360"/>
                        <a:pt x="184" y="359"/>
                      </a:cubicBezTo>
                      <a:cubicBezTo>
                        <a:pt x="184" y="358"/>
                        <a:pt x="185" y="357"/>
                        <a:pt x="186" y="356"/>
                      </a:cubicBezTo>
                      <a:cubicBezTo>
                        <a:pt x="187" y="355"/>
                        <a:pt x="190" y="355"/>
                        <a:pt x="193" y="355"/>
                      </a:cubicBezTo>
                      <a:cubicBezTo>
                        <a:pt x="196" y="355"/>
                        <a:pt x="198" y="355"/>
                        <a:pt x="198" y="355"/>
                      </a:cubicBezTo>
                      <a:cubicBezTo>
                        <a:pt x="197" y="354"/>
                        <a:pt x="196" y="354"/>
                        <a:pt x="195" y="354"/>
                      </a:cubicBezTo>
                      <a:cubicBezTo>
                        <a:pt x="194" y="354"/>
                        <a:pt x="192" y="353"/>
                        <a:pt x="191" y="352"/>
                      </a:cubicBezTo>
                      <a:cubicBezTo>
                        <a:pt x="190" y="351"/>
                        <a:pt x="189" y="350"/>
                        <a:pt x="189" y="349"/>
                      </a:cubicBezTo>
                      <a:cubicBezTo>
                        <a:pt x="189" y="348"/>
                        <a:pt x="190" y="348"/>
                        <a:pt x="191" y="348"/>
                      </a:cubicBezTo>
                      <a:cubicBezTo>
                        <a:pt x="192" y="349"/>
                        <a:pt x="192" y="348"/>
                        <a:pt x="192" y="347"/>
                      </a:cubicBezTo>
                      <a:cubicBezTo>
                        <a:pt x="192" y="345"/>
                        <a:pt x="193" y="345"/>
                        <a:pt x="194" y="347"/>
                      </a:cubicBezTo>
                      <a:cubicBezTo>
                        <a:pt x="195" y="348"/>
                        <a:pt x="196" y="348"/>
                        <a:pt x="197" y="349"/>
                      </a:cubicBezTo>
                      <a:cubicBezTo>
                        <a:pt x="197" y="350"/>
                        <a:pt x="198" y="350"/>
                        <a:pt x="199" y="351"/>
                      </a:cubicBezTo>
                      <a:cubicBezTo>
                        <a:pt x="200" y="352"/>
                        <a:pt x="200" y="351"/>
                        <a:pt x="199" y="349"/>
                      </a:cubicBezTo>
                      <a:cubicBezTo>
                        <a:pt x="199" y="348"/>
                        <a:pt x="198" y="346"/>
                        <a:pt x="198" y="345"/>
                      </a:cubicBezTo>
                      <a:cubicBezTo>
                        <a:pt x="198" y="344"/>
                        <a:pt x="199" y="343"/>
                        <a:pt x="199" y="341"/>
                      </a:cubicBezTo>
                      <a:cubicBezTo>
                        <a:pt x="199" y="340"/>
                        <a:pt x="199" y="337"/>
                        <a:pt x="199" y="337"/>
                      </a:cubicBezTo>
                      <a:cubicBezTo>
                        <a:pt x="198" y="335"/>
                        <a:pt x="197" y="333"/>
                        <a:pt x="197" y="332"/>
                      </a:cubicBezTo>
                      <a:cubicBezTo>
                        <a:pt x="196" y="331"/>
                        <a:pt x="195" y="328"/>
                        <a:pt x="194" y="327"/>
                      </a:cubicBezTo>
                      <a:cubicBezTo>
                        <a:pt x="194" y="326"/>
                        <a:pt x="193" y="322"/>
                        <a:pt x="193" y="321"/>
                      </a:cubicBezTo>
                      <a:cubicBezTo>
                        <a:pt x="193" y="318"/>
                        <a:pt x="192" y="316"/>
                        <a:pt x="192" y="316"/>
                      </a:cubicBezTo>
                      <a:cubicBezTo>
                        <a:pt x="191" y="316"/>
                        <a:pt x="190" y="316"/>
                        <a:pt x="191" y="315"/>
                      </a:cubicBezTo>
                      <a:cubicBezTo>
                        <a:pt x="191" y="314"/>
                        <a:pt x="192" y="312"/>
                        <a:pt x="193" y="310"/>
                      </a:cubicBezTo>
                      <a:cubicBezTo>
                        <a:pt x="195" y="310"/>
                        <a:pt x="196" y="308"/>
                        <a:pt x="196" y="306"/>
                      </a:cubicBezTo>
                      <a:cubicBezTo>
                        <a:pt x="196" y="305"/>
                        <a:pt x="196" y="303"/>
                        <a:pt x="196" y="301"/>
                      </a:cubicBezTo>
                      <a:cubicBezTo>
                        <a:pt x="196" y="299"/>
                        <a:pt x="195" y="298"/>
                        <a:pt x="195" y="297"/>
                      </a:cubicBezTo>
                      <a:cubicBezTo>
                        <a:pt x="194" y="297"/>
                        <a:pt x="194" y="296"/>
                        <a:pt x="194" y="295"/>
                      </a:cubicBezTo>
                      <a:cubicBezTo>
                        <a:pt x="195" y="293"/>
                        <a:pt x="195" y="293"/>
                        <a:pt x="194" y="292"/>
                      </a:cubicBezTo>
                      <a:cubicBezTo>
                        <a:pt x="193" y="291"/>
                        <a:pt x="193" y="290"/>
                        <a:pt x="192" y="289"/>
                      </a:cubicBezTo>
                      <a:cubicBezTo>
                        <a:pt x="191" y="289"/>
                        <a:pt x="191" y="288"/>
                        <a:pt x="191" y="287"/>
                      </a:cubicBezTo>
                      <a:cubicBezTo>
                        <a:pt x="191" y="285"/>
                        <a:pt x="191" y="283"/>
                        <a:pt x="190" y="282"/>
                      </a:cubicBezTo>
                      <a:cubicBezTo>
                        <a:pt x="190" y="280"/>
                        <a:pt x="189" y="277"/>
                        <a:pt x="189" y="274"/>
                      </a:cubicBezTo>
                      <a:cubicBezTo>
                        <a:pt x="189" y="272"/>
                        <a:pt x="189" y="269"/>
                        <a:pt x="189" y="267"/>
                      </a:cubicBezTo>
                      <a:cubicBezTo>
                        <a:pt x="189" y="265"/>
                        <a:pt x="190" y="262"/>
                        <a:pt x="191" y="261"/>
                      </a:cubicBezTo>
                      <a:cubicBezTo>
                        <a:pt x="191" y="260"/>
                        <a:pt x="191" y="257"/>
                        <a:pt x="191" y="255"/>
                      </a:cubicBezTo>
                      <a:cubicBezTo>
                        <a:pt x="192" y="253"/>
                        <a:pt x="193" y="250"/>
                        <a:pt x="194" y="249"/>
                      </a:cubicBezTo>
                      <a:cubicBezTo>
                        <a:pt x="196" y="248"/>
                        <a:pt x="197" y="245"/>
                        <a:pt x="198" y="243"/>
                      </a:cubicBezTo>
                      <a:cubicBezTo>
                        <a:pt x="198" y="241"/>
                        <a:pt x="199" y="237"/>
                        <a:pt x="201" y="235"/>
                      </a:cubicBezTo>
                      <a:cubicBezTo>
                        <a:pt x="203" y="233"/>
                        <a:pt x="205" y="231"/>
                        <a:pt x="207" y="230"/>
                      </a:cubicBezTo>
                      <a:cubicBezTo>
                        <a:pt x="209" y="228"/>
                        <a:pt x="212" y="227"/>
                        <a:pt x="213" y="226"/>
                      </a:cubicBezTo>
                      <a:cubicBezTo>
                        <a:pt x="215" y="225"/>
                        <a:pt x="218" y="224"/>
                        <a:pt x="221" y="223"/>
                      </a:cubicBezTo>
                      <a:cubicBezTo>
                        <a:pt x="223" y="222"/>
                        <a:pt x="226" y="222"/>
                        <a:pt x="228" y="222"/>
                      </a:cubicBezTo>
                      <a:cubicBezTo>
                        <a:pt x="229" y="222"/>
                        <a:pt x="230" y="223"/>
                        <a:pt x="230" y="224"/>
                      </a:cubicBezTo>
                      <a:cubicBezTo>
                        <a:pt x="230" y="225"/>
                        <a:pt x="231" y="227"/>
                        <a:pt x="231" y="228"/>
                      </a:cubicBezTo>
                      <a:cubicBezTo>
                        <a:pt x="231" y="229"/>
                        <a:pt x="231" y="230"/>
                        <a:pt x="231" y="230"/>
                      </a:cubicBezTo>
                      <a:cubicBezTo>
                        <a:pt x="231" y="230"/>
                        <a:pt x="231" y="230"/>
                        <a:pt x="233" y="229"/>
                      </a:cubicBezTo>
                      <a:cubicBezTo>
                        <a:pt x="234" y="229"/>
                        <a:pt x="235" y="229"/>
                        <a:pt x="236" y="230"/>
                      </a:cubicBezTo>
                      <a:cubicBezTo>
                        <a:pt x="237" y="230"/>
                        <a:pt x="238" y="231"/>
                        <a:pt x="239" y="231"/>
                      </a:cubicBezTo>
                      <a:cubicBezTo>
                        <a:pt x="239" y="231"/>
                        <a:pt x="240" y="230"/>
                        <a:pt x="241" y="229"/>
                      </a:cubicBezTo>
                      <a:cubicBezTo>
                        <a:pt x="242" y="228"/>
                        <a:pt x="242" y="228"/>
                        <a:pt x="242" y="228"/>
                      </a:cubicBezTo>
                      <a:cubicBezTo>
                        <a:pt x="242" y="228"/>
                        <a:pt x="242" y="227"/>
                        <a:pt x="243" y="225"/>
                      </a:cubicBezTo>
                      <a:cubicBezTo>
                        <a:pt x="243" y="225"/>
                        <a:pt x="245" y="222"/>
                        <a:pt x="247" y="221"/>
                      </a:cubicBezTo>
                      <a:cubicBezTo>
                        <a:pt x="248" y="220"/>
                        <a:pt x="250" y="218"/>
                        <a:pt x="251" y="216"/>
                      </a:cubicBezTo>
                      <a:cubicBezTo>
                        <a:pt x="251" y="214"/>
                        <a:pt x="252" y="211"/>
                        <a:pt x="253" y="209"/>
                      </a:cubicBezTo>
                      <a:cubicBezTo>
                        <a:pt x="254" y="207"/>
                        <a:pt x="254" y="205"/>
                        <a:pt x="255" y="204"/>
                      </a:cubicBezTo>
                      <a:cubicBezTo>
                        <a:pt x="256" y="202"/>
                        <a:pt x="257" y="200"/>
                        <a:pt x="257" y="200"/>
                      </a:cubicBezTo>
                      <a:cubicBezTo>
                        <a:pt x="258" y="199"/>
                        <a:pt x="259" y="197"/>
                        <a:pt x="260" y="197"/>
                      </a:cubicBezTo>
                      <a:cubicBezTo>
                        <a:pt x="261" y="196"/>
                        <a:pt x="262" y="196"/>
                        <a:pt x="264" y="196"/>
                      </a:cubicBezTo>
                      <a:cubicBezTo>
                        <a:pt x="265" y="196"/>
                        <a:pt x="268" y="197"/>
                        <a:pt x="269" y="197"/>
                      </a:cubicBezTo>
                      <a:cubicBezTo>
                        <a:pt x="269" y="197"/>
                        <a:pt x="272" y="197"/>
                        <a:pt x="274" y="197"/>
                      </a:cubicBezTo>
                      <a:cubicBezTo>
                        <a:pt x="276" y="197"/>
                        <a:pt x="278" y="197"/>
                        <a:pt x="279" y="198"/>
                      </a:cubicBezTo>
                      <a:cubicBezTo>
                        <a:pt x="281" y="198"/>
                        <a:pt x="282" y="198"/>
                        <a:pt x="282" y="198"/>
                      </a:cubicBezTo>
                      <a:cubicBezTo>
                        <a:pt x="282" y="198"/>
                        <a:pt x="284" y="198"/>
                        <a:pt x="286" y="197"/>
                      </a:cubicBezTo>
                      <a:cubicBezTo>
                        <a:pt x="287" y="196"/>
                        <a:pt x="290" y="195"/>
                        <a:pt x="293" y="195"/>
                      </a:cubicBezTo>
                      <a:cubicBezTo>
                        <a:pt x="295" y="193"/>
                        <a:pt x="299" y="192"/>
                        <a:pt x="302" y="191"/>
                      </a:cubicBezTo>
                      <a:cubicBezTo>
                        <a:pt x="303" y="190"/>
                        <a:pt x="306" y="188"/>
                        <a:pt x="308" y="187"/>
                      </a:cubicBezTo>
                      <a:cubicBezTo>
                        <a:pt x="309" y="186"/>
                        <a:pt x="311" y="186"/>
                        <a:pt x="312" y="185"/>
                      </a:cubicBezTo>
                      <a:cubicBezTo>
                        <a:pt x="314" y="184"/>
                        <a:pt x="315" y="182"/>
                        <a:pt x="315" y="181"/>
                      </a:cubicBezTo>
                      <a:cubicBezTo>
                        <a:pt x="316" y="180"/>
                        <a:pt x="316" y="179"/>
                        <a:pt x="316" y="179"/>
                      </a:cubicBezTo>
                      <a:cubicBezTo>
                        <a:pt x="316" y="179"/>
                        <a:pt x="316" y="178"/>
                        <a:pt x="317" y="176"/>
                      </a:cubicBezTo>
                      <a:cubicBezTo>
                        <a:pt x="317" y="175"/>
                        <a:pt x="317" y="174"/>
                        <a:pt x="317" y="174"/>
                      </a:cubicBezTo>
                      <a:cubicBezTo>
                        <a:pt x="310" y="173"/>
                        <a:pt x="310" y="173"/>
                        <a:pt x="310" y="173"/>
                      </a:cubicBezTo>
                      <a:cubicBezTo>
                        <a:pt x="315" y="168"/>
                        <a:pt x="315" y="168"/>
                        <a:pt x="315" y="168"/>
                      </a:cubicBezTo>
                      <a:cubicBezTo>
                        <a:pt x="315" y="168"/>
                        <a:pt x="314" y="168"/>
                        <a:pt x="314" y="167"/>
                      </a:cubicBezTo>
                      <a:cubicBezTo>
                        <a:pt x="314" y="167"/>
                        <a:pt x="313" y="165"/>
                        <a:pt x="313" y="164"/>
                      </a:cubicBezTo>
                      <a:cubicBezTo>
                        <a:pt x="313" y="162"/>
                        <a:pt x="315" y="159"/>
                        <a:pt x="316" y="157"/>
                      </a:cubicBezTo>
                      <a:cubicBezTo>
                        <a:pt x="317" y="154"/>
                        <a:pt x="321" y="151"/>
                        <a:pt x="323" y="150"/>
                      </a:cubicBezTo>
                      <a:cubicBezTo>
                        <a:pt x="324" y="149"/>
                        <a:pt x="327" y="146"/>
                        <a:pt x="329" y="145"/>
                      </a:cubicBezTo>
                      <a:cubicBezTo>
                        <a:pt x="330" y="144"/>
                        <a:pt x="332" y="143"/>
                        <a:pt x="335" y="142"/>
                      </a:cubicBezTo>
                      <a:cubicBezTo>
                        <a:pt x="337" y="141"/>
                        <a:pt x="340" y="139"/>
                        <a:pt x="343" y="138"/>
                      </a:cubicBezTo>
                      <a:cubicBezTo>
                        <a:pt x="346" y="137"/>
                        <a:pt x="348" y="136"/>
                        <a:pt x="350" y="135"/>
                      </a:cubicBezTo>
                      <a:cubicBezTo>
                        <a:pt x="351" y="134"/>
                        <a:pt x="354" y="132"/>
                        <a:pt x="356" y="131"/>
                      </a:cubicBezTo>
                      <a:cubicBezTo>
                        <a:pt x="358" y="130"/>
                        <a:pt x="361" y="128"/>
                        <a:pt x="363" y="128"/>
                      </a:cubicBezTo>
                      <a:cubicBezTo>
                        <a:pt x="364" y="127"/>
                        <a:pt x="366" y="126"/>
                        <a:pt x="367" y="124"/>
                      </a:cubicBezTo>
                      <a:cubicBezTo>
                        <a:pt x="368" y="123"/>
                        <a:pt x="370" y="121"/>
                        <a:pt x="371" y="121"/>
                      </a:cubicBezTo>
                      <a:cubicBezTo>
                        <a:pt x="371" y="119"/>
                        <a:pt x="373" y="117"/>
                        <a:pt x="374" y="116"/>
                      </a:cubicBezTo>
                      <a:cubicBezTo>
                        <a:pt x="375" y="115"/>
                        <a:pt x="377" y="112"/>
                        <a:pt x="378" y="110"/>
                      </a:cubicBezTo>
                      <a:cubicBezTo>
                        <a:pt x="379" y="109"/>
                        <a:pt x="381" y="106"/>
                        <a:pt x="382" y="104"/>
                      </a:cubicBezTo>
                      <a:cubicBezTo>
                        <a:pt x="384" y="102"/>
                        <a:pt x="386" y="101"/>
                        <a:pt x="387" y="100"/>
                      </a:cubicBezTo>
                      <a:cubicBezTo>
                        <a:pt x="389" y="98"/>
                        <a:pt x="392" y="96"/>
                        <a:pt x="394" y="95"/>
                      </a:cubicBezTo>
                      <a:cubicBezTo>
                        <a:pt x="397" y="93"/>
                        <a:pt x="402" y="91"/>
                        <a:pt x="404" y="90"/>
                      </a:cubicBezTo>
                      <a:cubicBezTo>
                        <a:pt x="406" y="89"/>
                        <a:pt x="410" y="88"/>
                        <a:pt x="410" y="87"/>
                      </a:cubicBezTo>
                      <a:cubicBezTo>
                        <a:pt x="412" y="87"/>
                        <a:pt x="414" y="86"/>
                        <a:pt x="415" y="85"/>
                      </a:cubicBezTo>
                      <a:cubicBezTo>
                        <a:pt x="416" y="84"/>
                        <a:pt x="417" y="82"/>
                        <a:pt x="418" y="80"/>
                      </a:cubicBezTo>
                      <a:cubicBezTo>
                        <a:pt x="418" y="79"/>
                        <a:pt x="420" y="76"/>
                        <a:pt x="421" y="75"/>
                      </a:cubicBezTo>
                      <a:cubicBezTo>
                        <a:pt x="422" y="74"/>
                        <a:pt x="425" y="72"/>
                        <a:pt x="425" y="71"/>
                      </a:cubicBezTo>
                      <a:cubicBezTo>
                        <a:pt x="427" y="70"/>
                        <a:pt x="429" y="67"/>
                        <a:pt x="431" y="65"/>
                      </a:cubicBezTo>
                      <a:cubicBezTo>
                        <a:pt x="432" y="63"/>
                        <a:pt x="434" y="61"/>
                        <a:pt x="436" y="59"/>
                      </a:cubicBezTo>
                      <a:cubicBezTo>
                        <a:pt x="437" y="57"/>
                        <a:pt x="439" y="55"/>
                        <a:pt x="441" y="54"/>
                      </a:cubicBezTo>
                      <a:cubicBezTo>
                        <a:pt x="441" y="52"/>
                        <a:pt x="443" y="49"/>
                        <a:pt x="445" y="48"/>
                      </a:cubicBezTo>
                      <a:cubicBezTo>
                        <a:pt x="447" y="46"/>
                        <a:pt x="448" y="44"/>
                        <a:pt x="448" y="43"/>
                      </a:cubicBezTo>
                      <a:cubicBezTo>
                        <a:pt x="449" y="42"/>
                        <a:pt x="449" y="42"/>
                        <a:pt x="449" y="40"/>
                      </a:cubicBezTo>
                      <a:cubicBezTo>
                        <a:pt x="449" y="39"/>
                        <a:pt x="450" y="36"/>
                        <a:pt x="452" y="36"/>
                      </a:cubicBezTo>
                      <a:cubicBezTo>
                        <a:pt x="453" y="35"/>
                        <a:pt x="454" y="34"/>
                        <a:pt x="455" y="32"/>
                      </a:cubicBezTo>
                      <a:cubicBezTo>
                        <a:pt x="455" y="32"/>
                        <a:pt x="452" y="33"/>
                        <a:pt x="449" y="35"/>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32" name="Freeform 46">
                  <a:extLst>
                    <a:ext uri="{FF2B5EF4-FFF2-40B4-BE49-F238E27FC236}">
                      <a16:creationId xmlns:a16="http://schemas.microsoft.com/office/drawing/2014/main" id="{3D78832D-BA0B-FB9A-E3A0-66BDBD2B4D5C}"/>
                    </a:ext>
                  </a:extLst>
                </p:cNvPr>
                <p:cNvSpPr>
                  <a:spLocks/>
                </p:cNvSpPr>
                <p:nvPr/>
              </p:nvSpPr>
              <p:spPr bwMode="auto">
                <a:xfrm>
                  <a:off x="4548289" y="2838070"/>
                  <a:ext cx="506110" cy="806277"/>
                </a:xfrm>
                <a:custGeom>
                  <a:avLst/>
                  <a:gdLst/>
                  <a:ahLst/>
                  <a:cxnLst>
                    <a:cxn ang="0">
                      <a:pos x="10" y="171"/>
                    </a:cxn>
                    <a:cxn ang="0">
                      <a:pos x="17" y="191"/>
                    </a:cxn>
                    <a:cxn ang="0">
                      <a:pos x="20" y="206"/>
                    </a:cxn>
                    <a:cxn ang="0">
                      <a:pos x="10" y="219"/>
                    </a:cxn>
                    <a:cxn ang="0">
                      <a:pos x="12" y="233"/>
                    </a:cxn>
                    <a:cxn ang="0">
                      <a:pos x="19" y="245"/>
                    </a:cxn>
                    <a:cxn ang="0">
                      <a:pos x="34" y="260"/>
                    </a:cxn>
                    <a:cxn ang="0">
                      <a:pos x="17" y="264"/>
                    </a:cxn>
                    <a:cxn ang="0">
                      <a:pos x="2" y="281"/>
                    </a:cxn>
                    <a:cxn ang="0">
                      <a:pos x="2" y="303"/>
                    </a:cxn>
                    <a:cxn ang="0">
                      <a:pos x="20" y="313"/>
                    </a:cxn>
                    <a:cxn ang="0">
                      <a:pos x="36" y="330"/>
                    </a:cxn>
                    <a:cxn ang="0">
                      <a:pos x="40" y="350"/>
                    </a:cxn>
                    <a:cxn ang="0">
                      <a:pos x="67" y="338"/>
                    </a:cxn>
                    <a:cxn ang="0">
                      <a:pos x="79" y="319"/>
                    </a:cxn>
                    <a:cxn ang="0">
                      <a:pos x="95" y="299"/>
                    </a:cxn>
                    <a:cxn ang="0">
                      <a:pos x="108" y="286"/>
                    </a:cxn>
                    <a:cxn ang="0">
                      <a:pos x="104" y="261"/>
                    </a:cxn>
                    <a:cxn ang="0">
                      <a:pos x="95" y="238"/>
                    </a:cxn>
                    <a:cxn ang="0">
                      <a:pos x="87" y="225"/>
                    </a:cxn>
                    <a:cxn ang="0">
                      <a:pos x="110" y="234"/>
                    </a:cxn>
                    <a:cxn ang="0">
                      <a:pos x="131" y="236"/>
                    </a:cxn>
                    <a:cxn ang="0">
                      <a:pos x="120" y="223"/>
                    </a:cxn>
                    <a:cxn ang="0">
                      <a:pos x="115" y="199"/>
                    </a:cxn>
                    <a:cxn ang="0">
                      <a:pos x="124" y="175"/>
                    </a:cxn>
                    <a:cxn ang="0">
                      <a:pos x="145" y="163"/>
                    </a:cxn>
                    <a:cxn ang="0">
                      <a:pos x="164" y="152"/>
                    </a:cxn>
                    <a:cxn ang="0">
                      <a:pos x="169" y="139"/>
                    </a:cxn>
                    <a:cxn ang="0">
                      <a:pos x="178" y="119"/>
                    </a:cxn>
                    <a:cxn ang="0">
                      <a:pos x="184" y="102"/>
                    </a:cxn>
                    <a:cxn ang="0">
                      <a:pos x="204" y="83"/>
                    </a:cxn>
                    <a:cxn ang="0">
                      <a:pos x="218" y="63"/>
                    </a:cxn>
                    <a:cxn ang="0">
                      <a:pos x="200" y="41"/>
                    </a:cxn>
                    <a:cxn ang="0">
                      <a:pos x="197" y="27"/>
                    </a:cxn>
                    <a:cxn ang="0">
                      <a:pos x="183" y="16"/>
                    </a:cxn>
                    <a:cxn ang="0">
                      <a:pos x="169" y="0"/>
                    </a:cxn>
                    <a:cxn ang="0">
                      <a:pos x="152" y="11"/>
                    </a:cxn>
                    <a:cxn ang="0">
                      <a:pos x="132" y="14"/>
                    </a:cxn>
                    <a:cxn ang="0">
                      <a:pos x="119" y="22"/>
                    </a:cxn>
                    <a:cxn ang="0">
                      <a:pos x="95" y="22"/>
                    </a:cxn>
                    <a:cxn ang="0">
                      <a:pos x="79" y="22"/>
                    </a:cxn>
                    <a:cxn ang="0">
                      <a:pos x="72" y="23"/>
                    </a:cxn>
                    <a:cxn ang="0">
                      <a:pos x="73" y="39"/>
                    </a:cxn>
                    <a:cxn ang="0">
                      <a:pos x="86" y="39"/>
                    </a:cxn>
                    <a:cxn ang="0">
                      <a:pos x="99" y="47"/>
                    </a:cxn>
                    <a:cxn ang="0">
                      <a:pos x="97" y="61"/>
                    </a:cxn>
                    <a:cxn ang="0">
                      <a:pos x="84" y="74"/>
                    </a:cxn>
                    <a:cxn ang="0">
                      <a:pos x="75" y="89"/>
                    </a:cxn>
                    <a:cxn ang="0">
                      <a:pos x="62" y="97"/>
                    </a:cxn>
                    <a:cxn ang="0">
                      <a:pos x="47" y="99"/>
                    </a:cxn>
                    <a:cxn ang="0">
                      <a:pos x="42" y="110"/>
                    </a:cxn>
                    <a:cxn ang="0">
                      <a:pos x="32" y="124"/>
                    </a:cxn>
                    <a:cxn ang="0">
                      <a:pos x="26" y="137"/>
                    </a:cxn>
                    <a:cxn ang="0">
                      <a:pos x="24" y="151"/>
                    </a:cxn>
                    <a:cxn ang="0">
                      <a:pos x="21" y="157"/>
                    </a:cxn>
                  </a:cxnLst>
                  <a:rect l="0" t="0" r="r" b="b"/>
                  <a:pathLst>
                    <a:path w="220" h="351">
                      <a:moveTo>
                        <a:pt x="21" y="159"/>
                      </a:moveTo>
                      <a:cubicBezTo>
                        <a:pt x="21" y="160"/>
                        <a:pt x="18" y="162"/>
                        <a:pt x="15" y="163"/>
                      </a:cubicBezTo>
                      <a:cubicBezTo>
                        <a:pt x="13" y="164"/>
                        <a:pt x="11" y="166"/>
                        <a:pt x="11" y="167"/>
                      </a:cubicBezTo>
                      <a:cubicBezTo>
                        <a:pt x="10" y="168"/>
                        <a:pt x="9" y="170"/>
                        <a:pt x="10" y="171"/>
                      </a:cubicBezTo>
                      <a:cubicBezTo>
                        <a:pt x="10" y="172"/>
                        <a:pt x="11" y="175"/>
                        <a:pt x="12" y="176"/>
                      </a:cubicBezTo>
                      <a:cubicBezTo>
                        <a:pt x="13" y="177"/>
                        <a:pt x="14" y="179"/>
                        <a:pt x="14" y="180"/>
                      </a:cubicBezTo>
                      <a:cubicBezTo>
                        <a:pt x="14" y="181"/>
                        <a:pt x="15" y="182"/>
                        <a:pt x="16" y="185"/>
                      </a:cubicBezTo>
                      <a:cubicBezTo>
                        <a:pt x="17" y="186"/>
                        <a:pt x="17" y="189"/>
                        <a:pt x="17" y="191"/>
                      </a:cubicBezTo>
                      <a:cubicBezTo>
                        <a:pt x="17" y="192"/>
                        <a:pt x="16" y="195"/>
                        <a:pt x="16" y="196"/>
                      </a:cubicBezTo>
                      <a:cubicBezTo>
                        <a:pt x="15" y="197"/>
                        <a:pt x="15" y="197"/>
                        <a:pt x="16" y="197"/>
                      </a:cubicBezTo>
                      <a:cubicBezTo>
                        <a:pt x="16" y="198"/>
                        <a:pt x="18" y="199"/>
                        <a:pt x="18" y="201"/>
                      </a:cubicBezTo>
                      <a:cubicBezTo>
                        <a:pt x="19" y="202"/>
                        <a:pt x="20" y="204"/>
                        <a:pt x="20" y="206"/>
                      </a:cubicBezTo>
                      <a:cubicBezTo>
                        <a:pt x="20" y="207"/>
                        <a:pt x="19" y="209"/>
                        <a:pt x="18" y="210"/>
                      </a:cubicBezTo>
                      <a:cubicBezTo>
                        <a:pt x="17" y="212"/>
                        <a:pt x="16" y="213"/>
                        <a:pt x="15" y="213"/>
                      </a:cubicBezTo>
                      <a:cubicBezTo>
                        <a:pt x="14" y="213"/>
                        <a:pt x="12" y="215"/>
                        <a:pt x="11" y="215"/>
                      </a:cubicBezTo>
                      <a:cubicBezTo>
                        <a:pt x="10" y="216"/>
                        <a:pt x="10" y="218"/>
                        <a:pt x="10" y="219"/>
                      </a:cubicBezTo>
                      <a:cubicBezTo>
                        <a:pt x="10" y="219"/>
                        <a:pt x="11" y="221"/>
                        <a:pt x="13" y="222"/>
                      </a:cubicBezTo>
                      <a:cubicBezTo>
                        <a:pt x="14" y="223"/>
                        <a:pt x="15" y="224"/>
                        <a:pt x="15" y="226"/>
                      </a:cubicBezTo>
                      <a:cubicBezTo>
                        <a:pt x="15" y="227"/>
                        <a:pt x="15" y="230"/>
                        <a:pt x="15" y="230"/>
                      </a:cubicBezTo>
                      <a:cubicBezTo>
                        <a:pt x="15" y="231"/>
                        <a:pt x="14" y="233"/>
                        <a:pt x="12" y="233"/>
                      </a:cubicBezTo>
                      <a:cubicBezTo>
                        <a:pt x="11" y="233"/>
                        <a:pt x="10" y="235"/>
                        <a:pt x="10" y="236"/>
                      </a:cubicBezTo>
                      <a:cubicBezTo>
                        <a:pt x="11" y="237"/>
                        <a:pt x="12" y="239"/>
                        <a:pt x="12" y="240"/>
                      </a:cubicBezTo>
                      <a:cubicBezTo>
                        <a:pt x="14" y="240"/>
                        <a:pt x="15" y="241"/>
                        <a:pt x="16" y="242"/>
                      </a:cubicBezTo>
                      <a:cubicBezTo>
                        <a:pt x="17" y="244"/>
                        <a:pt x="18" y="245"/>
                        <a:pt x="19" y="245"/>
                      </a:cubicBezTo>
                      <a:cubicBezTo>
                        <a:pt x="21" y="245"/>
                        <a:pt x="21" y="246"/>
                        <a:pt x="22" y="248"/>
                      </a:cubicBezTo>
                      <a:cubicBezTo>
                        <a:pt x="23" y="249"/>
                        <a:pt x="26" y="250"/>
                        <a:pt x="29" y="252"/>
                      </a:cubicBezTo>
                      <a:cubicBezTo>
                        <a:pt x="30" y="253"/>
                        <a:pt x="33" y="255"/>
                        <a:pt x="34" y="256"/>
                      </a:cubicBezTo>
                      <a:cubicBezTo>
                        <a:pt x="34" y="257"/>
                        <a:pt x="35" y="259"/>
                        <a:pt x="34" y="260"/>
                      </a:cubicBezTo>
                      <a:cubicBezTo>
                        <a:pt x="33" y="261"/>
                        <a:pt x="32" y="264"/>
                        <a:pt x="31" y="265"/>
                      </a:cubicBezTo>
                      <a:cubicBezTo>
                        <a:pt x="30" y="266"/>
                        <a:pt x="28" y="267"/>
                        <a:pt x="26" y="267"/>
                      </a:cubicBezTo>
                      <a:cubicBezTo>
                        <a:pt x="23" y="266"/>
                        <a:pt x="22" y="267"/>
                        <a:pt x="21" y="266"/>
                      </a:cubicBezTo>
                      <a:cubicBezTo>
                        <a:pt x="20" y="266"/>
                        <a:pt x="18" y="265"/>
                        <a:pt x="17" y="264"/>
                      </a:cubicBezTo>
                      <a:cubicBezTo>
                        <a:pt x="17" y="263"/>
                        <a:pt x="14" y="264"/>
                        <a:pt x="14" y="265"/>
                      </a:cubicBezTo>
                      <a:cubicBezTo>
                        <a:pt x="12" y="267"/>
                        <a:pt x="9" y="269"/>
                        <a:pt x="8" y="270"/>
                      </a:cubicBezTo>
                      <a:cubicBezTo>
                        <a:pt x="7" y="272"/>
                        <a:pt x="6" y="274"/>
                        <a:pt x="5" y="275"/>
                      </a:cubicBezTo>
                      <a:cubicBezTo>
                        <a:pt x="4" y="276"/>
                        <a:pt x="3" y="279"/>
                        <a:pt x="2" y="281"/>
                      </a:cubicBezTo>
                      <a:cubicBezTo>
                        <a:pt x="1" y="283"/>
                        <a:pt x="0" y="286"/>
                        <a:pt x="1" y="287"/>
                      </a:cubicBezTo>
                      <a:cubicBezTo>
                        <a:pt x="1" y="289"/>
                        <a:pt x="3" y="292"/>
                        <a:pt x="4" y="293"/>
                      </a:cubicBezTo>
                      <a:cubicBezTo>
                        <a:pt x="5" y="295"/>
                        <a:pt x="5" y="297"/>
                        <a:pt x="3" y="298"/>
                      </a:cubicBezTo>
                      <a:cubicBezTo>
                        <a:pt x="2" y="300"/>
                        <a:pt x="1" y="302"/>
                        <a:pt x="2" y="303"/>
                      </a:cubicBezTo>
                      <a:cubicBezTo>
                        <a:pt x="2" y="304"/>
                        <a:pt x="4" y="306"/>
                        <a:pt x="5" y="306"/>
                      </a:cubicBezTo>
                      <a:cubicBezTo>
                        <a:pt x="6" y="307"/>
                        <a:pt x="9" y="307"/>
                        <a:pt x="10" y="307"/>
                      </a:cubicBezTo>
                      <a:cubicBezTo>
                        <a:pt x="11" y="306"/>
                        <a:pt x="14" y="306"/>
                        <a:pt x="16" y="308"/>
                      </a:cubicBezTo>
                      <a:cubicBezTo>
                        <a:pt x="18" y="309"/>
                        <a:pt x="19" y="311"/>
                        <a:pt x="20" y="313"/>
                      </a:cubicBezTo>
                      <a:cubicBezTo>
                        <a:pt x="21" y="315"/>
                        <a:pt x="22" y="317"/>
                        <a:pt x="24" y="319"/>
                      </a:cubicBezTo>
                      <a:cubicBezTo>
                        <a:pt x="25" y="321"/>
                        <a:pt x="26" y="324"/>
                        <a:pt x="26" y="325"/>
                      </a:cubicBezTo>
                      <a:cubicBezTo>
                        <a:pt x="26" y="326"/>
                        <a:pt x="28" y="328"/>
                        <a:pt x="29" y="329"/>
                      </a:cubicBezTo>
                      <a:cubicBezTo>
                        <a:pt x="30" y="330"/>
                        <a:pt x="34" y="330"/>
                        <a:pt x="36" y="330"/>
                      </a:cubicBezTo>
                      <a:cubicBezTo>
                        <a:pt x="37" y="330"/>
                        <a:pt x="38" y="332"/>
                        <a:pt x="38" y="333"/>
                      </a:cubicBezTo>
                      <a:cubicBezTo>
                        <a:pt x="38" y="335"/>
                        <a:pt x="39" y="337"/>
                        <a:pt x="39" y="339"/>
                      </a:cubicBezTo>
                      <a:cubicBezTo>
                        <a:pt x="39" y="340"/>
                        <a:pt x="39" y="343"/>
                        <a:pt x="39" y="345"/>
                      </a:cubicBezTo>
                      <a:cubicBezTo>
                        <a:pt x="39" y="346"/>
                        <a:pt x="39" y="349"/>
                        <a:pt x="40" y="350"/>
                      </a:cubicBezTo>
                      <a:cubicBezTo>
                        <a:pt x="40" y="351"/>
                        <a:pt x="42" y="351"/>
                        <a:pt x="45" y="350"/>
                      </a:cubicBezTo>
                      <a:cubicBezTo>
                        <a:pt x="47" y="350"/>
                        <a:pt x="49" y="349"/>
                        <a:pt x="52" y="349"/>
                      </a:cubicBezTo>
                      <a:cubicBezTo>
                        <a:pt x="54" y="349"/>
                        <a:pt x="57" y="348"/>
                        <a:pt x="61" y="346"/>
                      </a:cubicBezTo>
                      <a:cubicBezTo>
                        <a:pt x="64" y="344"/>
                        <a:pt x="66" y="341"/>
                        <a:pt x="67" y="338"/>
                      </a:cubicBezTo>
                      <a:cubicBezTo>
                        <a:pt x="68" y="336"/>
                        <a:pt x="69" y="333"/>
                        <a:pt x="69" y="332"/>
                      </a:cubicBezTo>
                      <a:cubicBezTo>
                        <a:pt x="69" y="330"/>
                        <a:pt x="70" y="328"/>
                        <a:pt x="70" y="327"/>
                      </a:cubicBezTo>
                      <a:cubicBezTo>
                        <a:pt x="70" y="325"/>
                        <a:pt x="71" y="324"/>
                        <a:pt x="73" y="323"/>
                      </a:cubicBezTo>
                      <a:cubicBezTo>
                        <a:pt x="75" y="323"/>
                        <a:pt x="78" y="321"/>
                        <a:pt x="79" y="319"/>
                      </a:cubicBezTo>
                      <a:cubicBezTo>
                        <a:pt x="81" y="317"/>
                        <a:pt x="84" y="316"/>
                        <a:pt x="85" y="314"/>
                      </a:cubicBezTo>
                      <a:cubicBezTo>
                        <a:pt x="86" y="312"/>
                        <a:pt x="87" y="311"/>
                        <a:pt x="88" y="310"/>
                      </a:cubicBezTo>
                      <a:cubicBezTo>
                        <a:pt x="89" y="308"/>
                        <a:pt x="90" y="306"/>
                        <a:pt x="90" y="305"/>
                      </a:cubicBezTo>
                      <a:cubicBezTo>
                        <a:pt x="91" y="304"/>
                        <a:pt x="93" y="301"/>
                        <a:pt x="95" y="299"/>
                      </a:cubicBezTo>
                      <a:cubicBezTo>
                        <a:pt x="98" y="298"/>
                        <a:pt x="101" y="297"/>
                        <a:pt x="101" y="297"/>
                      </a:cubicBezTo>
                      <a:cubicBezTo>
                        <a:pt x="102" y="298"/>
                        <a:pt x="103" y="297"/>
                        <a:pt x="103" y="295"/>
                      </a:cubicBezTo>
                      <a:cubicBezTo>
                        <a:pt x="103" y="293"/>
                        <a:pt x="104" y="291"/>
                        <a:pt x="105" y="291"/>
                      </a:cubicBezTo>
                      <a:cubicBezTo>
                        <a:pt x="106" y="290"/>
                        <a:pt x="108" y="288"/>
                        <a:pt x="108" y="286"/>
                      </a:cubicBezTo>
                      <a:cubicBezTo>
                        <a:pt x="108" y="285"/>
                        <a:pt x="108" y="283"/>
                        <a:pt x="108" y="281"/>
                      </a:cubicBezTo>
                      <a:cubicBezTo>
                        <a:pt x="108" y="280"/>
                        <a:pt x="107" y="277"/>
                        <a:pt x="106" y="275"/>
                      </a:cubicBezTo>
                      <a:cubicBezTo>
                        <a:pt x="104" y="275"/>
                        <a:pt x="104" y="271"/>
                        <a:pt x="105" y="269"/>
                      </a:cubicBezTo>
                      <a:cubicBezTo>
                        <a:pt x="106" y="266"/>
                        <a:pt x="105" y="263"/>
                        <a:pt x="104" y="261"/>
                      </a:cubicBezTo>
                      <a:cubicBezTo>
                        <a:pt x="102" y="259"/>
                        <a:pt x="100" y="256"/>
                        <a:pt x="98" y="254"/>
                      </a:cubicBezTo>
                      <a:cubicBezTo>
                        <a:pt x="97" y="253"/>
                        <a:pt x="96" y="250"/>
                        <a:pt x="96" y="249"/>
                      </a:cubicBezTo>
                      <a:cubicBezTo>
                        <a:pt x="96" y="247"/>
                        <a:pt x="96" y="244"/>
                        <a:pt x="96" y="243"/>
                      </a:cubicBezTo>
                      <a:cubicBezTo>
                        <a:pt x="96" y="241"/>
                        <a:pt x="95" y="239"/>
                        <a:pt x="95" y="238"/>
                      </a:cubicBezTo>
                      <a:cubicBezTo>
                        <a:pt x="95" y="239"/>
                        <a:pt x="94" y="238"/>
                        <a:pt x="93" y="237"/>
                      </a:cubicBezTo>
                      <a:cubicBezTo>
                        <a:pt x="92" y="236"/>
                        <a:pt x="90" y="234"/>
                        <a:pt x="88" y="234"/>
                      </a:cubicBezTo>
                      <a:cubicBezTo>
                        <a:pt x="87" y="234"/>
                        <a:pt x="86" y="232"/>
                        <a:pt x="86" y="230"/>
                      </a:cubicBezTo>
                      <a:cubicBezTo>
                        <a:pt x="86" y="229"/>
                        <a:pt x="86" y="227"/>
                        <a:pt x="87" y="225"/>
                      </a:cubicBezTo>
                      <a:cubicBezTo>
                        <a:pt x="88" y="223"/>
                        <a:pt x="90" y="223"/>
                        <a:pt x="92" y="222"/>
                      </a:cubicBezTo>
                      <a:cubicBezTo>
                        <a:pt x="93" y="222"/>
                        <a:pt x="97" y="222"/>
                        <a:pt x="99" y="224"/>
                      </a:cubicBezTo>
                      <a:cubicBezTo>
                        <a:pt x="101" y="225"/>
                        <a:pt x="103" y="227"/>
                        <a:pt x="105" y="229"/>
                      </a:cubicBezTo>
                      <a:cubicBezTo>
                        <a:pt x="106" y="230"/>
                        <a:pt x="109" y="232"/>
                        <a:pt x="110" y="234"/>
                      </a:cubicBezTo>
                      <a:cubicBezTo>
                        <a:pt x="111" y="236"/>
                        <a:pt x="113" y="235"/>
                        <a:pt x="115" y="235"/>
                      </a:cubicBezTo>
                      <a:cubicBezTo>
                        <a:pt x="116" y="234"/>
                        <a:pt x="119" y="234"/>
                        <a:pt x="120" y="234"/>
                      </a:cubicBezTo>
                      <a:cubicBezTo>
                        <a:pt x="121" y="234"/>
                        <a:pt x="124" y="235"/>
                        <a:pt x="125" y="236"/>
                      </a:cubicBezTo>
                      <a:cubicBezTo>
                        <a:pt x="127" y="236"/>
                        <a:pt x="129" y="236"/>
                        <a:pt x="131" y="236"/>
                      </a:cubicBezTo>
                      <a:cubicBezTo>
                        <a:pt x="133" y="235"/>
                        <a:pt x="134" y="234"/>
                        <a:pt x="134" y="232"/>
                      </a:cubicBezTo>
                      <a:cubicBezTo>
                        <a:pt x="133" y="231"/>
                        <a:pt x="132" y="229"/>
                        <a:pt x="131" y="228"/>
                      </a:cubicBezTo>
                      <a:cubicBezTo>
                        <a:pt x="130" y="227"/>
                        <a:pt x="127" y="227"/>
                        <a:pt x="126" y="226"/>
                      </a:cubicBezTo>
                      <a:cubicBezTo>
                        <a:pt x="124" y="224"/>
                        <a:pt x="121" y="223"/>
                        <a:pt x="120" y="223"/>
                      </a:cubicBezTo>
                      <a:cubicBezTo>
                        <a:pt x="119" y="223"/>
                        <a:pt x="118" y="221"/>
                        <a:pt x="118" y="219"/>
                      </a:cubicBezTo>
                      <a:cubicBezTo>
                        <a:pt x="118" y="218"/>
                        <a:pt x="118" y="215"/>
                        <a:pt x="118" y="213"/>
                      </a:cubicBezTo>
                      <a:cubicBezTo>
                        <a:pt x="117" y="210"/>
                        <a:pt x="117" y="207"/>
                        <a:pt x="117" y="205"/>
                      </a:cubicBezTo>
                      <a:cubicBezTo>
                        <a:pt x="116" y="203"/>
                        <a:pt x="115" y="201"/>
                        <a:pt x="115" y="199"/>
                      </a:cubicBezTo>
                      <a:cubicBezTo>
                        <a:pt x="115" y="198"/>
                        <a:pt x="115" y="196"/>
                        <a:pt x="114" y="194"/>
                      </a:cubicBezTo>
                      <a:cubicBezTo>
                        <a:pt x="114" y="192"/>
                        <a:pt x="114" y="189"/>
                        <a:pt x="114" y="187"/>
                      </a:cubicBezTo>
                      <a:cubicBezTo>
                        <a:pt x="114" y="186"/>
                        <a:pt x="115" y="183"/>
                        <a:pt x="118" y="181"/>
                      </a:cubicBezTo>
                      <a:cubicBezTo>
                        <a:pt x="120" y="180"/>
                        <a:pt x="123" y="177"/>
                        <a:pt x="124" y="175"/>
                      </a:cubicBezTo>
                      <a:cubicBezTo>
                        <a:pt x="125" y="174"/>
                        <a:pt x="127" y="170"/>
                        <a:pt x="128" y="168"/>
                      </a:cubicBezTo>
                      <a:cubicBezTo>
                        <a:pt x="129" y="166"/>
                        <a:pt x="131" y="164"/>
                        <a:pt x="133" y="164"/>
                      </a:cubicBezTo>
                      <a:cubicBezTo>
                        <a:pt x="134" y="165"/>
                        <a:pt x="137" y="164"/>
                        <a:pt x="138" y="164"/>
                      </a:cubicBezTo>
                      <a:cubicBezTo>
                        <a:pt x="140" y="163"/>
                        <a:pt x="143" y="163"/>
                        <a:pt x="145" y="163"/>
                      </a:cubicBezTo>
                      <a:cubicBezTo>
                        <a:pt x="146" y="163"/>
                        <a:pt x="149" y="164"/>
                        <a:pt x="151" y="164"/>
                      </a:cubicBezTo>
                      <a:cubicBezTo>
                        <a:pt x="153" y="164"/>
                        <a:pt x="155" y="163"/>
                        <a:pt x="156" y="163"/>
                      </a:cubicBezTo>
                      <a:cubicBezTo>
                        <a:pt x="158" y="162"/>
                        <a:pt x="160" y="160"/>
                        <a:pt x="161" y="158"/>
                      </a:cubicBezTo>
                      <a:cubicBezTo>
                        <a:pt x="162" y="157"/>
                        <a:pt x="162" y="154"/>
                        <a:pt x="164" y="152"/>
                      </a:cubicBezTo>
                      <a:cubicBezTo>
                        <a:pt x="165" y="151"/>
                        <a:pt x="167" y="150"/>
                        <a:pt x="168" y="150"/>
                      </a:cubicBezTo>
                      <a:cubicBezTo>
                        <a:pt x="170" y="150"/>
                        <a:pt x="169" y="149"/>
                        <a:pt x="169" y="148"/>
                      </a:cubicBezTo>
                      <a:cubicBezTo>
                        <a:pt x="167" y="146"/>
                        <a:pt x="167" y="144"/>
                        <a:pt x="167" y="143"/>
                      </a:cubicBezTo>
                      <a:cubicBezTo>
                        <a:pt x="168" y="141"/>
                        <a:pt x="169" y="139"/>
                        <a:pt x="169" y="139"/>
                      </a:cubicBezTo>
                      <a:cubicBezTo>
                        <a:pt x="169" y="138"/>
                        <a:pt x="171" y="135"/>
                        <a:pt x="171" y="134"/>
                      </a:cubicBezTo>
                      <a:cubicBezTo>
                        <a:pt x="172" y="133"/>
                        <a:pt x="173" y="130"/>
                        <a:pt x="174" y="129"/>
                      </a:cubicBezTo>
                      <a:cubicBezTo>
                        <a:pt x="175" y="127"/>
                        <a:pt x="175" y="125"/>
                        <a:pt x="176" y="124"/>
                      </a:cubicBezTo>
                      <a:cubicBezTo>
                        <a:pt x="178" y="123"/>
                        <a:pt x="178" y="121"/>
                        <a:pt x="178" y="119"/>
                      </a:cubicBezTo>
                      <a:cubicBezTo>
                        <a:pt x="178" y="118"/>
                        <a:pt x="178" y="116"/>
                        <a:pt x="178" y="114"/>
                      </a:cubicBezTo>
                      <a:cubicBezTo>
                        <a:pt x="178" y="112"/>
                        <a:pt x="178" y="110"/>
                        <a:pt x="178" y="109"/>
                      </a:cubicBezTo>
                      <a:cubicBezTo>
                        <a:pt x="178" y="108"/>
                        <a:pt x="179" y="107"/>
                        <a:pt x="180" y="106"/>
                      </a:cubicBezTo>
                      <a:cubicBezTo>
                        <a:pt x="180" y="105"/>
                        <a:pt x="182" y="104"/>
                        <a:pt x="184" y="102"/>
                      </a:cubicBezTo>
                      <a:cubicBezTo>
                        <a:pt x="187" y="101"/>
                        <a:pt x="189" y="99"/>
                        <a:pt x="189" y="98"/>
                      </a:cubicBezTo>
                      <a:cubicBezTo>
                        <a:pt x="191" y="97"/>
                        <a:pt x="194" y="95"/>
                        <a:pt x="196" y="94"/>
                      </a:cubicBezTo>
                      <a:cubicBezTo>
                        <a:pt x="198" y="93"/>
                        <a:pt x="200" y="91"/>
                        <a:pt x="201" y="90"/>
                      </a:cubicBezTo>
                      <a:cubicBezTo>
                        <a:pt x="201" y="88"/>
                        <a:pt x="202" y="85"/>
                        <a:pt x="204" y="83"/>
                      </a:cubicBezTo>
                      <a:cubicBezTo>
                        <a:pt x="204" y="81"/>
                        <a:pt x="206" y="79"/>
                        <a:pt x="208" y="78"/>
                      </a:cubicBezTo>
                      <a:cubicBezTo>
                        <a:pt x="209" y="78"/>
                        <a:pt x="212" y="75"/>
                        <a:pt x="212" y="73"/>
                      </a:cubicBezTo>
                      <a:cubicBezTo>
                        <a:pt x="214" y="71"/>
                        <a:pt x="216" y="68"/>
                        <a:pt x="218" y="67"/>
                      </a:cubicBezTo>
                      <a:cubicBezTo>
                        <a:pt x="220" y="66"/>
                        <a:pt x="219" y="65"/>
                        <a:pt x="218" y="63"/>
                      </a:cubicBezTo>
                      <a:cubicBezTo>
                        <a:pt x="216" y="61"/>
                        <a:pt x="213" y="60"/>
                        <a:pt x="211" y="59"/>
                      </a:cubicBezTo>
                      <a:cubicBezTo>
                        <a:pt x="208" y="58"/>
                        <a:pt x="205" y="57"/>
                        <a:pt x="205" y="55"/>
                      </a:cubicBezTo>
                      <a:cubicBezTo>
                        <a:pt x="204" y="53"/>
                        <a:pt x="203" y="50"/>
                        <a:pt x="203" y="48"/>
                      </a:cubicBezTo>
                      <a:cubicBezTo>
                        <a:pt x="203" y="46"/>
                        <a:pt x="201" y="43"/>
                        <a:pt x="200" y="41"/>
                      </a:cubicBezTo>
                      <a:cubicBezTo>
                        <a:pt x="199" y="40"/>
                        <a:pt x="198" y="37"/>
                        <a:pt x="199" y="36"/>
                      </a:cubicBezTo>
                      <a:cubicBezTo>
                        <a:pt x="200" y="34"/>
                        <a:pt x="200" y="31"/>
                        <a:pt x="200" y="30"/>
                      </a:cubicBezTo>
                      <a:cubicBezTo>
                        <a:pt x="200" y="30"/>
                        <a:pt x="199" y="28"/>
                        <a:pt x="199" y="27"/>
                      </a:cubicBezTo>
                      <a:cubicBezTo>
                        <a:pt x="199" y="26"/>
                        <a:pt x="198" y="26"/>
                        <a:pt x="197" y="27"/>
                      </a:cubicBezTo>
                      <a:cubicBezTo>
                        <a:pt x="195" y="28"/>
                        <a:pt x="193" y="29"/>
                        <a:pt x="191" y="29"/>
                      </a:cubicBezTo>
                      <a:cubicBezTo>
                        <a:pt x="191" y="29"/>
                        <a:pt x="188" y="27"/>
                        <a:pt x="187" y="27"/>
                      </a:cubicBezTo>
                      <a:cubicBezTo>
                        <a:pt x="185" y="26"/>
                        <a:pt x="184" y="23"/>
                        <a:pt x="184" y="21"/>
                      </a:cubicBezTo>
                      <a:cubicBezTo>
                        <a:pt x="184" y="19"/>
                        <a:pt x="183" y="17"/>
                        <a:pt x="183" y="16"/>
                      </a:cubicBezTo>
                      <a:cubicBezTo>
                        <a:pt x="182" y="16"/>
                        <a:pt x="181" y="14"/>
                        <a:pt x="179" y="12"/>
                      </a:cubicBezTo>
                      <a:cubicBezTo>
                        <a:pt x="178" y="12"/>
                        <a:pt x="176" y="10"/>
                        <a:pt x="175" y="8"/>
                      </a:cubicBezTo>
                      <a:cubicBezTo>
                        <a:pt x="175" y="7"/>
                        <a:pt x="173" y="5"/>
                        <a:pt x="172" y="3"/>
                      </a:cubicBezTo>
                      <a:cubicBezTo>
                        <a:pt x="172" y="2"/>
                        <a:pt x="170" y="1"/>
                        <a:pt x="169" y="0"/>
                      </a:cubicBezTo>
                      <a:cubicBezTo>
                        <a:pt x="167" y="0"/>
                        <a:pt x="165" y="0"/>
                        <a:pt x="164" y="1"/>
                      </a:cubicBezTo>
                      <a:cubicBezTo>
                        <a:pt x="163" y="2"/>
                        <a:pt x="161" y="4"/>
                        <a:pt x="160" y="5"/>
                      </a:cubicBezTo>
                      <a:cubicBezTo>
                        <a:pt x="159" y="7"/>
                        <a:pt x="158" y="9"/>
                        <a:pt x="156" y="10"/>
                      </a:cubicBezTo>
                      <a:cubicBezTo>
                        <a:pt x="156" y="10"/>
                        <a:pt x="154" y="11"/>
                        <a:pt x="152" y="11"/>
                      </a:cubicBezTo>
                      <a:cubicBezTo>
                        <a:pt x="150" y="11"/>
                        <a:pt x="147" y="12"/>
                        <a:pt x="144" y="12"/>
                      </a:cubicBezTo>
                      <a:cubicBezTo>
                        <a:pt x="142" y="12"/>
                        <a:pt x="139" y="10"/>
                        <a:pt x="138" y="9"/>
                      </a:cubicBezTo>
                      <a:cubicBezTo>
                        <a:pt x="138" y="9"/>
                        <a:pt x="137" y="10"/>
                        <a:pt x="136" y="11"/>
                      </a:cubicBezTo>
                      <a:cubicBezTo>
                        <a:pt x="135" y="12"/>
                        <a:pt x="133" y="14"/>
                        <a:pt x="132" y="14"/>
                      </a:cubicBezTo>
                      <a:cubicBezTo>
                        <a:pt x="131" y="15"/>
                        <a:pt x="131" y="16"/>
                        <a:pt x="130" y="17"/>
                      </a:cubicBezTo>
                      <a:cubicBezTo>
                        <a:pt x="129" y="18"/>
                        <a:pt x="128" y="19"/>
                        <a:pt x="127" y="20"/>
                      </a:cubicBezTo>
                      <a:cubicBezTo>
                        <a:pt x="126" y="21"/>
                        <a:pt x="125" y="21"/>
                        <a:pt x="124" y="21"/>
                      </a:cubicBezTo>
                      <a:cubicBezTo>
                        <a:pt x="124" y="21"/>
                        <a:pt x="121" y="22"/>
                        <a:pt x="119" y="22"/>
                      </a:cubicBezTo>
                      <a:cubicBezTo>
                        <a:pt x="116" y="22"/>
                        <a:pt x="114" y="23"/>
                        <a:pt x="113" y="23"/>
                      </a:cubicBezTo>
                      <a:cubicBezTo>
                        <a:pt x="112" y="23"/>
                        <a:pt x="110" y="23"/>
                        <a:pt x="107" y="23"/>
                      </a:cubicBezTo>
                      <a:cubicBezTo>
                        <a:pt x="106" y="23"/>
                        <a:pt x="103" y="23"/>
                        <a:pt x="100" y="23"/>
                      </a:cubicBezTo>
                      <a:cubicBezTo>
                        <a:pt x="99" y="22"/>
                        <a:pt x="96" y="22"/>
                        <a:pt x="95" y="22"/>
                      </a:cubicBezTo>
                      <a:cubicBezTo>
                        <a:pt x="94" y="21"/>
                        <a:pt x="91" y="21"/>
                        <a:pt x="90" y="21"/>
                      </a:cubicBezTo>
                      <a:cubicBezTo>
                        <a:pt x="89" y="20"/>
                        <a:pt x="87" y="21"/>
                        <a:pt x="86" y="22"/>
                      </a:cubicBezTo>
                      <a:cubicBezTo>
                        <a:pt x="85" y="22"/>
                        <a:pt x="83" y="23"/>
                        <a:pt x="82" y="23"/>
                      </a:cubicBezTo>
                      <a:cubicBezTo>
                        <a:pt x="82" y="23"/>
                        <a:pt x="80" y="23"/>
                        <a:pt x="79" y="22"/>
                      </a:cubicBezTo>
                      <a:cubicBezTo>
                        <a:pt x="78" y="22"/>
                        <a:pt x="77" y="20"/>
                        <a:pt x="75" y="19"/>
                      </a:cubicBezTo>
                      <a:cubicBezTo>
                        <a:pt x="74" y="18"/>
                        <a:pt x="73" y="19"/>
                        <a:pt x="72" y="20"/>
                      </a:cubicBezTo>
                      <a:cubicBezTo>
                        <a:pt x="72" y="20"/>
                        <a:pt x="72" y="20"/>
                        <a:pt x="72" y="21"/>
                      </a:cubicBezTo>
                      <a:cubicBezTo>
                        <a:pt x="72" y="23"/>
                        <a:pt x="72" y="23"/>
                        <a:pt x="72" y="23"/>
                      </a:cubicBezTo>
                      <a:cubicBezTo>
                        <a:pt x="73" y="24"/>
                        <a:pt x="74" y="26"/>
                        <a:pt x="74" y="28"/>
                      </a:cubicBezTo>
                      <a:cubicBezTo>
                        <a:pt x="74" y="29"/>
                        <a:pt x="75" y="30"/>
                        <a:pt x="74" y="32"/>
                      </a:cubicBezTo>
                      <a:cubicBezTo>
                        <a:pt x="74" y="33"/>
                        <a:pt x="74" y="35"/>
                        <a:pt x="73" y="35"/>
                      </a:cubicBezTo>
                      <a:cubicBezTo>
                        <a:pt x="73" y="37"/>
                        <a:pt x="73" y="38"/>
                        <a:pt x="73" y="39"/>
                      </a:cubicBezTo>
                      <a:cubicBezTo>
                        <a:pt x="74" y="40"/>
                        <a:pt x="75" y="40"/>
                        <a:pt x="75" y="40"/>
                      </a:cubicBezTo>
                      <a:cubicBezTo>
                        <a:pt x="76" y="39"/>
                        <a:pt x="78" y="38"/>
                        <a:pt x="79" y="38"/>
                      </a:cubicBezTo>
                      <a:cubicBezTo>
                        <a:pt x="80" y="38"/>
                        <a:pt x="82" y="38"/>
                        <a:pt x="83" y="39"/>
                      </a:cubicBezTo>
                      <a:cubicBezTo>
                        <a:pt x="84" y="38"/>
                        <a:pt x="85" y="39"/>
                        <a:pt x="86" y="39"/>
                      </a:cubicBezTo>
                      <a:cubicBezTo>
                        <a:pt x="87" y="39"/>
                        <a:pt x="89" y="40"/>
                        <a:pt x="89" y="41"/>
                      </a:cubicBezTo>
                      <a:cubicBezTo>
                        <a:pt x="90" y="42"/>
                        <a:pt x="92" y="43"/>
                        <a:pt x="93" y="44"/>
                      </a:cubicBezTo>
                      <a:cubicBezTo>
                        <a:pt x="93" y="45"/>
                        <a:pt x="95" y="46"/>
                        <a:pt x="96" y="47"/>
                      </a:cubicBezTo>
                      <a:cubicBezTo>
                        <a:pt x="97" y="47"/>
                        <a:pt x="98" y="47"/>
                        <a:pt x="99" y="47"/>
                      </a:cubicBezTo>
                      <a:cubicBezTo>
                        <a:pt x="100" y="48"/>
                        <a:pt x="101" y="50"/>
                        <a:pt x="102" y="51"/>
                      </a:cubicBezTo>
                      <a:cubicBezTo>
                        <a:pt x="102" y="52"/>
                        <a:pt x="102" y="54"/>
                        <a:pt x="102" y="55"/>
                      </a:cubicBezTo>
                      <a:cubicBezTo>
                        <a:pt x="101" y="57"/>
                        <a:pt x="100" y="58"/>
                        <a:pt x="100" y="58"/>
                      </a:cubicBezTo>
                      <a:cubicBezTo>
                        <a:pt x="100" y="59"/>
                        <a:pt x="99" y="61"/>
                        <a:pt x="97" y="61"/>
                      </a:cubicBezTo>
                      <a:cubicBezTo>
                        <a:pt x="96" y="62"/>
                        <a:pt x="94" y="63"/>
                        <a:pt x="94" y="64"/>
                      </a:cubicBezTo>
                      <a:cubicBezTo>
                        <a:pt x="93" y="64"/>
                        <a:pt x="92" y="65"/>
                        <a:pt x="91" y="66"/>
                      </a:cubicBezTo>
                      <a:cubicBezTo>
                        <a:pt x="90" y="66"/>
                        <a:pt x="88" y="68"/>
                        <a:pt x="87" y="70"/>
                      </a:cubicBezTo>
                      <a:cubicBezTo>
                        <a:pt x="87" y="71"/>
                        <a:pt x="85" y="73"/>
                        <a:pt x="84" y="74"/>
                      </a:cubicBezTo>
                      <a:cubicBezTo>
                        <a:pt x="83" y="75"/>
                        <a:pt x="82" y="77"/>
                        <a:pt x="82" y="77"/>
                      </a:cubicBezTo>
                      <a:cubicBezTo>
                        <a:pt x="82" y="78"/>
                        <a:pt x="82" y="80"/>
                        <a:pt x="81" y="82"/>
                      </a:cubicBezTo>
                      <a:cubicBezTo>
                        <a:pt x="80" y="83"/>
                        <a:pt x="80" y="85"/>
                        <a:pt x="79" y="86"/>
                      </a:cubicBezTo>
                      <a:cubicBezTo>
                        <a:pt x="77" y="87"/>
                        <a:pt x="76" y="89"/>
                        <a:pt x="75" y="89"/>
                      </a:cubicBezTo>
                      <a:cubicBezTo>
                        <a:pt x="74" y="90"/>
                        <a:pt x="72" y="91"/>
                        <a:pt x="72" y="92"/>
                      </a:cubicBezTo>
                      <a:cubicBezTo>
                        <a:pt x="71" y="92"/>
                        <a:pt x="69" y="94"/>
                        <a:pt x="68" y="95"/>
                      </a:cubicBezTo>
                      <a:cubicBezTo>
                        <a:pt x="67" y="96"/>
                        <a:pt x="65" y="96"/>
                        <a:pt x="64" y="96"/>
                      </a:cubicBezTo>
                      <a:cubicBezTo>
                        <a:pt x="64" y="97"/>
                        <a:pt x="63" y="97"/>
                        <a:pt x="62" y="97"/>
                      </a:cubicBezTo>
                      <a:cubicBezTo>
                        <a:pt x="61" y="97"/>
                        <a:pt x="59" y="97"/>
                        <a:pt x="57" y="97"/>
                      </a:cubicBezTo>
                      <a:cubicBezTo>
                        <a:pt x="56" y="97"/>
                        <a:pt x="54" y="98"/>
                        <a:pt x="53" y="98"/>
                      </a:cubicBezTo>
                      <a:cubicBezTo>
                        <a:pt x="53" y="98"/>
                        <a:pt x="51" y="98"/>
                        <a:pt x="50" y="98"/>
                      </a:cubicBezTo>
                      <a:cubicBezTo>
                        <a:pt x="48" y="98"/>
                        <a:pt x="48" y="98"/>
                        <a:pt x="47" y="99"/>
                      </a:cubicBezTo>
                      <a:cubicBezTo>
                        <a:pt x="47" y="99"/>
                        <a:pt x="46" y="101"/>
                        <a:pt x="46" y="102"/>
                      </a:cubicBezTo>
                      <a:cubicBezTo>
                        <a:pt x="46" y="104"/>
                        <a:pt x="46" y="105"/>
                        <a:pt x="46" y="105"/>
                      </a:cubicBezTo>
                      <a:cubicBezTo>
                        <a:pt x="46" y="106"/>
                        <a:pt x="45" y="108"/>
                        <a:pt x="45" y="108"/>
                      </a:cubicBezTo>
                      <a:cubicBezTo>
                        <a:pt x="44" y="109"/>
                        <a:pt x="43" y="110"/>
                        <a:pt x="42" y="110"/>
                      </a:cubicBezTo>
                      <a:cubicBezTo>
                        <a:pt x="41" y="110"/>
                        <a:pt x="41" y="111"/>
                        <a:pt x="41" y="111"/>
                      </a:cubicBezTo>
                      <a:cubicBezTo>
                        <a:pt x="41" y="112"/>
                        <a:pt x="40" y="114"/>
                        <a:pt x="39" y="116"/>
                      </a:cubicBezTo>
                      <a:cubicBezTo>
                        <a:pt x="38" y="117"/>
                        <a:pt x="36" y="119"/>
                        <a:pt x="35" y="120"/>
                      </a:cubicBezTo>
                      <a:cubicBezTo>
                        <a:pt x="34" y="121"/>
                        <a:pt x="33" y="123"/>
                        <a:pt x="32" y="124"/>
                      </a:cubicBezTo>
                      <a:cubicBezTo>
                        <a:pt x="32" y="125"/>
                        <a:pt x="31" y="127"/>
                        <a:pt x="31" y="128"/>
                      </a:cubicBezTo>
                      <a:cubicBezTo>
                        <a:pt x="31" y="129"/>
                        <a:pt x="31" y="130"/>
                        <a:pt x="30" y="131"/>
                      </a:cubicBezTo>
                      <a:cubicBezTo>
                        <a:pt x="30" y="132"/>
                        <a:pt x="29" y="134"/>
                        <a:pt x="28" y="135"/>
                      </a:cubicBezTo>
                      <a:cubicBezTo>
                        <a:pt x="28" y="135"/>
                        <a:pt x="27" y="136"/>
                        <a:pt x="26" y="137"/>
                      </a:cubicBezTo>
                      <a:cubicBezTo>
                        <a:pt x="26" y="137"/>
                        <a:pt x="25" y="139"/>
                        <a:pt x="24" y="139"/>
                      </a:cubicBezTo>
                      <a:cubicBezTo>
                        <a:pt x="24" y="140"/>
                        <a:pt x="24" y="141"/>
                        <a:pt x="24" y="142"/>
                      </a:cubicBezTo>
                      <a:cubicBezTo>
                        <a:pt x="24" y="143"/>
                        <a:pt x="24" y="145"/>
                        <a:pt x="24" y="146"/>
                      </a:cubicBezTo>
                      <a:cubicBezTo>
                        <a:pt x="25" y="147"/>
                        <a:pt x="24" y="150"/>
                        <a:pt x="24" y="151"/>
                      </a:cubicBezTo>
                      <a:cubicBezTo>
                        <a:pt x="24" y="152"/>
                        <a:pt x="23" y="154"/>
                        <a:pt x="22" y="155"/>
                      </a:cubicBezTo>
                      <a:cubicBezTo>
                        <a:pt x="22" y="156"/>
                        <a:pt x="21" y="157"/>
                        <a:pt x="21" y="157"/>
                      </a:cubicBezTo>
                      <a:cubicBezTo>
                        <a:pt x="21" y="157"/>
                        <a:pt x="21" y="157"/>
                        <a:pt x="21" y="157"/>
                      </a:cubicBezTo>
                      <a:cubicBezTo>
                        <a:pt x="21" y="157"/>
                        <a:pt x="21" y="157"/>
                        <a:pt x="21" y="157"/>
                      </a:cubicBezTo>
                      <a:cubicBezTo>
                        <a:pt x="22" y="158"/>
                        <a:pt x="21" y="159"/>
                        <a:pt x="21" y="15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33" name="Freeform 47">
                  <a:extLst>
                    <a:ext uri="{FF2B5EF4-FFF2-40B4-BE49-F238E27FC236}">
                      <a16:creationId xmlns:a16="http://schemas.microsoft.com/office/drawing/2014/main" id="{60FE53CF-7E4F-C770-6700-27B516D4DEE3}"/>
                    </a:ext>
                  </a:extLst>
                </p:cNvPr>
                <p:cNvSpPr>
                  <a:spLocks/>
                </p:cNvSpPr>
                <p:nvPr/>
              </p:nvSpPr>
              <p:spPr bwMode="auto">
                <a:xfrm>
                  <a:off x="4921313" y="2419389"/>
                  <a:ext cx="578966" cy="395367"/>
                </a:xfrm>
                <a:custGeom>
                  <a:avLst/>
                  <a:gdLst/>
                  <a:ahLst/>
                  <a:cxnLst>
                    <a:cxn ang="0">
                      <a:pos x="16" y="164"/>
                    </a:cxn>
                    <a:cxn ang="0">
                      <a:pos x="34" y="161"/>
                    </a:cxn>
                    <a:cxn ang="0">
                      <a:pos x="41" y="162"/>
                    </a:cxn>
                    <a:cxn ang="0">
                      <a:pos x="52" y="165"/>
                    </a:cxn>
                    <a:cxn ang="0">
                      <a:pos x="61" y="172"/>
                    </a:cxn>
                    <a:cxn ang="0">
                      <a:pos x="73" y="167"/>
                    </a:cxn>
                    <a:cxn ang="0">
                      <a:pos x="82" y="163"/>
                    </a:cxn>
                    <a:cxn ang="0">
                      <a:pos x="86" y="170"/>
                    </a:cxn>
                    <a:cxn ang="0">
                      <a:pos x="106" y="161"/>
                    </a:cxn>
                    <a:cxn ang="0">
                      <a:pos x="119" y="158"/>
                    </a:cxn>
                    <a:cxn ang="0">
                      <a:pos x="128" y="146"/>
                    </a:cxn>
                    <a:cxn ang="0">
                      <a:pos x="140" y="148"/>
                    </a:cxn>
                    <a:cxn ang="0">
                      <a:pos x="148" y="152"/>
                    </a:cxn>
                    <a:cxn ang="0">
                      <a:pos x="157" y="159"/>
                    </a:cxn>
                    <a:cxn ang="0">
                      <a:pos x="165" y="166"/>
                    </a:cxn>
                    <a:cxn ang="0">
                      <a:pos x="172" y="155"/>
                    </a:cxn>
                    <a:cxn ang="0">
                      <a:pos x="188" y="154"/>
                    </a:cxn>
                    <a:cxn ang="0">
                      <a:pos x="199" y="144"/>
                    </a:cxn>
                    <a:cxn ang="0">
                      <a:pos x="200" y="133"/>
                    </a:cxn>
                    <a:cxn ang="0">
                      <a:pos x="211" y="118"/>
                    </a:cxn>
                    <a:cxn ang="0">
                      <a:pos x="221" y="110"/>
                    </a:cxn>
                    <a:cxn ang="0">
                      <a:pos x="235" y="114"/>
                    </a:cxn>
                    <a:cxn ang="0">
                      <a:pos x="233" y="102"/>
                    </a:cxn>
                    <a:cxn ang="0">
                      <a:pos x="246" y="91"/>
                    </a:cxn>
                    <a:cxn ang="0">
                      <a:pos x="235" y="77"/>
                    </a:cxn>
                    <a:cxn ang="0">
                      <a:pos x="241" y="62"/>
                    </a:cxn>
                    <a:cxn ang="0">
                      <a:pos x="253" y="50"/>
                    </a:cxn>
                    <a:cxn ang="0">
                      <a:pos x="246" y="39"/>
                    </a:cxn>
                    <a:cxn ang="0">
                      <a:pos x="238" y="48"/>
                    </a:cxn>
                    <a:cxn ang="0">
                      <a:pos x="225" y="48"/>
                    </a:cxn>
                    <a:cxn ang="0">
                      <a:pos x="213" y="49"/>
                    </a:cxn>
                    <a:cxn ang="0">
                      <a:pos x="200" y="51"/>
                    </a:cxn>
                    <a:cxn ang="0">
                      <a:pos x="189" y="45"/>
                    </a:cxn>
                    <a:cxn ang="0">
                      <a:pos x="173" y="50"/>
                    </a:cxn>
                    <a:cxn ang="0">
                      <a:pos x="147" y="43"/>
                    </a:cxn>
                    <a:cxn ang="0">
                      <a:pos x="131" y="44"/>
                    </a:cxn>
                    <a:cxn ang="0">
                      <a:pos x="120" y="37"/>
                    </a:cxn>
                    <a:cxn ang="0">
                      <a:pos x="106" y="36"/>
                    </a:cxn>
                    <a:cxn ang="0">
                      <a:pos x="89" y="31"/>
                    </a:cxn>
                    <a:cxn ang="0">
                      <a:pos x="70" y="24"/>
                    </a:cxn>
                    <a:cxn ang="0">
                      <a:pos x="65" y="11"/>
                    </a:cxn>
                    <a:cxn ang="0">
                      <a:pos x="48" y="4"/>
                    </a:cxn>
                    <a:cxn ang="0">
                      <a:pos x="31" y="2"/>
                    </a:cxn>
                    <a:cxn ang="0">
                      <a:pos x="26" y="8"/>
                    </a:cxn>
                    <a:cxn ang="0">
                      <a:pos x="33" y="23"/>
                    </a:cxn>
                    <a:cxn ang="0">
                      <a:pos x="47" y="37"/>
                    </a:cxn>
                    <a:cxn ang="0">
                      <a:pos x="47" y="43"/>
                    </a:cxn>
                    <a:cxn ang="0">
                      <a:pos x="33" y="50"/>
                    </a:cxn>
                    <a:cxn ang="0">
                      <a:pos x="40" y="58"/>
                    </a:cxn>
                    <a:cxn ang="0">
                      <a:pos x="36" y="70"/>
                    </a:cxn>
                    <a:cxn ang="0">
                      <a:pos x="50" y="81"/>
                    </a:cxn>
                    <a:cxn ang="0">
                      <a:pos x="66" y="90"/>
                    </a:cxn>
                    <a:cxn ang="0">
                      <a:pos x="53" y="94"/>
                    </a:cxn>
                    <a:cxn ang="0">
                      <a:pos x="43" y="97"/>
                    </a:cxn>
                    <a:cxn ang="0">
                      <a:pos x="25" y="110"/>
                    </a:cxn>
                    <a:cxn ang="0">
                      <a:pos x="5" y="121"/>
                    </a:cxn>
                    <a:cxn ang="0">
                      <a:pos x="1" y="141"/>
                    </a:cxn>
                    <a:cxn ang="0">
                      <a:pos x="11" y="153"/>
                    </a:cxn>
                    <a:cxn ang="0">
                      <a:pos x="9" y="161"/>
                    </a:cxn>
                  </a:cxnLst>
                  <a:rect l="0" t="0" r="r" b="b"/>
                  <a:pathLst>
                    <a:path w="253" h="172">
                      <a:moveTo>
                        <a:pt x="9" y="162"/>
                      </a:moveTo>
                      <a:cubicBezTo>
                        <a:pt x="9" y="163"/>
                        <a:pt x="10" y="163"/>
                        <a:pt x="11" y="163"/>
                      </a:cubicBezTo>
                      <a:cubicBezTo>
                        <a:pt x="12" y="163"/>
                        <a:pt x="15" y="163"/>
                        <a:pt x="16" y="164"/>
                      </a:cubicBezTo>
                      <a:cubicBezTo>
                        <a:pt x="17" y="164"/>
                        <a:pt x="19" y="164"/>
                        <a:pt x="22" y="163"/>
                      </a:cubicBezTo>
                      <a:cubicBezTo>
                        <a:pt x="24" y="163"/>
                        <a:pt x="27" y="163"/>
                        <a:pt x="29" y="162"/>
                      </a:cubicBezTo>
                      <a:cubicBezTo>
                        <a:pt x="31" y="162"/>
                        <a:pt x="33" y="161"/>
                        <a:pt x="34" y="161"/>
                      </a:cubicBezTo>
                      <a:cubicBezTo>
                        <a:pt x="34" y="161"/>
                        <a:pt x="34" y="161"/>
                        <a:pt x="35" y="161"/>
                      </a:cubicBezTo>
                      <a:cubicBezTo>
                        <a:pt x="36" y="161"/>
                        <a:pt x="37" y="161"/>
                        <a:pt x="38" y="161"/>
                      </a:cubicBezTo>
                      <a:cubicBezTo>
                        <a:pt x="39" y="161"/>
                        <a:pt x="41" y="161"/>
                        <a:pt x="41" y="162"/>
                      </a:cubicBezTo>
                      <a:cubicBezTo>
                        <a:pt x="42" y="162"/>
                        <a:pt x="43" y="163"/>
                        <a:pt x="45" y="163"/>
                      </a:cubicBezTo>
                      <a:cubicBezTo>
                        <a:pt x="47" y="163"/>
                        <a:pt x="49" y="163"/>
                        <a:pt x="50" y="163"/>
                      </a:cubicBezTo>
                      <a:cubicBezTo>
                        <a:pt x="50" y="163"/>
                        <a:pt x="51" y="164"/>
                        <a:pt x="52" y="165"/>
                      </a:cubicBezTo>
                      <a:cubicBezTo>
                        <a:pt x="53" y="166"/>
                        <a:pt x="54" y="168"/>
                        <a:pt x="55" y="169"/>
                      </a:cubicBezTo>
                      <a:cubicBezTo>
                        <a:pt x="56" y="170"/>
                        <a:pt x="57" y="170"/>
                        <a:pt x="58" y="171"/>
                      </a:cubicBezTo>
                      <a:cubicBezTo>
                        <a:pt x="59" y="172"/>
                        <a:pt x="60" y="172"/>
                        <a:pt x="61" y="172"/>
                      </a:cubicBezTo>
                      <a:cubicBezTo>
                        <a:pt x="61" y="172"/>
                        <a:pt x="63" y="172"/>
                        <a:pt x="64" y="172"/>
                      </a:cubicBezTo>
                      <a:cubicBezTo>
                        <a:pt x="65" y="172"/>
                        <a:pt x="67" y="171"/>
                        <a:pt x="67" y="170"/>
                      </a:cubicBezTo>
                      <a:cubicBezTo>
                        <a:pt x="69" y="169"/>
                        <a:pt x="72" y="167"/>
                        <a:pt x="73" y="167"/>
                      </a:cubicBezTo>
                      <a:cubicBezTo>
                        <a:pt x="75" y="165"/>
                        <a:pt x="76" y="164"/>
                        <a:pt x="77" y="163"/>
                      </a:cubicBezTo>
                      <a:cubicBezTo>
                        <a:pt x="77" y="163"/>
                        <a:pt x="80" y="162"/>
                        <a:pt x="82" y="162"/>
                      </a:cubicBezTo>
                      <a:cubicBezTo>
                        <a:pt x="82" y="162"/>
                        <a:pt x="82" y="162"/>
                        <a:pt x="82" y="163"/>
                      </a:cubicBezTo>
                      <a:cubicBezTo>
                        <a:pt x="82" y="164"/>
                        <a:pt x="82" y="164"/>
                        <a:pt x="82" y="164"/>
                      </a:cubicBezTo>
                      <a:cubicBezTo>
                        <a:pt x="82" y="165"/>
                        <a:pt x="83" y="167"/>
                        <a:pt x="83" y="168"/>
                      </a:cubicBezTo>
                      <a:cubicBezTo>
                        <a:pt x="84" y="169"/>
                        <a:pt x="85" y="170"/>
                        <a:pt x="86" y="170"/>
                      </a:cubicBezTo>
                      <a:cubicBezTo>
                        <a:pt x="87" y="170"/>
                        <a:pt x="89" y="170"/>
                        <a:pt x="91" y="170"/>
                      </a:cubicBezTo>
                      <a:cubicBezTo>
                        <a:pt x="92" y="169"/>
                        <a:pt x="95" y="169"/>
                        <a:pt x="98" y="167"/>
                      </a:cubicBezTo>
                      <a:cubicBezTo>
                        <a:pt x="100" y="165"/>
                        <a:pt x="103" y="162"/>
                        <a:pt x="106" y="161"/>
                      </a:cubicBezTo>
                      <a:cubicBezTo>
                        <a:pt x="106" y="161"/>
                        <a:pt x="106" y="161"/>
                        <a:pt x="107" y="161"/>
                      </a:cubicBezTo>
                      <a:cubicBezTo>
                        <a:pt x="108" y="161"/>
                        <a:pt x="108" y="161"/>
                        <a:pt x="108" y="161"/>
                      </a:cubicBezTo>
                      <a:cubicBezTo>
                        <a:pt x="113" y="160"/>
                        <a:pt x="118" y="158"/>
                        <a:pt x="119" y="158"/>
                      </a:cubicBezTo>
                      <a:cubicBezTo>
                        <a:pt x="121" y="157"/>
                        <a:pt x="122" y="155"/>
                        <a:pt x="123" y="154"/>
                      </a:cubicBezTo>
                      <a:cubicBezTo>
                        <a:pt x="123" y="153"/>
                        <a:pt x="125" y="149"/>
                        <a:pt x="127" y="146"/>
                      </a:cubicBezTo>
                      <a:cubicBezTo>
                        <a:pt x="127" y="146"/>
                        <a:pt x="127" y="146"/>
                        <a:pt x="128" y="146"/>
                      </a:cubicBezTo>
                      <a:cubicBezTo>
                        <a:pt x="130" y="146"/>
                        <a:pt x="130" y="146"/>
                        <a:pt x="130" y="146"/>
                      </a:cubicBezTo>
                      <a:cubicBezTo>
                        <a:pt x="132" y="147"/>
                        <a:pt x="135" y="147"/>
                        <a:pt x="136" y="147"/>
                      </a:cubicBezTo>
                      <a:cubicBezTo>
                        <a:pt x="137" y="148"/>
                        <a:pt x="139" y="148"/>
                        <a:pt x="140" y="148"/>
                      </a:cubicBezTo>
                      <a:cubicBezTo>
                        <a:pt x="141" y="148"/>
                        <a:pt x="146" y="149"/>
                        <a:pt x="148" y="149"/>
                      </a:cubicBezTo>
                      <a:cubicBezTo>
                        <a:pt x="148" y="149"/>
                        <a:pt x="148" y="149"/>
                        <a:pt x="148" y="150"/>
                      </a:cubicBezTo>
                      <a:cubicBezTo>
                        <a:pt x="148" y="152"/>
                        <a:pt x="148" y="152"/>
                        <a:pt x="148" y="152"/>
                      </a:cubicBezTo>
                      <a:cubicBezTo>
                        <a:pt x="148" y="154"/>
                        <a:pt x="150" y="155"/>
                        <a:pt x="152" y="155"/>
                      </a:cubicBezTo>
                      <a:cubicBezTo>
                        <a:pt x="154" y="155"/>
                        <a:pt x="156" y="156"/>
                        <a:pt x="156" y="156"/>
                      </a:cubicBezTo>
                      <a:cubicBezTo>
                        <a:pt x="157" y="157"/>
                        <a:pt x="157" y="158"/>
                        <a:pt x="157" y="159"/>
                      </a:cubicBezTo>
                      <a:cubicBezTo>
                        <a:pt x="157" y="160"/>
                        <a:pt x="157" y="162"/>
                        <a:pt x="158" y="163"/>
                      </a:cubicBezTo>
                      <a:cubicBezTo>
                        <a:pt x="158" y="164"/>
                        <a:pt x="160" y="164"/>
                        <a:pt x="161" y="164"/>
                      </a:cubicBezTo>
                      <a:cubicBezTo>
                        <a:pt x="162" y="164"/>
                        <a:pt x="164" y="165"/>
                        <a:pt x="165" y="166"/>
                      </a:cubicBezTo>
                      <a:cubicBezTo>
                        <a:pt x="166" y="166"/>
                        <a:pt x="166" y="166"/>
                        <a:pt x="167" y="164"/>
                      </a:cubicBezTo>
                      <a:cubicBezTo>
                        <a:pt x="168" y="163"/>
                        <a:pt x="169" y="161"/>
                        <a:pt x="169" y="159"/>
                      </a:cubicBezTo>
                      <a:cubicBezTo>
                        <a:pt x="170" y="157"/>
                        <a:pt x="171" y="156"/>
                        <a:pt x="172" y="155"/>
                      </a:cubicBezTo>
                      <a:cubicBezTo>
                        <a:pt x="173" y="154"/>
                        <a:pt x="174" y="153"/>
                        <a:pt x="176" y="153"/>
                      </a:cubicBezTo>
                      <a:cubicBezTo>
                        <a:pt x="178" y="153"/>
                        <a:pt x="181" y="153"/>
                        <a:pt x="182" y="154"/>
                      </a:cubicBezTo>
                      <a:cubicBezTo>
                        <a:pt x="183" y="154"/>
                        <a:pt x="186" y="154"/>
                        <a:pt x="188" y="154"/>
                      </a:cubicBezTo>
                      <a:cubicBezTo>
                        <a:pt x="189" y="154"/>
                        <a:pt x="191" y="153"/>
                        <a:pt x="191" y="153"/>
                      </a:cubicBezTo>
                      <a:cubicBezTo>
                        <a:pt x="191" y="152"/>
                        <a:pt x="192" y="152"/>
                        <a:pt x="194" y="152"/>
                      </a:cubicBezTo>
                      <a:cubicBezTo>
                        <a:pt x="195" y="152"/>
                        <a:pt x="197" y="148"/>
                        <a:pt x="199" y="144"/>
                      </a:cubicBezTo>
                      <a:cubicBezTo>
                        <a:pt x="199" y="144"/>
                        <a:pt x="199" y="144"/>
                        <a:pt x="198" y="144"/>
                      </a:cubicBezTo>
                      <a:cubicBezTo>
                        <a:pt x="196" y="144"/>
                        <a:pt x="196" y="144"/>
                        <a:pt x="196" y="144"/>
                      </a:cubicBezTo>
                      <a:cubicBezTo>
                        <a:pt x="198" y="140"/>
                        <a:pt x="200" y="135"/>
                        <a:pt x="200" y="133"/>
                      </a:cubicBezTo>
                      <a:cubicBezTo>
                        <a:pt x="200" y="131"/>
                        <a:pt x="201" y="130"/>
                        <a:pt x="202" y="129"/>
                      </a:cubicBezTo>
                      <a:cubicBezTo>
                        <a:pt x="203" y="127"/>
                        <a:pt x="205" y="125"/>
                        <a:pt x="207" y="124"/>
                      </a:cubicBezTo>
                      <a:cubicBezTo>
                        <a:pt x="209" y="122"/>
                        <a:pt x="210" y="119"/>
                        <a:pt x="211" y="118"/>
                      </a:cubicBezTo>
                      <a:cubicBezTo>
                        <a:pt x="213" y="118"/>
                        <a:pt x="215" y="116"/>
                        <a:pt x="217" y="115"/>
                      </a:cubicBezTo>
                      <a:cubicBezTo>
                        <a:pt x="218" y="114"/>
                        <a:pt x="219" y="113"/>
                        <a:pt x="219" y="113"/>
                      </a:cubicBezTo>
                      <a:cubicBezTo>
                        <a:pt x="221" y="110"/>
                        <a:pt x="221" y="110"/>
                        <a:pt x="221" y="110"/>
                      </a:cubicBezTo>
                      <a:cubicBezTo>
                        <a:pt x="223" y="111"/>
                        <a:pt x="224" y="111"/>
                        <a:pt x="225" y="112"/>
                      </a:cubicBezTo>
                      <a:cubicBezTo>
                        <a:pt x="226" y="112"/>
                        <a:pt x="229" y="113"/>
                        <a:pt x="231" y="114"/>
                      </a:cubicBezTo>
                      <a:cubicBezTo>
                        <a:pt x="233" y="114"/>
                        <a:pt x="235" y="114"/>
                        <a:pt x="235" y="114"/>
                      </a:cubicBezTo>
                      <a:cubicBezTo>
                        <a:pt x="235" y="114"/>
                        <a:pt x="235" y="112"/>
                        <a:pt x="235" y="111"/>
                      </a:cubicBezTo>
                      <a:cubicBezTo>
                        <a:pt x="235" y="109"/>
                        <a:pt x="235" y="108"/>
                        <a:pt x="234" y="106"/>
                      </a:cubicBezTo>
                      <a:cubicBezTo>
                        <a:pt x="233" y="105"/>
                        <a:pt x="233" y="103"/>
                        <a:pt x="233" y="102"/>
                      </a:cubicBezTo>
                      <a:cubicBezTo>
                        <a:pt x="233" y="101"/>
                        <a:pt x="234" y="99"/>
                        <a:pt x="237" y="98"/>
                      </a:cubicBezTo>
                      <a:cubicBezTo>
                        <a:pt x="240" y="97"/>
                        <a:pt x="242" y="95"/>
                        <a:pt x="244" y="94"/>
                      </a:cubicBezTo>
                      <a:cubicBezTo>
                        <a:pt x="245" y="93"/>
                        <a:pt x="247" y="92"/>
                        <a:pt x="246" y="91"/>
                      </a:cubicBezTo>
                      <a:cubicBezTo>
                        <a:pt x="246" y="90"/>
                        <a:pt x="244" y="88"/>
                        <a:pt x="243" y="86"/>
                      </a:cubicBezTo>
                      <a:cubicBezTo>
                        <a:pt x="241" y="84"/>
                        <a:pt x="240" y="81"/>
                        <a:pt x="239" y="81"/>
                      </a:cubicBezTo>
                      <a:cubicBezTo>
                        <a:pt x="238" y="79"/>
                        <a:pt x="237" y="77"/>
                        <a:pt x="235" y="77"/>
                      </a:cubicBezTo>
                      <a:cubicBezTo>
                        <a:pt x="234" y="75"/>
                        <a:pt x="233" y="73"/>
                        <a:pt x="233" y="72"/>
                      </a:cubicBezTo>
                      <a:cubicBezTo>
                        <a:pt x="233" y="71"/>
                        <a:pt x="235" y="68"/>
                        <a:pt x="236" y="66"/>
                      </a:cubicBezTo>
                      <a:cubicBezTo>
                        <a:pt x="238" y="65"/>
                        <a:pt x="239" y="63"/>
                        <a:pt x="241" y="62"/>
                      </a:cubicBezTo>
                      <a:cubicBezTo>
                        <a:pt x="243" y="61"/>
                        <a:pt x="245" y="60"/>
                        <a:pt x="246" y="59"/>
                      </a:cubicBezTo>
                      <a:cubicBezTo>
                        <a:pt x="247" y="58"/>
                        <a:pt x="249" y="56"/>
                        <a:pt x="250" y="55"/>
                      </a:cubicBezTo>
                      <a:cubicBezTo>
                        <a:pt x="251" y="54"/>
                        <a:pt x="252" y="52"/>
                        <a:pt x="253" y="50"/>
                      </a:cubicBezTo>
                      <a:cubicBezTo>
                        <a:pt x="253" y="49"/>
                        <a:pt x="251" y="48"/>
                        <a:pt x="252" y="47"/>
                      </a:cubicBezTo>
                      <a:cubicBezTo>
                        <a:pt x="253" y="47"/>
                        <a:pt x="253" y="46"/>
                        <a:pt x="253" y="46"/>
                      </a:cubicBezTo>
                      <a:cubicBezTo>
                        <a:pt x="246" y="39"/>
                        <a:pt x="246" y="39"/>
                        <a:pt x="246" y="39"/>
                      </a:cubicBezTo>
                      <a:cubicBezTo>
                        <a:pt x="246" y="39"/>
                        <a:pt x="246" y="41"/>
                        <a:pt x="245" y="43"/>
                      </a:cubicBezTo>
                      <a:cubicBezTo>
                        <a:pt x="244" y="46"/>
                        <a:pt x="243" y="49"/>
                        <a:pt x="242" y="49"/>
                      </a:cubicBezTo>
                      <a:cubicBezTo>
                        <a:pt x="240" y="49"/>
                        <a:pt x="239" y="49"/>
                        <a:pt x="238" y="48"/>
                      </a:cubicBezTo>
                      <a:cubicBezTo>
                        <a:pt x="237" y="47"/>
                        <a:pt x="236" y="45"/>
                        <a:pt x="234" y="45"/>
                      </a:cubicBezTo>
                      <a:cubicBezTo>
                        <a:pt x="232" y="45"/>
                        <a:pt x="230" y="45"/>
                        <a:pt x="228" y="46"/>
                      </a:cubicBezTo>
                      <a:cubicBezTo>
                        <a:pt x="228" y="47"/>
                        <a:pt x="226" y="48"/>
                        <a:pt x="225" y="48"/>
                      </a:cubicBezTo>
                      <a:cubicBezTo>
                        <a:pt x="224" y="48"/>
                        <a:pt x="223" y="48"/>
                        <a:pt x="222" y="49"/>
                      </a:cubicBezTo>
                      <a:cubicBezTo>
                        <a:pt x="221" y="50"/>
                        <a:pt x="220" y="51"/>
                        <a:pt x="219" y="50"/>
                      </a:cubicBezTo>
                      <a:cubicBezTo>
                        <a:pt x="217" y="49"/>
                        <a:pt x="215" y="48"/>
                        <a:pt x="213" y="49"/>
                      </a:cubicBezTo>
                      <a:cubicBezTo>
                        <a:pt x="212" y="49"/>
                        <a:pt x="209" y="50"/>
                        <a:pt x="208" y="51"/>
                      </a:cubicBezTo>
                      <a:cubicBezTo>
                        <a:pt x="207" y="52"/>
                        <a:pt x="205" y="52"/>
                        <a:pt x="204" y="52"/>
                      </a:cubicBezTo>
                      <a:cubicBezTo>
                        <a:pt x="204" y="52"/>
                        <a:pt x="202" y="51"/>
                        <a:pt x="200" y="51"/>
                      </a:cubicBezTo>
                      <a:cubicBezTo>
                        <a:pt x="198" y="51"/>
                        <a:pt x="196" y="51"/>
                        <a:pt x="195" y="50"/>
                      </a:cubicBezTo>
                      <a:cubicBezTo>
                        <a:pt x="195" y="49"/>
                        <a:pt x="194" y="47"/>
                        <a:pt x="193" y="46"/>
                      </a:cubicBezTo>
                      <a:cubicBezTo>
                        <a:pt x="192" y="45"/>
                        <a:pt x="190" y="44"/>
                        <a:pt x="189" y="45"/>
                      </a:cubicBezTo>
                      <a:cubicBezTo>
                        <a:pt x="187" y="45"/>
                        <a:pt x="186" y="46"/>
                        <a:pt x="185" y="47"/>
                      </a:cubicBezTo>
                      <a:cubicBezTo>
                        <a:pt x="184" y="47"/>
                        <a:pt x="182" y="49"/>
                        <a:pt x="180" y="49"/>
                      </a:cubicBezTo>
                      <a:cubicBezTo>
                        <a:pt x="179" y="50"/>
                        <a:pt x="175" y="50"/>
                        <a:pt x="173" y="50"/>
                      </a:cubicBezTo>
                      <a:cubicBezTo>
                        <a:pt x="171" y="49"/>
                        <a:pt x="167" y="49"/>
                        <a:pt x="164" y="48"/>
                      </a:cubicBezTo>
                      <a:cubicBezTo>
                        <a:pt x="162" y="46"/>
                        <a:pt x="157" y="45"/>
                        <a:pt x="155" y="44"/>
                      </a:cubicBezTo>
                      <a:cubicBezTo>
                        <a:pt x="153" y="43"/>
                        <a:pt x="149" y="43"/>
                        <a:pt x="147" y="43"/>
                      </a:cubicBezTo>
                      <a:cubicBezTo>
                        <a:pt x="146" y="43"/>
                        <a:pt x="143" y="43"/>
                        <a:pt x="142" y="43"/>
                      </a:cubicBezTo>
                      <a:cubicBezTo>
                        <a:pt x="140" y="42"/>
                        <a:pt x="138" y="41"/>
                        <a:pt x="137" y="41"/>
                      </a:cubicBezTo>
                      <a:cubicBezTo>
                        <a:pt x="135" y="41"/>
                        <a:pt x="132" y="42"/>
                        <a:pt x="131" y="44"/>
                      </a:cubicBezTo>
                      <a:cubicBezTo>
                        <a:pt x="130" y="45"/>
                        <a:pt x="129" y="45"/>
                        <a:pt x="128" y="45"/>
                      </a:cubicBezTo>
                      <a:cubicBezTo>
                        <a:pt x="126" y="45"/>
                        <a:pt x="124" y="43"/>
                        <a:pt x="123" y="42"/>
                      </a:cubicBezTo>
                      <a:cubicBezTo>
                        <a:pt x="122" y="41"/>
                        <a:pt x="121" y="39"/>
                        <a:pt x="120" y="37"/>
                      </a:cubicBezTo>
                      <a:cubicBezTo>
                        <a:pt x="120" y="36"/>
                        <a:pt x="120" y="33"/>
                        <a:pt x="119" y="33"/>
                      </a:cubicBezTo>
                      <a:cubicBezTo>
                        <a:pt x="117" y="32"/>
                        <a:pt x="115" y="32"/>
                        <a:pt x="112" y="33"/>
                      </a:cubicBezTo>
                      <a:cubicBezTo>
                        <a:pt x="111" y="33"/>
                        <a:pt x="108" y="35"/>
                        <a:pt x="106" y="36"/>
                      </a:cubicBezTo>
                      <a:cubicBezTo>
                        <a:pt x="104" y="38"/>
                        <a:pt x="101" y="38"/>
                        <a:pt x="99" y="37"/>
                      </a:cubicBezTo>
                      <a:cubicBezTo>
                        <a:pt x="97" y="37"/>
                        <a:pt x="95" y="35"/>
                        <a:pt x="94" y="34"/>
                      </a:cubicBezTo>
                      <a:cubicBezTo>
                        <a:pt x="93" y="32"/>
                        <a:pt x="91" y="31"/>
                        <a:pt x="89" y="31"/>
                      </a:cubicBezTo>
                      <a:cubicBezTo>
                        <a:pt x="87" y="31"/>
                        <a:pt x="86" y="31"/>
                        <a:pt x="84" y="30"/>
                      </a:cubicBezTo>
                      <a:cubicBezTo>
                        <a:pt x="83" y="28"/>
                        <a:pt x="80" y="26"/>
                        <a:pt x="78" y="26"/>
                      </a:cubicBezTo>
                      <a:cubicBezTo>
                        <a:pt x="76" y="25"/>
                        <a:pt x="72" y="25"/>
                        <a:pt x="70" y="24"/>
                      </a:cubicBezTo>
                      <a:cubicBezTo>
                        <a:pt x="68" y="24"/>
                        <a:pt x="66" y="23"/>
                        <a:pt x="66" y="22"/>
                      </a:cubicBezTo>
                      <a:cubicBezTo>
                        <a:pt x="66" y="20"/>
                        <a:pt x="67" y="18"/>
                        <a:pt x="67" y="16"/>
                      </a:cubicBezTo>
                      <a:cubicBezTo>
                        <a:pt x="67" y="14"/>
                        <a:pt x="66" y="12"/>
                        <a:pt x="65" y="11"/>
                      </a:cubicBezTo>
                      <a:cubicBezTo>
                        <a:pt x="63" y="9"/>
                        <a:pt x="61" y="8"/>
                        <a:pt x="60" y="7"/>
                      </a:cubicBezTo>
                      <a:cubicBezTo>
                        <a:pt x="58" y="6"/>
                        <a:pt x="55" y="5"/>
                        <a:pt x="53" y="5"/>
                      </a:cubicBezTo>
                      <a:cubicBezTo>
                        <a:pt x="51" y="5"/>
                        <a:pt x="50" y="5"/>
                        <a:pt x="48" y="4"/>
                      </a:cubicBezTo>
                      <a:cubicBezTo>
                        <a:pt x="46" y="3"/>
                        <a:pt x="43" y="2"/>
                        <a:pt x="41" y="0"/>
                      </a:cubicBezTo>
                      <a:cubicBezTo>
                        <a:pt x="39" y="0"/>
                        <a:pt x="36" y="0"/>
                        <a:pt x="35" y="1"/>
                      </a:cubicBezTo>
                      <a:cubicBezTo>
                        <a:pt x="33" y="2"/>
                        <a:pt x="31" y="2"/>
                        <a:pt x="31" y="2"/>
                      </a:cubicBezTo>
                      <a:cubicBezTo>
                        <a:pt x="30" y="2"/>
                        <a:pt x="28" y="2"/>
                        <a:pt x="27" y="3"/>
                      </a:cubicBezTo>
                      <a:cubicBezTo>
                        <a:pt x="25" y="4"/>
                        <a:pt x="24" y="4"/>
                        <a:pt x="24" y="4"/>
                      </a:cubicBezTo>
                      <a:cubicBezTo>
                        <a:pt x="24" y="4"/>
                        <a:pt x="25" y="6"/>
                        <a:pt x="26" y="8"/>
                      </a:cubicBezTo>
                      <a:cubicBezTo>
                        <a:pt x="27" y="9"/>
                        <a:pt x="28" y="12"/>
                        <a:pt x="28" y="13"/>
                      </a:cubicBezTo>
                      <a:cubicBezTo>
                        <a:pt x="29" y="13"/>
                        <a:pt x="29" y="16"/>
                        <a:pt x="29" y="17"/>
                      </a:cubicBezTo>
                      <a:cubicBezTo>
                        <a:pt x="29" y="18"/>
                        <a:pt x="31" y="21"/>
                        <a:pt x="33" y="23"/>
                      </a:cubicBezTo>
                      <a:cubicBezTo>
                        <a:pt x="34" y="24"/>
                        <a:pt x="37" y="26"/>
                        <a:pt x="38" y="27"/>
                      </a:cubicBezTo>
                      <a:cubicBezTo>
                        <a:pt x="40" y="28"/>
                        <a:pt x="42" y="31"/>
                        <a:pt x="44" y="32"/>
                      </a:cubicBezTo>
                      <a:cubicBezTo>
                        <a:pt x="46" y="34"/>
                        <a:pt x="47" y="36"/>
                        <a:pt x="47" y="37"/>
                      </a:cubicBezTo>
                      <a:cubicBezTo>
                        <a:pt x="48" y="37"/>
                        <a:pt x="50" y="38"/>
                        <a:pt x="52" y="40"/>
                      </a:cubicBezTo>
                      <a:cubicBezTo>
                        <a:pt x="54" y="41"/>
                        <a:pt x="54" y="43"/>
                        <a:pt x="52" y="43"/>
                      </a:cubicBezTo>
                      <a:cubicBezTo>
                        <a:pt x="50" y="44"/>
                        <a:pt x="48" y="44"/>
                        <a:pt x="47" y="43"/>
                      </a:cubicBezTo>
                      <a:cubicBezTo>
                        <a:pt x="45" y="43"/>
                        <a:pt x="43" y="43"/>
                        <a:pt x="41" y="44"/>
                      </a:cubicBezTo>
                      <a:cubicBezTo>
                        <a:pt x="40" y="44"/>
                        <a:pt x="38" y="46"/>
                        <a:pt x="37" y="48"/>
                      </a:cubicBezTo>
                      <a:cubicBezTo>
                        <a:pt x="36" y="49"/>
                        <a:pt x="34" y="50"/>
                        <a:pt x="33" y="50"/>
                      </a:cubicBezTo>
                      <a:cubicBezTo>
                        <a:pt x="32" y="50"/>
                        <a:pt x="32" y="51"/>
                        <a:pt x="32" y="53"/>
                      </a:cubicBezTo>
                      <a:cubicBezTo>
                        <a:pt x="32" y="54"/>
                        <a:pt x="34" y="55"/>
                        <a:pt x="36" y="55"/>
                      </a:cubicBezTo>
                      <a:cubicBezTo>
                        <a:pt x="38" y="55"/>
                        <a:pt x="40" y="56"/>
                        <a:pt x="40" y="58"/>
                      </a:cubicBezTo>
                      <a:cubicBezTo>
                        <a:pt x="42" y="59"/>
                        <a:pt x="42" y="60"/>
                        <a:pt x="41" y="62"/>
                      </a:cubicBezTo>
                      <a:cubicBezTo>
                        <a:pt x="41" y="63"/>
                        <a:pt x="40" y="65"/>
                        <a:pt x="38" y="65"/>
                      </a:cubicBezTo>
                      <a:cubicBezTo>
                        <a:pt x="36" y="65"/>
                        <a:pt x="35" y="68"/>
                        <a:pt x="36" y="70"/>
                      </a:cubicBezTo>
                      <a:cubicBezTo>
                        <a:pt x="37" y="72"/>
                        <a:pt x="39" y="74"/>
                        <a:pt x="40" y="74"/>
                      </a:cubicBezTo>
                      <a:cubicBezTo>
                        <a:pt x="41" y="74"/>
                        <a:pt x="42" y="75"/>
                        <a:pt x="43" y="77"/>
                      </a:cubicBezTo>
                      <a:cubicBezTo>
                        <a:pt x="44" y="79"/>
                        <a:pt x="47" y="80"/>
                        <a:pt x="50" y="81"/>
                      </a:cubicBezTo>
                      <a:cubicBezTo>
                        <a:pt x="51" y="82"/>
                        <a:pt x="55" y="84"/>
                        <a:pt x="57" y="84"/>
                      </a:cubicBezTo>
                      <a:cubicBezTo>
                        <a:pt x="59" y="84"/>
                        <a:pt x="61" y="86"/>
                        <a:pt x="63" y="87"/>
                      </a:cubicBezTo>
                      <a:cubicBezTo>
                        <a:pt x="64" y="87"/>
                        <a:pt x="66" y="88"/>
                        <a:pt x="66" y="90"/>
                      </a:cubicBezTo>
                      <a:cubicBezTo>
                        <a:pt x="66" y="91"/>
                        <a:pt x="64" y="93"/>
                        <a:pt x="63" y="93"/>
                      </a:cubicBezTo>
                      <a:cubicBezTo>
                        <a:pt x="61" y="94"/>
                        <a:pt x="59" y="94"/>
                        <a:pt x="58" y="94"/>
                      </a:cubicBezTo>
                      <a:cubicBezTo>
                        <a:pt x="57" y="94"/>
                        <a:pt x="55" y="94"/>
                        <a:pt x="53" y="94"/>
                      </a:cubicBezTo>
                      <a:cubicBezTo>
                        <a:pt x="52" y="94"/>
                        <a:pt x="52" y="95"/>
                        <a:pt x="51" y="96"/>
                      </a:cubicBezTo>
                      <a:cubicBezTo>
                        <a:pt x="50" y="98"/>
                        <a:pt x="49" y="98"/>
                        <a:pt x="48" y="98"/>
                      </a:cubicBezTo>
                      <a:cubicBezTo>
                        <a:pt x="47" y="97"/>
                        <a:pt x="44" y="96"/>
                        <a:pt x="43" y="97"/>
                      </a:cubicBezTo>
                      <a:cubicBezTo>
                        <a:pt x="41" y="97"/>
                        <a:pt x="37" y="98"/>
                        <a:pt x="36" y="100"/>
                      </a:cubicBezTo>
                      <a:cubicBezTo>
                        <a:pt x="35" y="101"/>
                        <a:pt x="33" y="103"/>
                        <a:pt x="31" y="105"/>
                      </a:cubicBezTo>
                      <a:cubicBezTo>
                        <a:pt x="28" y="106"/>
                        <a:pt x="27" y="108"/>
                        <a:pt x="25" y="110"/>
                      </a:cubicBezTo>
                      <a:cubicBezTo>
                        <a:pt x="24" y="110"/>
                        <a:pt x="21" y="112"/>
                        <a:pt x="19" y="114"/>
                      </a:cubicBezTo>
                      <a:cubicBezTo>
                        <a:pt x="16" y="115"/>
                        <a:pt x="13" y="117"/>
                        <a:pt x="11" y="118"/>
                      </a:cubicBezTo>
                      <a:cubicBezTo>
                        <a:pt x="9" y="118"/>
                        <a:pt x="6" y="120"/>
                        <a:pt x="5" y="121"/>
                      </a:cubicBezTo>
                      <a:cubicBezTo>
                        <a:pt x="5" y="122"/>
                        <a:pt x="3" y="124"/>
                        <a:pt x="2" y="127"/>
                      </a:cubicBezTo>
                      <a:cubicBezTo>
                        <a:pt x="1" y="130"/>
                        <a:pt x="1" y="133"/>
                        <a:pt x="0" y="135"/>
                      </a:cubicBezTo>
                      <a:cubicBezTo>
                        <a:pt x="0" y="137"/>
                        <a:pt x="0" y="140"/>
                        <a:pt x="1" y="141"/>
                      </a:cubicBezTo>
                      <a:cubicBezTo>
                        <a:pt x="1" y="142"/>
                        <a:pt x="3" y="144"/>
                        <a:pt x="4" y="145"/>
                      </a:cubicBezTo>
                      <a:cubicBezTo>
                        <a:pt x="5" y="145"/>
                        <a:pt x="8" y="146"/>
                        <a:pt x="8" y="148"/>
                      </a:cubicBezTo>
                      <a:cubicBezTo>
                        <a:pt x="10" y="149"/>
                        <a:pt x="11" y="151"/>
                        <a:pt x="11" y="153"/>
                      </a:cubicBezTo>
                      <a:cubicBezTo>
                        <a:pt x="11" y="155"/>
                        <a:pt x="11" y="157"/>
                        <a:pt x="11" y="159"/>
                      </a:cubicBezTo>
                      <a:cubicBezTo>
                        <a:pt x="11" y="160"/>
                        <a:pt x="9" y="161"/>
                        <a:pt x="9" y="162"/>
                      </a:cubicBezTo>
                      <a:cubicBezTo>
                        <a:pt x="9" y="161"/>
                        <a:pt x="9" y="161"/>
                        <a:pt x="9" y="161"/>
                      </a:cubicBezTo>
                      <a:cubicBezTo>
                        <a:pt x="9" y="162"/>
                        <a:pt x="9" y="162"/>
                        <a:pt x="9" y="162"/>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34" name="Freeform 48">
                  <a:extLst>
                    <a:ext uri="{FF2B5EF4-FFF2-40B4-BE49-F238E27FC236}">
                      <a16:creationId xmlns:a16="http://schemas.microsoft.com/office/drawing/2014/main" id="{8319DFD9-CDB1-5D10-0A36-E977EDDE56E6}"/>
                    </a:ext>
                  </a:extLst>
                </p:cNvPr>
                <p:cNvSpPr>
                  <a:spLocks/>
                </p:cNvSpPr>
                <p:nvPr/>
              </p:nvSpPr>
              <p:spPr bwMode="auto">
                <a:xfrm>
                  <a:off x="4930055" y="2670015"/>
                  <a:ext cx="545937" cy="419653"/>
                </a:xfrm>
                <a:custGeom>
                  <a:avLst/>
                  <a:gdLst/>
                  <a:ahLst/>
                  <a:cxnLst>
                    <a:cxn ang="0">
                      <a:pos x="1" y="69"/>
                    </a:cxn>
                    <a:cxn ang="0">
                      <a:pos x="7" y="77"/>
                    </a:cxn>
                    <a:cxn ang="0">
                      <a:pos x="18" y="89"/>
                    </a:cxn>
                    <a:cxn ang="0">
                      <a:pos x="26" y="102"/>
                    </a:cxn>
                    <a:cxn ang="0">
                      <a:pos x="35" y="104"/>
                    </a:cxn>
                    <a:cxn ang="0">
                      <a:pos x="38" y="121"/>
                    </a:cxn>
                    <a:cxn ang="0">
                      <a:pos x="52" y="136"/>
                    </a:cxn>
                    <a:cxn ang="0">
                      <a:pos x="42" y="152"/>
                    </a:cxn>
                    <a:cxn ang="0">
                      <a:pos x="39" y="162"/>
                    </a:cxn>
                    <a:cxn ang="0">
                      <a:pos x="55" y="170"/>
                    </a:cxn>
                    <a:cxn ang="0">
                      <a:pos x="72" y="164"/>
                    </a:cxn>
                    <a:cxn ang="0">
                      <a:pos x="87" y="162"/>
                    </a:cxn>
                    <a:cxn ang="0">
                      <a:pos x="93" y="171"/>
                    </a:cxn>
                    <a:cxn ang="0">
                      <a:pos x="99" y="181"/>
                    </a:cxn>
                    <a:cxn ang="0">
                      <a:pos x="115" y="177"/>
                    </a:cxn>
                    <a:cxn ang="0">
                      <a:pos x="133" y="182"/>
                    </a:cxn>
                    <a:cxn ang="0">
                      <a:pos x="143" y="175"/>
                    </a:cxn>
                    <a:cxn ang="0">
                      <a:pos x="143" y="164"/>
                    </a:cxn>
                    <a:cxn ang="0">
                      <a:pos x="151" y="157"/>
                    </a:cxn>
                    <a:cxn ang="0">
                      <a:pos x="166" y="164"/>
                    </a:cxn>
                    <a:cxn ang="0">
                      <a:pos x="183" y="172"/>
                    </a:cxn>
                    <a:cxn ang="0">
                      <a:pos x="183" y="156"/>
                    </a:cxn>
                    <a:cxn ang="0">
                      <a:pos x="178" y="149"/>
                    </a:cxn>
                    <a:cxn ang="0">
                      <a:pos x="168" y="141"/>
                    </a:cxn>
                    <a:cxn ang="0">
                      <a:pos x="160" y="128"/>
                    </a:cxn>
                    <a:cxn ang="0">
                      <a:pos x="145" y="123"/>
                    </a:cxn>
                    <a:cxn ang="0">
                      <a:pos x="134" y="114"/>
                    </a:cxn>
                    <a:cxn ang="0">
                      <a:pos x="142" y="99"/>
                    </a:cxn>
                    <a:cxn ang="0">
                      <a:pos x="148" y="102"/>
                    </a:cxn>
                    <a:cxn ang="0">
                      <a:pos x="158" y="100"/>
                    </a:cxn>
                    <a:cxn ang="0">
                      <a:pos x="176" y="89"/>
                    </a:cxn>
                    <a:cxn ang="0">
                      <a:pos x="184" y="81"/>
                    </a:cxn>
                    <a:cxn ang="0">
                      <a:pos x="199" y="78"/>
                    </a:cxn>
                    <a:cxn ang="0">
                      <a:pos x="209" y="69"/>
                    </a:cxn>
                    <a:cxn ang="0">
                      <a:pos x="222" y="62"/>
                    </a:cxn>
                    <a:cxn ang="0">
                      <a:pos x="233" y="44"/>
                    </a:cxn>
                    <a:cxn ang="0">
                      <a:pos x="236" y="29"/>
                    </a:cxn>
                    <a:cxn ang="0">
                      <a:pos x="230" y="9"/>
                    </a:cxn>
                    <a:cxn ang="0">
                      <a:pos x="221" y="3"/>
                    </a:cxn>
                    <a:cxn ang="0">
                      <a:pos x="213" y="5"/>
                    </a:cxn>
                    <a:cxn ang="0">
                      <a:pos x="198" y="19"/>
                    </a:cxn>
                    <a:cxn ang="0">
                      <a:pos x="195" y="35"/>
                    </a:cxn>
                    <a:cxn ang="0">
                      <a:pos x="188" y="43"/>
                    </a:cxn>
                    <a:cxn ang="0">
                      <a:pos x="172" y="44"/>
                    </a:cxn>
                    <a:cxn ang="0">
                      <a:pos x="164" y="55"/>
                    </a:cxn>
                    <a:cxn ang="0">
                      <a:pos x="155" y="53"/>
                    </a:cxn>
                    <a:cxn ang="0">
                      <a:pos x="148" y="46"/>
                    </a:cxn>
                    <a:cxn ang="0">
                      <a:pos x="145" y="40"/>
                    </a:cxn>
                    <a:cxn ang="0">
                      <a:pos x="126" y="36"/>
                    </a:cxn>
                    <a:cxn ang="0">
                      <a:pos x="119" y="45"/>
                    </a:cxn>
                    <a:cxn ang="0">
                      <a:pos x="103" y="51"/>
                    </a:cxn>
                    <a:cxn ang="0">
                      <a:pos x="87" y="61"/>
                    </a:cxn>
                    <a:cxn ang="0">
                      <a:pos x="78" y="54"/>
                    </a:cxn>
                    <a:cxn ang="0">
                      <a:pos x="73" y="54"/>
                    </a:cxn>
                    <a:cxn ang="0">
                      <a:pos x="60" y="63"/>
                    </a:cxn>
                    <a:cxn ang="0">
                      <a:pos x="51" y="59"/>
                    </a:cxn>
                    <a:cxn ang="0">
                      <a:pos x="41" y="54"/>
                    </a:cxn>
                    <a:cxn ang="0">
                      <a:pos x="31" y="51"/>
                    </a:cxn>
                    <a:cxn ang="0">
                      <a:pos x="18" y="53"/>
                    </a:cxn>
                    <a:cxn ang="0">
                      <a:pos x="5" y="53"/>
                    </a:cxn>
                    <a:cxn ang="0">
                      <a:pos x="4" y="53"/>
                    </a:cxn>
                  </a:cxnLst>
                  <a:rect l="0" t="0" r="r" b="b"/>
                  <a:pathLst>
                    <a:path w="237" h="184">
                      <a:moveTo>
                        <a:pt x="0" y="58"/>
                      </a:moveTo>
                      <a:cubicBezTo>
                        <a:pt x="0" y="59"/>
                        <a:pt x="1" y="61"/>
                        <a:pt x="1" y="63"/>
                      </a:cubicBezTo>
                      <a:cubicBezTo>
                        <a:pt x="1" y="65"/>
                        <a:pt x="1" y="67"/>
                        <a:pt x="1" y="69"/>
                      </a:cubicBezTo>
                      <a:cubicBezTo>
                        <a:pt x="1" y="72"/>
                        <a:pt x="1" y="73"/>
                        <a:pt x="1" y="73"/>
                      </a:cubicBezTo>
                      <a:cubicBezTo>
                        <a:pt x="1" y="73"/>
                        <a:pt x="1" y="73"/>
                        <a:pt x="3" y="73"/>
                      </a:cubicBezTo>
                      <a:cubicBezTo>
                        <a:pt x="4" y="74"/>
                        <a:pt x="6" y="75"/>
                        <a:pt x="7" y="77"/>
                      </a:cubicBezTo>
                      <a:cubicBezTo>
                        <a:pt x="8" y="78"/>
                        <a:pt x="9" y="80"/>
                        <a:pt x="10" y="82"/>
                      </a:cubicBezTo>
                      <a:cubicBezTo>
                        <a:pt x="10" y="83"/>
                        <a:pt x="12" y="85"/>
                        <a:pt x="13" y="86"/>
                      </a:cubicBezTo>
                      <a:cubicBezTo>
                        <a:pt x="15" y="87"/>
                        <a:pt x="17" y="89"/>
                        <a:pt x="18" y="89"/>
                      </a:cubicBezTo>
                      <a:cubicBezTo>
                        <a:pt x="18" y="90"/>
                        <a:pt x="19" y="92"/>
                        <a:pt x="19" y="94"/>
                      </a:cubicBezTo>
                      <a:cubicBezTo>
                        <a:pt x="19" y="97"/>
                        <a:pt x="20" y="99"/>
                        <a:pt x="21" y="100"/>
                      </a:cubicBezTo>
                      <a:cubicBezTo>
                        <a:pt x="22" y="101"/>
                        <a:pt x="25" y="102"/>
                        <a:pt x="26" y="102"/>
                      </a:cubicBezTo>
                      <a:cubicBezTo>
                        <a:pt x="28" y="102"/>
                        <a:pt x="29" y="101"/>
                        <a:pt x="31" y="100"/>
                      </a:cubicBezTo>
                      <a:cubicBezTo>
                        <a:pt x="32" y="100"/>
                        <a:pt x="33" y="100"/>
                        <a:pt x="34" y="100"/>
                      </a:cubicBezTo>
                      <a:cubicBezTo>
                        <a:pt x="34" y="101"/>
                        <a:pt x="35" y="103"/>
                        <a:pt x="35" y="104"/>
                      </a:cubicBezTo>
                      <a:cubicBezTo>
                        <a:pt x="35" y="105"/>
                        <a:pt x="34" y="107"/>
                        <a:pt x="33" y="109"/>
                      </a:cubicBezTo>
                      <a:cubicBezTo>
                        <a:pt x="32" y="111"/>
                        <a:pt x="33" y="113"/>
                        <a:pt x="34" y="115"/>
                      </a:cubicBezTo>
                      <a:cubicBezTo>
                        <a:pt x="36" y="116"/>
                        <a:pt x="38" y="119"/>
                        <a:pt x="38" y="121"/>
                      </a:cubicBezTo>
                      <a:cubicBezTo>
                        <a:pt x="38" y="123"/>
                        <a:pt x="39" y="126"/>
                        <a:pt x="39" y="128"/>
                      </a:cubicBezTo>
                      <a:cubicBezTo>
                        <a:pt x="39" y="130"/>
                        <a:pt x="42" y="131"/>
                        <a:pt x="45" y="132"/>
                      </a:cubicBezTo>
                      <a:cubicBezTo>
                        <a:pt x="48" y="133"/>
                        <a:pt x="50" y="135"/>
                        <a:pt x="52" y="136"/>
                      </a:cubicBezTo>
                      <a:cubicBezTo>
                        <a:pt x="54" y="138"/>
                        <a:pt x="54" y="140"/>
                        <a:pt x="52" y="140"/>
                      </a:cubicBezTo>
                      <a:cubicBezTo>
                        <a:pt x="50" y="141"/>
                        <a:pt x="49" y="144"/>
                        <a:pt x="47" y="147"/>
                      </a:cubicBezTo>
                      <a:cubicBezTo>
                        <a:pt x="46" y="148"/>
                        <a:pt x="43" y="151"/>
                        <a:pt x="42" y="152"/>
                      </a:cubicBezTo>
                      <a:cubicBezTo>
                        <a:pt x="41" y="153"/>
                        <a:pt x="39" y="154"/>
                        <a:pt x="38" y="156"/>
                      </a:cubicBezTo>
                      <a:cubicBezTo>
                        <a:pt x="36" y="159"/>
                        <a:pt x="35" y="159"/>
                        <a:pt x="35" y="159"/>
                      </a:cubicBezTo>
                      <a:cubicBezTo>
                        <a:pt x="35" y="159"/>
                        <a:pt x="37" y="161"/>
                        <a:pt x="39" y="162"/>
                      </a:cubicBezTo>
                      <a:cubicBezTo>
                        <a:pt x="41" y="163"/>
                        <a:pt x="42" y="164"/>
                        <a:pt x="44" y="165"/>
                      </a:cubicBezTo>
                      <a:cubicBezTo>
                        <a:pt x="45" y="166"/>
                        <a:pt x="48" y="168"/>
                        <a:pt x="50" y="168"/>
                      </a:cubicBezTo>
                      <a:cubicBezTo>
                        <a:pt x="51" y="169"/>
                        <a:pt x="54" y="170"/>
                        <a:pt x="55" y="170"/>
                      </a:cubicBezTo>
                      <a:cubicBezTo>
                        <a:pt x="57" y="170"/>
                        <a:pt x="59" y="169"/>
                        <a:pt x="61" y="167"/>
                      </a:cubicBezTo>
                      <a:cubicBezTo>
                        <a:pt x="62" y="165"/>
                        <a:pt x="65" y="164"/>
                        <a:pt x="66" y="165"/>
                      </a:cubicBezTo>
                      <a:cubicBezTo>
                        <a:pt x="67" y="165"/>
                        <a:pt x="69" y="165"/>
                        <a:pt x="72" y="164"/>
                      </a:cubicBezTo>
                      <a:cubicBezTo>
                        <a:pt x="75" y="163"/>
                        <a:pt x="77" y="162"/>
                        <a:pt x="78" y="162"/>
                      </a:cubicBezTo>
                      <a:cubicBezTo>
                        <a:pt x="79" y="162"/>
                        <a:pt x="80" y="163"/>
                        <a:pt x="82" y="163"/>
                      </a:cubicBezTo>
                      <a:cubicBezTo>
                        <a:pt x="83" y="163"/>
                        <a:pt x="85" y="162"/>
                        <a:pt x="87" y="162"/>
                      </a:cubicBezTo>
                      <a:cubicBezTo>
                        <a:pt x="89" y="161"/>
                        <a:pt x="92" y="161"/>
                        <a:pt x="92" y="161"/>
                      </a:cubicBezTo>
                      <a:cubicBezTo>
                        <a:pt x="94" y="162"/>
                        <a:pt x="95" y="164"/>
                        <a:pt x="95" y="166"/>
                      </a:cubicBezTo>
                      <a:cubicBezTo>
                        <a:pt x="95" y="167"/>
                        <a:pt x="94" y="169"/>
                        <a:pt x="93" y="171"/>
                      </a:cubicBezTo>
                      <a:cubicBezTo>
                        <a:pt x="92" y="172"/>
                        <a:pt x="91" y="175"/>
                        <a:pt x="92" y="177"/>
                      </a:cubicBezTo>
                      <a:cubicBezTo>
                        <a:pt x="92" y="178"/>
                        <a:pt x="93" y="179"/>
                        <a:pt x="93" y="179"/>
                      </a:cubicBezTo>
                      <a:cubicBezTo>
                        <a:pt x="94" y="179"/>
                        <a:pt x="97" y="180"/>
                        <a:pt x="99" y="181"/>
                      </a:cubicBezTo>
                      <a:cubicBezTo>
                        <a:pt x="101" y="182"/>
                        <a:pt x="104" y="181"/>
                        <a:pt x="105" y="181"/>
                      </a:cubicBezTo>
                      <a:cubicBezTo>
                        <a:pt x="107" y="179"/>
                        <a:pt x="110" y="177"/>
                        <a:pt x="110" y="177"/>
                      </a:cubicBezTo>
                      <a:cubicBezTo>
                        <a:pt x="111" y="177"/>
                        <a:pt x="113" y="177"/>
                        <a:pt x="115" y="177"/>
                      </a:cubicBezTo>
                      <a:cubicBezTo>
                        <a:pt x="117" y="177"/>
                        <a:pt x="119" y="178"/>
                        <a:pt x="121" y="179"/>
                      </a:cubicBezTo>
                      <a:cubicBezTo>
                        <a:pt x="123" y="180"/>
                        <a:pt x="126" y="181"/>
                        <a:pt x="127" y="180"/>
                      </a:cubicBezTo>
                      <a:cubicBezTo>
                        <a:pt x="129" y="178"/>
                        <a:pt x="132" y="179"/>
                        <a:pt x="133" y="182"/>
                      </a:cubicBezTo>
                      <a:cubicBezTo>
                        <a:pt x="134" y="183"/>
                        <a:pt x="135" y="184"/>
                        <a:pt x="137" y="182"/>
                      </a:cubicBezTo>
                      <a:cubicBezTo>
                        <a:pt x="139" y="181"/>
                        <a:pt x="141" y="180"/>
                        <a:pt x="142" y="179"/>
                      </a:cubicBezTo>
                      <a:cubicBezTo>
                        <a:pt x="142" y="177"/>
                        <a:pt x="143" y="175"/>
                        <a:pt x="143" y="175"/>
                      </a:cubicBezTo>
                      <a:cubicBezTo>
                        <a:pt x="142" y="174"/>
                        <a:pt x="142" y="172"/>
                        <a:pt x="142" y="171"/>
                      </a:cubicBezTo>
                      <a:cubicBezTo>
                        <a:pt x="142" y="169"/>
                        <a:pt x="142" y="169"/>
                        <a:pt x="143" y="168"/>
                      </a:cubicBezTo>
                      <a:cubicBezTo>
                        <a:pt x="143" y="167"/>
                        <a:pt x="143" y="166"/>
                        <a:pt x="143" y="164"/>
                      </a:cubicBezTo>
                      <a:cubicBezTo>
                        <a:pt x="143" y="163"/>
                        <a:pt x="142" y="160"/>
                        <a:pt x="142" y="158"/>
                      </a:cubicBezTo>
                      <a:cubicBezTo>
                        <a:pt x="141" y="157"/>
                        <a:pt x="142" y="156"/>
                        <a:pt x="144" y="156"/>
                      </a:cubicBezTo>
                      <a:cubicBezTo>
                        <a:pt x="146" y="157"/>
                        <a:pt x="149" y="157"/>
                        <a:pt x="151" y="157"/>
                      </a:cubicBezTo>
                      <a:cubicBezTo>
                        <a:pt x="154" y="158"/>
                        <a:pt x="157" y="159"/>
                        <a:pt x="158" y="160"/>
                      </a:cubicBezTo>
                      <a:cubicBezTo>
                        <a:pt x="159" y="161"/>
                        <a:pt x="160" y="162"/>
                        <a:pt x="161" y="163"/>
                      </a:cubicBezTo>
                      <a:cubicBezTo>
                        <a:pt x="162" y="163"/>
                        <a:pt x="164" y="164"/>
                        <a:pt x="166" y="164"/>
                      </a:cubicBezTo>
                      <a:cubicBezTo>
                        <a:pt x="167" y="164"/>
                        <a:pt x="170" y="165"/>
                        <a:pt x="172" y="165"/>
                      </a:cubicBezTo>
                      <a:cubicBezTo>
                        <a:pt x="173" y="165"/>
                        <a:pt x="176" y="167"/>
                        <a:pt x="178" y="169"/>
                      </a:cubicBezTo>
                      <a:cubicBezTo>
                        <a:pt x="181" y="170"/>
                        <a:pt x="183" y="172"/>
                        <a:pt x="183" y="172"/>
                      </a:cubicBezTo>
                      <a:cubicBezTo>
                        <a:pt x="183" y="172"/>
                        <a:pt x="183" y="170"/>
                        <a:pt x="184" y="168"/>
                      </a:cubicBezTo>
                      <a:cubicBezTo>
                        <a:pt x="185" y="166"/>
                        <a:pt x="186" y="163"/>
                        <a:pt x="186" y="162"/>
                      </a:cubicBezTo>
                      <a:cubicBezTo>
                        <a:pt x="186" y="160"/>
                        <a:pt x="185" y="157"/>
                        <a:pt x="183" y="156"/>
                      </a:cubicBezTo>
                      <a:cubicBezTo>
                        <a:pt x="182" y="155"/>
                        <a:pt x="182" y="153"/>
                        <a:pt x="182" y="152"/>
                      </a:cubicBezTo>
                      <a:cubicBezTo>
                        <a:pt x="183" y="152"/>
                        <a:pt x="183" y="151"/>
                        <a:pt x="181" y="150"/>
                      </a:cubicBezTo>
                      <a:cubicBezTo>
                        <a:pt x="181" y="150"/>
                        <a:pt x="179" y="149"/>
                        <a:pt x="178" y="149"/>
                      </a:cubicBezTo>
                      <a:cubicBezTo>
                        <a:pt x="176" y="148"/>
                        <a:pt x="175" y="148"/>
                        <a:pt x="175" y="147"/>
                      </a:cubicBezTo>
                      <a:cubicBezTo>
                        <a:pt x="174" y="145"/>
                        <a:pt x="173" y="144"/>
                        <a:pt x="173" y="143"/>
                      </a:cubicBezTo>
                      <a:cubicBezTo>
                        <a:pt x="172" y="143"/>
                        <a:pt x="170" y="142"/>
                        <a:pt x="168" y="141"/>
                      </a:cubicBezTo>
                      <a:cubicBezTo>
                        <a:pt x="166" y="141"/>
                        <a:pt x="164" y="138"/>
                        <a:pt x="164" y="137"/>
                      </a:cubicBezTo>
                      <a:cubicBezTo>
                        <a:pt x="165" y="134"/>
                        <a:pt x="164" y="132"/>
                        <a:pt x="164" y="130"/>
                      </a:cubicBezTo>
                      <a:cubicBezTo>
                        <a:pt x="163" y="129"/>
                        <a:pt x="162" y="128"/>
                        <a:pt x="160" y="128"/>
                      </a:cubicBezTo>
                      <a:cubicBezTo>
                        <a:pt x="157" y="128"/>
                        <a:pt x="155" y="128"/>
                        <a:pt x="154" y="129"/>
                      </a:cubicBezTo>
                      <a:cubicBezTo>
                        <a:pt x="152" y="129"/>
                        <a:pt x="150" y="128"/>
                        <a:pt x="148" y="127"/>
                      </a:cubicBezTo>
                      <a:cubicBezTo>
                        <a:pt x="147" y="125"/>
                        <a:pt x="146" y="124"/>
                        <a:pt x="145" y="123"/>
                      </a:cubicBezTo>
                      <a:cubicBezTo>
                        <a:pt x="144" y="121"/>
                        <a:pt x="141" y="120"/>
                        <a:pt x="139" y="121"/>
                      </a:cubicBezTo>
                      <a:cubicBezTo>
                        <a:pt x="137" y="121"/>
                        <a:pt x="136" y="120"/>
                        <a:pt x="135" y="119"/>
                      </a:cubicBezTo>
                      <a:cubicBezTo>
                        <a:pt x="135" y="118"/>
                        <a:pt x="134" y="116"/>
                        <a:pt x="134" y="114"/>
                      </a:cubicBezTo>
                      <a:cubicBezTo>
                        <a:pt x="134" y="111"/>
                        <a:pt x="134" y="108"/>
                        <a:pt x="134" y="106"/>
                      </a:cubicBezTo>
                      <a:cubicBezTo>
                        <a:pt x="135" y="104"/>
                        <a:pt x="135" y="102"/>
                        <a:pt x="137" y="101"/>
                      </a:cubicBezTo>
                      <a:cubicBezTo>
                        <a:pt x="139" y="101"/>
                        <a:pt x="141" y="99"/>
                        <a:pt x="142" y="99"/>
                      </a:cubicBezTo>
                      <a:cubicBezTo>
                        <a:pt x="143" y="97"/>
                        <a:pt x="143" y="96"/>
                        <a:pt x="144" y="96"/>
                      </a:cubicBezTo>
                      <a:cubicBezTo>
                        <a:pt x="145" y="96"/>
                        <a:pt x="146" y="98"/>
                        <a:pt x="146" y="99"/>
                      </a:cubicBezTo>
                      <a:cubicBezTo>
                        <a:pt x="146" y="100"/>
                        <a:pt x="147" y="102"/>
                        <a:pt x="148" y="102"/>
                      </a:cubicBezTo>
                      <a:cubicBezTo>
                        <a:pt x="150" y="101"/>
                        <a:pt x="151" y="102"/>
                        <a:pt x="152" y="102"/>
                      </a:cubicBezTo>
                      <a:cubicBezTo>
                        <a:pt x="152" y="103"/>
                        <a:pt x="154" y="104"/>
                        <a:pt x="155" y="104"/>
                      </a:cubicBezTo>
                      <a:cubicBezTo>
                        <a:pt x="155" y="104"/>
                        <a:pt x="157" y="102"/>
                        <a:pt x="158" y="100"/>
                      </a:cubicBezTo>
                      <a:cubicBezTo>
                        <a:pt x="159" y="97"/>
                        <a:pt x="161" y="95"/>
                        <a:pt x="163" y="94"/>
                      </a:cubicBezTo>
                      <a:cubicBezTo>
                        <a:pt x="166" y="93"/>
                        <a:pt x="168" y="92"/>
                        <a:pt x="170" y="91"/>
                      </a:cubicBezTo>
                      <a:cubicBezTo>
                        <a:pt x="172" y="91"/>
                        <a:pt x="174" y="90"/>
                        <a:pt x="176" y="89"/>
                      </a:cubicBezTo>
                      <a:cubicBezTo>
                        <a:pt x="176" y="89"/>
                        <a:pt x="179" y="88"/>
                        <a:pt x="181" y="88"/>
                      </a:cubicBezTo>
                      <a:cubicBezTo>
                        <a:pt x="183" y="88"/>
                        <a:pt x="184" y="87"/>
                        <a:pt x="183" y="86"/>
                      </a:cubicBezTo>
                      <a:cubicBezTo>
                        <a:pt x="183" y="84"/>
                        <a:pt x="183" y="82"/>
                        <a:pt x="184" y="81"/>
                      </a:cubicBezTo>
                      <a:cubicBezTo>
                        <a:pt x="185" y="79"/>
                        <a:pt x="188" y="78"/>
                        <a:pt x="189" y="78"/>
                      </a:cubicBezTo>
                      <a:cubicBezTo>
                        <a:pt x="191" y="79"/>
                        <a:pt x="193" y="79"/>
                        <a:pt x="194" y="79"/>
                      </a:cubicBezTo>
                      <a:cubicBezTo>
                        <a:pt x="196" y="79"/>
                        <a:pt x="199" y="78"/>
                        <a:pt x="199" y="78"/>
                      </a:cubicBezTo>
                      <a:cubicBezTo>
                        <a:pt x="200" y="78"/>
                        <a:pt x="202" y="78"/>
                        <a:pt x="203" y="76"/>
                      </a:cubicBezTo>
                      <a:cubicBezTo>
                        <a:pt x="204" y="75"/>
                        <a:pt x="205" y="72"/>
                        <a:pt x="206" y="71"/>
                      </a:cubicBezTo>
                      <a:cubicBezTo>
                        <a:pt x="206" y="70"/>
                        <a:pt x="207" y="69"/>
                        <a:pt x="209" y="69"/>
                      </a:cubicBezTo>
                      <a:cubicBezTo>
                        <a:pt x="211" y="69"/>
                        <a:pt x="214" y="69"/>
                        <a:pt x="215" y="69"/>
                      </a:cubicBezTo>
                      <a:cubicBezTo>
                        <a:pt x="216" y="69"/>
                        <a:pt x="218" y="68"/>
                        <a:pt x="219" y="66"/>
                      </a:cubicBezTo>
                      <a:cubicBezTo>
                        <a:pt x="220" y="64"/>
                        <a:pt x="222" y="63"/>
                        <a:pt x="222" y="62"/>
                      </a:cubicBezTo>
                      <a:cubicBezTo>
                        <a:pt x="222" y="62"/>
                        <a:pt x="224" y="59"/>
                        <a:pt x="225" y="58"/>
                      </a:cubicBezTo>
                      <a:cubicBezTo>
                        <a:pt x="226" y="56"/>
                        <a:pt x="228" y="52"/>
                        <a:pt x="230" y="50"/>
                      </a:cubicBezTo>
                      <a:cubicBezTo>
                        <a:pt x="231" y="48"/>
                        <a:pt x="233" y="46"/>
                        <a:pt x="233" y="44"/>
                      </a:cubicBezTo>
                      <a:cubicBezTo>
                        <a:pt x="233" y="42"/>
                        <a:pt x="232" y="40"/>
                        <a:pt x="232" y="39"/>
                      </a:cubicBezTo>
                      <a:cubicBezTo>
                        <a:pt x="231" y="37"/>
                        <a:pt x="232" y="35"/>
                        <a:pt x="235" y="34"/>
                      </a:cubicBezTo>
                      <a:cubicBezTo>
                        <a:pt x="236" y="34"/>
                        <a:pt x="237" y="32"/>
                        <a:pt x="236" y="29"/>
                      </a:cubicBezTo>
                      <a:cubicBezTo>
                        <a:pt x="235" y="28"/>
                        <a:pt x="235" y="24"/>
                        <a:pt x="235" y="21"/>
                      </a:cubicBezTo>
                      <a:cubicBezTo>
                        <a:pt x="236" y="18"/>
                        <a:pt x="235" y="16"/>
                        <a:pt x="234" y="14"/>
                      </a:cubicBezTo>
                      <a:cubicBezTo>
                        <a:pt x="232" y="13"/>
                        <a:pt x="230" y="12"/>
                        <a:pt x="230" y="9"/>
                      </a:cubicBezTo>
                      <a:cubicBezTo>
                        <a:pt x="230" y="8"/>
                        <a:pt x="230" y="6"/>
                        <a:pt x="231" y="5"/>
                      </a:cubicBezTo>
                      <a:cubicBezTo>
                        <a:pt x="231" y="5"/>
                        <a:pt x="229" y="4"/>
                        <a:pt x="227" y="4"/>
                      </a:cubicBezTo>
                      <a:cubicBezTo>
                        <a:pt x="225" y="3"/>
                        <a:pt x="223" y="3"/>
                        <a:pt x="221" y="3"/>
                      </a:cubicBezTo>
                      <a:cubicBezTo>
                        <a:pt x="220" y="2"/>
                        <a:pt x="219" y="1"/>
                        <a:pt x="217" y="0"/>
                      </a:cubicBezTo>
                      <a:cubicBezTo>
                        <a:pt x="216" y="4"/>
                        <a:pt x="216" y="4"/>
                        <a:pt x="216" y="4"/>
                      </a:cubicBezTo>
                      <a:cubicBezTo>
                        <a:pt x="216" y="4"/>
                        <a:pt x="214" y="5"/>
                        <a:pt x="213" y="5"/>
                      </a:cubicBezTo>
                      <a:cubicBezTo>
                        <a:pt x="211" y="6"/>
                        <a:pt x="209" y="8"/>
                        <a:pt x="208" y="9"/>
                      </a:cubicBezTo>
                      <a:cubicBezTo>
                        <a:pt x="207" y="10"/>
                        <a:pt x="205" y="12"/>
                        <a:pt x="203" y="14"/>
                      </a:cubicBezTo>
                      <a:cubicBezTo>
                        <a:pt x="201" y="16"/>
                        <a:pt x="199" y="18"/>
                        <a:pt x="198" y="19"/>
                      </a:cubicBezTo>
                      <a:cubicBezTo>
                        <a:pt x="197" y="20"/>
                        <a:pt x="196" y="22"/>
                        <a:pt x="196" y="24"/>
                      </a:cubicBezTo>
                      <a:cubicBezTo>
                        <a:pt x="196" y="25"/>
                        <a:pt x="195" y="30"/>
                        <a:pt x="193" y="35"/>
                      </a:cubicBezTo>
                      <a:cubicBezTo>
                        <a:pt x="193" y="35"/>
                        <a:pt x="193" y="35"/>
                        <a:pt x="195" y="35"/>
                      </a:cubicBezTo>
                      <a:cubicBezTo>
                        <a:pt x="195" y="35"/>
                        <a:pt x="195" y="35"/>
                        <a:pt x="195" y="35"/>
                      </a:cubicBezTo>
                      <a:cubicBezTo>
                        <a:pt x="194" y="39"/>
                        <a:pt x="191" y="42"/>
                        <a:pt x="190" y="42"/>
                      </a:cubicBezTo>
                      <a:cubicBezTo>
                        <a:pt x="188" y="42"/>
                        <a:pt x="187" y="42"/>
                        <a:pt x="188" y="43"/>
                      </a:cubicBezTo>
                      <a:cubicBezTo>
                        <a:pt x="188" y="44"/>
                        <a:pt x="186" y="44"/>
                        <a:pt x="184" y="44"/>
                      </a:cubicBezTo>
                      <a:cubicBezTo>
                        <a:pt x="182" y="44"/>
                        <a:pt x="179" y="44"/>
                        <a:pt x="179" y="44"/>
                      </a:cubicBezTo>
                      <a:cubicBezTo>
                        <a:pt x="177" y="44"/>
                        <a:pt x="174" y="44"/>
                        <a:pt x="172" y="44"/>
                      </a:cubicBezTo>
                      <a:cubicBezTo>
                        <a:pt x="171" y="44"/>
                        <a:pt x="169" y="45"/>
                        <a:pt x="168" y="45"/>
                      </a:cubicBezTo>
                      <a:cubicBezTo>
                        <a:pt x="167" y="46"/>
                        <a:pt x="166" y="48"/>
                        <a:pt x="165" y="50"/>
                      </a:cubicBezTo>
                      <a:cubicBezTo>
                        <a:pt x="165" y="51"/>
                        <a:pt x="164" y="54"/>
                        <a:pt x="164" y="55"/>
                      </a:cubicBezTo>
                      <a:cubicBezTo>
                        <a:pt x="163" y="57"/>
                        <a:pt x="162" y="57"/>
                        <a:pt x="161" y="57"/>
                      </a:cubicBezTo>
                      <a:cubicBezTo>
                        <a:pt x="160" y="56"/>
                        <a:pt x="158" y="55"/>
                        <a:pt x="157" y="55"/>
                      </a:cubicBezTo>
                      <a:cubicBezTo>
                        <a:pt x="156" y="55"/>
                        <a:pt x="155" y="54"/>
                        <a:pt x="155" y="53"/>
                      </a:cubicBezTo>
                      <a:cubicBezTo>
                        <a:pt x="154" y="53"/>
                        <a:pt x="154" y="51"/>
                        <a:pt x="154" y="50"/>
                      </a:cubicBezTo>
                      <a:cubicBezTo>
                        <a:pt x="154" y="48"/>
                        <a:pt x="153" y="48"/>
                        <a:pt x="152" y="47"/>
                      </a:cubicBezTo>
                      <a:cubicBezTo>
                        <a:pt x="152" y="47"/>
                        <a:pt x="150" y="46"/>
                        <a:pt x="148" y="46"/>
                      </a:cubicBezTo>
                      <a:cubicBezTo>
                        <a:pt x="147" y="46"/>
                        <a:pt x="145" y="44"/>
                        <a:pt x="145" y="43"/>
                      </a:cubicBezTo>
                      <a:cubicBezTo>
                        <a:pt x="145" y="43"/>
                        <a:pt x="145" y="43"/>
                        <a:pt x="145" y="41"/>
                      </a:cubicBezTo>
                      <a:cubicBezTo>
                        <a:pt x="145" y="40"/>
                        <a:pt x="145" y="40"/>
                        <a:pt x="145" y="40"/>
                      </a:cubicBezTo>
                      <a:cubicBezTo>
                        <a:pt x="142" y="39"/>
                        <a:pt x="137" y="39"/>
                        <a:pt x="137" y="39"/>
                      </a:cubicBezTo>
                      <a:cubicBezTo>
                        <a:pt x="135" y="39"/>
                        <a:pt x="133" y="39"/>
                        <a:pt x="132" y="38"/>
                      </a:cubicBezTo>
                      <a:cubicBezTo>
                        <a:pt x="131" y="38"/>
                        <a:pt x="129" y="37"/>
                        <a:pt x="126" y="36"/>
                      </a:cubicBezTo>
                      <a:cubicBezTo>
                        <a:pt x="126" y="36"/>
                        <a:pt x="126" y="36"/>
                        <a:pt x="124" y="36"/>
                      </a:cubicBezTo>
                      <a:cubicBezTo>
                        <a:pt x="123" y="36"/>
                        <a:pt x="123" y="36"/>
                        <a:pt x="123" y="36"/>
                      </a:cubicBezTo>
                      <a:cubicBezTo>
                        <a:pt x="121" y="40"/>
                        <a:pt x="120" y="43"/>
                        <a:pt x="119" y="45"/>
                      </a:cubicBezTo>
                      <a:cubicBezTo>
                        <a:pt x="118" y="46"/>
                        <a:pt x="117" y="48"/>
                        <a:pt x="115" y="48"/>
                      </a:cubicBezTo>
                      <a:cubicBezTo>
                        <a:pt x="114" y="48"/>
                        <a:pt x="109" y="50"/>
                        <a:pt x="105" y="51"/>
                      </a:cubicBezTo>
                      <a:cubicBezTo>
                        <a:pt x="105" y="51"/>
                        <a:pt x="105" y="51"/>
                        <a:pt x="103" y="51"/>
                      </a:cubicBezTo>
                      <a:cubicBezTo>
                        <a:pt x="102" y="51"/>
                        <a:pt x="102" y="51"/>
                        <a:pt x="102" y="51"/>
                      </a:cubicBezTo>
                      <a:cubicBezTo>
                        <a:pt x="99" y="53"/>
                        <a:pt x="96" y="56"/>
                        <a:pt x="94" y="57"/>
                      </a:cubicBezTo>
                      <a:cubicBezTo>
                        <a:pt x="91" y="59"/>
                        <a:pt x="89" y="60"/>
                        <a:pt x="87" y="61"/>
                      </a:cubicBezTo>
                      <a:cubicBezTo>
                        <a:pt x="85" y="61"/>
                        <a:pt x="83" y="61"/>
                        <a:pt x="82" y="61"/>
                      </a:cubicBezTo>
                      <a:cubicBezTo>
                        <a:pt x="82" y="60"/>
                        <a:pt x="80" y="59"/>
                        <a:pt x="79" y="59"/>
                      </a:cubicBezTo>
                      <a:cubicBezTo>
                        <a:pt x="79" y="58"/>
                        <a:pt x="78" y="56"/>
                        <a:pt x="78" y="54"/>
                      </a:cubicBezTo>
                      <a:cubicBezTo>
                        <a:pt x="78" y="54"/>
                        <a:pt x="78" y="54"/>
                        <a:pt x="78" y="54"/>
                      </a:cubicBezTo>
                      <a:cubicBezTo>
                        <a:pt x="78" y="53"/>
                        <a:pt x="78" y="53"/>
                        <a:pt x="78" y="53"/>
                      </a:cubicBezTo>
                      <a:cubicBezTo>
                        <a:pt x="76" y="53"/>
                        <a:pt x="73" y="54"/>
                        <a:pt x="73" y="54"/>
                      </a:cubicBezTo>
                      <a:cubicBezTo>
                        <a:pt x="73" y="55"/>
                        <a:pt x="71" y="55"/>
                        <a:pt x="69" y="57"/>
                      </a:cubicBezTo>
                      <a:cubicBezTo>
                        <a:pt x="68" y="58"/>
                        <a:pt x="65" y="60"/>
                        <a:pt x="64" y="61"/>
                      </a:cubicBezTo>
                      <a:cubicBezTo>
                        <a:pt x="63" y="62"/>
                        <a:pt x="61" y="63"/>
                        <a:pt x="60" y="63"/>
                      </a:cubicBezTo>
                      <a:cubicBezTo>
                        <a:pt x="59" y="63"/>
                        <a:pt x="57" y="63"/>
                        <a:pt x="57" y="63"/>
                      </a:cubicBezTo>
                      <a:cubicBezTo>
                        <a:pt x="57" y="63"/>
                        <a:pt x="56" y="63"/>
                        <a:pt x="54" y="62"/>
                      </a:cubicBezTo>
                      <a:cubicBezTo>
                        <a:pt x="53" y="61"/>
                        <a:pt x="52" y="60"/>
                        <a:pt x="51" y="59"/>
                      </a:cubicBezTo>
                      <a:cubicBezTo>
                        <a:pt x="50" y="59"/>
                        <a:pt x="49" y="57"/>
                        <a:pt x="48" y="55"/>
                      </a:cubicBezTo>
                      <a:cubicBezTo>
                        <a:pt x="48" y="54"/>
                        <a:pt x="47" y="54"/>
                        <a:pt x="46" y="54"/>
                      </a:cubicBezTo>
                      <a:cubicBezTo>
                        <a:pt x="45" y="54"/>
                        <a:pt x="43" y="54"/>
                        <a:pt x="41" y="54"/>
                      </a:cubicBezTo>
                      <a:cubicBezTo>
                        <a:pt x="40" y="54"/>
                        <a:pt x="38" y="53"/>
                        <a:pt x="37" y="53"/>
                      </a:cubicBezTo>
                      <a:cubicBezTo>
                        <a:pt x="37" y="52"/>
                        <a:pt x="35" y="51"/>
                        <a:pt x="34" y="51"/>
                      </a:cubicBezTo>
                      <a:cubicBezTo>
                        <a:pt x="33" y="51"/>
                        <a:pt x="32" y="51"/>
                        <a:pt x="31" y="51"/>
                      </a:cubicBezTo>
                      <a:cubicBezTo>
                        <a:pt x="31" y="51"/>
                        <a:pt x="30" y="51"/>
                        <a:pt x="30" y="51"/>
                      </a:cubicBezTo>
                      <a:cubicBezTo>
                        <a:pt x="29" y="51"/>
                        <a:pt x="27" y="52"/>
                        <a:pt x="25" y="52"/>
                      </a:cubicBezTo>
                      <a:cubicBezTo>
                        <a:pt x="23" y="53"/>
                        <a:pt x="20" y="53"/>
                        <a:pt x="18" y="53"/>
                      </a:cubicBezTo>
                      <a:cubicBezTo>
                        <a:pt x="15" y="54"/>
                        <a:pt x="13" y="54"/>
                        <a:pt x="12" y="54"/>
                      </a:cubicBezTo>
                      <a:cubicBezTo>
                        <a:pt x="11" y="54"/>
                        <a:pt x="8" y="54"/>
                        <a:pt x="7" y="54"/>
                      </a:cubicBezTo>
                      <a:cubicBezTo>
                        <a:pt x="7" y="54"/>
                        <a:pt x="6" y="54"/>
                        <a:pt x="5" y="53"/>
                      </a:cubicBezTo>
                      <a:cubicBezTo>
                        <a:pt x="5" y="52"/>
                        <a:pt x="5" y="52"/>
                        <a:pt x="5" y="52"/>
                      </a:cubicBezTo>
                      <a:cubicBezTo>
                        <a:pt x="5" y="53"/>
                        <a:pt x="5" y="53"/>
                        <a:pt x="5" y="53"/>
                      </a:cubicBezTo>
                      <a:cubicBezTo>
                        <a:pt x="4" y="53"/>
                        <a:pt x="4" y="53"/>
                        <a:pt x="4" y="53"/>
                      </a:cubicBezTo>
                      <a:cubicBezTo>
                        <a:pt x="2" y="54"/>
                        <a:pt x="0" y="56"/>
                        <a:pt x="0" y="58"/>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35" name="Freeform 49">
                  <a:extLst>
                    <a:ext uri="{FF2B5EF4-FFF2-40B4-BE49-F238E27FC236}">
                      <a16:creationId xmlns:a16="http://schemas.microsoft.com/office/drawing/2014/main" id="{DCBD8A2E-29C6-2D37-9C70-48A83924D242}"/>
                    </a:ext>
                  </a:extLst>
                </p:cNvPr>
                <p:cNvSpPr>
                  <a:spLocks/>
                </p:cNvSpPr>
                <p:nvPr/>
              </p:nvSpPr>
              <p:spPr bwMode="auto">
                <a:xfrm>
                  <a:off x="3664297" y="1182773"/>
                  <a:ext cx="865533" cy="629479"/>
                </a:xfrm>
                <a:custGeom>
                  <a:avLst/>
                  <a:gdLst/>
                  <a:ahLst/>
                  <a:cxnLst>
                    <a:cxn ang="0">
                      <a:pos x="327" y="173"/>
                    </a:cxn>
                    <a:cxn ang="0">
                      <a:pos x="318" y="179"/>
                    </a:cxn>
                    <a:cxn ang="0">
                      <a:pos x="317" y="189"/>
                    </a:cxn>
                    <a:cxn ang="0">
                      <a:pos x="318" y="202"/>
                    </a:cxn>
                    <a:cxn ang="0">
                      <a:pos x="322" y="208"/>
                    </a:cxn>
                    <a:cxn ang="0">
                      <a:pos x="325" y="211"/>
                    </a:cxn>
                    <a:cxn ang="0">
                      <a:pos x="327" y="222"/>
                    </a:cxn>
                    <a:cxn ang="0">
                      <a:pos x="339" y="229"/>
                    </a:cxn>
                    <a:cxn ang="0">
                      <a:pos x="345" y="235"/>
                    </a:cxn>
                    <a:cxn ang="0">
                      <a:pos x="347" y="245"/>
                    </a:cxn>
                    <a:cxn ang="0">
                      <a:pos x="351" y="252"/>
                    </a:cxn>
                    <a:cxn ang="0">
                      <a:pos x="349" y="261"/>
                    </a:cxn>
                    <a:cxn ang="0">
                      <a:pos x="341" y="266"/>
                    </a:cxn>
                    <a:cxn ang="0">
                      <a:pos x="333" y="271"/>
                    </a:cxn>
                    <a:cxn ang="0">
                      <a:pos x="321" y="273"/>
                    </a:cxn>
                    <a:cxn ang="0">
                      <a:pos x="315" y="264"/>
                    </a:cxn>
                    <a:cxn ang="0">
                      <a:pos x="306" y="263"/>
                    </a:cxn>
                    <a:cxn ang="0">
                      <a:pos x="300" y="264"/>
                    </a:cxn>
                    <a:cxn ang="0">
                      <a:pos x="291" y="264"/>
                    </a:cxn>
                    <a:cxn ang="0">
                      <a:pos x="297" y="255"/>
                    </a:cxn>
                    <a:cxn ang="0">
                      <a:pos x="291" y="252"/>
                    </a:cxn>
                    <a:cxn ang="0">
                      <a:pos x="283" y="259"/>
                    </a:cxn>
                    <a:cxn ang="0">
                      <a:pos x="275" y="256"/>
                    </a:cxn>
                    <a:cxn ang="0">
                      <a:pos x="273" y="247"/>
                    </a:cxn>
                    <a:cxn ang="0">
                      <a:pos x="264" y="238"/>
                    </a:cxn>
                    <a:cxn ang="0">
                      <a:pos x="251" y="243"/>
                    </a:cxn>
                    <a:cxn ang="0">
                      <a:pos x="237" y="241"/>
                    </a:cxn>
                    <a:cxn ang="0">
                      <a:pos x="223" y="232"/>
                    </a:cxn>
                    <a:cxn ang="0">
                      <a:pos x="211" y="226"/>
                    </a:cxn>
                    <a:cxn ang="0">
                      <a:pos x="197" y="228"/>
                    </a:cxn>
                    <a:cxn ang="0">
                      <a:pos x="187" y="235"/>
                    </a:cxn>
                    <a:cxn ang="0">
                      <a:pos x="176" y="240"/>
                    </a:cxn>
                    <a:cxn ang="0">
                      <a:pos x="170" y="241"/>
                    </a:cxn>
                    <a:cxn ang="0">
                      <a:pos x="175" y="254"/>
                    </a:cxn>
                    <a:cxn ang="0">
                      <a:pos x="173" y="265"/>
                    </a:cxn>
                    <a:cxn ang="0">
                      <a:pos x="165" y="266"/>
                    </a:cxn>
                    <a:cxn ang="0">
                      <a:pos x="154" y="272"/>
                    </a:cxn>
                    <a:cxn ang="0">
                      <a:pos x="146" y="272"/>
                    </a:cxn>
                    <a:cxn ang="0">
                      <a:pos x="138" y="271"/>
                    </a:cxn>
                    <a:cxn ang="0">
                      <a:pos x="129" y="268"/>
                    </a:cxn>
                    <a:cxn ang="0">
                      <a:pos x="121" y="268"/>
                    </a:cxn>
                    <a:cxn ang="0">
                      <a:pos x="112" y="262"/>
                    </a:cxn>
                    <a:cxn ang="0">
                      <a:pos x="112" y="251"/>
                    </a:cxn>
                    <a:cxn ang="0">
                      <a:pos x="108" y="247"/>
                    </a:cxn>
                    <a:cxn ang="0">
                      <a:pos x="96" y="246"/>
                    </a:cxn>
                    <a:cxn ang="0">
                      <a:pos x="94" y="236"/>
                    </a:cxn>
                    <a:cxn ang="0">
                      <a:pos x="47" y="208"/>
                    </a:cxn>
                    <a:cxn ang="0">
                      <a:pos x="43" y="147"/>
                    </a:cxn>
                    <a:cxn ang="0">
                      <a:pos x="61" y="103"/>
                    </a:cxn>
                    <a:cxn ang="0">
                      <a:pos x="21" y="72"/>
                    </a:cxn>
                    <a:cxn ang="0">
                      <a:pos x="17" y="38"/>
                    </a:cxn>
                    <a:cxn ang="0">
                      <a:pos x="76" y="17"/>
                    </a:cxn>
                    <a:cxn ang="0">
                      <a:pos x="138" y="18"/>
                    </a:cxn>
                    <a:cxn ang="0">
                      <a:pos x="173" y="44"/>
                    </a:cxn>
                    <a:cxn ang="0">
                      <a:pos x="221" y="82"/>
                    </a:cxn>
                    <a:cxn ang="0">
                      <a:pos x="278" y="76"/>
                    </a:cxn>
                    <a:cxn ang="0">
                      <a:pos x="338" y="69"/>
                    </a:cxn>
                    <a:cxn ang="0">
                      <a:pos x="368" y="116"/>
                    </a:cxn>
                    <a:cxn ang="0">
                      <a:pos x="342" y="153"/>
                    </a:cxn>
                    <a:cxn ang="0">
                      <a:pos x="328" y="170"/>
                    </a:cxn>
                  </a:cxnLst>
                  <a:rect l="0" t="0" r="r" b="b"/>
                  <a:pathLst>
                    <a:path w="378" h="274">
                      <a:moveTo>
                        <a:pt x="328" y="170"/>
                      </a:moveTo>
                      <a:cubicBezTo>
                        <a:pt x="328" y="171"/>
                        <a:pt x="327" y="173"/>
                        <a:pt x="327" y="173"/>
                      </a:cubicBezTo>
                      <a:cubicBezTo>
                        <a:pt x="326" y="174"/>
                        <a:pt x="325" y="175"/>
                        <a:pt x="323" y="176"/>
                      </a:cubicBezTo>
                      <a:cubicBezTo>
                        <a:pt x="322" y="177"/>
                        <a:pt x="320" y="178"/>
                        <a:pt x="318" y="179"/>
                      </a:cubicBezTo>
                      <a:cubicBezTo>
                        <a:pt x="318" y="180"/>
                        <a:pt x="317" y="181"/>
                        <a:pt x="317" y="183"/>
                      </a:cubicBezTo>
                      <a:cubicBezTo>
                        <a:pt x="316" y="185"/>
                        <a:pt x="317" y="187"/>
                        <a:pt x="317" y="189"/>
                      </a:cubicBezTo>
                      <a:cubicBezTo>
                        <a:pt x="318" y="191"/>
                        <a:pt x="318" y="194"/>
                        <a:pt x="318" y="196"/>
                      </a:cubicBezTo>
                      <a:cubicBezTo>
                        <a:pt x="318" y="198"/>
                        <a:pt x="318" y="201"/>
                        <a:pt x="318" y="202"/>
                      </a:cubicBezTo>
                      <a:cubicBezTo>
                        <a:pt x="318" y="204"/>
                        <a:pt x="319" y="206"/>
                        <a:pt x="319" y="207"/>
                      </a:cubicBezTo>
                      <a:cubicBezTo>
                        <a:pt x="319" y="208"/>
                        <a:pt x="321" y="208"/>
                        <a:pt x="322" y="208"/>
                      </a:cubicBezTo>
                      <a:cubicBezTo>
                        <a:pt x="324" y="207"/>
                        <a:pt x="326" y="206"/>
                        <a:pt x="326" y="206"/>
                      </a:cubicBezTo>
                      <a:cubicBezTo>
                        <a:pt x="326" y="206"/>
                        <a:pt x="325" y="208"/>
                        <a:pt x="325" y="211"/>
                      </a:cubicBezTo>
                      <a:cubicBezTo>
                        <a:pt x="324" y="213"/>
                        <a:pt x="324" y="216"/>
                        <a:pt x="325" y="217"/>
                      </a:cubicBezTo>
                      <a:cubicBezTo>
                        <a:pt x="325" y="219"/>
                        <a:pt x="326" y="221"/>
                        <a:pt x="327" y="222"/>
                      </a:cubicBezTo>
                      <a:cubicBezTo>
                        <a:pt x="328" y="223"/>
                        <a:pt x="330" y="225"/>
                        <a:pt x="332" y="226"/>
                      </a:cubicBezTo>
                      <a:cubicBezTo>
                        <a:pt x="335" y="227"/>
                        <a:pt x="338" y="228"/>
                        <a:pt x="339" y="229"/>
                      </a:cubicBezTo>
                      <a:cubicBezTo>
                        <a:pt x="340" y="229"/>
                        <a:pt x="342" y="230"/>
                        <a:pt x="344" y="230"/>
                      </a:cubicBezTo>
                      <a:cubicBezTo>
                        <a:pt x="345" y="231"/>
                        <a:pt x="346" y="233"/>
                        <a:pt x="345" y="235"/>
                      </a:cubicBezTo>
                      <a:cubicBezTo>
                        <a:pt x="345" y="235"/>
                        <a:pt x="344" y="238"/>
                        <a:pt x="345" y="240"/>
                      </a:cubicBezTo>
                      <a:cubicBezTo>
                        <a:pt x="345" y="241"/>
                        <a:pt x="347" y="244"/>
                        <a:pt x="347" y="245"/>
                      </a:cubicBezTo>
                      <a:cubicBezTo>
                        <a:pt x="348" y="245"/>
                        <a:pt x="349" y="247"/>
                        <a:pt x="350" y="249"/>
                      </a:cubicBezTo>
                      <a:cubicBezTo>
                        <a:pt x="350" y="250"/>
                        <a:pt x="351" y="252"/>
                        <a:pt x="351" y="252"/>
                      </a:cubicBezTo>
                      <a:cubicBezTo>
                        <a:pt x="352" y="253"/>
                        <a:pt x="352" y="255"/>
                        <a:pt x="352" y="256"/>
                      </a:cubicBezTo>
                      <a:cubicBezTo>
                        <a:pt x="351" y="257"/>
                        <a:pt x="350" y="260"/>
                        <a:pt x="349" y="261"/>
                      </a:cubicBezTo>
                      <a:cubicBezTo>
                        <a:pt x="348" y="262"/>
                        <a:pt x="346" y="264"/>
                        <a:pt x="345" y="264"/>
                      </a:cubicBezTo>
                      <a:cubicBezTo>
                        <a:pt x="344" y="265"/>
                        <a:pt x="342" y="266"/>
                        <a:pt x="341" y="266"/>
                      </a:cubicBezTo>
                      <a:cubicBezTo>
                        <a:pt x="340" y="266"/>
                        <a:pt x="337" y="267"/>
                        <a:pt x="335" y="268"/>
                      </a:cubicBezTo>
                      <a:cubicBezTo>
                        <a:pt x="335" y="269"/>
                        <a:pt x="333" y="270"/>
                        <a:pt x="333" y="271"/>
                      </a:cubicBezTo>
                      <a:cubicBezTo>
                        <a:pt x="332" y="272"/>
                        <a:pt x="330" y="274"/>
                        <a:pt x="328" y="274"/>
                      </a:cubicBezTo>
                      <a:cubicBezTo>
                        <a:pt x="325" y="274"/>
                        <a:pt x="322" y="274"/>
                        <a:pt x="321" y="273"/>
                      </a:cubicBezTo>
                      <a:cubicBezTo>
                        <a:pt x="320" y="272"/>
                        <a:pt x="319" y="271"/>
                        <a:pt x="318" y="270"/>
                      </a:cubicBezTo>
                      <a:cubicBezTo>
                        <a:pt x="316" y="268"/>
                        <a:pt x="315" y="266"/>
                        <a:pt x="315" y="264"/>
                      </a:cubicBezTo>
                      <a:cubicBezTo>
                        <a:pt x="315" y="262"/>
                        <a:pt x="314" y="261"/>
                        <a:pt x="312" y="262"/>
                      </a:cubicBezTo>
                      <a:cubicBezTo>
                        <a:pt x="309" y="262"/>
                        <a:pt x="307" y="262"/>
                        <a:pt x="306" y="263"/>
                      </a:cubicBezTo>
                      <a:cubicBezTo>
                        <a:pt x="304" y="263"/>
                        <a:pt x="302" y="263"/>
                        <a:pt x="301" y="263"/>
                      </a:cubicBezTo>
                      <a:cubicBezTo>
                        <a:pt x="301" y="263"/>
                        <a:pt x="300" y="264"/>
                        <a:pt x="300" y="264"/>
                      </a:cubicBezTo>
                      <a:cubicBezTo>
                        <a:pt x="300" y="264"/>
                        <a:pt x="298" y="264"/>
                        <a:pt x="295" y="264"/>
                      </a:cubicBezTo>
                      <a:cubicBezTo>
                        <a:pt x="293" y="265"/>
                        <a:pt x="291" y="265"/>
                        <a:pt x="291" y="264"/>
                      </a:cubicBezTo>
                      <a:cubicBezTo>
                        <a:pt x="292" y="262"/>
                        <a:pt x="293" y="260"/>
                        <a:pt x="294" y="259"/>
                      </a:cubicBezTo>
                      <a:cubicBezTo>
                        <a:pt x="296" y="259"/>
                        <a:pt x="297" y="256"/>
                        <a:pt x="297" y="255"/>
                      </a:cubicBezTo>
                      <a:cubicBezTo>
                        <a:pt x="297" y="253"/>
                        <a:pt x="296" y="252"/>
                        <a:pt x="296" y="251"/>
                      </a:cubicBezTo>
                      <a:cubicBezTo>
                        <a:pt x="295" y="251"/>
                        <a:pt x="293" y="251"/>
                        <a:pt x="291" y="252"/>
                      </a:cubicBezTo>
                      <a:cubicBezTo>
                        <a:pt x="290" y="253"/>
                        <a:pt x="288" y="255"/>
                        <a:pt x="287" y="255"/>
                      </a:cubicBezTo>
                      <a:cubicBezTo>
                        <a:pt x="285" y="256"/>
                        <a:pt x="283" y="258"/>
                        <a:pt x="283" y="259"/>
                      </a:cubicBezTo>
                      <a:cubicBezTo>
                        <a:pt x="281" y="260"/>
                        <a:pt x="279" y="260"/>
                        <a:pt x="278" y="259"/>
                      </a:cubicBezTo>
                      <a:cubicBezTo>
                        <a:pt x="278" y="258"/>
                        <a:pt x="276" y="257"/>
                        <a:pt x="275" y="256"/>
                      </a:cubicBezTo>
                      <a:cubicBezTo>
                        <a:pt x="275" y="255"/>
                        <a:pt x="274" y="253"/>
                        <a:pt x="274" y="252"/>
                      </a:cubicBezTo>
                      <a:cubicBezTo>
                        <a:pt x="274" y="251"/>
                        <a:pt x="274" y="249"/>
                        <a:pt x="273" y="247"/>
                      </a:cubicBezTo>
                      <a:cubicBezTo>
                        <a:pt x="272" y="245"/>
                        <a:pt x="269" y="242"/>
                        <a:pt x="268" y="242"/>
                      </a:cubicBezTo>
                      <a:cubicBezTo>
                        <a:pt x="266" y="240"/>
                        <a:pt x="265" y="238"/>
                        <a:pt x="264" y="238"/>
                      </a:cubicBezTo>
                      <a:cubicBezTo>
                        <a:pt x="264" y="237"/>
                        <a:pt x="261" y="237"/>
                        <a:pt x="258" y="239"/>
                      </a:cubicBezTo>
                      <a:cubicBezTo>
                        <a:pt x="256" y="240"/>
                        <a:pt x="253" y="242"/>
                        <a:pt x="251" y="243"/>
                      </a:cubicBezTo>
                      <a:cubicBezTo>
                        <a:pt x="249" y="243"/>
                        <a:pt x="246" y="244"/>
                        <a:pt x="243" y="243"/>
                      </a:cubicBezTo>
                      <a:cubicBezTo>
                        <a:pt x="241" y="243"/>
                        <a:pt x="238" y="242"/>
                        <a:pt x="237" y="241"/>
                      </a:cubicBezTo>
                      <a:cubicBezTo>
                        <a:pt x="235" y="240"/>
                        <a:pt x="231" y="238"/>
                        <a:pt x="230" y="237"/>
                      </a:cubicBezTo>
                      <a:cubicBezTo>
                        <a:pt x="228" y="236"/>
                        <a:pt x="225" y="233"/>
                        <a:pt x="223" y="232"/>
                      </a:cubicBezTo>
                      <a:cubicBezTo>
                        <a:pt x="221" y="231"/>
                        <a:pt x="220" y="229"/>
                        <a:pt x="218" y="228"/>
                      </a:cubicBezTo>
                      <a:cubicBezTo>
                        <a:pt x="216" y="227"/>
                        <a:pt x="213" y="226"/>
                        <a:pt x="211" y="226"/>
                      </a:cubicBezTo>
                      <a:cubicBezTo>
                        <a:pt x="208" y="225"/>
                        <a:pt x="205" y="225"/>
                        <a:pt x="204" y="225"/>
                      </a:cubicBezTo>
                      <a:cubicBezTo>
                        <a:pt x="202" y="225"/>
                        <a:pt x="199" y="226"/>
                        <a:pt x="197" y="228"/>
                      </a:cubicBezTo>
                      <a:cubicBezTo>
                        <a:pt x="196" y="231"/>
                        <a:pt x="193" y="232"/>
                        <a:pt x="191" y="232"/>
                      </a:cubicBezTo>
                      <a:cubicBezTo>
                        <a:pt x="189" y="233"/>
                        <a:pt x="188" y="234"/>
                        <a:pt x="187" y="235"/>
                      </a:cubicBezTo>
                      <a:cubicBezTo>
                        <a:pt x="185" y="236"/>
                        <a:pt x="183" y="238"/>
                        <a:pt x="181" y="239"/>
                      </a:cubicBezTo>
                      <a:cubicBezTo>
                        <a:pt x="180" y="240"/>
                        <a:pt x="177" y="241"/>
                        <a:pt x="176" y="240"/>
                      </a:cubicBezTo>
                      <a:cubicBezTo>
                        <a:pt x="175" y="240"/>
                        <a:pt x="173" y="240"/>
                        <a:pt x="171" y="240"/>
                      </a:cubicBezTo>
                      <a:cubicBezTo>
                        <a:pt x="170" y="239"/>
                        <a:pt x="169" y="240"/>
                        <a:pt x="170" y="241"/>
                      </a:cubicBezTo>
                      <a:cubicBezTo>
                        <a:pt x="171" y="243"/>
                        <a:pt x="172" y="246"/>
                        <a:pt x="173" y="247"/>
                      </a:cubicBezTo>
                      <a:cubicBezTo>
                        <a:pt x="174" y="249"/>
                        <a:pt x="174" y="252"/>
                        <a:pt x="175" y="254"/>
                      </a:cubicBezTo>
                      <a:cubicBezTo>
                        <a:pt x="175" y="256"/>
                        <a:pt x="174" y="259"/>
                        <a:pt x="174" y="261"/>
                      </a:cubicBezTo>
                      <a:cubicBezTo>
                        <a:pt x="174" y="263"/>
                        <a:pt x="173" y="265"/>
                        <a:pt x="173" y="265"/>
                      </a:cubicBezTo>
                      <a:cubicBezTo>
                        <a:pt x="173" y="265"/>
                        <a:pt x="172" y="265"/>
                        <a:pt x="170" y="265"/>
                      </a:cubicBezTo>
                      <a:cubicBezTo>
                        <a:pt x="168" y="265"/>
                        <a:pt x="165" y="265"/>
                        <a:pt x="165" y="266"/>
                      </a:cubicBezTo>
                      <a:cubicBezTo>
                        <a:pt x="164" y="267"/>
                        <a:pt x="162" y="269"/>
                        <a:pt x="160" y="270"/>
                      </a:cubicBezTo>
                      <a:cubicBezTo>
                        <a:pt x="159" y="270"/>
                        <a:pt x="157" y="271"/>
                        <a:pt x="154" y="272"/>
                      </a:cubicBezTo>
                      <a:cubicBezTo>
                        <a:pt x="154" y="272"/>
                        <a:pt x="154" y="272"/>
                        <a:pt x="154" y="272"/>
                      </a:cubicBezTo>
                      <a:cubicBezTo>
                        <a:pt x="152" y="272"/>
                        <a:pt x="148" y="272"/>
                        <a:pt x="146" y="272"/>
                      </a:cubicBezTo>
                      <a:cubicBezTo>
                        <a:pt x="143" y="272"/>
                        <a:pt x="141" y="273"/>
                        <a:pt x="141" y="273"/>
                      </a:cubicBezTo>
                      <a:cubicBezTo>
                        <a:pt x="141" y="273"/>
                        <a:pt x="140" y="272"/>
                        <a:pt x="138" y="271"/>
                      </a:cubicBezTo>
                      <a:cubicBezTo>
                        <a:pt x="136" y="271"/>
                        <a:pt x="133" y="269"/>
                        <a:pt x="132" y="269"/>
                      </a:cubicBezTo>
                      <a:cubicBezTo>
                        <a:pt x="131" y="268"/>
                        <a:pt x="130" y="268"/>
                        <a:pt x="129" y="268"/>
                      </a:cubicBezTo>
                      <a:cubicBezTo>
                        <a:pt x="127" y="268"/>
                        <a:pt x="125" y="268"/>
                        <a:pt x="124" y="268"/>
                      </a:cubicBezTo>
                      <a:cubicBezTo>
                        <a:pt x="123" y="269"/>
                        <a:pt x="122" y="269"/>
                        <a:pt x="121" y="268"/>
                      </a:cubicBezTo>
                      <a:cubicBezTo>
                        <a:pt x="119" y="268"/>
                        <a:pt x="117" y="267"/>
                        <a:pt x="115" y="266"/>
                      </a:cubicBezTo>
                      <a:cubicBezTo>
                        <a:pt x="114" y="266"/>
                        <a:pt x="113" y="264"/>
                        <a:pt x="112" y="262"/>
                      </a:cubicBezTo>
                      <a:cubicBezTo>
                        <a:pt x="112" y="261"/>
                        <a:pt x="112" y="259"/>
                        <a:pt x="112" y="257"/>
                      </a:cubicBezTo>
                      <a:cubicBezTo>
                        <a:pt x="112" y="256"/>
                        <a:pt x="112" y="252"/>
                        <a:pt x="112" y="251"/>
                      </a:cubicBezTo>
                      <a:cubicBezTo>
                        <a:pt x="112" y="248"/>
                        <a:pt x="112" y="246"/>
                        <a:pt x="112" y="246"/>
                      </a:cubicBezTo>
                      <a:cubicBezTo>
                        <a:pt x="112" y="246"/>
                        <a:pt x="110" y="247"/>
                        <a:pt x="108" y="247"/>
                      </a:cubicBezTo>
                      <a:cubicBezTo>
                        <a:pt x="106" y="248"/>
                        <a:pt x="103" y="248"/>
                        <a:pt x="100" y="249"/>
                      </a:cubicBezTo>
                      <a:cubicBezTo>
                        <a:pt x="97" y="249"/>
                        <a:pt x="95" y="248"/>
                        <a:pt x="96" y="246"/>
                      </a:cubicBezTo>
                      <a:cubicBezTo>
                        <a:pt x="96" y="244"/>
                        <a:pt x="96" y="242"/>
                        <a:pt x="96" y="240"/>
                      </a:cubicBezTo>
                      <a:cubicBezTo>
                        <a:pt x="96" y="238"/>
                        <a:pt x="94" y="237"/>
                        <a:pt x="94" y="236"/>
                      </a:cubicBezTo>
                      <a:cubicBezTo>
                        <a:pt x="94" y="236"/>
                        <a:pt x="75" y="235"/>
                        <a:pt x="66" y="233"/>
                      </a:cubicBezTo>
                      <a:cubicBezTo>
                        <a:pt x="57" y="230"/>
                        <a:pt x="47" y="222"/>
                        <a:pt x="47" y="208"/>
                      </a:cubicBezTo>
                      <a:cubicBezTo>
                        <a:pt x="47" y="194"/>
                        <a:pt x="43" y="186"/>
                        <a:pt x="43" y="174"/>
                      </a:cubicBezTo>
                      <a:cubicBezTo>
                        <a:pt x="43" y="162"/>
                        <a:pt x="22" y="157"/>
                        <a:pt x="43" y="147"/>
                      </a:cubicBezTo>
                      <a:cubicBezTo>
                        <a:pt x="64" y="138"/>
                        <a:pt x="74" y="139"/>
                        <a:pt x="78" y="123"/>
                      </a:cubicBezTo>
                      <a:cubicBezTo>
                        <a:pt x="81" y="106"/>
                        <a:pt x="69" y="110"/>
                        <a:pt x="61" y="103"/>
                      </a:cubicBezTo>
                      <a:cubicBezTo>
                        <a:pt x="53" y="95"/>
                        <a:pt x="70" y="91"/>
                        <a:pt x="51" y="88"/>
                      </a:cubicBezTo>
                      <a:cubicBezTo>
                        <a:pt x="32" y="84"/>
                        <a:pt x="24" y="75"/>
                        <a:pt x="21" y="72"/>
                      </a:cubicBezTo>
                      <a:cubicBezTo>
                        <a:pt x="18" y="69"/>
                        <a:pt x="2" y="62"/>
                        <a:pt x="2" y="58"/>
                      </a:cubicBezTo>
                      <a:cubicBezTo>
                        <a:pt x="2" y="53"/>
                        <a:pt x="0" y="43"/>
                        <a:pt x="17" y="38"/>
                      </a:cubicBezTo>
                      <a:cubicBezTo>
                        <a:pt x="34" y="33"/>
                        <a:pt x="38" y="33"/>
                        <a:pt x="55" y="28"/>
                      </a:cubicBezTo>
                      <a:cubicBezTo>
                        <a:pt x="72" y="24"/>
                        <a:pt x="53" y="21"/>
                        <a:pt x="76" y="17"/>
                      </a:cubicBezTo>
                      <a:cubicBezTo>
                        <a:pt x="98" y="12"/>
                        <a:pt x="107" y="0"/>
                        <a:pt x="113" y="6"/>
                      </a:cubicBezTo>
                      <a:cubicBezTo>
                        <a:pt x="119" y="12"/>
                        <a:pt x="145" y="4"/>
                        <a:pt x="138" y="18"/>
                      </a:cubicBezTo>
                      <a:cubicBezTo>
                        <a:pt x="132" y="33"/>
                        <a:pt x="139" y="29"/>
                        <a:pt x="148" y="32"/>
                      </a:cubicBezTo>
                      <a:cubicBezTo>
                        <a:pt x="158" y="36"/>
                        <a:pt x="157" y="28"/>
                        <a:pt x="173" y="44"/>
                      </a:cubicBezTo>
                      <a:cubicBezTo>
                        <a:pt x="189" y="60"/>
                        <a:pt x="177" y="62"/>
                        <a:pt x="194" y="70"/>
                      </a:cubicBezTo>
                      <a:cubicBezTo>
                        <a:pt x="210" y="79"/>
                        <a:pt x="210" y="71"/>
                        <a:pt x="221" y="82"/>
                      </a:cubicBezTo>
                      <a:cubicBezTo>
                        <a:pt x="232" y="93"/>
                        <a:pt x="223" y="89"/>
                        <a:pt x="241" y="88"/>
                      </a:cubicBezTo>
                      <a:cubicBezTo>
                        <a:pt x="259" y="88"/>
                        <a:pt x="263" y="82"/>
                        <a:pt x="278" y="76"/>
                      </a:cubicBezTo>
                      <a:cubicBezTo>
                        <a:pt x="292" y="70"/>
                        <a:pt x="304" y="66"/>
                        <a:pt x="312" y="66"/>
                      </a:cubicBezTo>
                      <a:cubicBezTo>
                        <a:pt x="320" y="66"/>
                        <a:pt x="327" y="58"/>
                        <a:pt x="338" y="69"/>
                      </a:cubicBezTo>
                      <a:cubicBezTo>
                        <a:pt x="349" y="80"/>
                        <a:pt x="368" y="73"/>
                        <a:pt x="368" y="83"/>
                      </a:cubicBezTo>
                      <a:cubicBezTo>
                        <a:pt x="368" y="93"/>
                        <a:pt x="378" y="107"/>
                        <a:pt x="368" y="116"/>
                      </a:cubicBezTo>
                      <a:cubicBezTo>
                        <a:pt x="359" y="126"/>
                        <a:pt x="347" y="131"/>
                        <a:pt x="347" y="137"/>
                      </a:cubicBezTo>
                      <a:cubicBezTo>
                        <a:pt x="347" y="143"/>
                        <a:pt x="352" y="143"/>
                        <a:pt x="342" y="153"/>
                      </a:cubicBezTo>
                      <a:cubicBezTo>
                        <a:pt x="333" y="162"/>
                        <a:pt x="296" y="161"/>
                        <a:pt x="310" y="164"/>
                      </a:cubicBezTo>
                      <a:cubicBezTo>
                        <a:pt x="325" y="167"/>
                        <a:pt x="329" y="167"/>
                        <a:pt x="328" y="17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36" name="Freeform 50">
                  <a:extLst>
                    <a:ext uri="{FF2B5EF4-FFF2-40B4-BE49-F238E27FC236}">
                      <a16:creationId xmlns:a16="http://schemas.microsoft.com/office/drawing/2014/main" id="{15AAA131-7596-7835-B7E5-5DD2E391D3C5}"/>
                    </a:ext>
                  </a:extLst>
                </p:cNvPr>
                <p:cNvSpPr>
                  <a:spLocks/>
                </p:cNvSpPr>
                <p:nvPr/>
              </p:nvSpPr>
              <p:spPr bwMode="auto">
                <a:xfrm>
                  <a:off x="4021780" y="1701510"/>
                  <a:ext cx="368167" cy="354568"/>
                </a:xfrm>
                <a:custGeom>
                  <a:avLst/>
                  <a:gdLst/>
                  <a:ahLst/>
                  <a:cxnLst>
                    <a:cxn ang="0">
                      <a:pos x="137" y="35"/>
                    </a:cxn>
                    <a:cxn ang="0">
                      <a:pos x="138" y="26"/>
                    </a:cxn>
                    <a:cxn ang="0">
                      <a:pos x="129" y="31"/>
                    </a:cxn>
                    <a:cxn ang="0">
                      <a:pos x="121" y="34"/>
                    </a:cxn>
                    <a:cxn ang="0">
                      <a:pos x="117" y="28"/>
                    </a:cxn>
                    <a:cxn ang="0">
                      <a:pos x="111" y="17"/>
                    </a:cxn>
                    <a:cxn ang="0">
                      <a:pos x="101" y="14"/>
                    </a:cxn>
                    <a:cxn ang="0">
                      <a:pos x="86" y="18"/>
                    </a:cxn>
                    <a:cxn ang="0">
                      <a:pos x="72" y="13"/>
                    </a:cxn>
                    <a:cxn ang="0">
                      <a:pos x="60" y="3"/>
                    </a:cxn>
                    <a:cxn ang="0">
                      <a:pos x="46" y="0"/>
                    </a:cxn>
                    <a:cxn ang="0">
                      <a:pos x="34" y="8"/>
                    </a:cxn>
                    <a:cxn ang="0">
                      <a:pos x="24" y="15"/>
                    </a:cxn>
                    <a:cxn ang="0">
                      <a:pos x="14" y="15"/>
                    </a:cxn>
                    <a:cxn ang="0">
                      <a:pos x="16" y="22"/>
                    </a:cxn>
                    <a:cxn ang="0">
                      <a:pos x="17" y="36"/>
                    </a:cxn>
                    <a:cxn ang="0">
                      <a:pos x="13" y="45"/>
                    </a:cxn>
                    <a:cxn ang="0">
                      <a:pos x="4" y="53"/>
                    </a:cxn>
                    <a:cxn ang="0">
                      <a:pos x="4" y="63"/>
                    </a:cxn>
                    <a:cxn ang="0">
                      <a:pos x="17" y="74"/>
                    </a:cxn>
                    <a:cxn ang="0">
                      <a:pos x="21" y="88"/>
                    </a:cxn>
                    <a:cxn ang="0">
                      <a:pos x="27" y="100"/>
                    </a:cxn>
                    <a:cxn ang="0">
                      <a:pos x="38" y="104"/>
                    </a:cxn>
                    <a:cxn ang="0">
                      <a:pos x="45" y="107"/>
                    </a:cxn>
                    <a:cxn ang="0">
                      <a:pos x="49" y="118"/>
                    </a:cxn>
                    <a:cxn ang="0">
                      <a:pos x="56" y="125"/>
                    </a:cxn>
                    <a:cxn ang="0">
                      <a:pos x="67" y="131"/>
                    </a:cxn>
                    <a:cxn ang="0">
                      <a:pos x="74" y="142"/>
                    </a:cxn>
                    <a:cxn ang="0">
                      <a:pos x="80" y="151"/>
                    </a:cxn>
                    <a:cxn ang="0">
                      <a:pos x="90" y="155"/>
                    </a:cxn>
                    <a:cxn ang="0">
                      <a:pos x="99" y="151"/>
                    </a:cxn>
                    <a:cxn ang="0">
                      <a:pos x="106" y="141"/>
                    </a:cxn>
                    <a:cxn ang="0">
                      <a:pos x="105" y="131"/>
                    </a:cxn>
                    <a:cxn ang="0">
                      <a:pos x="107" y="125"/>
                    </a:cxn>
                    <a:cxn ang="0">
                      <a:pos x="113" y="116"/>
                    </a:cxn>
                    <a:cxn ang="0">
                      <a:pos x="127" y="110"/>
                    </a:cxn>
                    <a:cxn ang="0">
                      <a:pos x="139" y="108"/>
                    </a:cxn>
                    <a:cxn ang="0">
                      <a:pos x="151" y="111"/>
                    </a:cxn>
                    <a:cxn ang="0">
                      <a:pos x="160" y="110"/>
                    </a:cxn>
                    <a:cxn ang="0">
                      <a:pos x="156" y="104"/>
                    </a:cxn>
                    <a:cxn ang="0">
                      <a:pos x="154" y="97"/>
                    </a:cxn>
                    <a:cxn ang="0">
                      <a:pos x="158" y="89"/>
                    </a:cxn>
                    <a:cxn ang="0">
                      <a:pos x="155" y="80"/>
                    </a:cxn>
                    <a:cxn ang="0">
                      <a:pos x="154" y="69"/>
                    </a:cxn>
                    <a:cxn ang="0">
                      <a:pos x="146" y="58"/>
                    </a:cxn>
                    <a:cxn ang="0">
                      <a:pos x="141" y="46"/>
                    </a:cxn>
                    <a:cxn ang="0">
                      <a:pos x="142" y="39"/>
                    </a:cxn>
                    <a:cxn ang="0">
                      <a:pos x="133" y="39"/>
                    </a:cxn>
                  </a:cxnLst>
                  <a:rect l="0" t="0" r="r" b="b"/>
                  <a:pathLst>
                    <a:path w="160" h="155">
                      <a:moveTo>
                        <a:pt x="133" y="39"/>
                      </a:moveTo>
                      <a:cubicBezTo>
                        <a:pt x="134" y="37"/>
                        <a:pt x="136" y="36"/>
                        <a:pt x="137" y="35"/>
                      </a:cubicBezTo>
                      <a:cubicBezTo>
                        <a:pt x="138" y="34"/>
                        <a:pt x="139" y="31"/>
                        <a:pt x="139" y="30"/>
                      </a:cubicBezTo>
                      <a:cubicBezTo>
                        <a:pt x="139" y="29"/>
                        <a:pt x="138" y="27"/>
                        <a:pt x="138" y="26"/>
                      </a:cubicBezTo>
                      <a:cubicBezTo>
                        <a:pt x="137" y="26"/>
                        <a:pt x="136" y="26"/>
                        <a:pt x="134" y="27"/>
                      </a:cubicBezTo>
                      <a:cubicBezTo>
                        <a:pt x="132" y="28"/>
                        <a:pt x="130" y="30"/>
                        <a:pt x="129" y="31"/>
                      </a:cubicBezTo>
                      <a:cubicBezTo>
                        <a:pt x="128" y="32"/>
                        <a:pt x="126" y="33"/>
                        <a:pt x="125" y="34"/>
                      </a:cubicBezTo>
                      <a:cubicBezTo>
                        <a:pt x="123" y="35"/>
                        <a:pt x="122" y="35"/>
                        <a:pt x="121" y="34"/>
                      </a:cubicBezTo>
                      <a:cubicBezTo>
                        <a:pt x="121" y="33"/>
                        <a:pt x="119" y="32"/>
                        <a:pt x="118" y="31"/>
                      </a:cubicBezTo>
                      <a:cubicBezTo>
                        <a:pt x="118" y="30"/>
                        <a:pt x="117" y="28"/>
                        <a:pt x="117" y="28"/>
                      </a:cubicBezTo>
                      <a:cubicBezTo>
                        <a:pt x="117" y="26"/>
                        <a:pt x="116" y="24"/>
                        <a:pt x="115" y="22"/>
                      </a:cubicBezTo>
                      <a:cubicBezTo>
                        <a:pt x="114" y="20"/>
                        <a:pt x="112" y="18"/>
                        <a:pt x="111" y="17"/>
                      </a:cubicBezTo>
                      <a:cubicBezTo>
                        <a:pt x="109" y="15"/>
                        <a:pt x="108" y="13"/>
                        <a:pt x="107" y="13"/>
                      </a:cubicBezTo>
                      <a:cubicBezTo>
                        <a:pt x="106" y="13"/>
                        <a:pt x="103" y="13"/>
                        <a:pt x="101" y="14"/>
                      </a:cubicBezTo>
                      <a:cubicBezTo>
                        <a:pt x="99" y="15"/>
                        <a:pt x="95" y="17"/>
                        <a:pt x="94" y="18"/>
                      </a:cubicBezTo>
                      <a:cubicBezTo>
                        <a:pt x="92" y="18"/>
                        <a:pt x="88" y="19"/>
                        <a:pt x="86" y="18"/>
                      </a:cubicBezTo>
                      <a:cubicBezTo>
                        <a:pt x="84" y="18"/>
                        <a:pt x="80" y="17"/>
                        <a:pt x="79" y="17"/>
                      </a:cubicBezTo>
                      <a:cubicBezTo>
                        <a:pt x="78" y="15"/>
                        <a:pt x="74" y="13"/>
                        <a:pt x="72" y="13"/>
                      </a:cubicBezTo>
                      <a:cubicBezTo>
                        <a:pt x="70" y="11"/>
                        <a:pt x="68" y="8"/>
                        <a:pt x="66" y="7"/>
                      </a:cubicBezTo>
                      <a:cubicBezTo>
                        <a:pt x="64" y="6"/>
                        <a:pt x="62" y="4"/>
                        <a:pt x="60" y="3"/>
                      </a:cubicBezTo>
                      <a:cubicBezTo>
                        <a:pt x="59" y="2"/>
                        <a:pt x="56" y="1"/>
                        <a:pt x="53" y="1"/>
                      </a:cubicBezTo>
                      <a:cubicBezTo>
                        <a:pt x="51" y="0"/>
                        <a:pt x="48" y="0"/>
                        <a:pt x="46" y="0"/>
                      </a:cubicBezTo>
                      <a:cubicBezTo>
                        <a:pt x="44" y="1"/>
                        <a:pt x="42" y="1"/>
                        <a:pt x="40" y="3"/>
                      </a:cubicBezTo>
                      <a:cubicBezTo>
                        <a:pt x="38" y="6"/>
                        <a:pt x="36" y="8"/>
                        <a:pt x="34" y="8"/>
                      </a:cubicBezTo>
                      <a:cubicBezTo>
                        <a:pt x="32" y="8"/>
                        <a:pt x="30" y="9"/>
                        <a:pt x="29" y="10"/>
                      </a:cubicBezTo>
                      <a:cubicBezTo>
                        <a:pt x="28" y="11"/>
                        <a:pt x="26" y="13"/>
                        <a:pt x="24" y="15"/>
                      </a:cubicBezTo>
                      <a:cubicBezTo>
                        <a:pt x="22" y="15"/>
                        <a:pt x="20" y="16"/>
                        <a:pt x="19" y="16"/>
                      </a:cubicBezTo>
                      <a:cubicBezTo>
                        <a:pt x="18" y="16"/>
                        <a:pt x="16" y="15"/>
                        <a:pt x="14" y="15"/>
                      </a:cubicBezTo>
                      <a:cubicBezTo>
                        <a:pt x="12" y="14"/>
                        <a:pt x="12" y="15"/>
                        <a:pt x="12" y="17"/>
                      </a:cubicBezTo>
                      <a:cubicBezTo>
                        <a:pt x="13" y="18"/>
                        <a:pt x="15" y="21"/>
                        <a:pt x="16" y="22"/>
                      </a:cubicBezTo>
                      <a:cubicBezTo>
                        <a:pt x="17" y="24"/>
                        <a:pt x="17" y="27"/>
                        <a:pt x="18" y="29"/>
                      </a:cubicBezTo>
                      <a:cubicBezTo>
                        <a:pt x="18" y="31"/>
                        <a:pt x="17" y="34"/>
                        <a:pt x="17" y="36"/>
                      </a:cubicBezTo>
                      <a:cubicBezTo>
                        <a:pt x="16" y="39"/>
                        <a:pt x="15" y="40"/>
                        <a:pt x="15" y="40"/>
                      </a:cubicBezTo>
                      <a:cubicBezTo>
                        <a:pt x="15" y="40"/>
                        <a:pt x="15" y="42"/>
                        <a:pt x="13" y="45"/>
                      </a:cubicBezTo>
                      <a:cubicBezTo>
                        <a:pt x="11" y="46"/>
                        <a:pt x="9" y="50"/>
                        <a:pt x="8" y="51"/>
                      </a:cubicBezTo>
                      <a:cubicBezTo>
                        <a:pt x="7" y="51"/>
                        <a:pt x="6" y="53"/>
                        <a:pt x="4" y="53"/>
                      </a:cubicBezTo>
                      <a:cubicBezTo>
                        <a:pt x="3" y="53"/>
                        <a:pt x="1" y="55"/>
                        <a:pt x="1" y="57"/>
                      </a:cubicBezTo>
                      <a:cubicBezTo>
                        <a:pt x="0" y="58"/>
                        <a:pt x="2" y="61"/>
                        <a:pt x="4" y="63"/>
                      </a:cubicBezTo>
                      <a:cubicBezTo>
                        <a:pt x="7" y="64"/>
                        <a:pt x="10" y="66"/>
                        <a:pt x="12" y="67"/>
                      </a:cubicBezTo>
                      <a:cubicBezTo>
                        <a:pt x="15" y="69"/>
                        <a:pt x="17" y="72"/>
                        <a:pt x="17" y="74"/>
                      </a:cubicBezTo>
                      <a:cubicBezTo>
                        <a:pt x="17" y="76"/>
                        <a:pt x="18" y="79"/>
                        <a:pt x="19" y="82"/>
                      </a:cubicBezTo>
                      <a:cubicBezTo>
                        <a:pt x="19" y="83"/>
                        <a:pt x="20" y="86"/>
                        <a:pt x="21" y="88"/>
                      </a:cubicBezTo>
                      <a:cubicBezTo>
                        <a:pt x="22" y="90"/>
                        <a:pt x="23" y="93"/>
                        <a:pt x="23" y="94"/>
                      </a:cubicBezTo>
                      <a:cubicBezTo>
                        <a:pt x="24" y="95"/>
                        <a:pt x="26" y="98"/>
                        <a:pt x="27" y="100"/>
                      </a:cubicBezTo>
                      <a:cubicBezTo>
                        <a:pt x="29" y="103"/>
                        <a:pt x="31" y="104"/>
                        <a:pt x="33" y="104"/>
                      </a:cubicBezTo>
                      <a:cubicBezTo>
                        <a:pt x="35" y="104"/>
                        <a:pt x="37" y="104"/>
                        <a:pt x="38" y="104"/>
                      </a:cubicBezTo>
                      <a:cubicBezTo>
                        <a:pt x="39" y="103"/>
                        <a:pt x="40" y="103"/>
                        <a:pt x="40" y="104"/>
                      </a:cubicBezTo>
                      <a:cubicBezTo>
                        <a:pt x="41" y="105"/>
                        <a:pt x="43" y="107"/>
                        <a:pt x="45" y="107"/>
                      </a:cubicBezTo>
                      <a:cubicBezTo>
                        <a:pt x="46" y="109"/>
                        <a:pt x="48" y="111"/>
                        <a:pt x="48" y="112"/>
                      </a:cubicBezTo>
                      <a:cubicBezTo>
                        <a:pt x="48" y="114"/>
                        <a:pt x="49" y="117"/>
                        <a:pt x="49" y="118"/>
                      </a:cubicBezTo>
                      <a:cubicBezTo>
                        <a:pt x="49" y="120"/>
                        <a:pt x="51" y="122"/>
                        <a:pt x="53" y="123"/>
                      </a:cubicBezTo>
                      <a:cubicBezTo>
                        <a:pt x="55" y="124"/>
                        <a:pt x="56" y="125"/>
                        <a:pt x="56" y="125"/>
                      </a:cubicBezTo>
                      <a:cubicBezTo>
                        <a:pt x="56" y="125"/>
                        <a:pt x="58" y="126"/>
                        <a:pt x="60" y="126"/>
                      </a:cubicBezTo>
                      <a:cubicBezTo>
                        <a:pt x="63" y="127"/>
                        <a:pt x="65" y="130"/>
                        <a:pt x="67" y="131"/>
                      </a:cubicBezTo>
                      <a:cubicBezTo>
                        <a:pt x="68" y="134"/>
                        <a:pt x="71" y="136"/>
                        <a:pt x="72" y="137"/>
                      </a:cubicBezTo>
                      <a:cubicBezTo>
                        <a:pt x="74" y="138"/>
                        <a:pt x="74" y="140"/>
                        <a:pt x="74" y="142"/>
                      </a:cubicBezTo>
                      <a:cubicBezTo>
                        <a:pt x="75" y="143"/>
                        <a:pt x="75" y="146"/>
                        <a:pt x="75" y="147"/>
                      </a:cubicBezTo>
                      <a:cubicBezTo>
                        <a:pt x="76" y="149"/>
                        <a:pt x="78" y="150"/>
                        <a:pt x="80" y="151"/>
                      </a:cubicBezTo>
                      <a:cubicBezTo>
                        <a:pt x="82" y="151"/>
                        <a:pt x="84" y="152"/>
                        <a:pt x="86" y="154"/>
                      </a:cubicBezTo>
                      <a:cubicBezTo>
                        <a:pt x="89" y="155"/>
                        <a:pt x="90" y="155"/>
                        <a:pt x="90" y="155"/>
                      </a:cubicBezTo>
                      <a:cubicBezTo>
                        <a:pt x="90" y="155"/>
                        <a:pt x="92" y="154"/>
                        <a:pt x="92" y="153"/>
                      </a:cubicBezTo>
                      <a:cubicBezTo>
                        <a:pt x="94" y="151"/>
                        <a:pt x="97" y="150"/>
                        <a:pt x="99" y="151"/>
                      </a:cubicBezTo>
                      <a:cubicBezTo>
                        <a:pt x="100" y="151"/>
                        <a:pt x="103" y="149"/>
                        <a:pt x="104" y="147"/>
                      </a:cubicBezTo>
                      <a:cubicBezTo>
                        <a:pt x="106" y="146"/>
                        <a:pt x="107" y="142"/>
                        <a:pt x="106" y="141"/>
                      </a:cubicBezTo>
                      <a:cubicBezTo>
                        <a:pt x="105" y="139"/>
                        <a:pt x="104" y="136"/>
                        <a:pt x="104" y="135"/>
                      </a:cubicBezTo>
                      <a:cubicBezTo>
                        <a:pt x="103" y="134"/>
                        <a:pt x="104" y="132"/>
                        <a:pt x="105" y="131"/>
                      </a:cubicBezTo>
                      <a:cubicBezTo>
                        <a:pt x="106" y="130"/>
                        <a:pt x="106" y="130"/>
                        <a:pt x="107" y="129"/>
                      </a:cubicBezTo>
                      <a:cubicBezTo>
                        <a:pt x="107" y="129"/>
                        <a:pt x="107" y="127"/>
                        <a:pt x="107" y="125"/>
                      </a:cubicBezTo>
                      <a:cubicBezTo>
                        <a:pt x="106" y="124"/>
                        <a:pt x="107" y="122"/>
                        <a:pt x="108" y="120"/>
                      </a:cubicBezTo>
                      <a:cubicBezTo>
                        <a:pt x="110" y="118"/>
                        <a:pt x="112" y="117"/>
                        <a:pt x="113" y="116"/>
                      </a:cubicBezTo>
                      <a:cubicBezTo>
                        <a:pt x="115" y="114"/>
                        <a:pt x="118" y="113"/>
                        <a:pt x="121" y="112"/>
                      </a:cubicBezTo>
                      <a:cubicBezTo>
                        <a:pt x="122" y="112"/>
                        <a:pt x="126" y="111"/>
                        <a:pt x="127" y="110"/>
                      </a:cubicBezTo>
                      <a:cubicBezTo>
                        <a:pt x="129" y="109"/>
                        <a:pt x="131" y="109"/>
                        <a:pt x="133" y="108"/>
                      </a:cubicBezTo>
                      <a:cubicBezTo>
                        <a:pt x="135" y="107"/>
                        <a:pt x="137" y="108"/>
                        <a:pt x="139" y="108"/>
                      </a:cubicBezTo>
                      <a:cubicBezTo>
                        <a:pt x="141" y="110"/>
                        <a:pt x="144" y="111"/>
                        <a:pt x="146" y="111"/>
                      </a:cubicBezTo>
                      <a:cubicBezTo>
                        <a:pt x="146" y="111"/>
                        <a:pt x="149" y="111"/>
                        <a:pt x="151" y="111"/>
                      </a:cubicBezTo>
                      <a:cubicBezTo>
                        <a:pt x="152" y="111"/>
                        <a:pt x="154" y="111"/>
                        <a:pt x="156" y="110"/>
                      </a:cubicBezTo>
                      <a:cubicBezTo>
                        <a:pt x="158" y="110"/>
                        <a:pt x="160" y="110"/>
                        <a:pt x="160" y="110"/>
                      </a:cubicBezTo>
                      <a:cubicBezTo>
                        <a:pt x="160" y="110"/>
                        <a:pt x="159" y="109"/>
                        <a:pt x="157" y="108"/>
                      </a:cubicBezTo>
                      <a:cubicBezTo>
                        <a:pt x="156" y="107"/>
                        <a:pt x="155" y="105"/>
                        <a:pt x="156" y="104"/>
                      </a:cubicBezTo>
                      <a:cubicBezTo>
                        <a:pt x="156" y="102"/>
                        <a:pt x="156" y="100"/>
                        <a:pt x="155" y="99"/>
                      </a:cubicBezTo>
                      <a:cubicBezTo>
                        <a:pt x="154" y="99"/>
                        <a:pt x="154" y="98"/>
                        <a:pt x="154" y="97"/>
                      </a:cubicBezTo>
                      <a:cubicBezTo>
                        <a:pt x="155" y="96"/>
                        <a:pt x="156" y="94"/>
                        <a:pt x="157" y="93"/>
                      </a:cubicBezTo>
                      <a:cubicBezTo>
                        <a:pt x="159" y="93"/>
                        <a:pt x="159" y="91"/>
                        <a:pt x="158" y="89"/>
                      </a:cubicBezTo>
                      <a:cubicBezTo>
                        <a:pt x="156" y="88"/>
                        <a:pt x="155" y="86"/>
                        <a:pt x="155" y="85"/>
                      </a:cubicBezTo>
                      <a:cubicBezTo>
                        <a:pt x="154" y="83"/>
                        <a:pt x="154" y="82"/>
                        <a:pt x="155" y="80"/>
                      </a:cubicBezTo>
                      <a:cubicBezTo>
                        <a:pt x="156" y="78"/>
                        <a:pt x="156" y="76"/>
                        <a:pt x="156" y="75"/>
                      </a:cubicBezTo>
                      <a:cubicBezTo>
                        <a:pt x="156" y="73"/>
                        <a:pt x="155" y="71"/>
                        <a:pt x="154" y="69"/>
                      </a:cubicBezTo>
                      <a:cubicBezTo>
                        <a:pt x="153" y="68"/>
                        <a:pt x="151" y="66"/>
                        <a:pt x="150" y="64"/>
                      </a:cubicBezTo>
                      <a:cubicBezTo>
                        <a:pt x="149" y="62"/>
                        <a:pt x="147" y="60"/>
                        <a:pt x="146" y="58"/>
                      </a:cubicBezTo>
                      <a:cubicBezTo>
                        <a:pt x="144" y="57"/>
                        <a:pt x="143" y="53"/>
                        <a:pt x="142" y="51"/>
                      </a:cubicBezTo>
                      <a:cubicBezTo>
                        <a:pt x="142" y="49"/>
                        <a:pt x="141" y="46"/>
                        <a:pt x="141" y="46"/>
                      </a:cubicBezTo>
                      <a:cubicBezTo>
                        <a:pt x="140" y="44"/>
                        <a:pt x="140" y="42"/>
                        <a:pt x="141" y="40"/>
                      </a:cubicBezTo>
                      <a:cubicBezTo>
                        <a:pt x="142" y="40"/>
                        <a:pt x="142" y="39"/>
                        <a:pt x="142" y="39"/>
                      </a:cubicBezTo>
                      <a:cubicBezTo>
                        <a:pt x="142" y="39"/>
                        <a:pt x="140" y="39"/>
                        <a:pt x="138" y="40"/>
                      </a:cubicBezTo>
                      <a:cubicBezTo>
                        <a:pt x="135" y="41"/>
                        <a:pt x="133" y="40"/>
                        <a:pt x="133" y="3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37" name="Freeform 51">
                  <a:extLst>
                    <a:ext uri="{FF2B5EF4-FFF2-40B4-BE49-F238E27FC236}">
                      <a16:creationId xmlns:a16="http://schemas.microsoft.com/office/drawing/2014/main" id="{53E84D5E-DFF3-7420-B3E4-693477DBF6F9}"/>
                    </a:ext>
                  </a:extLst>
                </p:cNvPr>
                <p:cNvSpPr>
                  <a:spLocks/>
                </p:cNvSpPr>
                <p:nvPr/>
              </p:nvSpPr>
              <p:spPr bwMode="auto">
                <a:xfrm>
                  <a:off x="4228691" y="1931736"/>
                  <a:ext cx="405081" cy="339997"/>
                </a:xfrm>
                <a:custGeom>
                  <a:avLst/>
                  <a:gdLst/>
                  <a:ahLst/>
                  <a:cxnLst>
                    <a:cxn ang="0">
                      <a:pos x="50" y="8"/>
                    </a:cxn>
                    <a:cxn ang="0">
                      <a:pos x="31" y="11"/>
                    </a:cxn>
                    <a:cxn ang="0">
                      <a:pos x="18" y="24"/>
                    </a:cxn>
                    <a:cxn ang="0">
                      <a:pos x="14" y="34"/>
                    </a:cxn>
                    <a:cxn ang="0">
                      <a:pos x="9" y="50"/>
                    </a:cxn>
                    <a:cxn ang="0">
                      <a:pos x="4" y="56"/>
                    </a:cxn>
                    <a:cxn ang="0">
                      <a:pos x="8" y="57"/>
                    </a:cxn>
                    <a:cxn ang="0">
                      <a:pos x="15" y="61"/>
                    </a:cxn>
                    <a:cxn ang="0">
                      <a:pos x="22" y="65"/>
                    </a:cxn>
                    <a:cxn ang="0">
                      <a:pos x="17" y="73"/>
                    </a:cxn>
                    <a:cxn ang="0">
                      <a:pos x="13" y="82"/>
                    </a:cxn>
                    <a:cxn ang="0">
                      <a:pos x="15" y="93"/>
                    </a:cxn>
                    <a:cxn ang="0">
                      <a:pos x="20" y="95"/>
                    </a:cxn>
                    <a:cxn ang="0">
                      <a:pos x="28" y="96"/>
                    </a:cxn>
                    <a:cxn ang="0">
                      <a:pos x="36" y="94"/>
                    </a:cxn>
                    <a:cxn ang="0">
                      <a:pos x="34" y="83"/>
                    </a:cxn>
                    <a:cxn ang="0">
                      <a:pos x="42" y="89"/>
                    </a:cxn>
                    <a:cxn ang="0">
                      <a:pos x="50" y="94"/>
                    </a:cxn>
                    <a:cxn ang="0">
                      <a:pos x="56" y="102"/>
                    </a:cxn>
                    <a:cxn ang="0">
                      <a:pos x="64" y="107"/>
                    </a:cxn>
                    <a:cxn ang="0">
                      <a:pos x="70" y="112"/>
                    </a:cxn>
                    <a:cxn ang="0">
                      <a:pos x="65" y="117"/>
                    </a:cxn>
                    <a:cxn ang="0">
                      <a:pos x="70" y="122"/>
                    </a:cxn>
                    <a:cxn ang="0">
                      <a:pos x="76" y="125"/>
                    </a:cxn>
                    <a:cxn ang="0">
                      <a:pos x="85" y="130"/>
                    </a:cxn>
                    <a:cxn ang="0">
                      <a:pos x="93" y="135"/>
                    </a:cxn>
                    <a:cxn ang="0">
                      <a:pos x="101" y="140"/>
                    </a:cxn>
                    <a:cxn ang="0">
                      <a:pos x="114" y="141"/>
                    </a:cxn>
                    <a:cxn ang="0">
                      <a:pos x="123" y="146"/>
                    </a:cxn>
                    <a:cxn ang="0">
                      <a:pos x="133" y="143"/>
                    </a:cxn>
                    <a:cxn ang="0">
                      <a:pos x="134" y="132"/>
                    </a:cxn>
                    <a:cxn ang="0">
                      <a:pos x="140" y="121"/>
                    </a:cxn>
                    <a:cxn ang="0">
                      <a:pos x="141" y="107"/>
                    </a:cxn>
                    <a:cxn ang="0">
                      <a:pos x="147" y="91"/>
                    </a:cxn>
                    <a:cxn ang="0">
                      <a:pos x="156" y="81"/>
                    </a:cxn>
                    <a:cxn ang="0">
                      <a:pos x="171" y="69"/>
                    </a:cxn>
                    <a:cxn ang="0">
                      <a:pos x="168" y="58"/>
                    </a:cxn>
                    <a:cxn ang="0">
                      <a:pos x="148" y="50"/>
                    </a:cxn>
                    <a:cxn ang="0">
                      <a:pos x="138" y="39"/>
                    </a:cxn>
                    <a:cxn ang="0">
                      <a:pos x="129" y="33"/>
                    </a:cxn>
                    <a:cxn ang="0">
                      <a:pos x="115" y="25"/>
                    </a:cxn>
                    <a:cxn ang="0">
                      <a:pos x="102" y="22"/>
                    </a:cxn>
                    <a:cxn ang="0">
                      <a:pos x="92" y="14"/>
                    </a:cxn>
                    <a:cxn ang="0">
                      <a:pos x="82" y="0"/>
                    </a:cxn>
                    <a:cxn ang="0">
                      <a:pos x="72" y="8"/>
                    </a:cxn>
                    <a:cxn ang="0">
                      <a:pos x="61" y="10"/>
                    </a:cxn>
                  </a:cxnLst>
                  <a:rect l="0" t="0" r="r" b="b"/>
                  <a:pathLst>
                    <a:path w="176" h="148">
                      <a:moveTo>
                        <a:pt x="61" y="10"/>
                      </a:moveTo>
                      <a:cubicBezTo>
                        <a:pt x="59" y="10"/>
                        <a:pt x="57" y="10"/>
                        <a:pt x="56" y="10"/>
                      </a:cubicBezTo>
                      <a:cubicBezTo>
                        <a:pt x="54" y="10"/>
                        <a:pt x="51" y="9"/>
                        <a:pt x="50" y="8"/>
                      </a:cubicBezTo>
                      <a:cubicBezTo>
                        <a:pt x="48" y="7"/>
                        <a:pt x="45" y="6"/>
                        <a:pt x="43" y="7"/>
                      </a:cubicBezTo>
                      <a:cubicBezTo>
                        <a:pt x="42" y="8"/>
                        <a:pt x="39" y="9"/>
                        <a:pt x="37" y="10"/>
                      </a:cubicBezTo>
                      <a:cubicBezTo>
                        <a:pt x="36" y="10"/>
                        <a:pt x="33" y="11"/>
                        <a:pt x="31" y="11"/>
                      </a:cubicBezTo>
                      <a:cubicBezTo>
                        <a:pt x="28" y="12"/>
                        <a:pt x="26" y="13"/>
                        <a:pt x="24" y="15"/>
                      </a:cubicBezTo>
                      <a:cubicBezTo>
                        <a:pt x="22" y="16"/>
                        <a:pt x="20" y="18"/>
                        <a:pt x="19" y="19"/>
                      </a:cubicBezTo>
                      <a:cubicBezTo>
                        <a:pt x="18" y="21"/>
                        <a:pt x="17" y="23"/>
                        <a:pt x="18" y="24"/>
                      </a:cubicBezTo>
                      <a:cubicBezTo>
                        <a:pt x="18" y="26"/>
                        <a:pt x="18" y="28"/>
                        <a:pt x="18" y="28"/>
                      </a:cubicBezTo>
                      <a:cubicBezTo>
                        <a:pt x="17" y="29"/>
                        <a:pt x="16" y="29"/>
                        <a:pt x="15" y="30"/>
                      </a:cubicBezTo>
                      <a:cubicBezTo>
                        <a:pt x="14" y="31"/>
                        <a:pt x="13" y="33"/>
                        <a:pt x="14" y="34"/>
                      </a:cubicBezTo>
                      <a:cubicBezTo>
                        <a:pt x="14" y="35"/>
                        <a:pt x="15" y="38"/>
                        <a:pt x="16" y="40"/>
                      </a:cubicBezTo>
                      <a:cubicBezTo>
                        <a:pt x="17" y="41"/>
                        <a:pt x="16" y="45"/>
                        <a:pt x="14" y="46"/>
                      </a:cubicBezTo>
                      <a:cubicBezTo>
                        <a:pt x="13" y="48"/>
                        <a:pt x="11" y="50"/>
                        <a:pt x="9" y="50"/>
                      </a:cubicBezTo>
                      <a:cubicBezTo>
                        <a:pt x="7" y="49"/>
                        <a:pt x="5" y="50"/>
                        <a:pt x="3" y="52"/>
                      </a:cubicBezTo>
                      <a:cubicBezTo>
                        <a:pt x="2" y="52"/>
                        <a:pt x="0" y="54"/>
                        <a:pt x="0" y="54"/>
                      </a:cubicBezTo>
                      <a:cubicBezTo>
                        <a:pt x="0" y="54"/>
                        <a:pt x="2" y="55"/>
                        <a:pt x="4" y="56"/>
                      </a:cubicBezTo>
                      <a:cubicBezTo>
                        <a:pt x="5" y="57"/>
                        <a:pt x="5" y="57"/>
                        <a:pt x="5" y="57"/>
                      </a:cubicBezTo>
                      <a:cubicBezTo>
                        <a:pt x="5" y="57"/>
                        <a:pt x="6" y="57"/>
                        <a:pt x="6" y="57"/>
                      </a:cubicBezTo>
                      <a:cubicBezTo>
                        <a:pt x="7" y="57"/>
                        <a:pt x="8" y="57"/>
                        <a:pt x="8" y="57"/>
                      </a:cubicBezTo>
                      <a:cubicBezTo>
                        <a:pt x="9" y="57"/>
                        <a:pt x="10" y="57"/>
                        <a:pt x="11" y="57"/>
                      </a:cubicBezTo>
                      <a:cubicBezTo>
                        <a:pt x="11" y="58"/>
                        <a:pt x="12" y="59"/>
                        <a:pt x="13" y="59"/>
                      </a:cubicBezTo>
                      <a:cubicBezTo>
                        <a:pt x="13" y="60"/>
                        <a:pt x="14" y="61"/>
                        <a:pt x="15" y="61"/>
                      </a:cubicBezTo>
                      <a:cubicBezTo>
                        <a:pt x="15" y="61"/>
                        <a:pt x="17" y="62"/>
                        <a:pt x="18" y="62"/>
                      </a:cubicBezTo>
                      <a:cubicBezTo>
                        <a:pt x="18" y="62"/>
                        <a:pt x="20" y="63"/>
                        <a:pt x="21" y="64"/>
                      </a:cubicBezTo>
                      <a:cubicBezTo>
                        <a:pt x="22" y="64"/>
                        <a:pt x="22" y="65"/>
                        <a:pt x="22" y="65"/>
                      </a:cubicBezTo>
                      <a:cubicBezTo>
                        <a:pt x="22" y="66"/>
                        <a:pt x="22" y="67"/>
                        <a:pt x="21" y="68"/>
                      </a:cubicBezTo>
                      <a:cubicBezTo>
                        <a:pt x="21" y="69"/>
                        <a:pt x="20" y="70"/>
                        <a:pt x="19" y="71"/>
                      </a:cubicBezTo>
                      <a:cubicBezTo>
                        <a:pt x="18" y="71"/>
                        <a:pt x="17" y="72"/>
                        <a:pt x="17" y="73"/>
                      </a:cubicBezTo>
                      <a:cubicBezTo>
                        <a:pt x="16" y="74"/>
                        <a:pt x="16" y="75"/>
                        <a:pt x="16" y="76"/>
                      </a:cubicBezTo>
                      <a:cubicBezTo>
                        <a:pt x="15" y="77"/>
                        <a:pt x="14" y="78"/>
                        <a:pt x="13" y="79"/>
                      </a:cubicBezTo>
                      <a:cubicBezTo>
                        <a:pt x="13" y="80"/>
                        <a:pt x="13" y="82"/>
                        <a:pt x="13" y="82"/>
                      </a:cubicBezTo>
                      <a:cubicBezTo>
                        <a:pt x="13" y="83"/>
                        <a:pt x="13" y="85"/>
                        <a:pt x="13" y="86"/>
                      </a:cubicBezTo>
                      <a:cubicBezTo>
                        <a:pt x="13" y="87"/>
                        <a:pt x="14" y="88"/>
                        <a:pt x="14" y="89"/>
                      </a:cubicBezTo>
                      <a:cubicBezTo>
                        <a:pt x="15" y="90"/>
                        <a:pt x="15" y="92"/>
                        <a:pt x="15" y="93"/>
                      </a:cubicBezTo>
                      <a:cubicBezTo>
                        <a:pt x="16" y="93"/>
                        <a:pt x="16" y="94"/>
                        <a:pt x="16" y="95"/>
                      </a:cubicBezTo>
                      <a:cubicBezTo>
                        <a:pt x="17" y="96"/>
                        <a:pt x="17" y="96"/>
                        <a:pt x="18" y="96"/>
                      </a:cubicBezTo>
                      <a:cubicBezTo>
                        <a:pt x="18" y="96"/>
                        <a:pt x="19" y="96"/>
                        <a:pt x="20" y="95"/>
                      </a:cubicBezTo>
                      <a:cubicBezTo>
                        <a:pt x="21" y="94"/>
                        <a:pt x="23" y="94"/>
                        <a:pt x="24" y="93"/>
                      </a:cubicBezTo>
                      <a:cubicBezTo>
                        <a:pt x="24" y="93"/>
                        <a:pt x="25" y="93"/>
                        <a:pt x="26" y="94"/>
                      </a:cubicBezTo>
                      <a:cubicBezTo>
                        <a:pt x="26" y="95"/>
                        <a:pt x="27" y="96"/>
                        <a:pt x="28" y="96"/>
                      </a:cubicBezTo>
                      <a:cubicBezTo>
                        <a:pt x="28" y="96"/>
                        <a:pt x="30" y="97"/>
                        <a:pt x="31" y="97"/>
                      </a:cubicBezTo>
                      <a:cubicBezTo>
                        <a:pt x="32" y="97"/>
                        <a:pt x="34" y="97"/>
                        <a:pt x="35" y="96"/>
                      </a:cubicBezTo>
                      <a:cubicBezTo>
                        <a:pt x="35" y="96"/>
                        <a:pt x="36" y="95"/>
                        <a:pt x="36" y="94"/>
                      </a:cubicBezTo>
                      <a:cubicBezTo>
                        <a:pt x="36" y="93"/>
                        <a:pt x="36" y="91"/>
                        <a:pt x="35" y="89"/>
                      </a:cubicBezTo>
                      <a:cubicBezTo>
                        <a:pt x="34" y="89"/>
                        <a:pt x="34" y="87"/>
                        <a:pt x="34" y="85"/>
                      </a:cubicBezTo>
                      <a:cubicBezTo>
                        <a:pt x="34" y="84"/>
                        <a:pt x="34" y="84"/>
                        <a:pt x="34" y="83"/>
                      </a:cubicBezTo>
                      <a:cubicBezTo>
                        <a:pt x="35" y="83"/>
                        <a:pt x="36" y="83"/>
                        <a:pt x="37" y="83"/>
                      </a:cubicBezTo>
                      <a:cubicBezTo>
                        <a:pt x="39" y="84"/>
                        <a:pt x="40" y="84"/>
                        <a:pt x="41" y="86"/>
                      </a:cubicBezTo>
                      <a:cubicBezTo>
                        <a:pt x="41" y="87"/>
                        <a:pt x="42" y="89"/>
                        <a:pt x="42" y="89"/>
                      </a:cubicBezTo>
                      <a:cubicBezTo>
                        <a:pt x="42" y="90"/>
                        <a:pt x="44" y="91"/>
                        <a:pt x="44" y="92"/>
                      </a:cubicBezTo>
                      <a:cubicBezTo>
                        <a:pt x="45" y="92"/>
                        <a:pt x="46" y="93"/>
                        <a:pt x="47" y="93"/>
                      </a:cubicBezTo>
                      <a:cubicBezTo>
                        <a:pt x="48" y="93"/>
                        <a:pt x="49" y="93"/>
                        <a:pt x="50" y="94"/>
                      </a:cubicBezTo>
                      <a:cubicBezTo>
                        <a:pt x="51" y="95"/>
                        <a:pt x="51" y="96"/>
                        <a:pt x="51" y="97"/>
                      </a:cubicBezTo>
                      <a:cubicBezTo>
                        <a:pt x="52" y="97"/>
                        <a:pt x="53" y="99"/>
                        <a:pt x="54" y="100"/>
                      </a:cubicBezTo>
                      <a:cubicBezTo>
                        <a:pt x="54" y="101"/>
                        <a:pt x="55" y="102"/>
                        <a:pt x="56" y="102"/>
                      </a:cubicBezTo>
                      <a:cubicBezTo>
                        <a:pt x="56" y="102"/>
                        <a:pt x="57" y="103"/>
                        <a:pt x="58" y="103"/>
                      </a:cubicBezTo>
                      <a:cubicBezTo>
                        <a:pt x="59" y="103"/>
                        <a:pt x="60" y="104"/>
                        <a:pt x="61" y="105"/>
                      </a:cubicBezTo>
                      <a:cubicBezTo>
                        <a:pt x="61" y="106"/>
                        <a:pt x="63" y="106"/>
                        <a:pt x="64" y="107"/>
                      </a:cubicBezTo>
                      <a:cubicBezTo>
                        <a:pt x="65" y="108"/>
                        <a:pt x="66" y="108"/>
                        <a:pt x="67" y="108"/>
                      </a:cubicBezTo>
                      <a:cubicBezTo>
                        <a:pt x="69" y="109"/>
                        <a:pt x="69" y="110"/>
                        <a:pt x="70" y="110"/>
                      </a:cubicBezTo>
                      <a:cubicBezTo>
                        <a:pt x="70" y="110"/>
                        <a:pt x="70" y="111"/>
                        <a:pt x="70" y="112"/>
                      </a:cubicBezTo>
                      <a:cubicBezTo>
                        <a:pt x="70" y="113"/>
                        <a:pt x="69" y="114"/>
                        <a:pt x="69" y="114"/>
                      </a:cubicBezTo>
                      <a:cubicBezTo>
                        <a:pt x="69" y="114"/>
                        <a:pt x="67" y="115"/>
                        <a:pt x="66" y="115"/>
                      </a:cubicBezTo>
                      <a:cubicBezTo>
                        <a:pt x="65" y="115"/>
                        <a:pt x="65" y="116"/>
                        <a:pt x="65" y="117"/>
                      </a:cubicBezTo>
                      <a:cubicBezTo>
                        <a:pt x="65" y="117"/>
                        <a:pt x="65" y="117"/>
                        <a:pt x="65" y="118"/>
                      </a:cubicBezTo>
                      <a:cubicBezTo>
                        <a:pt x="65" y="119"/>
                        <a:pt x="66" y="120"/>
                        <a:pt x="67" y="121"/>
                      </a:cubicBezTo>
                      <a:cubicBezTo>
                        <a:pt x="68" y="121"/>
                        <a:pt x="69" y="121"/>
                        <a:pt x="70" y="122"/>
                      </a:cubicBezTo>
                      <a:cubicBezTo>
                        <a:pt x="70" y="123"/>
                        <a:pt x="70" y="124"/>
                        <a:pt x="70" y="125"/>
                      </a:cubicBezTo>
                      <a:cubicBezTo>
                        <a:pt x="71" y="126"/>
                        <a:pt x="72" y="126"/>
                        <a:pt x="72" y="126"/>
                      </a:cubicBezTo>
                      <a:cubicBezTo>
                        <a:pt x="73" y="126"/>
                        <a:pt x="75" y="126"/>
                        <a:pt x="76" y="125"/>
                      </a:cubicBezTo>
                      <a:cubicBezTo>
                        <a:pt x="77" y="125"/>
                        <a:pt x="79" y="126"/>
                        <a:pt x="79" y="126"/>
                      </a:cubicBezTo>
                      <a:cubicBezTo>
                        <a:pt x="81" y="126"/>
                        <a:pt x="82" y="127"/>
                        <a:pt x="83" y="128"/>
                      </a:cubicBezTo>
                      <a:cubicBezTo>
                        <a:pt x="83" y="129"/>
                        <a:pt x="84" y="129"/>
                        <a:pt x="85" y="130"/>
                      </a:cubicBezTo>
                      <a:cubicBezTo>
                        <a:pt x="85" y="130"/>
                        <a:pt x="86" y="131"/>
                        <a:pt x="87" y="132"/>
                      </a:cubicBezTo>
                      <a:cubicBezTo>
                        <a:pt x="87" y="133"/>
                        <a:pt x="89" y="134"/>
                        <a:pt x="90" y="134"/>
                      </a:cubicBezTo>
                      <a:cubicBezTo>
                        <a:pt x="90" y="134"/>
                        <a:pt x="92" y="134"/>
                        <a:pt x="93" y="135"/>
                      </a:cubicBezTo>
                      <a:cubicBezTo>
                        <a:pt x="94" y="135"/>
                        <a:pt x="96" y="136"/>
                        <a:pt x="96" y="137"/>
                      </a:cubicBezTo>
                      <a:cubicBezTo>
                        <a:pt x="96" y="138"/>
                        <a:pt x="97" y="138"/>
                        <a:pt x="98" y="139"/>
                      </a:cubicBezTo>
                      <a:cubicBezTo>
                        <a:pt x="98" y="140"/>
                        <a:pt x="100" y="140"/>
                        <a:pt x="101" y="140"/>
                      </a:cubicBezTo>
                      <a:cubicBezTo>
                        <a:pt x="102" y="140"/>
                        <a:pt x="104" y="140"/>
                        <a:pt x="104" y="140"/>
                      </a:cubicBezTo>
                      <a:cubicBezTo>
                        <a:pt x="105" y="140"/>
                        <a:pt x="108" y="140"/>
                        <a:pt x="109" y="140"/>
                      </a:cubicBezTo>
                      <a:cubicBezTo>
                        <a:pt x="111" y="140"/>
                        <a:pt x="113" y="141"/>
                        <a:pt x="114" y="141"/>
                      </a:cubicBezTo>
                      <a:cubicBezTo>
                        <a:pt x="115" y="140"/>
                        <a:pt x="117" y="141"/>
                        <a:pt x="118" y="142"/>
                      </a:cubicBezTo>
                      <a:cubicBezTo>
                        <a:pt x="119" y="143"/>
                        <a:pt x="121" y="144"/>
                        <a:pt x="121" y="145"/>
                      </a:cubicBezTo>
                      <a:cubicBezTo>
                        <a:pt x="121" y="145"/>
                        <a:pt x="122" y="146"/>
                        <a:pt x="123" y="146"/>
                      </a:cubicBezTo>
                      <a:cubicBezTo>
                        <a:pt x="125" y="147"/>
                        <a:pt x="127" y="148"/>
                        <a:pt x="128" y="147"/>
                      </a:cubicBezTo>
                      <a:cubicBezTo>
                        <a:pt x="129" y="147"/>
                        <a:pt x="130" y="145"/>
                        <a:pt x="131" y="144"/>
                      </a:cubicBezTo>
                      <a:cubicBezTo>
                        <a:pt x="132" y="143"/>
                        <a:pt x="133" y="143"/>
                        <a:pt x="133" y="143"/>
                      </a:cubicBezTo>
                      <a:cubicBezTo>
                        <a:pt x="132" y="142"/>
                        <a:pt x="131" y="141"/>
                        <a:pt x="130" y="140"/>
                      </a:cubicBezTo>
                      <a:cubicBezTo>
                        <a:pt x="129" y="139"/>
                        <a:pt x="130" y="137"/>
                        <a:pt x="131" y="136"/>
                      </a:cubicBezTo>
                      <a:cubicBezTo>
                        <a:pt x="133" y="134"/>
                        <a:pt x="134" y="132"/>
                        <a:pt x="134" y="132"/>
                      </a:cubicBezTo>
                      <a:cubicBezTo>
                        <a:pt x="134" y="131"/>
                        <a:pt x="134" y="130"/>
                        <a:pt x="134" y="129"/>
                      </a:cubicBezTo>
                      <a:cubicBezTo>
                        <a:pt x="135" y="129"/>
                        <a:pt x="136" y="127"/>
                        <a:pt x="136" y="126"/>
                      </a:cubicBezTo>
                      <a:cubicBezTo>
                        <a:pt x="138" y="124"/>
                        <a:pt x="139" y="122"/>
                        <a:pt x="140" y="121"/>
                      </a:cubicBezTo>
                      <a:cubicBezTo>
                        <a:pt x="140" y="120"/>
                        <a:pt x="141" y="118"/>
                        <a:pt x="141" y="117"/>
                      </a:cubicBezTo>
                      <a:cubicBezTo>
                        <a:pt x="141" y="116"/>
                        <a:pt x="140" y="114"/>
                        <a:pt x="140" y="112"/>
                      </a:cubicBezTo>
                      <a:cubicBezTo>
                        <a:pt x="139" y="110"/>
                        <a:pt x="140" y="108"/>
                        <a:pt x="141" y="107"/>
                      </a:cubicBezTo>
                      <a:cubicBezTo>
                        <a:pt x="142" y="105"/>
                        <a:pt x="144" y="103"/>
                        <a:pt x="145" y="101"/>
                      </a:cubicBezTo>
                      <a:cubicBezTo>
                        <a:pt x="146" y="99"/>
                        <a:pt x="147" y="97"/>
                        <a:pt x="147" y="95"/>
                      </a:cubicBezTo>
                      <a:cubicBezTo>
                        <a:pt x="146" y="94"/>
                        <a:pt x="146" y="92"/>
                        <a:pt x="147" y="91"/>
                      </a:cubicBezTo>
                      <a:cubicBezTo>
                        <a:pt x="147" y="90"/>
                        <a:pt x="149" y="89"/>
                        <a:pt x="150" y="89"/>
                      </a:cubicBezTo>
                      <a:cubicBezTo>
                        <a:pt x="152" y="89"/>
                        <a:pt x="154" y="88"/>
                        <a:pt x="155" y="87"/>
                      </a:cubicBezTo>
                      <a:cubicBezTo>
                        <a:pt x="156" y="86"/>
                        <a:pt x="156" y="83"/>
                        <a:pt x="156" y="81"/>
                      </a:cubicBezTo>
                      <a:cubicBezTo>
                        <a:pt x="157" y="81"/>
                        <a:pt x="158" y="79"/>
                        <a:pt x="160" y="79"/>
                      </a:cubicBezTo>
                      <a:cubicBezTo>
                        <a:pt x="161" y="79"/>
                        <a:pt x="163" y="78"/>
                        <a:pt x="164" y="76"/>
                      </a:cubicBezTo>
                      <a:cubicBezTo>
                        <a:pt x="165" y="74"/>
                        <a:pt x="168" y="72"/>
                        <a:pt x="171" y="69"/>
                      </a:cubicBezTo>
                      <a:cubicBezTo>
                        <a:pt x="173" y="67"/>
                        <a:pt x="176" y="65"/>
                        <a:pt x="176" y="65"/>
                      </a:cubicBezTo>
                      <a:cubicBezTo>
                        <a:pt x="176" y="65"/>
                        <a:pt x="175" y="64"/>
                        <a:pt x="173" y="62"/>
                      </a:cubicBezTo>
                      <a:cubicBezTo>
                        <a:pt x="171" y="62"/>
                        <a:pt x="170" y="59"/>
                        <a:pt x="168" y="58"/>
                      </a:cubicBezTo>
                      <a:cubicBezTo>
                        <a:pt x="167" y="57"/>
                        <a:pt x="164" y="55"/>
                        <a:pt x="162" y="54"/>
                      </a:cubicBezTo>
                      <a:cubicBezTo>
                        <a:pt x="161" y="53"/>
                        <a:pt x="157" y="52"/>
                        <a:pt x="154" y="52"/>
                      </a:cubicBezTo>
                      <a:cubicBezTo>
                        <a:pt x="153" y="51"/>
                        <a:pt x="150" y="50"/>
                        <a:pt x="148" y="50"/>
                      </a:cubicBezTo>
                      <a:cubicBezTo>
                        <a:pt x="147" y="49"/>
                        <a:pt x="145" y="47"/>
                        <a:pt x="143" y="47"/>
                      </a:cubicBezTo>
                      <a:cubicBezTo>
                        <a:pt x="140" y="47"/>
                        <a:pt x="138" y="45"/>
                        <a:pt x="138" y="43"/>
                      </a:cubicBezTo>
                      <a:cubicBezTo>
                        <a:pt x="137" y="42"/>
                        <a:pt x="138" y="40"/>
                        <a:pt x="138" y="39"/>
                      </a:cubicBezTo>
                      <a:cubicBezTo>
                        <a:pt x="139" y="38"/>
                        <a:pt x="139" y="36"/>
                        <a:pt x="138" y="36"/>
                      </a:cubicBezTo>
                      <a:cubicBezTo>
                        <a:pt x="137" y="36"/>
                        <a:pt x="135" y="35"/>
                        <a:pt x="135" y="35"/>
                      </a:cubicBezTo>
                      <a:cubicBezTo>
                        <a:pt x="134" y="35"/>
                        <a:pt x="131" y="34"/>
                        <a:pt x="129" y="33"/>
                      </a:cubicBezTo>
                      <a:cubicBezTo>
                        <a:pt x="127" y="33"/>
                        <a:pt x="126" y="31"/>
                        <a:pt x="124" y="29"/>
                      </a:cubicBezTo>
                      <a:cubicBezTo>
                        <a:pt x="123" y="28"/>
                        <a:pt x="121" y="27"/>
                        <a:pt x="119" y="26"/>
                      </a:cubicBezTo>
                      <a:cubicBezTo>
                        <a:pt x="118" y="26"/>
                        <a:pt x="116" y="25"/>
                        <a:pt x="115" y="25"/>
                      </a:cubicBezTo>
                      <a:cubicBezTo>
                        <a:pt x="113" y="25"/>
                        <a:pt x="110" y="25"/>
                        <a:pt x="110" y="25"/>
                      </a:cubicBezTo>
                      <a:cubicBezTo>
                        <a:pt x="109" y="26"/>
                        <a:pt x="107" y="25"/>
                        <a:pt x="106" y="25"/>
                      </a:cubicBezTo>
                      <a:cubicBezTo>
                        <a:pt x="105" y="25"/>
                        <a:pt x="103" y="23"/>
                        <a:pt x="102" y="22"/>
                      </a:cubicBezTo>
                      <a:cubicBezTo>
                        <a:pt x="101" y="21"/>
                        <a:pt x="99" y="21"/>
                        <a:pt x="99" y="19"/>
                      </a:cubicBezTo>
                      <a:cubicBezTo>
                        <a:pt x="98" y="18"/>
                        <a:pt x="96" y="17"/>
                        <a:pt x="95" y="17"/>
                      </a:cubicBezTo>
                      <a:cubicBezTo>
                        <a:pt x="94" y="16"/>
                        <a:pt x="92" y="15"/>
                        <a:pt x="92" y="14"/>
                      </a:cubicBezTo>
                      <a:cubicBezTo>
                        <a:pt x="92" y="13"/>
                        <a:pt x="92" y="12"/>
                        <a:pt x="91" y="10"/>
                      </a:cubicBezTo>
                      <a:cubicBezTo>
                        <a:pt x="89" y="8"/>
                        <a:pt x="87" y="5"/>
                        <a:pt x="86" y="3"/>
                      </a:cubicBezTo>
                      <a:cubicBezTo>
                        <a:pt x="84" y="2"/>
                        <a:pt x="83" y="0"/>
                        <a:pt x="82" y="0"/>
                      </a:cubicBezTo>
                      <a:cubicBezTo>
                        <a:pt x="81" y="0"/>
                        <a:pt x="80" y="1"/>
                        <a:pt x="79" y="3"/>
                      </a:cubicBezTo>
                      <a:cubicBezTo>
                        <a:pt x="79" y="3"/>
                        <a:pt x="77" y="5"/>
                        <a:pt x="76" y="6"/>
                      </a:cubicBezTo>
                      <a:cubicBezTo>
                        <a:pt x="75" y="6"/>
                        <a:pt x="74" y="7"/>
                        <a:pt x="72" y="8"/>
                      </a:cubicBezTo>
                      <a:cubicBezTo>
                        <a:pt x="71" y="8"/>
                        <a:pt x="70" y="9"/>
                        <a:pt x="70" y="9"/>
                      </a:cubicBezTo>
                      <a:cubicBezTo>
                        <a:pt x="70" y="9"/>
                        <a:pt x="68" y="9"/>
                        <a:pt x="67" y="10"/>
                      </a:cubicBezTo>
                      <a:cubicBezTo>
                        <a:pt x="65" y="10"/>
                        <a:pt x="62" y="10"/>
                        <a:pt x="61" y="1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38" name="Freeform 52">
                  <a:extLst>
                    <a:ext uri="{FF2B5EF4-FFF2-40B4-BE49-F238E27FC236}">
                      <a16:creationId xmlns:a16="http://schemas.microsoft.com/office/drawing/2014/main" id="{AC2B86AB-D739-7B1B-B0AF-CD9124F247C7}"/>
                    </a:ext>
                  </a:extLst>
                </p:cNvPr>
                <p:cNvSpPr>
                  <a:spLocks/>
                </p:cNvSpPr>
                <p:nvPr/>
              </p:nvSpPr>
              <p:spPr bwMode="auto">
                <a:xfrm>
                  <a:off x="3877039" y="1988080"/>
                  <a:ext cx="363311" cy="410909"/>
                </a:xfrm>
                <a:custGeom>
                  <a:avLst/>
                  <a:gdLst/>
                  <a:ahLst/>
                  <a:cxnLst>
                    <a:cxn ang="0">
                      <a:pos x="143" y="26"/>
                    </a:cxn>
                    <a:cxn ang="0">
                      <a:pos x="135" y="13"/>
                    </a:cxn>
                    <a:cxn ang="0">
                      <a:pos x="119" y="0"/>
                    </a:cxn>
                    <a:cxn ang="0">
                      <a:pos x="122" y="18"/>
                    </a:cxn>
                    <a:cxn ang="0">
                      <a:pos x="126" y="30"/>
                    </a:cxn>
                    <a:cxn ang="0">
                      <a:pos x="117" y="32"/>
                    </a:cxn>
                    <a:cxn ang="0">
                      <a:pos x="109" y="40"/>
                    </a:cxn>
                    <a:cxn ang="0">
                      <a:pos x="101" y="45"/>
                    </a:cxn>
                    <a:cxn ang="0">
                      <a:pos x="89" y="56"/>
                    </a:cxn>
                    <a:cxn ang="0">
                      <a:pos x="73" y="67"/>
                    </a:cxn>
                    <a:cxn ang="0">
                      <a:pos x="57" y="65"/>
                    </a:cxn>
                    <a:cxn ang="0">
                      <a:pos x="45" y="69"/>
                    </a:cxn>
                    <a:cxn ang="0">
                      <a:pos x="39" y="68"/>
                    </a:cxn>
                    <a:cxn ang="0">
                      <a:pos x="31" y="57"/>
                    </a:cxn>
                    <a:cxn ang="0">
                      <a:pos x="15" y="53"/>
                    </a:cxn>
                    <a:cxn ang="0">
                      <a:pos x="5" y="56"/>
                    </a:cxn>
                    <a:cxn ang="0">
                      <a:pos x="6" y="65"/>
                    </a:cxn>
                    <a:cxn ang="0">
                      <a:pos x="8" y="79"/>
                    </a:cxn>
                    <a:cxn ang="0">
                      <a:pos x="17" y="83"/>
                    </a:cxn>
                    <a:cxn ang="0">
                      <a:pos x="28" y="91"/>
                    </a:cxn>
                    <a:cxn ang="0">
                      <a:pos x="45" y="93"/>
                    </a:cxn>
                    <a:cxn ang="0">
                      <a:pos x="51" y="106"/>
                    </a:cxn>
                    <a:cxn ang="0">
                      <a:pos x="53" y="119"/>
                    </a:cxn>
                    <a:cxn ang="0">
                      <a:pos x="58" y="132"/>
                    </a:cxn>
                    <a:cxn ang="0">
                      <a:pos x="74" y="143"/>
                    </a:cxn>
                    <a:cxn ang="0">
                      <a:pos x="73" y="159"/>
                    </a:cxn>
                    <a:cxn ang="0">
                      <a:pos x="80" y="171"/>
                    </a:cxn>
                    <a:cxn ang="0">
                      <a:pos x="84" y="162"/>
                    </a:cxn>
                    <a:cxn ang="0">
                      <a:pos x="93" y="156"/>
                    </a:cxn>
                    <a:cxn ang="0">
                      <a:pos x="102" y="163"/>
                    </a:cxn>
                    <a:cxn ang="0">
                      <a:pos x="110" y="160"/>
                    </a:cxn>
                    <a:cxn ang="0">
                      <a:pos x="119" y="152"/>
                    </a:cxn>
                    <a:cxn ang="0">
                      <a:pos x="121" y="169"/>
                    </a:cxn>
                    <a:cxn ang="0">
                      <a:pos x="123" y="178"/>
                    </a:cxn>
                    <a:cxn ang="0">
                      <a:pos x="132" y="174"/>
                    </a:cxn>
                    <a:cxn ang="0">
                      <a:pos x="143" y="174"/>
                    </a:cxn>
                    <a:cxn ang="0">
                      <a:pos x="150" y="164"/>
                    </a:cxn>
                    <a:cxn ang="0">
                      <a:pos x="152" y="149"/>
                    </a:cxn>
                    <a:cxn ang="0">
                      <a:pos x="146" y="135"/>
                    </a:cxn>
                    <a:cxn ang="0">
                      <a:pos x="133" y="136"/>
                    </a:cxn>
                    <a:cxn ang="0">
                      <a:pos x="120" y="128"/>
                    </a:cxn>
                    <a:cxn ang="0">
                      <a:pos x="127" y="115"/>
                    </a:cxn>
                    <a:cxn ang="0">
                      <a:pos x="137" y="113"/>
                    </a:cxn>
                    <a:cxn ang="0">
                      <a:pos x="135" y="90"/>
                    </a:cxn>
                    <a:cxn ang="0">
                      <a:pos x="135" y="65"/>
                    </a:cxn>
                    <a:cxn ang="0">
                      <a:pos x="150" y="46"/>
                    </a:cxn>
                    <a:cxn ang="0">
                      <a:pos x="157" y="33"/>
                    </a:cxn>
                  </a:cxnLst>
                  <a:rect l="0" t="0" r="r" b="b"/>
                  <a:pathLst>
                    <a:path w="158" h="179">
                      <a:moveTo>
                        <a:pt x="153" y="31"/>
                      </a:moveTo>
                      <a:cubicBezTo>
                        <a:pt x="153" y="31"/>
                        <a:pt x="152" y="30"/>
                        <a:pt x="149" y="29"/>
                      </a:cubicBezTo>
                      <a:cubicBezTo>
                        <a:pt x="147" y="28"/>
                        <a:pt x="145" y="27"/>
                        <a:pt x="143" y="26"/>
                      </a:cubicBezTo>
                      <a:cubicBezTo>
                        <a:pt x="141" y="25"/>
                        <a:pt x="139" y="24"/>
                        <a:pt x="138" y="23"/>
                      </a:cubicBezTo>
                      <a:cubicBezTo>
                        <a:pt x="138" y="21"/>
                        <a:pt x="138" y="18"/>
                        <a:pt x="137" y="18"/>
                      </a:cubicBezTo>
                      <a:cubicBezTo>
                        <a:pt x="137" y="16"/>
                        <a:pt x="136" y="13"/>
                        <a:pt x="135" y="13"/>
                      </a:cubicBezTo>
                      <a:cubicBezTo>
                        <a:pt x="134" y="12"/>
                        <a:pt x="131" y="9"/>
                        <a:pt x="130" y="7"/>
                      </a:cubicBezTo>
                      <a:cubicBezTo>
                        <a:pt x="128" y="5"/>
                        <a:pt x="126" y="3"/>
                        <a:pt x="123" y="2"/>
                      </a:cubicBezTo>
                      <a:cubicBezTo>
                        <a:pt x="121" y="1"/>
                        <a:pt x="119" y="0"/>
                        <a:pt x="119" y="0"/>
                      </a:cubicBezTo>
                      <a:cubicBezTo>
                        <a:pt x="119" y="0"/>
                        <a:pt x="119" y="3"/>
                        <a:pt x="120" y="5"/>
                      </a:cubicBezTo>
                      <a:cubicBezTo>
                        <a:pt x="122" y="8"/>
                        <a:pt x="122" y="10"/>
                        <a:pt x="122" y="12"/>
                      </a:cubicBezTo>
                      <a:cubicBezTo>
                        <a:pt x="122" y="13"/>
                        <a:pt x="122" y="15"/>
                        <a:pt x="122" y="18"/>
                      </a:cubicBezTo>
                      <a:cubicBezTo>
                        <a:pt x="122" y="20"/>
                        <a:pt x="124" y="21"/>
                        <a:pt x="125" y="23"/>
                      </a:cubicBezTo>
                      <a:cubicBezTo>
                        <a:pt x="126" y="24"/>
                        <a:pt x="127" y="26"/>
                        <a:pt x="127" y="26"/>
                      </a:cubicBezTo>
                      <a:cubicBezTo>
                        <a:pt x="127" y="28"/>
                        <a:pt x="126" y="29"/>
                        <a:pt x="126" y="30"/>
                      </a:cubicBezTo>
                      <a:cubicBezTo>
                        <a:pt x="125" y="31"/>
                        <a:pt x="123" y="31"/>
                        <a:pt x="123" y="31"/>
                      </a:cubicBezTo>
                      <a:cubicBezTo>
                        <a:pt x="122" y="31"/>
                        <a:pt x="121" y="30"/>
                        <a:pt x="120" y="30"/>
                      </a:cubicBezTo>
                      <a:cubicBezTo>
                        <a:pt x="119" y="30"/>
                        <a:pt x="117" y="31"/>
                        <a:pt x="117" y="32"/>
                      </a:cubicBezTo>
                      <a:cubicBezTo>
                        <a:pt x="116" y="33"/>
                        <a:pt x="115" y="34"/>
                        <a:pt x="114" y="34"/>
                      </a:cubicBezTo>
                      <a:cubicBezTo>
                        <a:pt x="113" y="35"/>
                        <a:pt x="111" y="36"/>
                        <a:pt x="110" y="37"/>
                      </a:cubicBezTo>
                      <a:cubicBezTo>
                        <a:pt x="109" y="38"/>
                        <a:pt x="108" y="40"/>
                        <a:pt x="109" y="40"/>
                      </a:cubicBezTo>
                      <a:cubicBezTo>
                        <a:pt x="110" y="42"/>
                        <a:pt x="109" y="44"/>
                        <a:pt x="108" y="45"/>
                      </a:cubicBezTo>
                      <a:cubicBezTo>
                        <a:pt x="107" y="46"/>
                        <a:pt x="106" y="46"/>
                        <a:pt x="104" y="46"/>
                      </a:cubicBezTo>
                      <a:cubicBezTo>
                        <a:pt x="103" y="46"/>
                        <a:pt x="102" y="45"/>
                        <a:pt x="101" y="45"/>
                      </a:cubicBezTo>
                      <a:cubicBezTo>
                        <a:pt x="100" y="45"/>
                        <a:pt x="98" y="45"/>
                        <a:pt x="96" y="46"/>
                      </a:cubicBezTo>
                      <a:cubicBezTo>
                        <a:pt x="94" y="47"/>
                        <a:pt x="92" y="48"/>
                        <a:pt x="91" y="50"/>
                      </a:cubicBezTo>
                      <a:cubicBezTo>
                        <a:pt x="90" y="52"/>
                        <a:pt x="89" y="54"/>
                        <a:pt x="89" y="56"/>
                      </a:cubicBezTo>
                      <a:cubicBezTo>
                        <a:pt x="89" y="59"/>
                        <a:pt x="87" y="60"/>
                        <a:pt x="86" y="61"/>
                      </a:cubicBezTo>
                      <a:cubicBezTo>
                        <a:pt x="85" y="62"/>
                        <a:pt x="82" y="64"/>
                        <a:pt x="80" y="65"/>
                      </a:cubicBezTo>
                      <a:cubicBezTo>
                        <a:pt x="78" y="66"/>
                        <a:pt x="76" y="67"/>
                        <a:pt x="73" y="67"/>
                      </a:cubicBezTo>
                      <a:cubicBezTo>
                        <a:pt x="71" y="67"/>
                        <a:pt x="69" y="65"/>
                        <a:pt x="69" y="64"/>
                      </a:cubicBezTo>
                      <a:cubicBezTo>
                        <a:pt x="68" y="63"/>
                        <a:pt x="65" y="62"/>
                        <a:pt x="62" y="63"/>
                      </a:cubicBezTo>
                      <a:cubicBezTo>
                        <a:pt x="60" y="64"/>
                        <a:pt x="57" y="65"/>
                        <a:pt x="57" y="65"/>
                      </a:cubicBezTo>
                      <a:cubicBezTo>
                        <a:pt x="56" y="65"/>
                        <a:pt x="54" y="64"/>
                        <a:pt x="54" y="63"/>
                      </a:cubicBezTo>
                      <a:cubicBezTo>
                        <a:pt x="52" y="63"/>
                        <a:pt x="50" y="64"/>
                        <a:pt x="49" y="65"/>
                      </a:cubicBezTo>
                      <a:cubicBezTo>
                        <a:pt x="48" y="67"/>
                        <a:pt x="46" y="68"/>
                        <a:pt x="45" y="69"/>
                      </a:cubicBezTo>
                      <a:cubicBezTo>
                        <a:pt x="44" y="69"/>
                        <a:pt x="42" y="71"/>
                        <a:pt x="42" y="73"/>
                      </a:cubicBezTo>
                      <a:cubicBezTo>
                        <a:pt x="41" y="74"/>
                        <a:pt x="40" y="74"/>
                        <a:pt x="39" y="74"/>
                      </a:cubicBezTo>
                      <a:cubicBezTo>
                        <a:pt x="39" y="73"/>
                        <a:pt x="39" y="70"/>
                        <a:pt x="39" y="68"/>
                      </a:cubicBezTo>
                      <a:cubicBezTo>
                        <a:pt x="38" y="66"/>
                        <a:pt x="38" y="63"/>
                        <a:pt x="38" y="62"/>
                      </a:cubicBezTo>
                      <a:cubicBezTo>
                        <a:pt x="38" y="60"/>
                        <a:pt x="38" y="58"/>
                        <a:pt x="36" y="57"/>
                      </a:cubicBezTo>
                      <a:cubicBezTo>
                        <a:pt x="35" y="56"/>
                        <a:pt x="33" y="56"/>
                        <a:pt x="31" y="57"/>
                      </a:cubicBezTo>
                      <a:cubicBezTo>
                        <a:pt x="30" y="58"/>
                        <a:pt x="28" y="57"/>
                        <a:pt x="26" y="56"/>
                      </a:cubicBezTo>
                      <a:cubicBezTo>
                        <a:pt x="25" y="55"/>
                        <a:pt x="22" y="54"/>
                        <a:pt x="21" y="53"/>
                      </a:cubicBezTo>
                      <a:cubicBezTo>
                        <a:pt x="20" y="52"/>
                        <a:pt x="17" y="52"/>
                        <a:pt x="15" y="53"/>
                      </a:cubicBezTo>
                      <a:cubicBezTo>
                        <a:pt x="14" y="54"/>
                        <a:pt x="10" y="54"/>
                        <a:pt x="8" y="54"/>
                      </a:cubicBezTo>
                      <a:cubicBezTo>
                        <a:pt x="6" y="54"/>
                        <a:pt x="6" y="53"/>
                        <a:pt x="6" y="53"/>
                      </a:cubicBezTo>
                      <a:cubicBezTo>
                        <a:pt x="6" y="53"/>
                        <a:pt x="6" y="55"/>
                        <a:pt x="5" y="56"/>
                      </a:cubicBezTo>
                      <a:cubicBezTo>
                        <a:pt x="5" y="57"/>
                        <a:pt x="3" y="59"/>
                        <a:pt x="2" y="61"/>
                      </a:cubicBezTo>
                      <a:cubicBezTo>
                        <a:pt x="0" y="62"/>
                        <a:pt x="0" y="64"/>
                        <a:pt x="2" y="63"/>
                      </a:cubicBezTo>
                      <a:cubicBezTo>
                        <a:pt x="3" y="64"/>
                        <a:pt x="5" y="65"/>
                        <a:pt x="6" y="65"/>
                      </a:cubicBezTo>
                      <a:cubicBezTo>
                        <a:pt x="7" y="65"/>
                        <a:pt x="7" y="68"/>
                        <a:pt x="7" y="69"/>
                      </a:cubicBezTo>
                      <a:cubicBezTo>
                        <a:pt x="8" y="72"/>
                        <a:pt x="8" y="74"/>
                        <a:pt x="8" y="75"/>
                      </a:cubicBezTo>
                      <a:cubicBezTo>
                        <a:pt x="8" y="76"/>
                        <a:pt x="8" y="79"/>
                        <a:pt x="8" y="79"/>
                      </a:cubicBezTo>
                      <a:cubicBezTo>
                        <a:pt x="8" y="81"/>
                        <a:pt x="9" y="83"/>
                        <a:pt x="9" y="84"/>
                      </a:cubicBezTo>
                      <a:cubicBezTo>
                        <a:pt x="9" y="84"/>
                        <a:pt x="10" y="85"/>
                        <a:pt x="11" y="85"/>
                      </a:cubicBezTo>
                      <a:cubicBezTo>
                        <a:pt x="13" y="85"/>
                        <a:pt x="15" y="84"/>
                        <a:pt x="17" y="83"/>
                      </a:cubicBezTo>
                      <a:cubicBezTo>
                        <a:pt x="17" y="83"/>
                        <a:pt x="19" y="83"/>
                        <a:pt x="21" y="84"/>
                      </a:cubicBezTo>
                      <a:cubicBezTo>
                        <a:pt x="22" y="85"/>
                        <a:pt x="24" y="87"/>
                        <a:pt x="25" y="87"/>
                      </a:cubicBezTo>
                      <a:cubicBezTo>
                        <a:pt x="25" y="88"/>
                        <a:pt x="26" y="90"/>
                        <a:pt x="28" y="91"/>
                      </a:cubicBezTo>
                      <a:cubicBezTo>
                        <a:pt x="30" y="91"/>
                        <a:pt x="33" y="92"/>
                        <a:pt x="34" y="91"/>
                      </a:cubicBezTo>
                      <a:cubicBezTo>
                        <a:pt x="36" y="91"/>
                        <a:pt x="40" y="91"/>
                        <a:pt x="41" y="90"/>
                      </a:cubicBezTo>
                      <a:cubicBezTo>
                        <a:pt x="42" y="90"/>
                        <a:pt x="44" y="91"/>
                        <a:pt x="45" y="93"/>
                      </a:cubicBezTo>
                      <a:cubicBezTo>
                        <a:pt x="46" y="95"/>
                        <a:pt x="47" y="98"/>
                        <a:pt x="47" y="100"/>
                      </a:cubicBezTo>
                      <a:cubicBezTo>
                        <a:pt x="47" y="101"/>
                        <a:pt x="48" y="104"/>
                        <a:pt x="49" y="105"/>
                      </a:cubicBezTo>
                      <a:cubicBezTo>
                        <a:pt x="49" y="106"/>
                        <a:pt x="50" y="106"/>
                        <a:pt x="51" y="106"/>
                      </a:cubicBezTo>
                      <a:cubicBezTo>
                        <a:pt x="52" y="107"/>
                        <a:pt x="52" y="108"/>
                        <a:pt x="52" y="110"/>
                      </a:cubicBezTo>
                      <a:cubicBezTo>
                        <a:pt x="52" y="111"/>
                        <a:pt x="52" y="112"/>
                        <a:pt x="52" y="114"/>
                      </a:cubicBezTo>
                      <a:cubicBezTo>
                        <a:pt x="52" y="116"/>
                        <a:pt x="52" y="117"/>
                        <a:pt x="53" y="119"/>
                      </a:cubicBezTo>
                      <a:cubicBezTo>
                        <a:pt x="53" y="120"/>
                        <a:pt x="54" y="122"/>
                        <a:pt x="54" y="124"/>
                      </a:cubicBezTo>
                      <a:cubicBezTo>
                        <a:pt x="54" y="126"/>
                        <a:pt x="54" y="128"/>
                        <a:pt x="55" y="129"/>
                      </a:cubicBezTo>
                      <a:cubicBezTo>
                        <a:pt x="55" y="130"/>
                        <a:pt x="57" y="132"/>
                        <a:pt x="58" y="132"/>
                      </a:cubicBezTo>
                      <a:cubicBezTo>
                        <a:pt x="60" y="132"/>
                        <a:pt x="61" y="134"/>
                        <a:pt x="63" y="135"/>
                      </a:cubicBezTo>
                      <a:cubicBezTo>
                        <a:pt x="65" y="136"/>
                        <a:pt x="68" y="137"/>
                        <a:pt x="69" y="139"/>
                      </a:cubicBezTo>
                      <a:cubicBezTo>
                        <a:pt x="71" y="140"/>
                        <a:pt x="73" y="142"/>
                        <a:pt x="74" y="143"/>
                      </a:cubicBezTo>
                      <a:cubicBezTo>
                        <a:pt x="76" y="145"/>
                        <a:pt x="77" y="147"/>
                        <a:pt x="77" y="149"/>
                      </a:cubicBezTo>
                      <a:cubicBezTo>
                        <a:pt x="77" y="150"/>
                        <a:pt x="76" y="152"/>
                        <a:pt x="75" y="154"/>
                      </a:cubicBezTo>
                      <a:cubicBezTo>
                        <a:pt x="75" y="155"/>
                        <a:pt x="73" y="158"/>
                        <a:pt x="73" y="159"/>
                      </a:cubicBezTo>
                      <a:cubicBezTo>
                        <a:pt x="72" y="160"/>
                        <a:pt x="72" y="163"/>
                        <a:pt x="72" y="164"/>
                      </a:cubicBezTo>
                      <a:cubicBezTo>
                        <a:pt x="72" y="166"/>
                        <a:pt x="73" y="168"/>
                        <a:pt x="75" y="169"/>
                      </a:cubicBezTo>
                      <a:cubicBezTo>
                        <a:pt x="76" y="169"/>
                        <a:pt x="79" y="170"/>
                        <a:pt x="80" y="171"/>
                      </a:cubicBezTo>
                      <a:cubicBezTo>
                        <a:pt x="82" y="172"/>
                        <a:pt x="84" y="172"/>
                        <a:pt x="84" y="171"/>
                      </a:cubicBezTo>
                      <a:cubicBezTo>
                        <a:pt x="84" y="170"/>
                        <a:pt x="84" y="168"/>
                        <a:pt x="84" y="167"/>
                      </a:cubicBezTo>
                      <a:cubicBezTo>
                        <a:pt x="84" y="166"/>
                        <a:pt x="84" y="164"/>
                        <a:pt x="84" y="162"/>
                      </a:cubicBezTo>
                      <a:cubicBezTo>
                        <a:pt x="84" y="161"/>
                        <a:pt x="85" y="159"/>
                        <a:pt x="86" y="159"/>
                      </a:cubicBezTo>
                      <a:cubicBezTo>
                        <a:pt x="87" y="158"/>
                        <a:pt x="89" y="158"/>
                        <a:pt x="90" y="159"/>
                      </a:cubicBezTo>
                      <a:cubicBezTo>
                        <a:pt x="91" y="159"/>
                        <a:pt x="93" y="158"/>
                        <a:pt x="93" y="156"/>
                      </a:cubicBezTo>
                      <a:cubicBezTo>
                        <a:pt x="94" y="154"/>
                        <a:pt x="95" y="154"/>
                        <a:pt x="96" y="155"/>
                      </a:cubicBezTo>
                      <a:cubicBezTo>
                        <a:pt x="97" y="155"/>
                        <a:pt x="98" y="157"/>
                        <a:pt x="99" y="159"/>
                      </a:cubicBezTo>
                      <a:cubicBezTo>
                        <a:pt x="100" y="159"/>
                        <a:pt x="102" y="161"/>
                        <a:pt x="102" y="163"/>
                      </a:cubicBezTo>
                      <a:cubicBezTo>
                        <a:pt x="102" y="164"/>
                        <a:pt x="104" y="164"/>
                        <a:pt x="105" y="164"/>
                      </a:cubicBezTo>
                      <a:cubicBezTo>
                        <a:pt x="106" y="163"/>
                        <a:pt x="108" y="163"/>
                        <a:pt x="109" y="163"/>
                      </a:cubicBezTo>
                      <a:cubicBezTo>
                        <a:pt x="110" y="163"/>
                        <a:pt x="110" y="161"/>
                        <a:pt x="110" y="160"/>
                      </a:cubicBezTo>
                      <a:cubicBezTo>
                        <a:pt x="110" y="158"/>
                        <a:pt x="110" y="157"/>
                        <a:pt x="111" y="156"/>
                      </a:cubicBezTo>
                      <a:cubicBezTo>
                        <a:pt x="112" y="155"/>
                        <a:pt x="114" y="153"/>
                        <a:pt x="116" y="152"/>
                      </a:cubicBezTo>
                      <a:cubicBezTo>
                        <a:pt x="117" y="151"/>
                        <a:pt x="118" y="151"/>
                        <a:pt x="119" y="152"/>
                      </a:cubicBezTo>
                      <a:cubicBezTo>
                        <a:pt x="120" y="152"/>
                        <a:pt x="121" y="155"/>
                        <a:pt x="121" y="156"/>
                      </a:cubicBezTo>
                      <a:cubicBezTo>
                        <a:pt x="121" y="158"/>
                        <a:pt x="122" y="161"/>
                        <a:pt x="121" y="163"/>
                      </a:cubicBezTo>
                      <a:cubicBezTo>
                        <a:pt x="121" y="165"/>
                        <a:pt x="121" y="167"/>
                        <a:pt x="121" y="169"/>
                      </a:cubicBezTo>
                      <a:cubicBezTo>
                        <a:pt x="121" y="171"/>
                        <a:pt x="120" y="172"/>
                        <a:pt x="120" y="173"/>
                      </a:cubicBezTo>
                      <a:cubicBezTo>
                        <a:pt x="120" y="175"/>
                        <a:pt x="120" y="177"/>
                        <a:pt x="120" y="178"/>
                      </a:cubicBezTo>
                      <a:cubicBezTo>
                        <a:pt x="120" y="178"/>
                        <a:pt x="122" y="179"/>
                        <a:pt x="123" y="178"/>
                      </a:cubicBezTo>
                      <a:cubicBezTo>
                        <a:pt x="125" y="177"/>
                        <a:pt x="126" y="177"/>
                        <a:pt x="127" y="177"/>
                      </a:cubicBezTo>
                      <a:cubicBezTo>
                        <a:pt x="127" y="177"/>
                        <a:pt x="128" y="177"/>
                        <a:pt x="128" y="176"/>
                      </a:cubicBezTo>
                      <a:cubicBezTo>
                        <a:pt x="128" y="175"/>
                        <a:pt x="130" y="174"/>
                        <a:pt x="132" y="174"/>
                      </a:cubicBezTo>
                      <a:cubicBezTo>
                        <a:pt x="134" y="174"/>
                        <a:pt x="135" y="174"/>
                        <a:pt x="137" y="174"/>
                      </a:cubicBezTo>
                      <a:cubicBezTo>
                        <a:pt x="138" y="174"/>
                        <a:pt x="139" y="174"/>
                        <a:pt x="139" y="174"/>
                      </a:cubicBezTo>
                      <a:cubicBezTo>
                        <a:pt x="139" y="174"/>
                        <a:pt x="141" y="174"/>
                        <a:pt x="143" y="174"/>
                      </a:cubicBezTo>
                      <a:cubicBezTo>
                        <a:pt x="144" y="174"/>
                        <a:pt x="146" y="173"/>
                        <a:pt x="147" y="173"/>
                      </a:cubicBezTo>
                      <a:cubicBezTo>
                        <a:pt x="148" y="172"/>
                        <a:pt x="150" y="171"/>
                        <a:pt x="150" y="169"/>
                      </a:cubicBezTo>
                      <a:cubicBezTo>
                        <a:pt x="150" y="168"/>
                        <a:pt x="150" y="166"/>
                        <a:pt x="150" y="164"/>
                      </a:cubicBezTo>
                      <a:cubicBezTo>
                        <a:pt x="150" y="162"/>
                        <a:pt x="150" y="159"/>
                        <a:pt x="150" y="157"/>
                      </a:cubicBezTo>
                      <a:cubicBezTo>
                        <a:pt x="151" y="156"/>
                        <a:pt x="152" y="154"/>
                        <a:pt x="152" y="152"/>
                      </a:cubicBezTo>
                      <a:cubicBezTo>
                        <a:pt x="153" y="151"/>
                        <a:pt x="153" y="150"/>
                        <a:pt x="152" y="149"/>
                      </a:cubicBezTo>
                      <a:cubicBezTo>
                        <a:pt x="152" y="148"/>
                        <a:pt x="151" y="146"/>
                        <a:pt x="151" y="145"/>
                      </a:cubicBezTo>
                      <a:cubicBezTo>
                        <a:pt x="151" y="145"/>
                        <a:pt x="150" y="142"/>
                        <a:pt x="150" y="140"/>
                      </a:cubicBezTo>
                      <a:cubicBezTo>
                        <a:pt x="149" y="140"/>
                        <a:pt x="147" y="136"/>
                        <a:pt x="146" y="135"/>
                      </a:cubicBezTo>
                      <a:cubicBezTo>
                        <a:pt x="144" y="133"/>
                        <a:pt x="142" y="132"/>
                        <a:pt x="142" y="132"/>
                      </a:cubicBezTo>
                      <a:cubicBezTo>
                        <a:pt x="142" y="132"/>
                        <a:pt x="141" y="133"/>
                        <a:pt x="139" y="134"/>
                      </a:cubicBezTo>
                      <a:cubicBezTo>
                        <a:pt x="139" y="136"/>
                        <a:pt x="136" y="136"/>
                        <a:pt x="133" y="136"/>
                      </a:cubicBezTo>
                      <a:cubicBezTo>
                        <a:pt x="131" y="136"/>
                        <a:pt x="128" y="135"/>
                        <a:pt x="126" y="134"/>
                      </a:cubicBezTo>
                      <a:cubicBezTo>
                        <a:pt x="123" y="134"/>
                        <a:pt x="122" y="133"/>
                        <a:pt x="120" y="133"/>
                      </a:cubicBezTo>
                      <a:cubicBezTo>
                        <a:pt x="119" y="132"/>
                        <a:pt x="119" y="130"/>
                        <a:pt x="120" y="128"/>
                      </a:cubicBezTo>
                      <a:cubicBezTo>
                        <a:pt x="120" y="128"/>
                        <a:pt x="122" y="126"/>
                        <a:pt x="122" y="124"/>
                      </a:cubicBezTo>
                      <a:cubicBezTo>
                        <a:pt x="122" y="123"/>
                        <a:pt x="123" y="121"/>
                        <a:pt x="123" y="120"/>
                      </a:cubicBezTo>
                      <a:cubicBezTo>
                        <a:pt x="124" y="118"/>
                        <a:pt x="126" y="116"/>
                        <a:pt x="127" y="115"/>
                      </a:cubicBezTo>
                      <a:cubicBezTo>
                        <a:pt x="129" y="115"/>
                        <a:pt x="131" y="115"/>
                        <a:pt x="134" y="115"/>
                      </a:cubicBezTo>
                      <a:cubicBezTo>
                        <a:pt x="137" y="115"/>
                        <a:pt x="139" y="116"/>
                        <a:pt x="139" y="116"/>
                      </a:cubicBezTo>
                      <a:cubicBezTo>
                        <a:pt x="139" y="116"/>
                        <a:pt x="138" y="114"/>
                        <a:pt x="137" y="113"/>
                      </a:cubicBezTo>
                      <a:cubicBezTo>
                        <a:pt x="137" y="111"/>
                        <a:pt x="136" y="108"/>
                        <a:pt x="135" y="106"/>
                      </a:cubicBezTo>
                      <a:cubicBezTo>
                        <a:pt x="135" y="103"/>
                        <a:pt x="134" y="100"/>
                        <a:pt x="135" y="98"/>
                      </a:cubicBezTo>
                      <a:cubicBezTo>
                        <a:pt x="135" y="96"/>
                        <a:pt x="135" y="92"/>
                        <a:pt x="135" y="90"/>
                      </a:cubicBezTo>
                      <a:cubicBezTo>
                        <a:pt x="135" y="87"/>
                        <a:pt x="135" y="84"/>
                        <a:pt x="134" y="83"/>
                      </a:cubicBezTo>
                      <a:cubicBezTo>
                        <a:pt x="134" y="81"/>
                        <a:pt x="134" y="78"/>
                        <a:pt x="133" y="75"/>
                      </a:cubicBezTo>
                      <a:cubicBezTo>
                        <a:pt x="133" y="72"/>
                        <a:pt x="134" y="68"/>
                        <a:pt x="135" y="65"/>
                      </a:cubicBezTo>
                      <a:cubicBezTo>
                        <a:pt x="137" y="62"/>
                        <a:pt x="139" y="58"/>
                        <a:pt x="140" y="57"/>
                      </a:cubicBezTo>
                      <a:cubicBezTo>
                        <a:pt x="142" y="54"/>
                        <a:pt x="145" y="51"/>
                        <a:pt x="146" y="51"/>
                      </a:cubicBezTo>
                      <a:cubicBezTo>
                        <a:pt x="147" y="49"/>
                        <a:pt x="149" y="47"/>
                        <a:pt x="150" y="46"/>
                      </a:cubicBezTo>
                      <a:cubicBezTo>
                        <a:pt x="152" y="45"/>
                        <a:pt x="154" y="43"/>
                        <a:pt x="154" y="42"/>
                      </a:cubicBezTo>
                      <a:cubicBezTo>
                        <a:pt x="155" y="40"/>
                        <a:pt x="157" y="38"/>
                        <a:pt x="158" y="37"/>
                      </a:cubicBezTo>
                      <a:cubicBezTo>
                        <a:pt x="158" y="36"/>
                        <a:pt x="158" y="34"/>
                        <a:pt x="157" y="33"/>
                      </a:cubicBezTo>
                      <a:cubicBezTo>
                        <a:pt x="156" y="32"/>
                        <a:pt x="156" y="32"/>
                        <a:pt x="156" y="32"/>
                      </a:cubicBezTo>
                      <a:cubicBezTo>
                        <a:pt x="154" y="32"/>
                        <a:pt x="153" y="31"/>
                        <a:pt x="153" y="3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39" name="Freeform 53">
                  <a:extLst>
                    <a:ext uri="{FF2B5EF4-FFF2-40B4-BE49-F238E27FC236}">
                      <a16:creationId xmlns:a16="http://schemas.microsoft.com/office/drawing/2014/main" id="{A1DA37EC-451D-A38C-3435-DFDDC27D58C5}"/>
                    </a:ext>
                  </a:extLst>
                </p:cNvPr>
                <p:cNvSpPr>
                  <a:spLocks/>
                </p:cNvSpPr>
                <p:nvPr/>
              </p:nvSpPr>
              <p:spPr bwMode="auto">
                <a:xfrm>
                  <a:off x="3812925" y="1791853"/>
                  <a:ext cx="356510" cy="365254"/>
                </a:xfrm>
                <a:custGeom>
                  <a:avLst/>
                  <a:gdLst/>
                  <a:ahLst/>
                  <a:cxnLst>
                    <a:cxn ang="0">
                      <a:pos x="15" y="136"/>
                    </a:cxn>
                    <a:cxn ang="0">
                      <a:pos x="30" y="138"/>
                    </a:cxn>
                    <a:cxn ang="0">
                      <a:pos x="36" y="139"/>
                    </a:cxn>
                    <a:cxn ang="0">
                      <a:pos x="49" y="137"/>
                    </a:cxn>
                    <a:cxn ang="0">
                      <a:pos x="59" y="141"/>
                    </a:cxn>
                    <a:cxn ang="0">
                      <a:pos x="66" y="146"/>
                    </a:cxn>
                    <a:cxn ang="0">
                      <a:pos x="67" y="158"/>
                    </a:cxn>
                    <a:cxn ang="0">
                      <a:pos x="73" y="154"/>
                    </a:cxn>
                    <a:cxn ang="0">
                      <a:pos x="81" y="148"/>
                    </a:cxn>
                    <a:cxn ang="0">
                      <a:pos x="90" y="147"/>
                    </a:cxn>
                    <a:cxn ang="0">
                      <a:pos x="101" y="151"/>
                    </a:cxn>
                    <a:cxn ang="0">
                      <a:pos x="114" y="146"/>
                    </a:cxn>
                    <a:cxn ang="0">
                      <a:pos x="119" y="135"/>
                    </a:cxn>
                    <a:cxn ang="0">
                      <a:pos x="129" y="129"/>
                    </a:cxn>
                    <a:cxn ang="0">
                      <a:pos x="136" y="129"/>
                    </a:cxn>
                    <a:cxn ang="0">
                      <a:pos x="138" y="122"/>
                    </a:cxn>
                    <a:cxn ang="0">
                      <a:pos x="145" y="116"/>
                    </a:cxn>
                    <a:cxn ang="0">
                      <a:pos x="151" y="115"/>
                    </a:cxn>
                    <a:cxn ang="0">
                      <a:pos x="155" y="111"/>
                    </a:cxn>
                    <a:cxn ang="0">
                      <a:pos x="150" y="103"/>
                    </a:cxn>
                    <a:cxn ang="0">
                      <a:pos x="149" y="90"/>
                    </a:cxn>
                    <a:cxn ang="0">
                      <a:pos x="144" y="83"/>
                    </a:cxn>
                    <a:cxn ang="0">
                      <a:pos x="139" y="72"/>
                    </a:cxn>
                    <a:cxn ang="0">
                      <a:pos x="131" y="64"/>
                    </a:cxn>
                    <a:cxn ang="0">
                      <a:pos x="124" y="64"/>
                    </a:cxn>
                    <a:cxn ang="0">
                      <a:pos x="114" y="54"/>
                    </a:cxn>
                    <a:cxn ang="0">
                      <a:pos x="110" y="42"/>
                    </a:cxn>
                    <a:cxn ang="0">
                      <a:pos x="103" y="27"/>
                    </a:cxn>
                    <a:cxn ang="0">
                      <a:pos x="92" y="17"/>
                    </a:cxn>
                    <a:cxn ang="0">
                      <a:pos x="100" y="11"/>
                    </a:cxn>
                    <a:cxn ang="0">
                      <a:pos x="107" y="0"/>
                    </a:cxn>
                    <a:cxn ang="0">
                      <a:pos x="99" y="1"/>
                    </a:cxn>
                    <a:cxn ang="0">
                      <a:pos x="88" y="7"/>
                    </a:cxn>
                    <a:cxn ang="0">
                      <a:pos x="75" y="8"/>
                    </a:cxn>
                    <a:cxn ang="0">
                      <a:pos x="78" y="15"/>
                    </a:cxn>
                    <a:cxn ang="0">
                      <a:pos x="76" y="19"/>
                    </a:cxn>
                    <a:cxn ang="0">
                      <a:pos x="66" y="23"/>
                    </a:cxn>
                    <a:cxn ang="0">
                      <a:pos x="55" y="27"/>
                    </a:cxn>
                    <a:cxn ang="0">
                      <a:pos x="48" y="30"/>
                    </a:cxn>
                    <a:cxn ang="0">
                      <a:pos x="43" y="34"/>
                    </a:cxn>
                    <a:cxn ang="0">
                      <a:pos x="37" y="41"/>
                    </a:cxn>
                    <a:cxn ang="0">
                      <a:pos x="38" y="48"/>
                    </a:cxn>
                    <a:cxn ang="0">
                      <a:pos x="40" y="60"/>
                    </a:cxn>
                    <a:cxn ang="0">
                      <a:pos x="37" y="68"/>
                    </a:cxn>
                    <a:cxn ang="0">
                      <a:pos x="41" y="77"/>
                    </a:cxn>
                    <a:cxn ang="0">
                      <a:pos x="39" y="80"/>
                    </a:cxn>
                    <a:cxn ang="0">
                      <a:pos x="29" y="87"/>
                    </a:cxn>
                    <a:cxn ang="0">
                      <a:pos x="17" y="98"/>
                    </a:cxn>
                    <a:cxn ang="0">
                      <a:pos x="11" y="104"/>
                    </a:cxn>
                    <a:cxn ang="0">
                      <a:pos x="3" y="113"/>
                    </a:cxn>
                    <a:cxn ang="0">
                      <a:pos x="1" y="117"/>
                    </a:cxn>
                    <a:cxn ang="0">
                      <a:pos x="5" y="124"/>
                    </a:cxn>
                    <a:cxn ang="0">
                      <a:pos x="3" y="131"/>
                    </a:cxn>
                  </a:cxnLst>
                  <a:rect l="0" t="0" r="r" b="b"/>
                  <a:pathLst>
                    <a:path w="155" h="159">
                      <a:moveTo>
                        <a:pt x="6" y="136"/>
                      </a:moveTo>
                      <a:cubicBezTo>
                        <a:pt x="8" y="136"/>
                        <a:pt x="13" y="136"/>
                        <a:pt x="15" y="136"/>
                      </a:cubicBezTo>
                      <a:cubicBezTo>
                        <a:pt x="19" y="136"/>
                        <a:pt x="22" y="136"/>
                        <a:pt x="23" y="136"/>
                      </a:cubicBezTo>
                      <a:cubicBezTo>
                        <a:pt x="25" y="137"/>
                        <a:pt x="28" y="137"/>
                        <a:pt x="30" y="138"/>
                      </a:cubicBezTo>
                      <a:cubicBezTo>
                        <a:pt x="31" y="138"/>
                        <a:pt x="33" y="138"/>
                        <a:pt x="33" y="138"/>
                      </a:cubicBezTo>
                      <a:cubicBezTo>
                        <a:pt x="33" y="138"/>
                        <a:pt x="34" y="139"/>
                        <a:pt x="36" y="139"/>
                      </a:cubicBezTo>
                      <a:cubicBezTo>
                        <a:pt x="38" y="138"/>
                        <a:pt x="41" y="138"/>
                        <a:pt x="43" y="138"/>
                      </a:cubicBezTo>
                      <a:cubicBezTo>
                        <a:pt x="45" y="137"/>
                        <a:pt x="47" y="137"/>
                        <a:pt x="49" y="137"/>
                      </a:cubicBezTo>
                      <a:cubicBezTo>
                        <a:pt x="50" y="138"/>
                        <a:pt x="53" y="140"/>
                        <a:pt x="54" y="141"/>
                      </a:cubicBezTo>
                      <a:cubicBezTo>
                        <a:pt x="55" y="141"/>
                        <a:pt x="58" y="142"/>
                        <a:pt x="59" y="141"/>
                      </a:cubicBezTo>
                      <a:cubicBezTo>
                        <a:pt x="61" y="140"/>
                        <a:pt x="63" y="140"/>
                        <a:pt x="64" y="141"/>
                      </a:cubicBezTo>
                      <a:cubicBezTo>
                        <a:pt x="65" y="143"/>
                        <a:pt x="66" y="145"/>
                        <a:pt x="66" y="146"/>
                      </a:cubicBezTo>
                      <a:cubicBezTo>
                        <a:pt x="66" y="148"/>
                        <a:pt x="66" y="151"/>
                        <a:pt x="66" y="153"/>
                      </a:cubicBezTo>
                      <a:cubicBezTo>
                        <a:pt x="66" y="155"/>
                        <a:pt x="66" y="157"/>
                        <a:pt x="67" y="158"/>
                      </a:cubicBezTo>
                      <a:cubicBezTo>
                        <a:pt x="68" y="159"/>
                        <a:pt x="69" y="159"/>
                        <a:pt x="70" y="157"/>
                      </a:cubicBezTo>
                      <a:cubicBezTo>
                        <a:pt x="70" y="155"/>
                        <a:pt x="72" y="154"/>
                        <a:pt x="73" y="154"/>
                      </a:cubicBezTo>
                      <a:cubicBezTo>
                        <a:pt x="74" y="153"/>
                        <a:pt x="76" y="151"/>
                        <a:pt x="77" y="149"/>
                      </a:cubicBezTo>
                      <a:cubicBezTo>
                        <a:pt x="78" y="149"/>
                        <a:pt x="80" y="148"/>
                        <a:pt x="81" y="148"/>
                      </a:cubicBezTo>
                      <a:cubicBezTo>
                        <a:pt x="82" y="148"/>
                        <a:pt x="84" y="149"/>
                        <a:pt x="85" y="149"/>
                      </a:cubicBezTo>
                      <a:cubicBezTo>
                        <a:pt x="85" y="149"/>
                        <a:pt x="88" y="148"/>
                        <a:pt x="90" y="147"/>
                      </a:cubicBezTo>
                      <a:cubicBezTo>
                        <a:pt x="93" y="146"/>
                        <a:pt x="96" y="147"/>
                        <a:pt x="97" y="149"/>
                      </a:cubicBezTo>
                      <a:cubicBezTo>
                        <a:pt x="97" y="150"/>
                        <a:pt x="99" y="151"/>
                        <a:pt x="101" y="151"/>
                      </a:cubicBezTo>
                      <a:cubicBezTo>
                        <a:pt x="104" y="151"/>
                        <a:pt x="106" y="150"/>
                        <a:pt x="108" y="149"/>
                      </a:cubicBezTo>
                      <a:cubicBezTo>
                        <a:pt x="110" y="149"/>
                        <a:pt x="113" y="147"/>
                        <a:pt x="114" y="146"/>
                      </a:cubicBezTo>
                      <a:cubicBezTo>
                        <a:pt x="115" y="145"/>
                        <a:pt x="117" y="143"/>
                        <a:pt x="117" y="141"/>
                      </a:cubicBezTo>
                      <a:cubicBezTo>
                        <a:pt x="117" y="139"/>
                        <a:pt x="118" y="136"/>
                        <a:pt x="119" y="135"/>
                      </a:cubicBezTo>
                      <a:cubicBezTo>
                        <a:pt x="120" y="133"/>
                        <a:pt x="122" y="131"/>
                        <a:pt x="124" y="130"/>
                      </a:cubicBezTo>
                      <a:cubicBezTo>
                        <a:pt x="126" y="130"/>
                        <a:pt x="128" y="129"/>
                        <a:pt x="129" y="129"/>
                      </a:cubicBezTo>
                      <a:cubicBezTo>
                        <a:pt x="130" y="129"/>
                        <a:pt x="131" y="130"/>
                        <a:pt x="132" y="130"/>
                      </a:cubicBezTo>
                      <a:cubicBezTo>
                        <a:pt x="134" y="131"/>
                        <a:pt x="136" y="131"/>
                        <a:pt x="136" y="129"/>
                      </a:cubicBezTo>
                      <a:cubicBezTo>
                        <a:pt x="137" y="128"/>
                        <a:pt x="138" y="127"/>
                        <a:pt x="137" y="125"/>
                      </a:cubicBezTo>
                      <a:cubicBezTo>
                        <a:pt x="136" y="124"/>
                        <a:pt x="137" y="122"/>
                        <a:pt x="138" y="122"/>
                      </a:cubicBezTo>
                      <a:cubicBezTo>
                        <a:pt x="139" y="121"/>
                        <a:pt x="141" y="120"/>
                        <a:pt x="143" y="119"/>
                      </a:cubicBezTo>
                      <a:cubicBezTo>
                        <a:pt x="143" y="119"/>
                        <a:pt x="144" y="117"/>
                        <a:pt x="145" y="116"/>
                      </a:cubicBezTo>
                      <a:cubicBezTo>
                        <a:pt x="145" y="115"/>
                        <a:pt x="147" y="115"/>
                        <a:pt x="148" y="115"/>
                      </a:cubicBezTo>
                      <a:cubicBezTo>
                        <a:pt x="150" y="114"/>
                        <a:pt x="151" y="115"/>
                        <a:pt x="151" y="115"/>
                      </a:cubicBezTo>
                      <a:cubicBezTo>
                        <a:pt x="151" y="115"/>
                        <a:pt x="153" y="115"/>
                        <a:pt x="154" y="114"/>
                      </a:cubicBezTo>
                      <a:cubicBezTo>
                        <a:pt x="154" y="114"/>
                        <a:pt x="155" y="113"/>
                        <a:pt x="155" y="111"/>
                      </a:cubicBezTo>
                      <a:cubicBezTo>
                        <a:pt x="155" y="110"/>
                        <a:pt x="154" y="108"/>
                        <a:pt x="153" y="108"/>
                      </a:cubicBezTo>
                      <a:cubicBezTo>
                        <a:pt x="152" y="106"/>
                        <a:pt x="150" y="104"/>
                        <a:pt x="150" y="103"/>
                      </a:cubicBezTo>
                      <a:cubicBezTo>
                        <a:pt x="150" y="100"/>
                        <a:pt x="150" y="98"/>
                        <a:pt x="150" y="97"/>
                      </a:cubicBezTo>
                      <a:cubicBezTo>
                        <a:pt x="150" y="95"/>
                        <a:pt x="150" y="92"/>
                        <a:pt x="149" y="90"/>
                      </a:cubicBezTo>
                      <a:cubicBezTo>
                        <a:pt x="148" y="87"/>
                        <a:pt x="147" y="85"/>
                        <a:pt x="147" y="85"/>
                      </a:cubicBezTo>
                      <a:cubicBezTo>
                        <a:pt x="147" y="85"/>
                        <a:pt x="146" y="84"/>
                        <a:pt x="144" y="83"/>
                      </a:cubicBezTo>
                      <a:cubicBezTo>
                        <a:pt x="142" y="82"/>
                        <a:pt x="140" y="80"/>
                        <a:pt x="140" y="78"/>
                      </a:cubicBezTo>
                      <a:cubicBezTo>
                        <a:pt x="140" y="77"/>
                        <a:pt x="139" y="74"/>
                        <a:pt x="139" y="72"/>
                      </a:cubicBezTo>
                      <a:cubicBezTo>
                        <a:pt x="139" y="72"/>
                        <a:pt x="138" y="69"/>
                        <a:pt x="136" y="67"/>
                      </a:cubicBezTo>
                      <a:cubicBezTo>
                        <a:pt x="134" y="67"/>
                        <a:pt x="132" y="65"/>
                        <a:pt x="131" y="64"/>
                      </a:cubicBezTo>
                      <a:cubicBezTo>
                        <a:pt x="131" y="63"/>
                        <a:pt x="130" y="63"/>
                        <a:pt x="130" y="64"/>
                      </a:cubicBezTo>
                      <a:cubicBezTo>
                        <a:pt x="129" y="64"/>
                        <a:pt x="126" y="64"/>
                        <a:pt x="124" y="64"/>
                      </a:cubicBezTo>
                      <a:cubicBezTo>
                        <a:pt x="122" y="64"/>
                        <a:pt x="120" y="63"/>
                        <a:pt x="118" y="60"/>
                      </a:cubicBezTo>
                      <a:cubicBezTo>
                        <a:pt x="117" y="58"/>
                        <a:pt x="115" y="55"/>
                        <a:pt x="114" y="54"/>
                      </a:cubicBezTo>
                      <a:cubicBezTo>
                        <a:pt x="114" y="53"/>
                        <a:pt x="113" y="50"/>
                        <a:pt x="112" y="48"/>
                      </a:cubicBezTo>
                      <a:cubicBezTo>
                        <a:pt x="112" y="46"/>
                        <a:pt x="111" y="43"/>
                        <a:pt x="110" y="42"/>
                      </a:cubicBezTo>
                      <a:cubicBezTo>
                        <a:pt x="109" y="39"/>
                        <a:pt x="108" y="36"/>
                        <a:pt x="108" y="34"/>
                      </a:cubicBezTo>
                      <a:cubicBezTo>
                        <a:pt x="108" y="32"/>
                        <a:pt x="106" y="29"/>
                        <a:pt x="103" y="27"/>
                      </a:cubicBezTo>
                      <a:cubicBezTo>
                        <a:pt x="102" y="26"/>
                        <a:pt x="98" y="24"/>
                        <a:pt x="95" y="23"/>
                      </a:cubicBezTo>
                      <a:cubicBezTo>
                        <a:pt x="93" y="21"/>
                        <a:pt x="92" y="18"/>
                        <a:pt x="92" y="17"/>
                      </a:cubicBezTo>
                      <a:cubicBezTo>
                        <a:pt x="92" y="15"/>
                        <a:pt x="94" y="13"/>
                        <a:pt x="95" y="13"/>
                      </a:cubicBezTo>
                      <a:cubicBezTo>
                        <a:pt x="97" y="13"/>
                        <a:pt x="99" y="11"/>
                        <a:pt x="100" y="11"/>
                      </a:cubicBezTo>
                      <a:cubicBezTo>
                        <a:pt x="100" y="10"/>
                        <a:pt x="102" y="6"/>
                        <a:pt x="104" y="5"/>
                      </a:cubicBezTo>
                      <a:cubicBezTo>
                        <a:pt x="106" y="2"/>
                        <a:pt x="107" y="0"/>
                        <a:pt x="107" y="0"/>
                      </a:cubicBezTo>
                      <a:cubicBezTo>
                        <a:pt x="107" y="0"/>
                        <a:pt x="106" y="0"/>
                        <a:pt x="104" y="0"/>
                      </a:cubicBezTo>
                      <a:cubicBezTo>
                        <a:pt x="102" y="0"/>
                        <a:pt x="99" y="0"/>
                        <a:pt x="99" y="1"/>
                      </a:cubicBezTo>
                      <a:cubicBezTo>
                        <a:pt x="98" y="2"/>
                        <a:pt x="96" y="4"/>
                        <a:pt x="94" y="5"/>
                      </a:cubicBezTo>
                      <a:cubicBezTo>
                        <a:pt x="93" y="6"/>
                        <a:pt x="91" y="7"/>
                        <a:pt x="88" y="7"/>
                      </a:cubicBezTo>
                      <a:cubicBezTo>
                        <a:pt x="86" y="8"/>
                        <a:pt x="82" y="8"/>
                        <a:pt x="80" y="8"/>
                      </a:cubicBezTo>
                      <a:cubicBezTo>
                        <a:pt x="77" y="8"/>
                        <a:pt x="75" y="8"/>
                        <a:pt x="75" y="8"/>
                      </a:cubicBezTo>
                      <a:cubicBezTo>
                        <a:pt x="75" y="8"/>
                        <a:pt x="76" y="9"/>
                        <a:pt x="77" y="9"/>
                      </a:cubicBezTo>
                      <a:cubicBezTo>
                        <a:pt x="78" y="11"/>
                        <a:pt x="78" y="14"/>
                        <a:pt x="78" y="15"/>
                      </a:cubicBezTo>
                      <a:cubicBezTo>
                        <a:pt x="77" y="16"/>
                        <a:pt x="77" y="18"/>
                        <a:pt x="77" y="18"/>
                      </a:cubicBezTo>
                      <a:cubicBezTo>
                        <a:pt x="77" y="18"/>
                        <a:pt x="76" y="18"/>
                        <a:pt x="76" y="19"/>
                      </a:cubicBezTo>
                      <a:cubicBezTo>
                        <a:pt x="74" y="20"/>
                        <a:pt x="72" y="21"/>
                        <a:pt x="71" y="21"/>
                      </a:cubicBezTo>
                      <a:cubicBezTo>
                        <a:pt x="70" y="23"/>
                        <a:pt x="68" y="23"/>
                        <a:pt x="66" y="23"/>
                      </a:cubicBezTo>
                      <a:cubicBezTo>
                        <a:pt x="64" y="23"/>
                        <a:pt x="61" y="23"/>
                        <a:pt x="60" y="24"/>
                      </a:cubicBezTo>
                      <a:cubicBezTo>
                        <a:pt x="60" y="25"/>
                        <a:pt x="58" y="26"/>
                        <a:pt x="55" y="27"/>
                      </a:cubicBezTo>
                      <a:cubicBezTo>
                        <a:pt x="53" y="27"/>
                        <a:pt x="52" y="28"/>
                        <a:pt x="51" y="29"/>
                      </a:cubicBezTo>
                      <a:cubicBezTo>
                        <a:pt x="50" y="30"/>
                        <a:pt x="49" y="30"/>
                        <a:pt x="48" y="30"/>
                      </a:cubicBezTo>
                      <a:cubicBezTo>
                        <a:pt x="48" y="30"/>
                        <a:pt x="46" y="31"/>
                        <a:pt x="46" y="31"/>
                      </a:cubicBezTo>
                      <a:cubicBezTo>
                        <a:pt x="45" y="32"/>
                        <a:pt x="45" y="33"/>
                        <a:pt x="43" y="34"/>
                      </a:cubicBezTo>
                      <a:cubicBezTo>
                        <a:pt x="42" y="35"/>
                        <a:pt x="39" y="37"/>
                        <a:pt x="38" y="38"/>
                      </a:cubicBezTo>
                      <a:cubicBezTo>
                        <a:pt x="37" y="39"/>
                        <a:pt x="37" y="41"/>
                        <a:pt x="37" y="41"/>
                      </a:cubicBezTo>
                      <a:cubicBezTo>
                        <a:pt x="37" y="41"/>
                        <a:pt x="37" y="42"/>
                        <a:pt x="37" y="43"/>
                      </a:cubicBezTo>
                      <a:cubicBezTo>
                        <a:pt x="38" y="44"/>
                        <a:pt x="38" y="46"/>
                        <a:pt x="38" y="48"/>
                      </a:cubicBezTo>
                      <a:cubicBezTo>
                        <a:pt x="39" y="49"/>
                        <a:pt x="40" y="52"/>
                        <a:pt x="41" y="53"/>
                      </a:cubicBezTo>
                      <a:cubicBezTo>
                        <a:pt x="42" y="54"/>
                        <a:pt x="41" y="57"/>
                        <a:pt x="40" y="60"/>
                      </a:cubicBezTo>
                      <a:cubicBezTo>
                        <a:pt x="39" y="61"/>
                        <a:pt x="39" y="64"/>
                        <a:pt x="39" y="64"/>
                      </a:cubicBezTo>
                      <a:cubicBezTo>
                        <a:pt x="39" y="65"/>
                        <a:pt x="38" y="66"/>
                        <a:pt x="37" y="68"/>
                      </a:cubicBezTo>
                      <a:cubicBezTo>
                        <a:pt x="36" y="69"/>
                        <a:pt x="36" y="72"/>
                        <a:pt x="37" y="72"/>
                      </a:cubicBezTo>
                      <a:cubicBezTo>
                        <a:pt x="39" y="74"/>
                        <a:pt x="40" y="76"/>
                        <a:pt x="41" y="77"/>
                      </a:cubicBezTo>
                      <a:cubicBezTo>
                        <a:pt x="41" y="77"/>
                        <a:pt x="41" y="78"/>
                        <a:pt x="41" y="78"/>
                      </a:cubicBezTo>
                      <a:cubicBezTo>
                        <a:pt x="41" y="78"/>
                        <a:pt x="41" y="79"/>
                        <a:pt x="39" y="80"/>
                      </a:cubicBezTo>
                      <a:cubicBezTo>
                        <a:pt x="37" y="82"/>
                        <a:pt x="35" y="83"/>
                        <a:pt x="34" y="84"/>
                      </a:cubicBezTo>
                      <a:cubicBezTo>
                        <a:pt x="34" y="85"/>
                        <a:pt x="31" y="86"/>
                        <a:pt x="29" y="87"/>
                      </a:cubicBezTo>
                      <a:cubicBezTo>
                        <a:pt x="27" y="88"/>
                        <a:pt x="25" y="90"/>
                        <a:pt x="23" y="92"/>
                      </a:cubicBezTo>
                      <a:cubicBezTo>
                        <a:pt x="21" y="95"/>
                        <a:pt x="18" y="97"/>
                        <a:pt x="17" y="98"/>
                      </a:cubicBezTo>
                      <a:cubicBezTo>
                        <a:pt x="16" y="100"/>
                        <a:pt x="14" y="101"/>
                        <a:pt x="13" y="101"/>
                      </a:cubicBezTo>
                      <a:cubicBezTo>
                        <a:pt x="12" y="101"/>
                        <a:pt x="11" y="103"/>
                        <a:pt x="11" y="104"/>
                      </a:cubicBezTo>
                      <a:cubicBezTo>
                        <a:pt x="10" y="105"/>
                        <a:pt x="8" y="108"/>
                        <a:pt x="7" y="109"/>
                      </a:cubicBezTo>
                      <a:cubicBezTo>
                        <a:pt x="5" y="110"/>
                        <a:pt x="3" y="111"/>
                        <a:pt x="3" y="113"/>
                      </a:cubicBezTo>
                      <a:cubicBezTo>
                        <a:pt x="1" y="114"/>
                        <a:pt x="0" y="115"/>
                        <a:pt x="0" y="115"/>
                      </a:cubicBezTo>
                      <a:cubicBezTo>
                        <a:pt x="0" y="115"/>
                        <a:pt x="1" y="116"/>
                        <a:pt x="1" y="117"/>
                      </a:cubicBezTo>
                      <a:cubicBezTo>
                        <a:pt x="2" y="117"/>
                        <a:pt x="3" y="118"/>
                        <a:pt x="4" y="120"/>
                      </a:cubicBezTo>
                      <a:cubicBezTo>
                        <a:pt x="4" y="121"/>
                        <a:pt x="4" y="122"/>
                        <a:pt x="5" y="124"/>
                      </a:cubicBezTo>
                      <a:cubicBezTo>
                        <a:pt x="5" y="125"/>
                        <a:pt x="5" y="127"/>
                        <a:pt x="5" y="127"/>
                      </a:cubicBezTo>
                      <a:cubicBezTo>
                        <a:pt x="5" y="127"/>
                        <a:pt x="4" y="128"/>
                        <a:pt x="3" y="131"/>
                      </a:cubicBezTo>
                      <a:cubicBezTo>
                        <a:pt x="2" y="133"/>
                        <a:pt x="3" y="136"/>
                        <a:pt x="6" y="136"/>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sp>
              <p:nvSpPr>
                <p:cNvPr id="40" name="Freeform 57">
                  <a:extLst>
                    <a:ext uri="{FF2B5EF4-FFF2-40B4-BE49-F238E27FC236}">
                      <a16:creationId xmlns:a16="http://schemas.microsoft.com/office/drawing/2014/main" id="{684A49C8-F0E7-D744-DE64-7C90D9A12BBF}"/>
                    </a:ext>
                  </a:extLst>
                </p:cNvPr>
                <p:cNvSpPr>
                  <a:spLocks/>
                </p:cNvSpPr>
                <p:nvPr/>
              </p:nvSpPr>
              <p:spPr bwMode="auto">
                <a:xfrm>
                  <a:off x="3619611" y="3306289"/>
                  <a:ext cx="52457" cy="43715"/>
                </a:xfrm>
                <a:custGeom>
                  <a:avLst/>
                  <a:gdLst/>
                  <a:ahLst/>
                  <a:cxnLst>
                    <a:cxn ang="0">
                      <a:pos x="14" y="9"/>
                    </a:cxn>
                    <a:cxn ang="0">
                      <a:pos x="9" y="7"/>
                    </a:cxn>
                    <a:cxn ang="0">
                      <a:pos x="13" y="1"/>
                    </a:cxn>
                    <a:cxn ang="0">
                      <a:pos x="5" y="1"/>
                    </a:cxn>
                    <a:cxn ang="0">
                      <a:pos x="2" y="3"/>
                    </a:cxn>
                    <a:cxn ang="0">
                      <a:pos x="1" y="6"/>
                    </a:cxn>
                    <a:cxn ang="0">
                      <a:pos x="1" y="11"/>
                    </a:cxn>
                    <a:cxn ang="0">
                      <a:pos x="6" y="16"/>
                    </a:cxn>
                    <a:cxn ang="0">
                      <a:pos x="12" y="18"/>
                    </a:cxn>
                    <a:cxn ang="0">
                      <a:pos x="15" y="17"/>
                    </a:cxn>
                    <a:cxn ang="0">
                      <a:pos x="21" y="12"/>
                    </a:cxn>
                    <a:cxn ang="0">
                      <a:pos x="23" y="10"/>
                    </a:cxn>
                    <a:cxn ang="0">
                      <a:pos x="22" y="7"/>
                    </a:cxn>
                    <a:cxn ang="0">
                      <a:pos x="14" y="9"/>
                    </a:cxn>
                  </a:cxnLst>
                  <a:rect l="0" t="0" r="r" b="b"/>
                  <a:pathLst>
                    <a:path w="23" h="19">
                      <a:moveTo>
                        <a:pt x="14" y="9"/>
                      </a:moveTo>
                      <a:cubicBezTo>
                        <a:pt x="12" y="10"/>
                        <a:pt x="10" y="7"/>
                        <a:pt x="9" y="7"/>
                      </a:cubicBezTo>
                      <a:cubicBezTo>
                        <a:pt x="8" y="7"/>
                        <a:pt x="14" y="2"/>
                        <a:pt x="13" y="1"/>
                      </a:cubicBezTo>
                      <a:cubicBezTo>
                        <a:pt x="12" y="0"/>
                        <a:pt x="7" y="1"/>
                        <a:pt x="5" y="1"/>
                      </a:cubicBezTo>
                      <a:cubicBezTo>
                        <a:pt x="5" y="2"/>
                        <a:pt x="3" y="4"/>
                        <a:pt x="2" y="3"/>
                      </a:cubicBezTo>
                      <a:cubicBezTo>
                        <a:pt x="0" y="3"/>
                        <a:pt x="1" y="5"/>
                        <a:pt x="1" y="6"/>
                      </a:cubicBezTo>
                      <a:cubicBezTo>
                        <a:pt x="1" y="8"/>
                        <a:pt x="1" y="11"/>
                        <a:pt x="1" y="11"/>
                      </a:cubicBezTo>
                      <a:cubicBezTo>
                        <a:pt x="3" y="11"/>
                        <a:pt x="5" y="16"/>
                        <a:pt x="6" y="16"/>
                      </a:cubicBezTo>
                      <a:cubicBezTo>
                        <a:pt x="8" y="17"/>
                        <a:pt x="11" y="17"/>
                        <a:pt x="12" y="18"/>
                      </a:cubicBezTo>
                      <a:cubicBezTo>
                        <a:pt x="13" y="19"/>
                        <a:pt x="15" y="18"/>
                        <a:pt x="15" y="17"/>
                      </a:cubicBezTo>
                      <a:cubicBezTo>
                        <a:pt x="16" y="15"/>
                        <a:pt x="19" y="13"/>
                        <a:pt x="21" y="12"/>
                      </a:cubicBezTo>
                      <a:cubicBezTo>
                        <a:pt x="23" y="11"/>
                        <a:pt x="23" y="10"/>
                        <a:pt x="23" y="10"/>
                      </a:cubicBezTo>
                      <a:cubicBezTo>
                        <a:pt x="23" y="10"/>
                        <a:pt x="23" y="9"/>
                        <a:pt x="22" y="7"/>
                      </a:cubicBezTo>
                      <a:cubicBezTo>
                        <a:pt x="20" y="5"/>
                        <a:pt x="15" y="8"/>
                        <a:pt x="14" y="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grpSp>
          <p:sp>
            <p:nvSpPr>
              <p:cNvPr id="7" name="Freeform 54">
                <a:extLst>
                  <a:ext uri="{FF2B5EF4-FFF2-40B4-BE49-F238E27FC236}">
                    <a16:creationId xmlns:a16="http://schemas.microsoft.com/office/drawing/2014/main" id="{1DC85175-C7A9-3DD1-CE31-CA31B5EAB626}"/>
                  </a:ext>
                </a:extLst>
              </p:cNvPr>
              <p:cNvSpPr>
                <a:spLocks/>
              </p:cNvSpPr>
              <p:nvPr/>
            </p:nvSpPr>
            <p:spPr bwMode="auto">
              <a:xfrm>
                <a:off x="3267960" y="2084250"/>
                <a:ext cx="1039417" cy="898562"/>
              </a:xfrm>
              <a:custGeom>
                <a:avLst/>
                <a:gdLst/>
                <a:ahLst/>
                <a:cxnLst>
                  <a:cxn ang="0">
                    <a:pos x="425" y="181"/>
                  </a:cxn>
                  <a:cxn ang="0">
                    <a:pos x="420" y="177"/>
                  </a:cxn>
                  <a:cxn ang="0">
                    <a:pos x="420" y="158"/>
                  </a:cxn>
                  <a:cxn ang="0">
                    <a:pos x="406" y="134"/>
                  </a:cxn>
                  <a:cxn ang="0">
                    <a:pos x="392" y="135"/>
                  </a:cxn>
                  <a:cxn ang="0">
                    <a:pos x="386" y="121"/>
                  </a:cxn>
                  <a:cxn ang="0">
                    <a:pos x="374" y="118"/>
                  </a:cxn>
                  <a:cxn ang="0">
                    <a:pos x="361" y="113"/>
                  </a:cxn>
                  <a:cxn ang="0">
                    <a:pos x="349" y="125"/>
                  </a:cxn>
                  <a:cxn ang="0">
                    <a:pos x="338" y="117"/>
                  </a:cxn>
                  <a:cxn ang="0">
                    <a:pos x="328" y="93"/>
                  </a:cxn>
                  <a:cxn ang="0">
                    <a:pos x="317" y="72"/>
                  </a:cxn>
                  <a:cxn ang="0">
                    <a:pos x="309" y="51"/>
                  </a:cxn>
                  <a:cxn ang="0">
                    <a:pos x="285" y="42"/>
                  </a:cxn>
                  <a:cxn ang="0">
                    <a:pos x="272" y="33"/>
                  </a:cxn>
                  <a:cxn ang="0">
                    <a:pos x="269" y="14"/>
                  </a:cxn>
                  <a:cxn ang="0">
                    <a:pos x="242" y="9"/>
                  </a:cxn>
                  <a:cxn ang="0">
                    <a:pos x="223" y="7"/>
                  </a:cxn>
                  <a:cxn ang="0">
                    <a:pos x="197" y="45"/>
                  </a:cxn>
                  <a:cxn ang="0">
                    <a:pos x="165" y="70"/>
                  </a:cxn>
                  <a:cxn ang="0">
                    <a:pos x="139" y="100"/>
                  </a:cxn>
                  <a:cxn ang="0">
                    <a:pos x="108" y="121"/>
                  </a:cxn>
                  <a:cxn ang="0">
                    <a:pos x="66" y="124"/>
                  </a:cxn>
                  <a:cxn ang="0">
                    <a:pos x="42" y="116"/>
                  </a:cxn>
                  <a:cxn ang="0">
                    <a:pos x="21" y="141"/>
                  </a:cxn>
                  <a:cxn ang="0">
                    <a:pos x="0" y="173"/>
                  </a:cxn>
                  <a:cxn ang="0">
                    <a:pos x="29" y="187"/>
                  </a:cxn>
                  <a:cxn ang="0">
                    <a:pos x="30" y="227"/>
                  </a:cxn>
                  <a:cxn ang="0">
                    <a:pos x="54" y="248"/>
                  </a:cxn>
                  <a:cxn ang="0">
                    <a:pos x="66" y="281"/>
                  </a:cxn>
                  <a:cxn ang="0">
                    <a:pos x="86" y="295"/>
                  </a:cxn>
                  <a:cxn ang="0">
                    <a:pos x="115" y="296"/>
                  </a:cxn>
                  <a:cxn ang="0">
                    <a:pos x="140" y="301"/>
                  </a:cxn>
                  <a:cxn ang="0">
                    <a:pos x="156" y="309"/>
                  </a:cxn>
                  <a:cxn ang="0">
                    <a:pos x="178" y="309"/>
                  </a:cxn>
                  <a:cxn ang="0">
                    <a:pos x="186" y="333"/>
                  </a:cxn>
                  <a:cxn ang="0">
                    <a:pos x="193" y="348"/>
                  </a:cxn>
                  <a:cxn ang="0">
                    <a:pos x="214" y="369"/>
                  </a:cxn>
                  <a:cxn ang="0">
                    <a:pos x="240" y="392"/>
                  </a:cxn>
                  <a:cxn ang="0">
                    <a:pos x="258" y="381"/>
                  </a:cxn>
                  <a:cxn ang="0">
                    <a:pos x="270" y="363"/>
                  </a:cxn>
                  <a:cxn ang="0">
                    <a:pos x="274" y="332"/>
                  </a:cxn>
                  <a:cxn ang="0">
                    <a:pos x="268" y="311"/>
                  </a:cxn>
                  <a:cxn ang="0">
                    <a:pos x="278" y="299"/>
                  </a:cxn>
                  <a:cxn ang="0">
                    <a:pos x="285" y="286"/>
                  </a:cxn>
                  <a:cxn ang="0">
                    <a:pos x="302" y="289"/>
                  </a:cxn>
                  <a:cxn ang="0">
                    <a:pos x="291" y="295"/>
                  </a:cxn>
                  <a:cxn ang="0">
                    <a:pos x="322" y="298"/>
                  </a:cxn>
                  <a:cxn ang="0">
                    <a:pos x="320" y="325"/>
                  </a:cxn>
                  <a:cxn ang="0">
                    <a:pos x="305" y="342"/>
                  </a:cxn>
                  <a:cxn ang="0">
                    <a:pos x="322" y="345"/>
                  </a:cxn>
                  <a:cxn ang="0">
                    <a:pos x="338" y="326"/>
                  </a:cxn>
                  <a:cxn ang="0">
                    <a:pos x="362" y="326"/>
                  </a:cxn>
                  <a:cxn ang="0">
                    <a:pos x="378" y="322"/>
                  </a:cxn>
                  <a:cxn ang="0">
                    <a:pos x="388" y="308"/>
                  </a:cxn>
                  <a:cxn ang="0">
                    <a:pos x="382" y="282"/>
                  </a:cxn>
                  <a:cxn ang="0">
                    <a:pos x="405" y="265"/>
                  </a:cxn>
                  <a:cxn ang="0">
                    <a:pos x="372" y="264"/>
                  </a:cxn>
                  <a:cxn ang="0">
                    <a:pos x="371" y="235"/>
                  </a:cxn>
                  <a:cxn ang="0">
                    <a:pos x="397" y="219"/>
                  </a:cxn>
                  <a:cxn ang="0">
                    <a:pos x="430" y="201"/>
                  </a:cxn>
                  <a:cxn ang="0">
                    <a:pos x="450" y="188"/>
                  </a:cxn>
                </a:cxnLst>
                <a:rect l="0" t="0" r="r" b="b"/>
                <a:pathLst>
                  <a:path w="452" h="392">
                    <a:moveTo>
                      <a:pt x="448" y="179"/>
                    </a:moveTo>
                    <a:cubicBezTo>
                      <a:pt x="447" y="179"/>
                      <a:pt x="446" y="179"/>
                      <a:pt x="444" y="180"/>
                    </a:cubicBezTo>
                    <a:cubicBezTo>
                      <a:pt x="443" y="181"/>
                      <a:pt x="440" y="181"/>
                      <a:pt x="439" y="180"/>
                    </a:cubicBezTo>
                    <a:cubicBezTo>
                      <a:pt x="438" y="179"/>
                      <a:pt x="434" y="180"/>
                      <a:pt x="431" y="180"/>
                    </a:cubicBezTo>
                    <a:cubicBezTo>
                      <a:pt x="430" y="180"/>
                      <a:pt x="427" y="180"/>
                      <a:pt x="425" y="181"/>
                    </a:cubicBezTo>
                    <a:cubicBezTo>
                      <a:pt x="424" y="181"/>
                      <a:pt x="422" y="182"/>
                      <a:pt x="421" y="183"/>
                    </a:cubicBezTo>
                    <a:cubicBezTo>
                      <a:pt x="420" y="184"/>
                      <a:pt x="416" y="186"/>
                      <a:pt x="414" y="187"/>
                    </a:cubicBezTo>
                    <a:cubicBezTo>
                      <a:pt x="412" y="188"/>
                      <a:pt x="410" y="187"/>
                      <a:pt x="411" y="185"/>
                    </a:cubicBezTo>
                    <a:cubicBezTo>
                      <a:pt x="412" y="184"/>
                      <a:pt x="414" y="182"/>
                      <a:pt x="415" y="181"/>
                    </a:cubicBezTo>
                    <a:cubicBezTo>
                      <a:pt x="416" y="180"/>
                      <a:pt x="418" y="177"/>
                      <a:pt x="420" y="177"/>
                    </a:cubicBezTo>
                    <a:cubicBezTo>
                      <a:pt x="421" y="175"/>
                      <a:pt x="421" y="173"/>
                      <a:pt x="419" y="172"/>
                    </a:cubicBezTo>
                    <a:cubicBezTo>
                      <a:pt x="418" y="172"/>
                      <a:pt x="417" y="171"/>
                      <a:pt x="418" y="170"/>
                    </a:cubicBezTo>
                    <a:cubicBezTo>
                      <a:pt x="419" y="169"/>
                      <a:pt x="421" y="167"/>
                      <a:pt x="421" y="166"/>
                    </a:cubicBezTo>
                    <a:cubicBezTo>
                      <a:pt x="421" y="166"/>
                      <a:pt x="422" y="164"/>
                      <a:pt x="422" y="162"/>
                    </a:cubicBezTo>
                    <a:cubicBezTo>
                      <a:pt x="422" y="160"/>
                      <a:pt x="421" y="159"/>
                      <a:pt x="420" y="158"/>
                    </a:cubicBezTo>
                    <a:cubicBezTo>
                      <a:pt x="419" y="157"/>
                      <a:pt x="417" y="155"/>
                      <a:pt x="414" y="154"/>
                    </a:cubicBezTo>
                    <a:cubicBezTo>
                      <a:pt x="412" y="153"/>
                      <a:pt x="411" y="151"/>
                      <a:pt x="410" y="149"/>
                    </a:cubicBezTo>
                    <a:cubicBezTo>
                      <a:pt x="409" y="147"/>
                      <a:pt x="408" y="146"/>
                      <a:pt x="408" y="144"/>
                    </a:cubicBezTo>
                    <a:cubicBezTo>
                      <a:pt x="407" y="143"/>
                      <a:pt x="407" y="141"/>
                      <a:pt x="407" y="140"/>
                    </a:cubicBezTo>
                    <a:cubicBezTo>
                      <a:pt x="407" y="138"/>
                      <a:pt x="406" y="135"/>
                      <a:pt x="406" y="134"/>
                    </a:cubicBezTo>
                    <a:cubicBezTo>
                      <a:pt x="405" y="132"/>
                      <a:pt x="404" y="131"/>
                      <a:pt x="404" y="131"/>
                    </a:cubicBezTo>
                    <a:cubicBezTo>
                      <a:pt x="404" y="131"/>
                      <a:pt x="403" y="131"/>
                      <a:pt x="402" y="131"/>
                    </a:cubicBezTo>
                    <a:cubicBezTo>
                      <a:pt x="401" y="131"/>
                      <a:pt x="399" y="131"/>
                      <a:pt x="397" y="131"/>
                    </a:cubicBezTo>
                    <a:cubicBezTo>
                      <a:pt x="395" y="131"/>
                      <a:pt x="393" y="132"/>
                      <a:pt x="393" y="133"/>
                    </a:cubicBezTo>
                    <a:cubicBezTo>
                      <a:pt x="393" y="134"/>
                      <a:pt x="393" y="135"/>
                      <a:pt x="392" y="135"/>
                    </a:cubicBezTo>
                    <a:cubicBezTo>
                      <a:pt x="391" y="135"/>
                      <a:pt x="390" y="135"/>
                      <a:pt x="388" y="136"/>
                    </a:cubicBezTo>
                    <a:cubicBezTo>
                      <a:pt x="387" y="137"/>
                      <a:pt x="385" y="136"/>
                      <a:pt x="385" y="135"/>
                    </a:cubicBezTo>
                    <a:cubicBezTo>
                      <a:pt x="385" y="134"/>
                      <a:pt x="385" y="133"/>
                      <a:pt x="385" y="131"/>
                    </a:cubicBezTo>
                    <a:cubicBezTo>
                      <a:pt x="385" y="130"/>
                      <a:pt x="386" y="128"/>
                      <a:pt x="386" y="127"/>
                    </a:cubicBezTo>
                    <a:cubicBezTo>
                      <a:pt x="386" y="125"/>
                      <a:pt x="386" y="122"/>
                      <a:pt x="386" y="121"/>
                    </a:cubicBezTo>
                    <a:cubicBezTo>
                      <a:pt x="387" y="118"/>
                      <a:pt x="386" y="116"/>
                      <a:pt x="386" y="114"/>
                    </a:cubicBezTo>
                    <a:cubicBezTo>
                      <a:pt x="386" y="112"/>
                      <a:pt x="385" y="110"/>
                      <a:pt x="384" y="110"/>
                    </a:cubicBezTo>
                    <a:cubicBezTo>
                      <a:pt x="383" y="109"/>
                      <a:pt x="382" y="109"/>
                      <a:pt x="381" y="110"/>
                    </a:cubicBezTo>
                    <a:cubicBezTo>
                      <a:pt x="379" y="111"/>
                      <a:pt x="377" y="112"/>
                      <a:pt x="376" y="113"/>
                    </a:cubicBezTo>
                    <a:cubicBezTo>
                      <a:pt x="375" y="114"/>
                      <a:pt x="374" y="116"/>
                      <a:pt x="374" y="118"/>
                    </a:cubicBezTo>
                    <a:cubicBezTo>
                      <a:pt x="374" y="118"/>
                      <a:pt x="374" y="120"/>
                      <a:pt x="374" y="120"/>
                    </a:cubicBezTo>
                    <a:cubicBezTo>
                      <a:pt x="373" y="120"/>
                      <a:pt x="371" y="120"/>
                      <a:pt x="370" y="121"/>
                    </a:cubicBezTo>
                    <a:cubicBezTo>
                      <a:pt x="369" y="122"/>
                      <a:pt x="367" y="121"/>
                      <a:pt x="366" y="120"/>
                    </a:cubicBezTo>
                    <a:cubicBezTo>
                      <a:pt x="366" y="119"/>
                      <a:pt x="365" y="117"/>
                      <a:pt x="364" y="116"/>
                    </a:cubicBezTo>
                    <a:cubicBezTo>
                      <a:pt x="363" y="115"/>
                      <a:pt x="362" y="113"/>
                      <a:pt x="361" y="113"/>
                    </a:cubicBezTo>
                    <a:cubicBezTo>
                      <a:pt x="360" y="112"/>
                      <a:pt x="358" y="112"/>
                      <a:pt x="357" y="114"/>
                    </a:cubicBezTo>
                    <a:cubicBezTo>
                      <a:pt x="357" y="115"/>
                      <a:pt x="356" y="116"/>
                      <a:pt x="355" y="116"/>
                    </a:cubicBezTo>
                    <a:cubicBezTo>
                      <a:pt x="354" y="116"/>
                      <a:pt x="352" y="116"/>
                      <a:pt x="351" y="117"/>
                    </a:cubicBezTo>
                    <a:cubicBezTo>
                      <a:pt x="349" y="117"/>
                      <a:pt x="349" y="118"/>
                      <a:pt x="349" y="120"/>
                    </a:cubicBezTo>
                    <a:cubicBezTo>
                      <a:pt x="349" y="122"/>
                      <a:pt x="349" y="123"/>
                      <a:pt x="349" y="125"/>
                    </a:cubicBezTo>
                    <a:cubicBezTo>
                      <a:pt x="349" y="126"/>
                      <a:pt x="349" y="128"/>
                      <a:pt x="349" y="128"/>
                    </a:cubicBezTo>
                    <a:cubicBezTo>
                      <a:pt x="349" y="129"/>
                      <a:pt x="347" y="129"/>
                      <a:pt x="345" y="128"/>
                    </a:cubicBezTo>
                    <a:cubicBezTo>
                      <a:pt x="343" y="128"/>
                      <a:pt x="341" y="127"/>
                      <a:pt x="340" y="126"/>
                    </a:cubicBezTo>
                    <a:cubicBezTo>
                      <a:pt x="338" y="125"/>
                      <a:pt x="337" y="124"/>
                      <a:pt x="337" y="122"/>
                    </a:cubicBezTo>
                    <a:cubicBezTo>
                      <a:pt x="337" y="120"/>
                      <a:pt x="337" y="118"/>
                      <a:pt x="338" y="117"/>
                    </a:cubicBezTo>
                    <a:cubicBezTo>
                      <a:pt x="338" y="115"/>
                      <a:pt x="340" y="113"/>
                      <a:pt x="340" y="112"/>
                    </a:cubicBezTo>
                    <a:cubicBezTo>
                      <a:pt x="340" y="110"/>
                      <a:pt x="341" y="107"/>
                      <a:pt x="341" y="107"/>
                    </a:cubicBezTo>
                    <a:cubicBezTo>
                      <a:pt x="341" y="105"/>
                      <a:pt x="340" y="102"/>
                      <a:pt x="339" y="101"/>
                    </a:cubicBezTo>
                    <a:cubicBezTo>
                      <a:pt x="338" y="100"/>
                      <a:pt x="336" y="97"/>
                      <a:pt x="334" y="97"/>
                    </a:cubicBezTo>
                    <a:cubicBezTo>
                      <a:pt x="332" y="95"/>
                      <a:pt x="330" y="93"/>
                      <a:pt x="328" y="93"/>
                    </a:cubicBezTo>
                    <a:cubicBezTo>
                      <a:pt x="326" y="92"/>
                      <a:pt x="324" y="90"/>
                      <a:pt x="322" y="90"/>
                    </a:cubicBezTo>
                    <a:cubicBezTo>
                      <a:pt x="321" y="89"/>
                      <a:pt x="320" y="88"/>
                      <a:pt x="320" y="87"/>
                    </a:cubicBezTo>
                    <a:cubicBezTo>
                      <a:pt x="319" y="86"/>
                      <a:pt x="319" y="83"/>
                      <a:pt x="319" y="82"/>
                    </a:cubicBezTo>
                    <a:cubicBezTo>
                      <a:pt x="319" y="80"/>
                      <a:pt x="318" y="78"/>
                      <a:pt x="318" y="77"/>
                    </a:cubicBezTo>
                    <a:cubicBezTo>
                      <a:pt x="317" y="75"/>
                      <a:pt x="317" y="73"/>
                      <a:pt x="317" y="72"/>
                    </a:cubicBezTo>
                    <a:cubicBezTo>
                      <a:pt x="317" y="70"/>
                      <a:pt x="317" y="68"/>
                      <a:pt x="317" y="67"/>
                    </a:cubicBezTo>
                    <a:cubicBezTo>
                      <a:pt x="317" y="66"/>
                      <a:pt x="317" y="65"/>
                      <a:pt x="316" y="64"/>
                    </a:cubicBezTo>
                    <a:cubicBezTo>
                      <a:pt x="315" y="64"/>
                      <a:pt x="313" y="63"/>
                      <a:pt x="313" y="62"/>
                    </a:cubicBezTo>
                    <a:cubicBezTo>
                      <a:pt x="312" y="62"/>
                      <a:pt x="311" y="59"/>
                      <a:pt x="311" y="57"/>
                    </a:cubicBezTo>
                    <a:cubicBezTo>
                      <a:pt x="311" y="56"/>
                      <a:pt x="310" y="52"/>
                      <a:pt x="309" y="51"/>
                    </a:cubicBezTo>
                    <a:cubicBezTo>
                      <a:pt x="309" y="49"/>
                      <a:pt x="307" y="47"/>
                      <a:pt x="305" y="48"/>
                    </a:cubicBezTo>
                    <a:cubicBezTo>
                      <a:pt x="304" y="48"/>
                      <a:pt x="300" y="48"/>
                      <a:pt x="299" y="49"/>
                    </a:cubicBezTo>
                    <a:cubicBezTo>
                      <a:pt x="297" y="49"/>
                      <a:pt x="294" y="49"/>
                      <a:pt x="292" y="49"/>
                    </a:cubicBezTo>
                    <a:cubicBezTo>
                      <a:pt x="291" y="48"/>
                      <a:pt x="289" y="46"/>
                      <a:pt x="289" y="45"/>
                    </a:cubicBezTo>
                    <a:cubicBezTo>
                      <a:pt x="288" y="44"/>
                      <a:pt x="286" y="43"/>
                      <a:pt x="285" y="42"/>
                    </a:cubicBezTo>
                    <a:cubicBezTo>
                      <a:pt x="283" y="41"/>
                      <a:pt x="282" y="41"/>
                      <a:pt x="281" y="41"/>
                    </a:cubicBezTo>
                    <a:cubicBezTo>
                      <a:pt x="279" y="42"/>
                      <a:pt x="277" y="43"/>
                      <a:pt x="275" y="43"/>
                    </a:cubicBezTo>
                    <a:cubicBezTo>
                      <a:pt x="274" y="43"/>
                      <a:pt x="274" y="42"/>
                      <a:pt x="274" y="41"/>
                    </a:cubicBezTo>
                    <a:cubicBezTo>
                      <a:pt x="274" y="41"/>
                      <a:pt x="273" y="39"/>
                      <a:pt x="273" y="37"/>
                    </a:cubicBezTo>
                    <a:cubicBezTo>
                      <a:pt x="272" y="36"/>
                      <a:pt x="272" y="34"/>
                      <a:pt x="272" y="33"/>
                    </a:cubicBezTo>
                    <a:cubicBezTo>
                      <a:pt x="272" y="32"/>
                      <a:pt x="272" y="30"/>
                      <a:pt x="272" y="27"/>
                    </a:cubicBezTo>
                    <a:cubicBezTo>
                      <a:pt x="272" y="25"/>
                      <a:pt x="271" y="23"/>
                      <a:pt x="270" y="23"/>
                    </a:cubicBezTo>
                    <a:cubicBezTo>
                      <a:pt x="269" y="23"/>
                      <a:pt x="267" y="22"/>
                      <a:pt x="266" y="21"/>
                    </a:cubicBezTo>
                    <a:cubicBezTo>
                      <a:pt x="264" y="21"/>
                      <a:pt x="264" y="20"/>
                      <a:pt x="266" y="19"/>
                    </a:cubicBezTo>
                    <a:cubicBezTo>
                      <a:pt x="267" y="17"/>
                      <a:pt x="269" y="15"/>
                      <a:pt x="269" y="14"/>
                    </a:cubicBezTo>
                    <a:cubicBezTo>
                      <a:pt x="270" y="13"/>
                      <a:pt x="270" y="11"/>
                      <a:pt x="270" y="11"/>
                    </a:cubicBezTo>
                    <a:cubicBezTo>
                      <a:pt x="270" y="11"/>
                      <a:pt x="268" y="11"/>
                      <a:pt x="266" y="11"/>
                    </a:cubicBezTo>
                    <a:cubicBezTo>
                      <a:pt x="264" y="10"/>
                      <a:pt x="262" y="10"/>
                      <a:pt x="260" y="10"/>
                    </a:cubicBezTo>
                    <a:cubicBezTo>
                      <a:pt x="259" y="10"/>
                      <a:pt x="255" y="10"/>
                      <a:pt x="252" y="9"/>
                    </a:cubicBezTo>
                    <a:cubicBezTo>
                      <a:pt x="249" y="9"/>
                      <a:pt x="245" y="9"/>
                      <a:pt x="242" y="9"/>
                    </a:cubicBezTo>
                    <a:cubicBezTo>
                      <a:pt x="239" y="9"/>
                      <a:pt x="238" y="7"/>
                      <a:pt x="239" y="4"/>
                    </a:cubicBezTo>
                    <a:cubicBezTo>
                      <a:pt x="240" y="2"/>
                      <a:pt x="241" y="0"/>
                      <a:pt x="241" y="0"/>
                    </a:cubicBezTo>
                    <a:cubicBezTo>
                      <a:pt x="241" y="0"/>
                      <a:pt x="239" y="1"/>
                      <a:pt x="237" y="2"/>
                    </a:cubicBezTo>
                    <a:cubicBezTo>
                      <a:pt x="235" y="3"/>
                      <a:pt x="231" y="4"/>
                      <a:pt x="229" y="5"/>
                    </a:cubicBezTo>
                    <a:cubicBezTo>
                      <a:pt x="228" y="6"/>
                      <a:pt x="225" y="7"/>
                      <a:pt x="223" y="7"/>
                    </a:cubicBezTo>
                    <a:cubicBezTo>
                      <a:pt x="221" y="8"/>
                      <a:pt x="218" y="9"/>
                      <a:pt x="215" y="10"/>
                    </a:cubicBezTo>
                    <a:cubicBezTo>
                      <a:pt x="213" y="11"/>
                      <a:pt x="210" y="13"/>
                      <a:pt x="209" y="17"/>
                    </a:cubicBezTo>
                    <a:cubicBezTo>
                      <a:pt x="207" y="19"/>
                      <a:pt x="205" y="25"/>
                      <a:pt x="205" y="27"/>
                    </a:cubicBezTo>
                    <a:cubicBezTo>
                      <a:pt x="204" y="30"/>
                      <a:pt x="202" y="34"/>
                      <a:pt x="201" y="36"/>
                    </a:cubicBezTo>
                    <a:cubicBezTo>
                      <a:pt x="200" y="38"/>
                      <a:pt x="199" y="42"/>
                      <a:pt x="197" y="45"/>
                    </a:cubicBezTo>
                    <a:cubicBezTo>
                      <a:pt x="195" y="48"/>
                      <a:pt x="192" y="50"/>
                      <a:pt x="191" y="52"/>
                    </a:cubicBezTo>
                    <a:cubicBezTo>
                      <a:pt x="190" y="53"/>
                      <a:pt x="188" y="55"/>
                      <a:pt x="187" y="57"/>
                    </a:cubicBezTo>
                    <a:cubicBezTo>
                      <a:pt x="186" y="59"/>
                      <a:pt x="184" y="61"/>
                      <a:pt x="182" y="62"/>
                    </a:cubicBezTo>
                    <a:cubicBezTo>
                      <a:pt x="180" y="62"/>
                      <a:pt x="176" y="63"/>
                      <a:pt x="175" y="65"/>
                    </a:cubicBezTo>
                    <a:cubicBezTo>
                      <a:pt x="172" y="66"/>
                      <a:pt x="168" y="69"/>
                      <a:pt x="165" y="70"/>
                    </a:cubicBezTo>
                    <a:cubicBezTo>
                      <a:pt x="162" y="71"/>
                      <a:pt x="158" y="73"/>
                      <a:pt x="156" y="75"/>
                    </a:cubicBezTo>
                    <a:cubicBezTo>
                      <a:pt x="153" y="76"/>
                      <a:pt x="152" y="78"/>
                      <a:pt x="151" y="80"/>
                    </a:cubicBezTo>
                    <a:cubicBezTo>
                      <a:pt x="150" y="82"/>
                      <a:pt x="149" y="85"/>
                      <a:pt x="148" y="87"/>
                    </a:cubicBezTo>
                    <a:cubicBezTo>
                      <a:pt x="148" y="89"/>
                      <a:pt x="146" y="92"/>
                      <a:pt x="145" y="94"/>
                    </a:cubicBezTo>
                    <a:cubicBezTo>
                      <a:pt x="145" y="95"/>
                      <a:pt x="142" y="98"/>
                      <a:pt x="139" y="100"/>
                    </a:cubicBezTo>
                    <a:cubicBezTo>
                      <a:pt x="137" y="102"/>
                      <a:pt x="133" y="104"/>
                      <a:pt x="132" y="106"/>
                    </a:cubicBezTo>
                    <a:cubicBezTo>
                      <a:pt x="130" y="108"/>
                      <a:pt x="129" y="110"/>
                      <a:pt x="129" y="112"/>
                    </a:cubicBezTo>
                    <a:cubicBezTo>
                      <a:pt x="129" y="114"/>
                      <a:pt x="128" y="116"/>
                      <a:pt x="126" y="117"/>
                    </a:cubicBezTo>
                    <a:cubicBezTo>
                      <a:pt x="124" y="117"/>
                      <a:pt x="122" y="119"/>
                      <a:pt x="119" y="119"/>
                    </a:cubicBezTo>
                    <a:cubicBezTo>
                      <a:pt x="116" y="119"/>
                      <a:pt x="112" y="120"/>
                      <a:pt x="108" y="121"/>
                    </a:cubicBezTo>
                    <a:cubicBezTo>
                      <a:pt x="106" y="121"/>
                      <a:pt x="101" y="122"/>
                      <a:pt x="98" y="122"/>
                    </a:cubicBezTo>
                    <a:cubicBezTo>
                      <a:pt x="96" y="122"/>
                      <a:pt x="91" y="122"/>
                      <a:pt x="89" y="123"/>
                    </a:cubicBezTo>
                    <a:cubicBezTo>
                      <a:pt x="87" y="124"/>
                      <a:pt x="83" y="125"/>
                      <a:pt x="81" y="126"/>
                    </a:cubicBezTo>
                    <a:cubicBezTo>
                      <a:pt x="79" y="127"/>
                      <a:pt x="74" y="127"/>
                      <a:pt x="73" y="127"/>
                    </a:cubicBezTo>
                    <a:cubicBezTo>
                      <a:pt x="71" y="127"/>
                      <a:pt x="68" y="125"/>
                      <a:pt x="66" y="124"/>
                    </a:cubicBezTo>
                    <a:cubicBezTo>
                      <a:pt x="65" y="123"/>
                      <a:pt x="64" y="120"/>
                      <a:pt x="64" y="119"/>
                    </a:cubicBezTo>
                    <a:cubicBezTo>
                      <a:pt x="63" y="117"/>
                      <a:pt x="63" y="114"/>
                      <a:pt x="62" y="113"/>
                    </a:cubicBezTo>
                    <a:cubicBezTo>
                      <a:pt x="62" y="111"/>
                      <a:pt x="61" y="110"/>
                      <a:pt x="59" y="109"/>
                    </a:cubicBezTo>
                    <a:cubicBezTo>
                      <a:pt x="57" y="109"/>
                      <a:pt x="54" y="110"/>
                      <a:pt x="52" y="110"/>
                    </a:cubicBezTo>
                    <a:cubicBezTo>
                      <a:pt x="49" y="112"/>
                      <a:pt x="45" y="114"/>
                      <a:pt x="42" y="116"/>
                    </a:cubicBezTo>
                    <a:cubicBezTo>
                      <a:pt x="40" y="117"/>
                      <a:pt x="38" y="119"/>
                      <a:pt x="36" y="121"/>
                    </a:cubicBezTo>
                    <a:cubicBezTo>
                      <a:pt x="35" y="123"/>
                      <a:pt x="33" y="125"/>
                      <a:pt x="33" y="127"/>
                    </a:cubicBezTo>
                    <a:cubicBezTo>
                      <a:pt x="32" y="128"/>
                      <a:pt x="31" y="130"/>
                      <a:pt x="30" y="130"/>
                    </a:cubicBezTo>
                    <a:cubicBezTo>
                      <a:pt x="29" y="131"/>
                      <a:pt x="27" y="133"/>
                      <a:pt x="26" y="135"/>
                    </a:cubicBezTo>
                    <a:cubicBezTo>
                      <a:pt x="25" y="136"/>
                      <a:pt x="24" y="139"/>
                      <a:pt x="21" y="141"/>
                    </a:cubicBezTo>
                    <a:cubicBezTo>
                      <a:pt x="18" y="143"/>
                      <a:pt x="15" y="145"/>
                      <a:pt x="13" y="146"/>
                    </a:cubicBezTo>
                    <a:cubicBezTo>
                      <a:pt x="11" y="148"/>
                      <a:pt x="8" y="150"/>
                      <a:pt x="8" y="151"/>
                    </a:cubicBezTo>
                    <a:cubicBezTo>
                      <a:pt x="7" y="152"/>
                      <a:pt x="5" y="155"/>
                      <a:pt x="4" y="156"/>
                    </a:cubicBezTo>
                    <a:cubicBezTo>
                      <a:pt x="2" y="159"/>
                      <a:pt x="1" y="162"/>
                      <a:pt x="1" y="165"/>
                    </a:cubicBezTo>
                    <a:cubicBezTo>
                      <a:pt x="1" y="168"/>
                      <a:pt x="0" y="171"/>
                      <a:pt x="0" y="173"/>
                    </a:cubicBezTo>
                    <a:cubicBezTo>
                      <a:pt x="1" y="174"/>
                      <a:pt x="2" y="176"/>
                      <a:pt x="3" y="177"/>
                    </a:cubicBezTo>
                    <a:cubicBezTo>
                      <a:pt x="5" y="178"/>
                      <a:pt x="8" y="180"/>
                      <a:pt x="10" y="182"/>
                    </a:cubicBezTo>
                    <a:cubicBezTo>
                      <a:pt x="11" y="183"/>
                      <a:pt x="13" y="184"/>
                      <a:pt x="14" y="185"/>
                    </a:cubicBezTo>
                    <a:cubicBezTo>
                      <a:pt x="16" y="185"/>
                      <a:pt x="20" y="186"/>
                      <a:pt x="22" y="186"/>
                    </a:cubicBezTo>
                    <a:cubicBezTo>
                      <a:pt x="25" y="186"/>
                      <a:pt x="28" y="185"/>
                      <a:pt x="29" y="187"/>
                    </a:cubicBezTo>
                    <a:cubicBezTo>
                      <a:pt x="31" y="188"/>
                      <a:pt x="33" y="190"/>
                      <a:pt x="32" y="193"/>
                    </a:cubicBezTo>
                    <a:cubicBezTo>
                      <a:pt x="32" y="196"/>
                      <a:pt x="31" y="201"/>
                      <a:pt x="31" y="203"/>
                    </a:cubicBezTo>
                    <a:cubicBezTo>
                      <a:pt x="31" y="206"/>
                      <a:pt x="31" y="210"/>
                      <a:pt x="30" y="212"/>
                    </a:cubicBezTo>
                    <a:cubicBezTo>
                      <a:pt x="28" y="214"/>
                      <a:pt x="27" y="218"/>
                      <a:pt x="27" y="219"/>
                    </a:cubicBezTo>
                    <a:cubicBezTo>
                      <a:pt x="27" y="221"/>
                      <a:pt x="28" y="224"/>
                      <a:pt x="30" y="227"/>
                    </a:cubicBezTo>
                    <a:cubicBezTo>
                      <a:pt x="32" y="230"/>
                      <a:pt x="34" y="234"/>
                      <a:pt x="36" y="235"/>
                    </a:cubicBezTo>
                    <a:cubicBezTo>
                      <a:pt x="38" y="237"/>
                      <a:pt x="41" y="238"/>
                      <a:pt x="42" y="238"/>
                    </a:cubicBezTo>
                    <a:cubicBezTo>
                      <a:pt x="44" y="238"/>
                      <a:pt x="48" y="238"/>
                      <a:pt x="50" y="237"/>
                    </a:cubicBezTo>
                    <a:cubicBezTo>
                      <a:pt x="53" y="237"/>
                      <a:pt x="55" y="238"/>
                      <a:pt x="55" y="240"/>
                    </a:cubicBezTo>
                    <a:cubicBezTo>
                      <a:pt x="54" y="242"/>
                      <a:pt x="54" y="246"/>
                      <a:pt x="54" y="248"/>
                    </a:cubicBezTo>
                    <a:cubicBezTo>
                      <a:pt x="54" y="251"/>
                      <a:pt x="55" y="254"/>
                      <a:pt x="56" y="256"/>
                    </a:cubicBezTo>
                    <a:cubicBezTo>
                      <a:pt x="57" y="258"/>
                      <a:pt x="58" y="260"/>
                      <a:pt x="59" y="262"/>
                    </a:cubicBezTo>
                    <a:cubicBezTo>
                      <a:pt x="59" y="263"/>
                      <a:pt x="61" y="266"/>
                      <a:pt x="62" y="268"/>
                    </a:cubicBezTo>
                    <a:cubicBezTo>
                      <a:pt x="63" y="268"/>
                      <a:pt x="65" y="272"/>
                      <a:pt x="65" y="273"/>
                    </a:cubicBezTo>
                    <a:cubicBezTo>
                      <a:pt x="65" y="276"/>
                      <a:pt x="65" y="279"/>
                      <a:pt x="66" y="281"/>
                    </a:cubicBezTo>
                    <a:cubicBezTo>
                      <a:pt x="67" y="283"/>
                      <a:pt x="68" y="286"/>
                      <a:pt x="69" y="288"/>
                    </a:cubicBezTo>
                    <a:cubicBezTo>
                      <a:pt x="69" y="290"/>
                      <a:pt x="70" y="293"/>
                      <a:pt x="70" y="294"/>
                    </a:cubicBezTo>
                    <a:cubicBezTo>
                      <a:pt x="70" y="294"/>
                      <a:pt x="72" y="294"/>
                      <a:pt x="73" y="294"/>
                    </a:cubicBezTo>
                    <a:cubicBezTo>
                      <a:pt x="75" y="294"/>
                      <a:pt x="79" y="295"/>
                      <a:pt x="81" y="294"/>
                    </a:cubicBezTo>
                    <a:cubicBezTo>
                      <a:pt x="82" y="294"/>
                      <a:pt x="85" y="295"/>
                      <a:pt x="86" y="295"/>
                    </a:cubicBezTo>
                    <a:cubicBezTo>
                      <a:pt x="88" y="296"/>
                      <a:pt x="90" y="296"/>
                      <a:pt x="92" y="295"/>
                    </a:cubicBezTo>
                    <a:cubicBezTo>
                      <a:pt x="94" y="295"/>
                      <a:pt x="98" y="295"/>
                      <a:pt x="100" y="295"/>
                    </a:cubicBezTo>
                    <a:cubicBezTo>
                      <a:pt x="102" y="295"/>
                      <a:pt x="105" y="295"/>
                      <a:pt x="106" y="295"/>
                    </a:cubicBezTo>
                    <a:cubicBezTo>
                      <a:pt x="106" y="295"/>
                      <a:pt x="108" y="296"/>
                      <a:pt x="109" y="296"/>
                    </a:cubicBezTo>
                    <a:cubicBezTo>
                      <a:pt x="110" y="297"/>
                      <a:pt x="113" y="297"/>
                      <a:pt x="115" y="296"/>
                    </a:cubicBezTo>
                    <a:cubicBezTo>
                      <a:pt x="118" y="296"/>
                      <a:pt x="123" y="296"/>
                      <a:pt x="124" y="296"/>
                    </a:cubicBezTo>
                    <a:cubicBezTo>
                      <a:pt x="127" y="297"/>
                      <a:pt x="131" y="298"/>
                      <a:pt x="133" y="298"/>
                    </a:cubicBezTo>
                    <a:cubicBezTo>
                      <a:pt x="135" y="298"/>
                      <a:pt x="139" y="298"/>
                      <a:pt x="140" y="297"/>
                    </a:cubicBezTo>
                    <a:cubicBezTo>
                      <a:pt x="143" y="296"/>
                      <a:pt x="144" y="297"/>
                      <a:pt x="143" y="298"/>
                    </a:cubicBezTo>
                    <a:cubicBezTo>
                      <a:pt x="142" y="299"/>
                      <a:pt x="140" y="301"/>
                      <a:pt x="140" y="301"/>
                    </a:cubicBezTo>
                    <a:cubicBezTo>
                      <a:pt x="138" y="302"/>
                      <a:pt x="138" y="303"/>
                      <a:pt x="139" y="304"/>
                    </a:cubicBezTo>
                    <a:cubicBezTo>
                      <a:pt x="140" y="305"/>
                      <a:pt x="141" y="307"/>
                      <a:pt x="142" y="309"/>
                    </a:cubicBezTo>
                    <a:cubicBezTo>
                      <a:pt x="143" y="310"/>
                      <a:pt x="145" y="309"/>
                      <a:pt x="146" y="309"/>
                    </a:cubicBezTo>
                    <a:cubicBezTo>
                      <a:pt x="147" y="307"/>
                      <a:pt x="149" y="307"/>
                      <a:pt x="150" y="307"/>
                    </a:cubicBezTo>
                    <a:cubicBezTo>
                      <a:pt x="152" y="308"/>
                      <a:pt x="154" y="308"/>
                      <a:pt x="156" y="309"/>
                    </a:cubicBezTo>
                    <a:cubicBezTo>
                      <a:pt x="158" y="310"/>
                      <a:pt x="160" y="312"/>
                      <a:pt x="162" y="313"/>
                    </a:cubicBezTo>
                    <a:cubicBezTo>
                      <a:pt x="163" y="314"/>
                      <a:pt x="166" y="315"/>
                      <a:pt x="167" y="315"/>
                    </a:cubicBezTo>
                    <a:cubicBezTo>
                      <a:pt x="168" y="315"/>
                      <a:pt x="170" y="314"/>
                      <a:pt x="171" y="312"/>
                    </a:cubicBezTo>
                    <a:cubicBezTo>
                      <a:pt x="172" y="310"/>
                      <a:pt x="174" y="309"/>
                      <a:pt x="175" y="309"/>
                    </a:cubicBezTo>
                    <a:cubicBezTo>
                      <a:pt x="176" y="308"/>
                      <a:pt x="178" y="308"/>
                      <a:pt x="178" y="309"/>
                    </a:cubicBezTo>
                    <a:cubicBezTo>
                      <a:pt x="178" y="310"/>
                      <a:pt x="179" y="313"/>
                      <a:pt x="181" y="314"/>
                    </a:cubicBezTo>
                    <a:cubicBezTo>
                      <a:pt x="182" y="315"/>
                      <a:pt x="182" y="317"/>
                      <a:pt x="180" y="319"/>
                    </a:cubicBezTo>
                    <a:cubicBezTo>
                      <a:pt x="179" y="320"/>
                      <a:pt x="177" y="322"/>
                      <a:pt x="177" y="324"/>
                    </a:cubicBezTo>
                    <a:cubicBezTo>
                      <a:pt x="177" y="326"/>
                      <a:pt x="178" y="329"/>
                      <a:pt x="180" y="331"/>
                    </a:cubicBezTo>
                    <a:cubicBezTo>
                      <a:pt x="181" y="331"/>
                      <a:pt x="184" y="333"/>
                      <a:pt x="186" y="333"/>
                    </a:cubicBezTo>
                    <a:cubicBezTo>
                      <a:pt x="187" y="334"/>
                      <a:pt x="189" y="333"/>
                      <a:pt x="189" y="332"/>
                    </a:cubicBezTo>
                    <a:cubicBezTo>
                      <a:pt x="190" y="331"/>
                      <a:pt x="191" y="331"/>
                      <a:pt x="193" y="334"/>
                    </a:cubicBezTo>
                    <a:cubicBezTo>
                      <a:pt x="194" y="335"/>
                      <a:pt x="194" y="338"/>
                      <a:pt x="194" y="340"/>
                    </a:cubicBezTo>
                    <a:cubicBezTo>
                      <a:pt x="193" y="341"/>
                      <a:pt x="192" y="344"/>
                      <a:pt x="192" y="345"/>
                    </a:cubicBezTo>
                    <a:cubicBezTo>
                      <a:pt x="191" y="346"/>
                      <a:pt x="192" y="347"/>
                      <a:pt x="193" y="348"/>
                    </a:cubicBezTo>
                    <a:cubicBezTo>
                      <a:pt x="195" y="349"/>
                      <a:pt x="196" y="350"/>
                      <a:pt x="198" y="352"/>
                    </a:cubicBezTo>
                    <a:cubicBezTo>
                      <a:pt x="199" y="355"/>
                      <a:pt x="201" y="357"/>
                      <a:pt x="202" y="360"/>
                    </a:cubicBezTo>
                    <a:cubicBezTo>
                      <a:pt x="203" y="361"/>
                      <a:pt x="204" y="364"/>
                      <a:pt x="204" y="365"/>
                    </a:cubicBezTo>
                    <a:cubicBezTo>
                      <a:pt x="205" y="365"/>
                      <a:pt x="207" y="366"/>
                      <a:pt x="209" y="366"/>
                    </a:cubicBezTo>
                    <a:cubicBezTo>
                      <a:pt x="211" y="367"/>
                      <a:pt x="213" y="368"/>
                      <a:pt x="214" y="369"/>
                    </a:cubicBezTo>
                    <a:cubicBezTo>
                      <a:pt x="214" y="370"/>
                      <a:pt x="217" y="372"/>
                      <a:pt x="218" y="372"/>
                    </a:cubicBezTo>
                    <a:cubicBezTo>
                      <a:pt x="220" y="372"/>
                      <a:pt x="223" y="373"/>
                      <a:pt x="224" y="374"/>
                    </a:cubicBezTo>
                    <a:cubicBezTo>
                      <a:pt x="226" y="375"/>
                      <a:pt x="230" y="378"/>
                      <a:pt x="232" y="379"/>
                    </a:cubicBezTo>
                    <a:cubicBezTo>
                      <a:pt x="233" y="381"/>
                      <a:pt x="236" y="384"/>
                      <a:pt x="238" y="387"/>
                    </a:cubicBezTo>
                    <a:cubicBezTo>
                      <a:pt x="239" y="389"/>
                      <a:pt x="240" y="392"/>
                      <a:pt x="240" y="392"/>
                    </a:cubicBezTo>
                    <a:cubicBezTo>
                      <a:pt x="240" y="392"/>
                      <a:pt x="242" y="391"/>
                      <a:pt x="243" y="391"/>
                    </a:cubicBezTo>
                    <a:cubicBezTo>
                      <a:pt x="245" y="390"/>
                      <a:pt x="248" y="389"/>
                      <a:pt x="250" y="388"/>
                    </a:cubicBezTo>
                    <a:cubicBezTo>
                      <a:pt x="250" y="387"/>
                      <a:pt x="253" y="386"/>
                      <a:pt x="256" y="386"/>
                    </a:cubicBezTo>
                    <a:cubicBezTo>
                      <a:pt x="258" y="386"/>
                      <a:pt x="259" y="384"/>
                      <a:pt x="259" y="384"/>
                    </a:cubicBezTo>
                    <a:cubicBezTo>
                      <a:pt x="260" y="383"/>
                      <a:pt x="259" y="382"/>
                      <a:pt x="258" y="381"/>
                    </a:cubicBezTo>
                    <a:cubicBezTo>
                      <a:pt x="257" y="381"/>
                      <a:pt x="256" y="379"/>
                      <a:pt x="255" y="379"/>
                    </a:cubicBezTo>
                    <a:cubicBezTo>
                      <a:pt x="253" y="378"/>
                      <a:pt x="252" y="375"/>
                      <a:pt x="253" y="374"/>
                    </a:cubicBezTo>
                    <a:cubicBezTo>
                      <a:pt x="254" y="372"/>
                      <a:pt x="256" y="369"/>
                      <a:pt x="257" y="369"/>
                    </a:cubicBezTo>
                    <a:cubicBezTo>
                      <a:pt x="258" y="368"/>
                      <a:pt x="261" y="367"/>
                      <a:pt x="263" y="367"/>
                    </a:cubicBezTo>
                    <a:cubicBezTo>
                      <a:pt x="264" y="366"/>
                      <a:pt x="267" y="365"/>
                      <a:pt x="270" y="363"/>
                    </a:cubicBezTo>
                    <a:cubicBezTo>
                      <a:pt x="272" y="362"/>
                      <a:pt x="273" y="360"/>
                      <a:pt x="273" y="358"/>
                    </a:cubicBezTo>
                    <a:cubicBezTo>
                      <a:pt x="273" y="357"/>
                      <a:pt x="273" y="354"/>
                      <a:pt x="273" y="351"/>
                    </a:cubicBezTo>
                    <a:cubicBezTo>
                      <a:pt x="273" y="349"/>
                      <a:pt x="273" y="345"/>
                      <a:pt x="274" y="343"/>
                    </a:cubicBezTo>
                    <a:cubicBezTo>
                      <a:pt x="275" y="342"/>
                      <a:pt x="275" y="338"/>
                      <a:pt x="275" y="338"/>
                    </a:cubicBezTo>
                    <a:cubicBezTo>
                      <a:pt x="276" y="336"/>
                      <a:pt x="275" y="333"/>
                      <a:pt x="274" y="332"/>
                    </a:cubicBezTo>
                    <a:cubicBezTo>
                      <a:pt x="274" y="331"/>
                      <a:pt x="273" y="328"/>
                      <a:pt x="273" y="327"/>
                    </a:cubicBezTo>
                    <a:cubicBezTo>
                      <a:pt x="273" y="325"/>
                      <a:pt x="271" y="324"/>
                      <a:pt x="269" y="323"/>
                    </a:cubicBezTo>
                    <a:cubicBezTo>
                      <a:pt x="268" y="323"/>
                      <a:pt x="267" y="322"/>
                      <a:pt x="267" y="321"/>
                    </a:cubicBezTo>
                    <a:cubicBezTo>
                      <a:pt x="267" y="320"/>
                      <a:pt x="268" y="317"/>
                      <a:pt x="269" y="316"/>
                    </a:cubicBezTo>
                    <a:cubicBezTo>
                      <a:pt x="270" y="314"/>
                      <a:pt x="270" y="312"/>
                      <a:pt x="268" y="311"/>
                    </a:cubicBezTo>
                    <a:cubicBezTo>
                      <a:pt x="267" y="311"/>
                      <a:pt x="266" y="308"/>
                      <a:pt x="267" y="306"/>
                    </a:cubicBezTo>
                    <a:cubicBezTo>
                      <a:pt x="267" y="305"/>
                      <a:pt x="269" y="301"/>
                      <a:pt x="269" y="300"/>
                    </a:cubicBezTo>
                    <a:cubicBezTo>
                      <a:pt x="270" y="298"/>
                      <a:pt x="271" y="297"/>
                      <a:pt x="273" y="299"/>
                    </a:cubicBezTo>
                    <a:cubicBezTo>
                      <a:pt x="274" y="300"/>
                      <a:pt x="275" y="301"/>
                      <a:pt x="276" y="301"/>
                    </a:cubicBezTo>
                    <a:cubicBezTo>
                      <a:pt x="277" y="302"/>
                      <a:pt x="278" y="300"/>
                      <a:pt x="278" y="299"/>
                    </a:cubicBezTo>
                    <a:cubicBezTo>
                      <a:pt x="278" y="298"/>
                      <a:pt x="278" y="295"/>
                      <a:pt x="278" y="294"/>
                    </a:cubicBezTo>
                    <a:cubicBezTo>
                      <a:pt x="277" y="294"/>
                      <a:pt x="275" y="292"/>
                      <a:pt x="274" y="291"/>
                    </a:cubicBezTo>
                    <a:cubicBezTo>
                      <a:pt x="273" y="289"/>
                      <a:pt x="273" y="288"/>
                      <a:pt x="276" y="289"/>
                    </a:cubicBezTo>
                    <a:cubicBezTo>
                      <a:pt x="278" y="289"/>
                      <a:pt x="281" y="289"/>
                      <a:pt x="282" y="289"/>
                    </a:cubicBezTo>
                    <a:cubicBezTo>
                      <a:pt x="283" y="288"/>
                      <a:pt x="285" y="287"/>
                      <a:pt x="285" y="286"/>
                    </a:cubicBezTo>
                    <a:cubicBezTo>
                      <a:pt x="286" y="286"/>
                      <a:pt x="287" y="283"/>
                      <a:pt x="289" y="282"/>
                    </a:cubicBezTo>
                    <a:cubicBezTo>
                      <a:pt x="290" y="280"/>
                      <a:pt x="293" y="280"/>
                      <a:pt x="295" y="279"/>
                    </a:cubicBezTo>
                    <a:cubicBezTo>
                      <a:pt x="297" y="279"/>
                      <a:pt x="299" y="280"/>
                      <a:pt x="301" y="282"/>
                    </a:cubicBezTo>
                    <a:cubicBezTo>
                      <a:pt x="303" y="283"/>
                      <a:pt x="305" y="285"/>
                      <a:pt x="305" y="286"/>
                    </a:cubicBezTo>
                    <a:cubicBezTo>
                      <a:pt x="305" y="288"/>
                      <a:pt x="304" y="289"/>
                      <a:pt x="302" y="289"/>
                    </a:cubicBezTo>
                    <a:cubicBezTo>
                      <a:pt x="301" y="289"/>
                      <a:pt x="299" y="289"/>
                      <a:pt x="299" y="287"/>
                    </a:cubicBezTo>
                    <a:cubicBezTo>
                      <a:pt x="298" y="285"/>
                      <a:pt x="297" y="285"/>
                      <a:pt x="296" y="286"/>
                    </a:cubicBezTo>
                    <a:cubicBezTo>
                      <a:pt x="295" y="287"/>
                      <a:pt x="293" y="288"/>
                      <a:pt x="292" y="288"/>
                    </a:cubicBezTo>
                    <a:cubicBezTo>
                      <a:pt x="291" y="288"/>
                      <a:pt x="290" y="289"/>
                      <a:pt x="291" y="290"/>
                    </a:cubicBezTo>
                    <a:cubicBezTo>
                      <a:pt x="291" y="291"/>
                      <a:pt x="291" y="293"/>
                      <a:pt x="291" y="295"/>
                    </a:cubicBezTo>
                    <a:cubicBezTo>
                      <a:pt x="291" y="297"/>
                      <a:pt x="291" y="298"/>
                      <a:pt x="293" y="298"/>
                    </a:cubicBezTo>
                    <a:cubicBezTo>
                      <a:pt x="295" y="299"/>
                      <a:pt x="298" y="300"/>
                      <a:pt x="300" y="300"/>
                    </a:cubicBezTo>
                    <a:cubicBezTo>
                      <a:pt x="301" y="300"/>
                      <a:pt x="304" y="300"/>
                      <a:pt x="306" y="300"/>
                    </a:cubicBezTo>
                    <a:cubicBezTo>
                      <a:pt x="308" y="299"/>
                      <a:pt x="312" y="299"/>
                      <a:pt x="315" y="298"/>
                    </a:cubicBezTo>
                    <a:cubicBezTo>
                      <a:pt x="316" y="298"/>
                      <a:pt x="320" y="298"/>
                      <a:pt x="322" y="298"/>
                    </a:cubicBezTo>
                    <a:cubicBezTo>
                      <a:pt x="323" y="298"/>
                      <a:pt x="325" y="300"/>
                      <a:pt x="325" y="302"/>
                    </a:cubicBezTo>
                    <a:cubicBezTo>
                      <a:pt x="325" y="303"/>
                      <a:pt x="326" y="307"/>
                      <a:pt x="326" y="308"/>
                    </a:cubicBezTo>
                    <a:cubicBezTo>
                      <a:pt x="326" y="309"/>
                      <a:pt x="325" y="312"/>
                      <a:pt x="323" y="313"/>
                    </a:cubicBezTo>
                    <a:cubicBezTo>
                      <a:pt x="321" y="315"/>
                      <a:pt x="319" y="318"/>
                      <a:pt x="319" y="319"/>
                    </a:cubicBezTo>
                    <a:cubicBezTo>
                      <a:pt x="319" y="320"/>
                      <a:pt x="319" y="323"/>
                      <a:pt x="320" y="325"/>
                    </a:cubicBezTo>
                    <a:cubicBezTo>
                      <a:pt x="320" y="326"/>
                      <a:pt x="320" y="329"/>
                      <a:pt x="320" y="330"/>
                    </a:cubicBezTo>
                    <a:cubicBezTo>
                      <a:pt x="320" y="331"/>
                      <a:pt x="319" y="333"/>
                      <a:pt x="318" y="335"/>
                    </a:cubicBezTo>
                    <a:cubicBezTo>
                      <a:pt x="317" y="336"/>
                      <a:pt x="314" y="337"/>
                      <a:pt x="312" y="337"/>
                    </a:cubicBezTo>
                    <a:cubicBezTo>
                      <a:pt x="310" y="337"/>
                      <a:pt x="307" y="338"/>
                      <a:pt x="306" y="338"/>
                    </a:cubicBezTo>
                    <a:cubicBezTo>
                      <a:pt x="305" y="338"/>
                      <a:pt x="304" y="340"/>
                      <a:pt x="305" y="342"/>
                    </a:cubicBezTo>
                    <a:cubicBezTo>
                      <a:pt x="305" y="344"/>
                      <a:pt x="307" y="345"/>
                      <a:pt x="308" y="346"/>
                    </a:cubicBezTo>
                    <a:cubicBezTo>
                      <a:pt x="309" y="346"/>
                      <a:pt x="311" y="346"/>
                      <a:pt x="312" y="344"/>
                    </a:cubicBezTo>
                    <a:cubicBezTo>
                      <a:pt x="312" y="343"/>
                      <a:pt x="313" y="342"/>
                      <a:pt x="315" y="342"/>
                    </a:cubicBezTo>
                    <a:cubicBezTo>
                      <a:pt x="316" y="341"/>
                      <a:pt x="317" y="342"/>
                      <a:pt x="318" y="343"/>
                    </a:cubicBezTo>
                    <a:cubicBezTo>
                      <a:pt x="318" y="345"/>
                      <a:pt x="321" y="346"/>
                      <a:pt x="322" y="345"/>
                    </a:cubicBezTo>
                    <a:cubicBezTo>
                      <a:pt x="325" y="344"/>
                      <a:pt x="328" y="343"/>
                      <a:pt x="329" y="342"/>
                    </a:cubicBezTo>
                    <a:cubicBezTo>
                      <a:pt x="329" y="342"/>
                      <a:pt x="330" y="340"/>
                      <a:pt x="331" y="339"/>
                    </a:cubicBezTo>
                    <a:cubicBezTo>
                      <a:pt x="331" y="337"/>
                      <a:pt x="332" y="335"/>
                      <a:pt x="334" y="334"/>
                    </a:cubicBezTo>
                    <a:cubicBezTo>
                      <a:pt x="335" y="333"/>
                      <a:pt x="337" y="333"/>
                      <a:pt x="337" y="332"/>
                    </a:cubicBezTo>
                    <a:cubicBezTo>
                      <a:pt x="337" y="331"/>
                      <a:pt x="338" y="328"/>
                      <a:pt x="338" y="326"/>
                    </a:cubicBezTo>
                    <a:cubicBezTo>
                      <a:pt x="339" y="323"/>
                      <a:pt x="342" y="321"/>
                      <a:pt x="345" y="322"/>
                    </a:cubicBezTo>
                    <a:cubicBezTo>
                      <a:pt x="348" y="323"/>
                      <a:pt x="352" y="324"/>
                      <a:pt x="352" y="325"/>
                    </a:cubicBezTo>
                    <a:cubicBezTo>
                      <a:pt x="353" y="325"/>
                      <a:pt x="354" y="325"/>
                      <a:pt x="355" y="325"/>
                    </a:cubicBezTo>
                    <a:cubicBezTo>
                      <a:pt x="357" y="325"/>
                      <a:pt x="359" y="326"/>
                      <a:pt x="360" y="326"/>
                    </a:cubicBezTo>
                    <a:cubicBezTo>
                      <a:pt x="361" y="327"/>
                      <a:pt x="362" y="327"/>
                      <a:pt x="362" y="326"/>
                    </a:cubicBezTo>
                    <a:cubicBezTo>
                      <a:pt x="363" y="325"/>
                      <a:pt x="364" y="324"/>
                      <a:pt x="366" y="324"/>
                    </a:cubicBezTo>
                    <a:cubicBezTo>
                      <a:pt x="367" y="323"/>
                      <a:pt x="368" y="324"/>
                      <a:pt x="368" y="325"/>
                    </a:cubicBezTo>
                    <a:cubicBezTo>
                      <a:pt x="368" y="327"/>
                      <a:pt x="369" y="328"/>
                      <a:pt x="370" y="328"/>
                    </a:cubicBezTo>
                    <a:cubicBezTo>
                      <a:pt x="371" y="329"/>
                      <a:pt x="374" y="328"/>
                      <a:pt x="377" y="327"/>
                    </a:cubicBezTo>
                    <a:cubicBezTo>
                      <a:pt x="378" y="326"/>
                      <a:pt x="379" y="324"/>
                      <a:pt x="378" y="322"/>
                    </a:cubicBezTo>
                    <a:cubicBezTo>
                      <a:pt x="377" y="321"/>
                      <a:pt x="376" y="319"/>
                      <a:pt x="376" y="317"/>
                    </a:cubicBezTo>
                    <a:cubicBezTo>
                      <a:pt x="376" y="316"/>
                      <a:pt x="376" y="313"/>
                      <a:pt x="376" y="312"/>
                    </a:cubicBezTo>
                    <a:cubicBezTo>
                      <a:pt x="376" y="310"/>
                      <a:pt x="377" y="310"/>
                      <a:pt x="378" y="311"/>
                    </a:cubicBezTo>
                    <a:cubicBezTo>
                      <a:pt x="380" y="312"/>
                      <a:pt x="383" y="313"/>
                      <a:pt x="385" y="312"/>
                    </a:cubicBezTo>
                    <a:cubicBezTo>
                      <a:pt x="386" y="312"/>
                      <a:pt x="388" y="309"/>
                      <a:pt x="388" y="308"/>
                    </a:cubicBezTo>
                    <a:cubicBezTo>
                      <a:pt x="388" y="305"/>
                      <a:pt x="386" y="303"/>
                      <a:pt x="384" y="301"/>
                    </a:cubicBezTo>
                    <a:cubicBezTo>
                      <a:pt x="381" y="300"/>
                      <a:pt x="379" y="298"/>
                      <a:pt x="378" y="296"/>
                    </a:cubicBezTo>
                    <a:cubicBezTo>
                      <a:pt x="378" y="295"/>
                      <a:pt x="378" y="293"/>
                      <a:pt x="379" y="292"/>
                    </a:cubicBezTo>
                    <a:cubicBezTo>
                      <a:pt x="380" y="290"/>
                      <a:pt x="380" y="288"/>
                      <a:pt x="379" y="287"/>
                    </a:cubicBezTo>
                    <a:cubicBezTo>
                      <a:pt x="379" y="285"/>
                      <a:pt x="381" y="283"/>
                      <a:pt x="382" y="282"/>
                    </a:cubicBezTo>
                    <a:cubicBezTo>
                      <a:pt x="385" y="281"/>
                      <a:pt x="389" y="281"/>
                      <a:pt x="391" y="280"/>
                    </a:cubicBezTo>
                    <a:cubicBezTo>
                      <a:pt x="393" y="280"/>
                      <a:pt x="397" y="279"/>
                      <a:pt x="398" y="279"/>
                    </a:cubicBezTo>
                    <a:cubicBezTo>
                      <a:pt x="401" y="279"/>
                      <a:pt x="404" y="278"/>
                      <a:pt x="405" y="277"/>
                    </a:cubicBezTo>
                    <a:cubicBezTo>
                      <a:pt x="406" y="275"/>
                      <a:pt x="407" y="273"/>
                      <a:pt x="407" y="272"/>
                    </a:cubicBezTo>
                    <a:cubicBezTo>
                      <a:pt x="406" y="270"/>
                      <a:pt x="406" y="267"/>
                      <a:pt x="405" y="265"/>
                    </a:cubicBezTo>
                    <a:cubicBezTo>
                      <a:pt x="404" y="263"/>
                      <a:pt x="402" y="262"/>
                      <a:pt x="400" y="264"/>
                    </a:cubicBezTo>
                    <a:cubicBezTo>
                      <a:pt x="398" y="266"/>
                      <a:pt x="396" y="268"/>
                      <a:pt x="394" y="267"/>
                    </a:cubicBezTo>
                    <a:cubicBezTo>
                      <a:pt x="392" y="266"/>
                      <a:pt x="389" y="266"/>
                      <a:pt x="387" y="267"/>
                    </a:cubicBezTo>
                    <a:cubicBezTo>
                      <a:pt x="385" y="267"/>
                      <a:pt x="381" y="267"/>
                      <a:pt x="380" y="266"/>
                    </a:cubicBezTo>
                    <a:cubicBezTo>
                      <a:pt x="377" y="266"/>
                      <a:pt x="374" y="265"/>
                      <a:pt x="372" y="264"/>
                    </a:cubicBezTo>
                    <a:cubicBezTo>
                      <a:pt x="371" y="263"/>
                      <a:pt x="368" y="262"/>
                      <a:pt x="366" y="260"/>
                    </a:cubicBezTo>
                    <a:cubicBezTo>
                      <a:pt x="364" y="259"/>
                      <a:pt x="363" y="256"/>
                      <a:pt x="362" y="254"/>
                    </a:cubicBezTo>
                    <a:cubicBezTo>
                      <a:pt x="362" y="252"/>
                      <a:pt x="362" y="248"/>
                      <a:pt x="362" y="246"/>
                    </a:cubicBezTo>
                    <a:cubicBezTo>
                      <a:pt x="362" y="243"/>
                      <a:pt x="364" y="240"/>
                      <a:pt x="366" y="239"/>
                    </a:cubicBezTo>
                    <a:cubicBezTo>
                      <a:pt x="367" y="237"/>
                      <a:pt x="369" y="235"/>
                      <a:pt x="371" y="235"/>
                    </a:cubicBezTo>
                    <a:cubicBezTo>
                      <a:pt x="372" y="235"/>
                      <a:pt x="374" y="234"/>
                      <a:pt x="375" y="233"/>
                    </a:cubicBezTo>
                    <a:cubicBezTo>
                      <a:pt x="377" y="233"/>
                      <a:pt x="378" y="230"/>
                      <a:pt x="381" y="228"/>
                    </a:cubicBezTo>
                    <a:cubicBezTo>
                      <a:pt x="383" y="227"/>
                      <a:pt x="385" y="225"/>
                      <a:pt x="387" y="224"/>
                    </a:cubicBezTo>
                    <a:cubicBezTo>
                      <a:pt x="388" y="223"/>
                      <a:pt x="391" y="222"/>
                      <a:pt x="393" y="221"/>
                    </a:cubicBezTo>
                    <a:cubicBezTo>
                      <a:pt x="394" y="220"/>
                      <a:pt x="396" y="219"/>
                      <a:pt x="397" y="219"/>
                    </a:cubicBezTo>
                    <a:cubicBezTo>
                      <a:pt x="398" y="218"/>
                      <a:pt x="401" y="216"/>
                      <a:pt x="402" y="214"/>
                    </a:cubicBezTo>
                    <a:cubicBezTo>
                      <a:pt x="404" y="213"/>
                      <a:pt x="408" y="212"/>
                      <a:pt x="410" y="211"/>
                    </a:cubicBezTo>
                    <a:cubicBezTo>
                      <a:pt x="413" y="210"/>
                      <a:pt x="416" y="208"/>
                      <a:pt x="416" y="207"/>
                    </a:cubicBezTo>
                    <a:cubicBezTo>
                      <a:pt x="418" y="206"/>
                      <a:pt x="421" y="205"/>
                      <a:pt x="424" y="204"/>
                    </a:cubicBezTo>
                    <a:cubicBezTo>
                      <a:pt x="425" y="203"/>
                      <a:pt x="429" y="202"/>
                      <a:pt x="430" y="201"/>
                    </a:cubicBezTo>
                    <a:cubicBezTo>
                      <a:pt x="432" y="200"/>
                      <a:pt x="433" y="198"/>
                      <a:pt x="435" y="197"/>
                    </a:cubicBezTo>
                    <a:cubicBezTo>
                      <a:pt x="436" y="196"/>
                      <a:pt x="439" y="196"/>
                      <a:pt x="440" y="195"/>
                    </a:cubicBezTo>
                    <a:cubicBezTo>
                      <a:pt x="441" y="196"/>
                      <a:pt x="442" y="195"/>
                      <a:pt x="443" y="194"/>
                    </a:cubicBezTo>
                    <a:cubicBezTo>
                      <a:pt x="444" y="193"/>
                      <a:pt x="445" y="191"/>
                      <a:pt x="446" y="190"/>
                    </a:cubicBezTo>
                    <a:cubicBezTo>
                      <a:pt x="448" y="190"/>
                      <a:pt x="449" y="188"/>
                      <a:pt x="450" y="188"/>
                    </a:cubicBezTo>
                    <a:cubicBezTo>
                      <a:pt x="451" y="187"/>
                      <a:pt x="452" y="187"/>
                      <a:pt x="452" y="187"/>
                    </a:cubicBezTo>
                    <a:cubicBezTo>
                      <a:pt x="452" y="187"/>
                      <a:pt x="452" y="185"/>
                      <a:pt x="451" y="183"/>
                    </a:cubicBezTo>
                    <a:cubicBezTo>
                      <a:pt x="451" y="181"/>
                      <a:pt x="450" y="179"/>
                      <a:pt x="448" y="17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a:defRPr/>
                </a:pPr>
                <a:endParaRPr lang="ro-RO" sz="1050" dirty="0">
                  <a:latin typeface="+mj-lt"/>
                </a:endParaRPr>
              </a:p>
            </p:txBody>
          </p:sp>
        </p:grpSp>
      </p:grpSp>
      <p:sp>
        <p:nvSpPr>
          <p:cNvPr id="41" name="Star: 5 Points 40">
            <a:extLst>
              <a:ext uri="{FF2B5EF4-FFF2-40B4-BE49-F238E27FC236}">
                <a16:creationId xmlns:a16="http://schemas.microsoft.com/office/drawing/2014/main" id="{9124E700-60AD-CFEB-349D-1517E63D7FC4}"/>
              </a:ext>
            </a:extLst>
          </p:cNvPr>
          <p:cNvSpPr/>
          <p:nvPr/>
        </p:nvSpPr>
        <p:spPr>
          <a:xfrm>
            <a:off x="1596749" y="1598719"/>
            <a:ext cx="229266" cy="307058"/>
          </a:xfrm>
          <a:prstGeom prst="star5">
            <a:avLst/>
          </a:prstGeom>
          <a:solidFill>
            <a:srgbClr val="00B05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TextBox 41">
            <a:extLst>
              <a:ext uri="{FF2B5EF4-FFF2-40B4-BE49-F238E27FC236}">
                <a16:creationId xmlns:a16="http://schemas.microsoft.com/office/drawing/2014/main" id="{38D45657-AA68-5DF4-56DB-E8E61C039289}"/>
              </a:ext>
            </a:extLst>
          </p:cNvPr>
          <p:cNvSpPr txBox="1"/>
          <p:nvPr/>
        </p:nvSpPr>
        <p:spPr>
          <a:xfrm>
            <a:off x="1710188" y="1726738"/>
            <a:ext cx="503144" cy="193403"/>
          </a:xfrm>
          <a:prstGeom prst="rect">
            <a:avLst/>
          </a:prstGeom>
          <a:noFill/>
        </p:spPr>
        <p:txBody>
          <a:bodyPr wrap="square" rtlCol="0">
            <a:spAutoFit/>
          </a:bodyPr>
          <a:lstStyle/>
          <a:p>
            <a:r>
              <a:rPr lang="en-US" sz="800" dirty="0">
                <a:solidFill>
                  <a:schemeClr val="bg1"/>
                </a:solidFill>
                <a:latin typeface="Calibri" panose="020F0502020204030204" pitchFamily="34" charset="0"/>
                <a:cs typeface="Calibri" panose="020F0502020204030204" pitchFamily="34" charset="0"/>
              </a:rPr>
              <a:t>Delhi</a:t>
            </a:r>
            <a:endParaRPr lang="en-IN" sz="800" dirty="0">
              <a:solidFill>
                <a:schemeClr val="bg1"/>
              </a:solidFill>
              <a:latin typeface="Calibri" panose="020F0502020204030204" pitchFamily="34" charset="0"/>
              <a:cs typeface="Calibri" panose="020F0502020204030204" pitchFamily="34" charset="0"/>
            </a:endParaRPr>
          </a:p>
        </p:txBody>
      </p:sp>
      <p:sp>
        <p:nvSpPr>
          <p:cNvPr id="46" name="Star: 5 Points 45">
            <a:extLst>
              <a:ext uri="{FF2B5EF4-FFF2-40B4-BE49-F238E27FC236}">
                <a16:creationId xmlns:a16="http://schemas.microsoft.com/office/drawing/2014/main" id="{0860AA42-B0BB-8CDE-50F7-054F3DFDCA29}"/>
              </a:ext>
            </a:extLst>
          </p:cNvPr>
          <p:cNvSpPr/>
          <p:nvPr/>
        </p:nvSpPr>
        <p:spPr>
          <a:xfrm>
            <a:off x="1113941" y="2871699"/>
            <a:ext cx="229266" cy="307058"/>
          </a:xfrm>
          <a:prstGeom prst="star5">
            <a:avLst/>
          </a:prstGeom>
          <a:solidFill>
            <a:srgbClr val="00B05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TextBox 46">
            <a:extLst>
              <a:ext uri="{FF2B5EF4-FFF2-40B4-BE49-F238E27FC236}">
                <a16:creationId xmlns:a16="http://schemas.microsoft.com/office/drawing/2014/main" id="{DF73EC67-6CBC-0082-6E82-569CFE4F0BDE}"/>
              </a:ext>
            </a:extLst>
          </p:cNvPr>
          <p:cNvSpPr txBox="1"/>
          <p:nvPr/>
        </p:nvSpPr>
        <p:spPr>
          <a:xfrm>
            <a:off x="574599" y="2969418"/>
            <a:ext cx="640544" cy="215444"/>
          </a:xfrm>
          <a:prstGeom prst="rect">
            <a:avLst/>
          </a:prstGeom>
          <a:noFill/>
        </p:spPr>
        <p:txBody>
          <a:bodyPr wrap="square" rtlCol="0">
            <a:spAutoFit/>
          </a:bodyPr>
          <a:lstStyle/>
          <a:p>
            <a:r>
              <a:rPr lang="en-US" sz="800" dirty="0">
                <a:solidFill>
                  <a:schemeClr val="bg1"/>
                </a:solidFill>
                <a:latin typeface="Calibri" panose="020F0502020204030204" pitchFamily="34" charset="0"/>
                <a:cs typeface="Calibri" panose="020F0502020204030204" pitchFamily="34" charset="0"/>
              </a:rPr>
              <a:t>Mumbai</a:t>
            </a:r>
            <a:endParaRPr lang="en-IN" sz="800" dirty="0">
              <a:solidFill>
                <a:schemeClr val="bg1"/>
              </a:solidFill>
              <a:latin typeface="Calibri" panose="020F0502020204030204" pitchFamily="34" charset="0"/>
              <a:cs typeface="Calibri" panose="020F0502020204030204" pitchFamily="34" charset="0"/>
            </a:endParaRPr>
          </a:p>
        </p:txBody>
      </p:sp>
      <p:sp>
        <p:nvSpPr>
          <p:cNvPr id="48" name="Star: 5 Points 47">
            <a:extLst>
              <a:ext uri="{FF2B5EF4-FFF2-40B4-BE49-F238E27FC236}">
                <a16:creationId xmlns:a16="http://schemas.microsoft.com/office/drawing/2014/main" id="{CA290E50-3263-5ECB-C3A2-D0E71F1303CD}"/>
              </a:ext>
            </a:extLst>
          </p:cNvPr>
          <p:cNvSpPr/>
          <p:nvPr/>
        </p:nvSpPr>
        <p:spPr>
          <a:xfrm>
            <a:off x="1744589" y="3137611"/>
            <a:ext cx="229266" cy="307058"/>
          </a:xfrm>
          <a:prstGeom prst="star5">
            <a:avLst/>
          </a:prstGeom>
          <a:solidFill>
            <a:srgbClr val="00B05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TextBox 48">
            <a:extLst>
              <a:ext uri="{FF2B5EF4-FFF2-40B4-BE49-F238E27FC236}">
                <a16:creationId xmlns:a16="http://schemas.microsoft.com/office/drawing/2014/main" id="{0E92CE5F-B6D3-5AF4-0BBA-737697524A6F}"/>
              </a:ext>
            </a:extLst>
          </p:cNvPr>
          <p:cNvSpPr txBox="1"/>
          <p:nvPr/>
        </p:nvSpPr>
        <p:spPr>
          <a:xfrm>
            <a:off x="1832635" y="3273646"/>
            <a:ext cx="646337" cy="193403"/>
          </a:xfrm>
          <a:prstGeom prst="rect">
            <a:avLst/>
          </a:prstGeom>
          <a:noFill/>
        </p:spPr>
        <p:txBody>
          <a:bodyPr wrap="square" rtlCol="0">
            <a:spAutoFit/>
          </a:bodyPr>
          <a:lstStyle/>
          <a:p>
            <a:r>
              <a:rPr lang="en-US" sz="800" dirty="0">
                <a:solidFill>
                  <a:schemeClr val="bg1"/>
                </a:solidFill>
                <a:latin typeface="Calibri" panose="020F0502020204030204" pitchFamily="34" charset="0"/>
                <a:cs typeface="Calibri" panose="020F0502020204030204" pitchFamily="34" charset="0"/>
              </a:rPr>
              <a:t>Hyderabad</a:t>
            </a:r>
            <a:endParaRPr lang="en-IN" sz="800" dirty="0">
              <a:solidFill>
                <a:schemeClr val="bg1"/>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277FA314-B693-49C0-3495-E3096529EC53}"/>
              </a:ext>
            </a:extLst>
          </p:cNvPr>
          <p:cNvSpPr txBox="1"/>
          <p:nvPr/>
        </p:nvSpPr>
        <p:spPr>
          <a:xfrm>
            <a:off x="1089319" y="3575646"/>
            <a:ext cx="626737" cy="193403"/>
          </a:xfrm>
          <a:prstGeom prst="rect">
            <a:avLst/>
          </a:prstGeom>
          <a:noFill/>
        </p:spPr>
        <p:txBody>
          <a:bodyPr wrap="square" rtlCol="0">
            <a:spAutoFit/>
          </a:bodyPr>
          <a:lstStyle/>
          <a:p>
            <a:r>
              <a:rPr lang="en-US" sz="800" dirty="0">
                <a:solidFill>
                  <a:schemeClr val="bg1"/>
                </a:solidFill>
                <a:latin typeface="Calibri" panose="020F0502020204030204" pitchFamily="34" charset="0"/>
                <a:cs typeface="Calibri" panose="020F0502020204030204" pitchFamily="34" charset="0"/>
              </a:rPr>
              <a:t>Bangalore</a:t>
            </a:r>
            <a:endParaRPr lang="en-IN" sz="800" dirty="0">
              <a:solidFill>
                <a:schemeClr val="bg1"/>
              </a:solidFill>
              <a:latin typeface="Calibri" panose="020F0502020204030204" pitchFamily="34" charset="0"/>
              <a:cs typeface="Calibri" panose="020F0502020204030204" pitchFamily="34" charset="0"/>
            </a:endParaRPr>
          </a:p>
        </p:txBody>
      </p:sp>
      <p:sp>
        <p:nvSpPr>
          <p:cNvPr id="51" name="Star: 5 Points 50">
            <a:extLst>
              <a:ext uri="{FF2B5EF4-FFF2-40B4-BE49-F238E27FC236}">
                <a16:creationId xmlns:a16="http://schemas.microsoft.com/office/drawing/2014/main" id="{A5D95D0B-5896-BDE3-E7F3-D7FE9A5F1DAD}"/>
              </a:ext>
            </a:extLst>
          </p:cNvPr>
          <p:cNvSpPr/>
          <p:nvPr/>
        </p:nvSpPr>
        <p:spPr>
          <a:xfrm>
            <a:off x="1480758" y="3471420"/>
            <a:ext cx="229266" cy="307058"/>
          </a:xfrm>
          <a:prstGeom prst="star5">
            <a:avLst/>
          </a:prstGeom>
          <a:solidFill>
            <a:srgbClr val="00B05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TextBox 51">
            <a:extLst>
              <a:ext uri="{FF2B5EF4-FFF2-40B4-BE49-F238E27FC236}">
                <a16:creationId xmlns:a16="http://schemas.microsoft.com/office/drawing/2014/main" id="{7D9EB4E3-C659-46C8-0CAE-1DFED682B4CF}"/>
              </a:ext>
            </a:extLst>
          </p:cNvPr>
          <p:cNvSpPr txBox="1"/>
          <p:nvPr/>
        </p:nvSpPr>
        <p:spPr>
          <a:xfrm>
            <a:off x="1912844" y="3854175"/>
            <a:ext cx="626737" cy="193403"/>
          </a:xfrm>
          <a:prstGeom prst="rect">
            <a:avLst/>
          </a:prstGeom>
          <a:noFill/>
        </p:spPr>
        <p:txBody>
          <a:bodyPr wrap="square" rtlCol="0">
            <a:spAutoFit/>
          </a:bodyPr>
          <a:lstStyle/>
          <a:p>
            <a:r>
              <a:rPr lang="en-US" sz="800" dirty="0">
                <a:solidFill>
                  <a:schemeClr val="bg1"/>
                </a:solidFill>
                <a:latin typeface="Calibri" panose="020F0502020204030204" pitchFamily="34" charset="0"/>
                <a:cs typeface="Calibri" panose="020F0502020204030204" pitchFamily="34" charset="0"/>
              </a:rPr>
              <a:t>Chennai</a:t>
            </a:r>
            <a:endParaRPr lang="en-IN" sz="800" dirty="0">
              <a:solidFill>
                <a:schemeClr val="bg1"/>
              </a:solidFill>
              <a:latin typeface="Calibri" panose="020F0502020204030204" pitchFamily="34" charset="0"/>
              <a:cs typeface="Calibri" panose="020F0502020204030204" pitchFamily="34" charset="0"/>
            </a:endParaRPr>
          </a:p>
        </p:txBody>
      </p:sp>
      <p:sp>
        <p:nvSpPr>
          <p:cNvPr id="53" name="Star: 5 Points 52">
            <a:extLst>
              <a:ext uri="{FF2B5EF4-FFF2-40B4-BE49-F238E27FC236}">
                <a16:creationId xmlns:a16="http://schemas.microsoft.com/office/drawing/2014/main" id="{A5C82054-80CB-2C9C-999F-D177FC0E7850}"/>
              </a:ext>
            </a:extLst>
          </p:cNvPr>
          <p:cNvSpPr/>
          <p:nvPr/>
        </p:nvSpPr>
        <p:spPr>
          <a:xfrm>
            <a:off x="1683578" y="3731888"/>
            <a:ext cx="229266" cy="307058"/>
          </a:xfrm>
          <a:prstGeom prst="star5">
            <a:avLst/>
          </a:prstGeom>
          <a:solidFill>
            <a:srgbClr val="00B05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Star: 5 Points 53">
            <a:extLst>
              <a:ext uri="{FF2B5EF4-FFF2-40B4-BE49-F238E27FC236}">
                <a16:creationId xmlns:a16="http://schemas.microsoft.com/office/drawing/2014/main" id="{F02BEC9A-28B7-4234-5469-424AEBC26950}"/>
              </a:ext>
            </a:extLst>
          </p:cNvPr>
          <p:cNvSpPr/>
          <p:nvPr/>
        </p:nvSpPr>
        <p:spPr>
          <a:xfrm>
            <a:off x="2723748" y="2465244"/>
            <a:ext cx="229266" cy="307058"/>
          </a:xfrm>
          <a:prstGeom prst="star5">
            <a:avLst/>
          </a:prstGeom>
          <a:solidFill>
            <a:srgbClr val="00B05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TextBox 54">
            <a:extLst>
              <a:ext uri="{FF2B5EF4-FFF2-40B4-BE49-F238E27FC236}">
                <a16:creationId xmlns:a16="http://schemas.microsoft.com/office/drawing/2014/main" id="{0BBA1625-9AB9-9F38-3D7E-F0C021F6FBC1}"/>
              </a:ext>
            </a:extLst>
          </p:cNvPr>
          <p:cNvSpPr txBox="1"/>
          <p:nvPr/>
        </p:nvSpPr>
        <p:spPr>
          <a:xfrm>
            <a:off x="2852974" y="2589166"/>
            <a:ext cx="503144" cy="193403"/>
          </a:xfrm>
          <a:prstGeom prst="rect">
            <a:avLst/>
          </a:prstGeom>
          <a:noFill/>
        </p:spPr>
        <p:txBody>
          <a:bodyPr wrap="square" rtlCol="0">
            <a:spAutoFit/>
          </a:bodyPr>
          <a:lstStyle/>
          <a:p>
            <a:r>
              <a:rPr lang="en-US" sz="800" dirty="0">
                <a:solidFill>
                  <a:schemeClr val="bg1"/>
                </a:solidFill>
                <a:latin typeface="Calibri" panose="020F0502020204030204" pitchFamily="34" charset="0"/>
                <a:cs typeface="Calibri" panose="020F0502020204030204" pitchFamily="34" charset="0"/>
              </a:rPr>
              <a:t>Kolkata</a:t>
            </a:r>
            <a:endParaRPr lang="en-IN" sz="800" dirty="0">
              <a:solidFill>
                <a:schemeClr val="bg1"/>
              </a:solidFill>
              <a:latin typeface="Calibri" panose="020F0502020204030204" pitchFamily="34" charset="0"/>
              <a:cs typeface="Calibri" panose="020F0502020204030204" pitchFamily="34" charset="0"/>
            </a:endParaRPr>
          </a:p>
        </p:txBody>
      </p:sp>
      <p:sp>
        <p:nvSpPr>
          <p:cNvPr id="56" name="Star: 5 Points 55">
            <a:extLst>
              <a:ext uri="{FF2B5EF4-FFF2-40B4-BE49-F238E27FC236}">
                <a16:creationId xmlns:a16="http://schemas.microsoft.com/office/drawing/2014/main" id="{9CA49962-00D4-748B-6C90-CAF7B616F6F0}"/>
              </a:ext>
            </a:extLst>
          </p:cNvPr>
          <p:cNvSpPr/>
          <p:nvPr/>
        </p:nvSpPr>
        <p:spPr>
          <a:xfrm>
            <a:off x="1298419" y="2902373"/>
            <a:ext cx="229266" cy="307058"/>
          </a:xfrm>
          <a:prstGeom prst="star5">
            <a:avLst/>
          </a:prstGeom>
          <a:solidFill>
            <a:srgbClr val="00B05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TextBox 57">
            <a:extLst>
              <a:ext uri="{FF2B5EF4-FFF2-40B4-BE49-F238E27FC236}">
                <a16:creationId xmlns:a16="http://schemas.microsoft.com/office/drawing/2014/main" id="{911C1E5C-DA64-AF40-B766-A457429AF5C9}"/>
              </a:ext>
            </a:extLst>
          </p:cNvPr>
          <p:cNvSpPr txBox="1"/>
          <p:nvPr/>
        </p:nvSpPr>
        <p:spPr>
          <a:xfrm>
            <a:off x="1439012" y="3026328"/>
            <a:ext cx="503144" cy="193403"/>
          </a:xfrm>
          <a:prstGeom prst="rect">
            <a:avLst/>
          </a:prstGeom>
          <a:noFill/>
        </p:spPr>
        <p:txBody>
          <a:bodyPr wrap="square" rtlCol="0">
            <a:spAutoFit/>
          </a:bodyPr>
          <a:lstStyle/>
          <a:p>
            <a:r>
              <a:rPr lang="en-US" sz="800" dirty="0">
                <a:solidFill>
                  <a:schemeClr val="bg1"/>
                </a:solidFill>
                <a:latin typeface="Calibri" panose="020F0502020204030204" pitchFamily="34" charset="0"/>
                <a:cs typeface="Calibri" panose="020F0502020204030204" pitchFamily="34" charset="0"/>
              </a:rPr>
              <a:t>Pune</a:t>
            </a:r>
            <a:endParaRPr lang="en-IN" sz="800" dirty="0">
              <a:solidFill>
                <a:schemeClr val="bg1"/>
              </a:solidFill>
              <a:latin typeface="Calibri" panose="020F0502020204030204" pitchFamily="34" charset="0"/>
              <a:cs typeface="Calibri" panose="020F0502020204030204" pitchFamily="34" charset="0"/>
            </a:endParaRPr>
          </a:p>
        </p:txBody>
      </p:sp>
      <p:graphicFrame>
        <p:nvGraphicFramePr>
          <p:cNvPr id="133" name="Diagram 132">
            <a:extLst>
              <a:ext uri="{FF2B5EF4-FFF2-40B4-BE49-F238E27FC236}">
                <a16:creationId xmlns:a16="http://schemas.microsoft.com/office/drawing/2014/main" id="{8839230D-5238-52BB-7A29-B8CE2AE0ED6B}"/>
              </a:ext>
            </a:extLst>
          </p:cNvPr>
          <p:cNvGraphicFramePr/>
          <p:nvPr>
            <p:extLst>
              <p:ext uri="{D42A27DB-BD31-4B8C-83A1-F6EECF244321}">
                <p14:modId xmlns:p14="http://schemas.microsoft.com/office/powerpoint/2010/main" val="217293290"/>
              </p:ext>
            </p:extLst>
          </p:nvPr>
        </p:nvGraphicFramePr>
        <p:xfrm>
          <a:off x="4751388" y="987425"/>
          <a:ext cx="3818013" cy="3744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6" name="Star: 5 Points 135">
            <a:extLst>
              <a:ext uri="{FF2B5EF4-FFF2-40B4-BE49-F238E27FC236}">
                <a16:creationId xmlns:a16="http://schemas.microsoft.com/office/drawing/2014/main" id="{6F4F598E-993E-7A00-2DE5-EEDB8188C9CB}"/>
              </a:ext>
            </a:extLst>
          </p:cNvPr>
          <p:cNvSpPr/>
          <p:nvPr/>
        </p:nvSpPr>
        <p:spPr>
          <a:xfrm>
            <a:off x="898613" y="2558536"/>
            <a:ext cx="229266" cy="307058"/>
          </a:xfrm>
          <a:prstGeom prst="star5">
            <a:avLst>
              <a:gd name="adj" fmla="val 19098"/>
              <a:gd name="hf" fmla="val 105146"/>
              <a:gd name="vf" fmla="val 110557"/>
            </a:avLst>
          </a:prstGeom>
          <a:solidFill>
            <a:srgbClr val="FFFF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7" name="Star: 5 Points 136">
            <a:extLst>
              <a:ext uri="{FF2B5EF4-FFF2-40B4-BE49-F238E27FC236}">
                <a16:creationId xmlns:a16="http://schemas.microsoft.com/office/drawing/2014/main" id="{579A55E6-E620-ED44-733E-5908882DE3D5}"/>
              </a:ext>
            </a:extLst>
          </p:cNvPr>
          <p:cNvSpPr/>
          <p:nvPr/>
        </p:nvSpPr>
        <p:spPr>
          <a:xfrm>
            <a:off x="1393242" y="1860709"/>
            <a:ext cx="229266" cy="307058"/>
          </a:xfrm>
          <a:prstGeom prst="star5">
            <a:avLst>
              <a:gd name="adj" fmla="val 19098"/>
              <a:gd name="hf" fmla="val 105146"/>
              <a:gd name="vf" fmla="val 110557"/>
            </a:avLst>
          </a:prstGeom>
          <a:solidFill>
            <a:srgbClr val="FFFF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8" name="Star: 5 Points 137">
            <a:extLst>
              <a:ext uri="{FF2B5EF4-FFF2-40B4-BE49-F238E27FC236}">
                <a16:creationId xmlns:a16="http://schemas.microsoft.com/office/drawing/2014/main" id="{5A06AF75-BBB3-992A-90EF-22A9CAE15441}"/>
              </a:ext>
            </a:extLst>
          </p:cNvPr>
          <p:cNvSpPr/>
          <p:nvPr/>
        </p:nvSpPr>
        <p:spPr>
          <a:xfrm>
            <a:off x="1481476" y="4002331"/>
            <a:ext cx="229266" cy="307058"/>
          </a:xfrm>
          <a:prstGeom prst="star5">
            <a:avLst>
              <a:gd name="adj" fmla="val 19098"/>
              <a:gd name="hf" fmla="val 105146"/>
              <a:gd name="vf" fmla="val 110557"/>
            </a:avLst>
          </a:prstGeom>
          <a:solidFill>
            <a:srgbClr val="FFFF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9" name="TextBox 138">
            <a:extLst>
              <a:ext uri="{FF2B5EF4-FFF2-40B4-BE49-F238E27FC236}">
                <a16:creationId xmlns:a16="http://schemas.microsoft.com/office/drawing/2014/main" id="{FCE99E9C-8F51-33FB-7CB7-19756BB03823}"/>
              </a:ext>
            </a:extLst>
          </p:cNvPr>
          <p:cNvSpPr txBox="1"/>
          <p:nvPr/>
        </p:nvSpPr>
        <p:spPr>
          <a:xfrm>
            <a:off x="1573291" y="4108170"/>
            <a:ext cx="626737" cy="215444"/>
          </a:xfrm>
          <a:prstGeom prst="rect">
            <a:avLst/>
          </a:prstGeom>
          <a:noFill/>
        </p:spPr>
        <p:txBody>
          <a:bodyPr wrap="square" rtlCol="0">
            <a:spAutoFit/>
          </a:bodyPr>
          <a:lstStyle/>
          <a:p>
            <a:r>
              <a:rPr lang="en-US" sz="800" dirty="0">
                <a:solidFill>
                  <a:schemeClr val="bg1"/>
                </a:solidFill>
                <a:latin typeface="Calibri" panose="020F0502020204030204" pitchFamily="34" charset="0"/>
                <a:cs typeface="Calibri" panose="020F0502020204030204" pitchFamily="34" charset="0"/>
              </a:rPr>
              <a:t>Cochin</a:t>
            </a:r>
            <a:endParaRPr lang="en-IN" sz="800" dirty="0">
              <a:solidFill>
                <a:schemeClr val="bg1"/>
              </a:solidFill>
              <a:latin typeface="Calibri" panose="020F0502020204030204" pitchFamily="34" charset="0"/>
              <a:cs typeface="Calibri" panose="020F0502020204030204" pitchFamily="34" charset="0"/>
            </a:endParaRPr>
          </a:p>
        </p:txBody>
      </p:sp>
      <p:sp>
        <p:nvSpPr>
          <p:cNvPr id="140" name="TextBox 139">
            <a:extLst>
              <a:ext uri="{FF2B5EF4-FFF2-40B4-BE49-F238E27FC236}">
                <a16:creationId xmlns:a16="http://schemas.microsoft.com/office/drawing/2014/main" id="{45172AC7-57CA-E5E6-7518-464758E32799}"/>
              </a:ext>
            </a:extLst>
          </p:cNvPr>
          <p:cNvSpPr txBox="1"/>
          <p:nvPr/>
        </p:nvSpPr>
        <p:spPr>
          <a:xfrm>
            <a:off x="285840" y="2661705"/>
            <a:ext cx="836690" cy="215444"/>
          </a:xfrm>
          <a:prstGeom prst="rect">
            <a:avLst/>
          </a:prstGeom>
          <a:noFill/>
        </p:spPr>
        <p:txBody>
          <a:bodyPr wrap="square" rtlCol="0">
            <a:spAutoFit/>
          </a:bodyPr>
          <a:lstStyle/>
          <a:p>
            <a:r>
              <a:rPr lang="en-US" sz="800" dirty="0">
                <a:solidFill>
                  <a:schemeClr val="bg1"/>
                </a:solidFill>
                <a:latin typeface="Calibri" panose="020F0502020204030204" pitchFamily="34" charset="0"/>
                <a:cs typeface="Calibri" panose="020F0502020204030204" pitchFamily="34" charset="0"/>
              </a:rPr>
              <a:t>Ahmedabad</a:t>
            </a:r>
            <a:endParaRPr lang="en-IN" sz="800" dirty="0">
              <a:solidFill>
                <a:schemeClr val="bg1"/>
              </a:solidFill>
              <a:latin typeface="Calibri" panose="020F0502020204030204" pitchFamily="34" charset="0"/>
              <a:cs typeface="Calibri" panose="020F0502020204030204" pitchFamily="34" charset="0"/>
            </a:endParaRPr>
          </a:p>
        </p:txBody>
      </p:sp>
      <p:sp>
        <p:nvSpPr>
          <p:cNvPr id="141" name="TextBox 140">
            <a:extLst>
              <a:ext uri="{FF2B5EF4-FFF2-40B4-BE49-F238E27FC236}">
                <a16:creationId xmlns:a16="http://schemas.microsoft.com/office/drawing/2014/main" id="{7A3D0FE9-2601-BE39-1D0C-54ABF163E7BF}"/>
              </a:ext>
            </a:extLst>
          </p:cNvPr>
          <p:cNvSpPr txBox="1"/>
          <p:nvPr/>
        </p:nvSpPr>
        <p:spPr>
          <a:xfrm>
            <a:off x="1069380" y="1958327"/>
            <a:ext cx="836690" cy="215444"/>
          </a:xfrm>
          <a:prstGeom prst="rect">
            <a:avLst/>
          </a:prstGeom>
          <a:noFill/>
        </p:spPr>
        <p:txBody>
          <a:bodyPr wrap="square" rtlCol="0">
            <a:spAutoFit/>
          </a:bodyPr>
          <a:lstStyle/>
          <a:p>
            <a:r>
              <a:rPr lang="en-US" sz="800" dirty="0">
                <a:solidFill>
                  <a:schemeClr val="bg1"/>
                </a:solidFill>
                <a:latin typeface="Calibri" panose="020F0502020204030204" pitchFamily="34" charset="0"/>
                <a:cs typeface="Calibri" panose="020F0502020204030204" pitchFamily="34" charset="0"/>
              </a:rPr>
              <a:t>Jaipur</a:t>
            </a:r>
            <a:endParaRPr lang="en-IN" sz="800" dirty="0">
              <a:solidFill>
                <a:schemeClr val="bg1"/>
              </a:solidFill>
              <a:latin typeface="Calibri" panose="020F0502020204030204" pitchFamily="34" charset="0"/>
              <a:cs typeface="Calibri" panose="020F0502020204030204" pitchFamily="34" charset="0"/>
            </a:endParaRPr>
          </a:p>
        </p:txBody>
      </p:sp>
      <p:sp>
        <p:nvSpPr>
          <p:cNvPr id="142" name="Star: 5 Points 141">
            <a:extLst>
              <a:ext uri="{FF2B5EF4-FFF2-40B4-BE49-F238E27FC236}">
                <a16:creationId xmlns:a16="http://schemas.microsoft.com/office/drawing/2014/main" id="{C5535522-243F-7176-7C52-8F235480F5A2}"/>
              </a:ext>
            </a:extLst>
          </p:cNvPr>
          <p:cNvSpPr/>
          <p:nvPr/>
        </p:nvSpPr>
        <p:spPr>
          <a:xfrm>
            <a:off x="5253517" y="1170826"/>
            <a:ext cx="360000" cy="360000"/>
          </a:xfrm>
          <a:prstGeom prst="star5">
            <a:avLst/>
          </a:prstGeom>
          <a:solidFill>
            <a:srgbClr val="00B05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4" name="Star: 5 Points 143">
            <a:extLst>
              <a:ext uri="{FF2B5EF4-FFF2-40B4-BE49-F238E27FC236}">
                <a16:creationId xmlns:a16="http://schemas.microsoft.com/office/drawing/2014/main" id="{0315FB58-0D2E-3B90-30BF-E32F70C3F94B}"/>
              </a:ext>
            </a:extLst>
          </p:cNvPr>
          <p:cNvSpPr/>
          <p:nvPr/>
        </p:nvSpPr>
        <p:spPr>
          <a:xfrm>
            <a:off x="5248898" y="2185018"/>
            <a:ext cx="360000" cy="360000"/>
          </a:xfrm>
          <a:prstGeom prst="star5">
            <a:avLst>
              <a:gd name="adj" fmla="val 19098"/>
              <a:gd name="hf" fmla="val 105146"/>
              <a:gd name="vf" fmla="val 110557"/>
            </a:avLst>
          </a:prstGeom>
          <a:solidFill>
            <a:srgbClr val="FFFF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5" name="Star: 5 Points 144">
            <a:extLst>
              <a:ext uri="{FF2B5EF4-FFF2-40B4-BE49-F238E27FC236}">
                <a16:creationId xmlns:a16="http://schemas.microsoft.com/office/drawing/2014/main" id="{1F8E71C2-1D99-031A-784F-C4E14978C3AD}"/>
              </a:ext>
            </a:extLst>
          </p:cNvPr>
          <p:cNvSpPr/>
          <p:nvPr/>
        </p:nvSpPr>
        <p:spPr>
          <a:xfrm>
            <a:off x="2436022" y="2770082"/>
            <a:ext cx="229266" cy="307058"/>
          </a:xfrm>
          <a:prstGeom prst="star5">
            <a:avLst/>
          </a:prstGeom>
          <a:solidFill>
            <a:srgbClr val="FF00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6" name="Star: 5 Points 145">
            <a:extLst>
              <a:ext uri="{FF2B5EF4-FFF2-40B4-BE49-F238E27FC236}">
                <a16:creationId xmlns:a16="http://schemas.microsoft.com/office/drawing/2014/main" id="{6029C649-3DA2-7D1D-FD22-4E55937FB8A0}"/>
              </a:ext>
            </a:extLst>
          </p:cNvPr>
          <p:cNvSpPr/>
          <p:nvPr/>
        </p:nvSpPr>
        <p:spPr>
          <a:xfrm>
            <a:off x="1598249" y="2842267"/>
            <a:ext cx="229266" cy="307058"/>
          </a:xfrm>
          <a:prstGeom prst="star5">
            <a:avLst/>
          </a:prstGeom>
          <a:solidFill>
            <a:srgbClr val="FF00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7" name="Star: 5 Points 146">
            <a:extLst>
              <a:ext uri="{FF2B5EF4-FFF2-40B4-BE49-F238E27FC236}">
                <a16:creationId xmlns:a16="http://schemas.microsoft.com/office/drawing/2014/main" id="{6FB5EA75-FE3D-E8E5-EE9C-9F63904E5CBC}"/>
              </a:ext>
            </a:extLst>
          </p:cNvPr>
          <p:cNvSpPr/>
          <p:nvPr/>
        </p:nvSpPr>
        <p:spPr>
          <a:xfrm>
            <a:off x="1724826" y="3954641"/>
            <a:ext cx="229266" cy="307058"/>
          </a:xfrm>
          <a:prstGeom prst="star5">
            <a:avLst/>
          </a:prstGeom>
          <a:solidFill>
            <a:srgbClr val="FF00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8" name="Star: 5 Points 147">
            <a:extLst>
              <a:ext uri="{FF2B5EF4-FFF2-40B4-BE49-F238E27FC236}">
                <a16:creationId xmlns:a16="http://schemas.microsoft.com/office/drawing/2014/main" id="{2F446E97-745F-3B7E-70FB-155B93433F21}"/>
              </a:ext>
            </a:extLst>
          </p:cNvPr>
          <p:cNvSpPr/>
          <p:nvPr/>
        </p:nvSpPr>
        <p:spPr>
          <a:xfrm>
            <a:off x="1439012" y="1628889"/>
            <a:ext cx="229266" cy="307058"/>
          </a:xfrm>
          <a:prstGeom prst="star5">
            <a:avLst/>
          </a:prstGeom>
          <a:solidFill>
            <a:srgbClr val="FF00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9" name="Star: 5 Points 148">
            <a:extLst>
              <a:ext uri="{FF2B5EF4-FFF2-40B4-BE49-F238E27FC236}">
                <a16:creationId xmlns:a16="http://schemas.microsoft.com/office/drawing/2014/main" id="{6D0A6A06-A0F3-A5EA-D531-A39230E0A4F3}"/>
              </a:ext>
            </a:extLst>
          </p:cNvPr>
          <p:cNvSpPr/>
          <p:nvPr/>
        </p:nvSpPr>
        <p:spPr>
          <a:xfrm>
            <a:off x="1593985" y="2441325"/>
            <a:ext cx="229266" cy="307058"/>
          </a:xfrm>
          <a:prstGeom prst="star5">
            <a:avLst/>
          </a:prstGeom>
          <a:solidFill>
            <a:srgbClr val="FF00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0" name="Star: 5 Points 149">
            <a:extLst>
              <a:ext uri="{FF2B5EF4-FFF2-40B4-BE49-F238E27FC236}">
                <a16:creationId xmlns:a16="http://schemas.microsoft.com/office/drawing/2014/main" id="{08F18C76-CAE6-A2C2-F606-2EDC0D1EFF12}"/>
              </a:ext>
            </a:extLst>
          </p:cNvPr>
          <p:cNvSpPr/>
          <p:nvPr/>
        </p:nvSpPr>
        <p:spPr>
          <a:xfrm>
            <a:off x="1759634" y="1890567"/>
            <a:ext cx="229266" cy="307058"/>
          </a:xfrm>
          <a:prstGeom prst="star5">
            <a:avLst/>
          </a:prstGeom>
          <a:solidFill>
            <a:srgbClr val="FF00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1" name="Star: 5 Points 150">
            <a:extLst>
              <a:ext uri="{FF2B5EF4-FFF2-40B4-BE49-F238E27FC236}">
                <a16:creationId xmlns:a16="http://schemas.microsoft.com/office/drawing/2014/main" id="{C64F9238-513B-DB2D-3258-7E503907EBF1}"/>
              </a:ext>
            </a:extLst>
          </p:cNvPr>
          <p:cNvSpPr/>
          <p:nvPr/>
        </p:nvSpPr>
        <p:spPr>
          <a:xfrm>
            <a:off x="2364069" y="2214785"/>
            <a:ext cx="229266" cy="307058"/>
          </a:xfrm>
          <a:prstGeom prst="star5">
            <a:avLst/>
          </a:prstGeom>
          <a:solidFill>
            <a:srgbClr val="FF00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2" name="Star: 5 Points 151">
            <a:extLst>
              <a:ext uri="{FF2B5EF4-FFF2-40B4-BE49-F238E27FC236}">
                <a16:creationId xmlns:a16="http://schemas.microsoft.com/office/drawing/2014/main" id="{CAB91E0B-2A91-4FEA-F783-0EC5AC6AEE84}"/>
              </a:ext>
            </a:extLst>
          </p:cNvPr>
          <p:cNvSpPr/>
          <p:nvPr/>
        </p:nvSpPr>
        <p:spPr>
          <a:xfrm>
            <a:off x="5314517" y="3166623"/>
            <a:ext cx="360000" cy="360000"/>
          </a:xfrm>
          <a:prstGeom prst="star5">
            <a:avLst/>
          </a:prstGeom>
          <a:solidFill>
            <a:srgbClr val="FF0000">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3" name="Star: 5 Points 152">
            <a:extLst>
              <a:ext uri="{FF2B5EF4-FFF2-40B4-BE49-F238E27FC236}">
                <a16:creationId xmlns:a16="http://schemas.microsoft.com/office/drawing/2014/main" id="{CF40BEA2-0035-2203-DF22-11581B42E1E1}"/>
              </a:ext>
            </a:extLst>
          </p:cNvPr>
          <p:cNvSpPr/>
          <p:nvPr/>
        </p:nvSpPr>
        <p:spPr>
          <a:xfrm>
            <a:off x="2074966" y="2111388"/>
            <a:ext cx="266708" cy="326089"/>
          </a:xfrm>
          <a:prstGeom prst="star5">
            <a:avLst/>
          </a:prstGeom>
          <a:solidFill>
            <a:srgbClr val="58CEE3">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5" name="Star: 5 Points 154">
            <a:extLst>
              <a:ext uri="{FF2B5EF4-FFF2-40B4-BE49-F238E27FC236}">
                <a16:creationId xmlns:a16="http://schemas.microsoft.com/office/drawing/2014/main" id="{E8B37755-18F6-C03E-7EAC-CFCA185CCE2D}"/>
              </a:ext>
            </a:extLst>
          </p:cNvPr>
          <p:cNvSpPr/>
          <p:nvPr/>
        </p:nvSpPr>
        <p:spPr>
          <a:xfrm>
            <a:off x="3163548" y="2038929"/>
            <a:ext cx="266708" cy="326089"/>
          </a:xfrm>
          <a:prstGeom prst="star5">
            <a:avLst/>
          </a:prstGeom>
          <a:solidFill>
            <a:srgbClr val="58CEE3">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7" name="Star: 5 Points 156">
            <a:extLst>
              <a:ext uri="{FF2B5EF4-FFF2-40B4-BE49-F238E27FC236}">
                <a16:creationId xmlns:a16="http://schemas.microsoft.com/office/drawing/2014/main" id="{83309B66-F50B-223A-BBEA-4D1F5CCB81EC}"/>
              </a:ext>
            </a:extLst>
          </p:cNvPr>
          <p:cNvSpPr/>
          <p:nvPr/>
        </p:nvSpPr>
        <p:spPr>
          <a:xfrm>
            <a:off x="1719366" y="2466983"/>
            <a:ext cx="266708" cy="326089"/>
          </a:xfrm>
          <a:prstGeom prst="star5">
            <a:avLst/>
          </a:prstGeom>
          <a:solidFill>
            <a:srgbClr val="58CEE3">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8" name="Star: 5 Points 157">
            <a:extLst>
              <a:ext uri="{FF2B5EF4-FFF2-40B4-BE49-F238E27FC236}">
                <a16:creationId xmlns:a16="http://schemas.microsoft.com/office/drawing/2014/main" id="{4617C734-A0FC-F114-926B-53F74D6A1F0F}"/>
              </a:ext>
            </a:extLst>
          </p:cNvPr>
          <p:cNvSpPr/>
          <p:nvPr/>
        </p:nvSpPr>
        <p:spPr>
          <a:xfrm>
            <a:off x="2224689" y="3009738"/>
            <a:ext cx="266708" cy="326089"/>
          </a:xfrm>
          <a:prstGeom prst="star5">
            <a:avLst/>
          </a:prstGeom>
          <a:solidFill>
            <a:srgbClr val="58CEE3">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9" name="Star: 5 Points 158">
            <a:extLst>
              <a:ext uri="{FF2B5EF4-FFF2-40B4-BE49-F238E27FC236}">
                <a16:creationId xmlns:a16="http://schemas.microsoft.com/office/drawing/2014/main" id="{CFD1275A-36F1-402B-CBB0-77417C64A9CE}"/>
              </a:ext>
            </a:extLst>
          </p:cNvPr>
          <p:cNvSpPr/>
          <p:nvPr/>
        </p:nvSpPr>
        <p:spPr>
          <a:xfrm>
            <a:off x="1347722" y="3785106"/>
            <a:ext cx="266708" cy="326089"/>
          </a:xfrm>
          <a:prstGeom prst="star5">
            <a:avLst/>
          </a:prstGeom>
          <a:solidFill>
            <a:srgbClr val="58CEE3">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0" name="Star: 5 Points 159">
            <a:extLst>
              <a:ext uri="{FF2B5EF4-FFF2-40B4-BE49-F238E27FC236}">
                <a16:creationId xmlns:a16="http://schemas.microsoft.com/office/drawing/2014/main" id="{4F5A18C5-A6D2-0E01-2C08-9787228EA044}"/>
              </a:ext>
            </a:extLst>
          </p:cNvPr>
          <p:cNvSpPr/>
          <p:nvPr/>
        </p:nvSpPr>
        <p:spPr>
          <a:xfrm>
            <a:off x="5274877" y="4175057"/>
            <a:ext cx="360000" cy="360000"/>
          </a:xfrm>
          <a:prstGeom prst="star5">
            <a:avLst/>
          </a:prstGeom>
          <a:solidFill>
            <a:srgbClr val="58CEE3">
              <a:alpha val="99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TextBox 43">
            <a:extLst>
              <a:ext uri="{FF2B5EF4-FFF2-40B4-BE49-F238E27FC236}">
                <a16:creationId xmlns:a16="http://schemas.microsoft.com/office/drawing/2014/main" id="{DFB9C22C-715C-FA88-A864-C8019FD9D1F9}"/>
              </a:ext>
            </a:extLst>
          </p:cNvPr>
          <p:cNvSpPr txBox="1"/>
          <p:nvPr/>
        </p:nvSpPr>
        <p:spPr>
          <a:xfrm>
            <a:off x="2865813" y="4220605"/>
            <a:ext cx="148103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Calibri" panose="020F0502020204030204" pitchFamily="34" charset="0"/>
              </a:rPr>
              <a:t>350+ Buildings Connected</a:t>
            </a:r>
            <a:endParaRPr kumimoji="0" lang="en-IN" sz="1400" b="1" i="0" u="none" strike="noStrike" kern="1200" cap="none" spc="0" normalizeH="0" baseline="0" noProof="0" dirty="0">
              <a:ln>
                <a:noFill/>
              </a:ln>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307151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6778-9399-7E73-0129-3B5C635EEF0B}"/>
              </a:ext>
            </a:extLst>
          </p:cNvPr>
          <p:cNvSpPr>
            <a:spLocks noGrp="1"/>
          </p:cNvSpPr>
          <p:nvPr>
            <p:ph type="title"/>
          </p:nvPr>
        </p:nvSpPr>
        <p:spPr/>
        <p:txBody>
          <a:bodyPr/>
          <a:lstStyle/>
          <a:p>
            <a:r>
              <a:rPr lang="en-US" dirty="0"/>
              <a:t>METRO NETWORK CITIES</a:t>
            </a:r>
            <a:endParaRPr lang="en-IN" dirty="0"/>
          </a:p>
        </p:txBody>
      </p:sp>
      <p:cxnSp>
        <p:nvCxnSpPr>
          <p:cNvPr id="4" name="Straight Connector 3">
            <a:extLst>
              <a:ext uri="{FF2B5EF4-FFF2-40B4-BE49-F238E27FC236}">
                <a16:creationId xmlns:a16="http://schemas.microsoft.com/office/drawing/2014/main" id="{BED12E9C-F49E-9512-2CFD-E845484DCABF}"/>
              </a:ext>
            </a:extLst>
          </p:cNvPr>
          <p:cNvCxnSpPr>
            <a:cxnSpLocks/>
          </p:cNvCxnSpPr>
          <p:nvPr/>
        </p:nvCxnSpPr>
        <p:spPr>
          <a:xfrm flipV="1">
            <a:off x="3135386" y="987425"/>
            <a:ext cx="0" cy="3744913"/>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810D391-CC20-6E16-FD0D-1225B9C4C382}"/>
              </a:ext>
            </a:extLst>
          </p:cNvPr>
          <p:cNvCxnSpPr>
            <a:cxnSpLocks/>
          </p:cNvCxnSpPr>
          <p:nvPr/>
        </p:nvCxnSpPr>
        <p:spPr>
          <a:xfrm flipV="1">
            <a:off x="300753" y="987425"/>
            <a:ext cx="0" cy="3744913"/>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133ECB9-115E-C80D-BDED-8FA216BE4919}"/>
              </a:ext>
            </a:extLst>
          </p:cNvPr>
          <p:cNvCxnSpPr>
            <a:cxnSpLocks/>
          </p:cNvCxnSpPr>
          <p:nvPr/>
        </p:nvCxnSpPr>
        <p:spPr>
          <a:xfrm flipV="1">
            <a:off x="5970019" y="987425"/>
            <a:ext cx="0" cy="3744913"/>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3B0F1B2-714A-6AA9-290B-0663B61652A3}"/>
              </a:ext>
            </a:extLst>
          </p:cNvPr>
          <p:cNvCxnSpPr>
            <a:cxnSpLocks/>
          </p:cNvCxnSpPr>
          <p:nvPr/>
        </p:nvCxnSpPr>
        <p:spPr>
          <a:xfrm flipV="1">
            <a:off x="8804652" y="987425"/>
            <a:ext cx="0" cy="3744913"/>
          </a:xfrm>
          <a:prstGeom prst="line">
            <a:avLst/>
          </a:prstGeom>
          <a:ln w="9525">
            <a:solidFill>
              <a:schemeClr val="accent1">
                <a:lumMod val="75000"/>
                <a:alpha val="40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aphicFrame>
        <p:nvGraphicFramePr>
          <p:cNvPr id="14" name="Diagram 13">
            <a:extLst>
              <a:ext uri="{FF2B5EF4-FFF2-40B4-BE49-F238E27FC236}">
                <a16:creationId xmlns:a16="http://schemas.microsoft.com/office/drawing/2014/main" id="{D3DFE64A-C6F7-9EF1-DC99-2F2B2C073007}"/>
              </a:ext>
            </a:extLst>
          </p:cNvPr>
          <p:cNvGraphicFramePr/>
          <p:nvPr>
            <p:extLst>
              <p:ext uri="{D42A27DB-BD31-4B8C-83A1-F6EECF244321}">
                <p14:modId xmlns:p14="http://schemas.microsoft.com/office/powerpoint/2010/main" val="1912642997"/>
              </p:ext>
            </p:extLst>
          </p:nvPr>
        </p:nvGraphicFramePr>
        <p:xfrm>
          <a:off x="548842" y="1918275"/>
          <a:ext cx="2340000" cy="2814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79E47614-1BFF-1E31-23F4-055B21C3351F}"/>
              </a:ext>
            </a:extLst>
          </p:cNvPr>
          <p:cNvSpPr txBox="1"/>
          <p:nvPr/>
        </p:nvSpPr>
        <p:spPr>
          <a:xfrm>
            <a:off x="641709" y="1167375"/>
            <a:ext cx="2154266" cy="307777"/>
          </a:xfrm>
          <a:prstGeom prst="rect">
            <a:avLst/>
          </a:prstGeom>
          <a:noFill/>
        </p:spPr>
        <p:txBody>
          <a:bodyPr wrap="square" rtlCol="0">
            <a:spAutoFit/>
          </a:bodyPr>
          <a:lstStyle/>
          <a:p>
            <a:pPr algn="ctr"/>
            <a:r>
              <a:rPr lang="en-IN" sz="1400" b="1" dirty="0">
                <a:solidFill>
                  <a:srgbClr val="BED730"/>
                </a:solidFill>
              </a:rPr>
              <a:t>OPERATIONAL</a:t>
            </a:r>
          </a:p>
        </p:txBody>
      </p:sp>
      <p:sp>
        <p:nvSpPr>
          <p:cNvPr id="13" name="Speech Bubble: Rectangle with Corners Rounded 12">
            <a:extLst>
              <a:ext uri="{FF2B5EF4-FFF2-40B4-BE49-F238E27FC236}">
                <a16:creationId xmlns:a16="http://schemas.microsoft.com/office/drawing/2014/main" id="{1694D95A-3973-D086-AD5F-FCE44EDB25DA}"/>
              </a:ext>
            </a:extLst>
          </p:cNvPr>
          <p:cNvSpPr/>
          <p:nvPr/>
        </p:nvSpPr>
        <p:spPr>
          <a:xfrm>
            <a:off x="519267" y="987425"/>
            <a:ext cx="2399151" cy="648000"/>
          </a:xfrm>
          <a:prstGeom prst="wedgeRoundRectCallout">
            <a:avLst/>
          </a:prstGeom>
          <a:noFill/>
          <a:ln w="12700" cap="flat" cmpd="sng" algn="ctr">
            <a:solidFill>
              <a:srgbClr val="BED730"/>
            </a:solidFill>
            <a:prstDash val="sysDot"/>
          </a:ln>
          <a:effectLst/>
        </p:spPr>
        <p:txBody>
          <a:bodyPr spcFirstLastPara="0" vert="horz" wrap="square" lIns="41910" tIns="41910" rIns="41910" bIns="41910" numCol="1" spcCol="1270" anchor="ctr" anchorCtr="0">
            <a:noAutofit/>
          </a:bodyPr>
          <a:lstStyle/>
          <a:p>
            <a:endParaRPr lang="en-IN" sz="1050" dirty="0"/>
          </a:p>
        </p:txBody>
      </p:sp>
      <p:graphicFrame>
        <p:nvGraphicFramePr>
          <p:cNvPr id="15" name="Diagram 14">
            <a:extLst>
              <a:ext uri="{FF2B5EF4-FFF2-40B4-BE49-F238E27FC236}">
                <a16:creationId xmlns:a16="http://schemas.microsoft.com/office/drawing/2014/main" id="{7B8C8BAD-3D99-5275-B49F-B1908BEDBFDC}"/>
              </a:ext>
            </a:extLst>
          </p:cNvPr>
          <p:cNvGraphicFramePr/>
          <p:nvPr>
            <p:extLst>
              <p:ext uri="{D42A27DB-BD31-4B8C-83A1-F6EECF244321}">
                <p14:modId xmlns:p14="http://schemas.microsoft.com/office/powerpoint/2010/main" val="3321653696"/>
              </p:ext>
            </p:extLst>
          </p:nvPr>
        </p:nvGraphicFramePr>
        <p:xfrm>
          <a:off x="3411506" y="1918275"/>
          <a:ext cx="2340000" cy="28140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6" name="TextBox 15">
            <a:extLst>
              <a:ext uri="{FF2B5EF4-FFF2-40B4-BE49-F238E27FC236}">
                <a16:creationId xmlns:a16="http://schemas.microsoft.com/office/drawing/2014/main" id="{8FBB795F-5DB6-A92B-9DE2-B07A40F4358A}"/>
              </a:ext>
            </a:extLst>
          </p:cNvPr>
          <p:cNvSpPr txBox="1"/>
          <p:nvPr/>
        </p:nvSpPr>
        <p:spPr>
          <a:xfrm>
            <a:off x="3504373" y="1099337"/>
            <a:ext cx="2154266" cy="307777"/>
          </a:xfrm>
          <a:prstGeom prst="rect">
            <a:avLst/>
          </a:prstGeom>
          <a:noFill/>
        </p:spPr>
        <p:txBody>
          <a:bodyPr wrap="square" rtlCol="0">
            <a:spAutoFit/>
          </a:bodyPr>
          <a:lstStyle/>
          <a:p>
            <a:pPr algn="ctr"/>
            <a:r>
              <a:rPr lang="en-IN" sz="1400" b="1" dirty="0">
                <a:solidFill>
                  <a:srgbClr val="BED730"/>
                </a:solidFill>
              </a:rPr>
              <a:t>WORK IN PROGRESS </a:t>
            </a:r>
          </a:p>
        </p:txBody>
      </p:sp>
      <p:sp>
        <p:nvSpPr>
          <p:cNvPr id="17" name="Speech Bubble: Rectangle with Corners Rounded 16">
            <a:extLst>
              <a:ext uri="{FF2B5EF4-FFF2-40B4-BE49-F238E27FC236}">
                <a16:creationId xmlns:a16="http://schemas.microsoft.com/office/drawing/2014/main" id="{0A8D3626-FD9F-4776-4556-0E1644BA7088}"/>
              </a:ext>
            </a:extLst>
          </p:cNvPr>
          <p:cNvSpPr/>
          <p:nvPr/>
        </p:nvSpPr>
        <p:spPr>
          <a:xfrm>
            <a:off x="3381931" y="987425"/>
            <a:ext cx="2399151" cy="648000"/>
          </a:xfrm>
          <a:prstGeom prst="wedgeRoundRectCallout">
            <a:avLst/>
          </a:prstGeom>
          <a:noFill/>
          <a:ln w="12700" cap="flat" cmpd="sng" algn="ctr">
            <a:solidFill>
              <a:schemeClr val="accent6"/>
            </a:solidFill>
            <a:prstDash val="sysDot"/>
          </a:ln>
          <a:effectLst/>
        </p:spPr>
        <p:txBody>
          <a:bodyPr spcFirstLastPara="0" vert="horz" wrap="square" lIns="41910" tIns="41910" rIns="41910" bIns="41910" numCol="1" spcCol="1270" anchor="ctr" anchorCtr="0">
            <a:noAutofit/>
          </a:bodyPr>
          <a:lstStyle/>
          <a:p>
            <a:endParaRPr lang="en-IN" sz="1050" dirty="0"/>
          </a:p>
        </p:txBody>
      </p:sp>
      <p:graphicFrame>
        <p:nvGraphicFramePr>
          <p:cNvPr id="18" name="Diagram 17">
            <a:extLst>
              <a:ext uri="{FF2B5EF4-FFF2-40B4-BE49-F238E27FC236}">
                <a16:creationId xmlns:a16="http://schemas.microsoft.com/office/drawing/2014/main" id="{5429CEC3-C6C6-67D0-EEE3-18EF7FB51997}"/>
              </a:ext>
            </a:extLst>
          </p:cNvPr>
          <p:cNvGraphicFramePr/>
          <p:nvPr>
            <p:extLst>
              <p:ext uri="{D42A27DB-BD31-4B8C-83A1-F6EECF244321}">
                <p14:modId xmlns:p14="http://schemas.microsoft.com/office/powerpoint/2010/main" val="1973564531"/>
              </p:ext>
            </p:extLst>
          </p:nvPr>
        </p:nvGraphicFramePr>
        <p:xfrm>
          <a:off x="6225582" y="1918275"/>
          <a:ext cx="2340000" cy="281406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Speech Bubble: Rectangle with Corners Rounded 19">
            <a:extLst>
              <a:ext uri="{FF2B5EF4-FFF2-40B4-BE49-F238E27FC236}">
                <a16:creationId xmlns:a16="http://schemas.microsoft.com/office/drawing/2014/main" id="{D0D6FA1B-342E-297B-34B8-F0BE563F198D}"/>
              </a:ext>
            </a:extLst>
          </p:cNvPr>
          <p:cNvSpPr/>
          <p:nvPr/>
        </p:nvSpPr>
        <p:spPr>
          <a:xfrm>
            <a:off x="6196007" y="987425"/>
            <a:ext cx="2399151" cy="648000"/>
          </a:xfrm>
          <a:prstGeom prst="wedgeRoundRectCallout">
            <a:avLst/>
          </a:prstGeom>
          <a:noFill/>
          <a:ln w="12700" cap="flat" cmpd="sng" algn="ctr">
            <a:solidFill>
              <a:schemeClr val="accent5"/>
            </a:solidFill>
            <a:prstDash val="sysDot"/>
          </a:ln>
          <a:effectLst/>
        </p:spPr>
        <p:txBody>
          <a:bodyPr spcFirstLastPara="0" vert="horz" wrap="square" lIns="41910" tIns="41910" rIns="41910" bIns="41910" numCol="1" spcCol="1270" anchor="ctr" anchorCtr="0">
            <a:noAutofit/>
          </a:bodyPr>
          <a:lstStyle/>
          <a:p>
            <a:endParaRPr lang="en-IN" sz="1050" dirty="0"/>
          </a:p>
        </p:txBody>
      </p:sp>
      <p:sp>
        <p:nvSpPr>
          <p:cNvPr id="21" name="TextBox 20">
            <a:extLst>
              <a:ext uri="{FF2B5EF4-FFF2-40B4-BE49-F238E27FC236}">
                <a16:creationId xmlns:a16="http://schemas.microsoft.com/office/drawing/2014/main" id="{9105A814-A526-56A4-8CF1-8DF2DAB4C741}"/>
              </a:ext>
            </a:extLst>
          </p:cNvPr>
          <p:cNvSpPr txBox="1"/>
          <p:nvPr/>
        </p:nvSpPr>
        <p:spPr>
          <a:xfrm>
            <a:off x="3504373" y="1321264"/>
            <a:ext cx="2154266" cy="261610"/>
          </a:xfrm>
          <a:prstGeom prst="rect">
            <a:avLst/>
          </a:prstGeom>
          <a:noFill/>
        </p:spPr>
        <p:txBody>
          <a:bodyPr wrap="square" rtlCol="0">
            <a:spAutoFit/>
          </a:bodyPr>
          <a:lstStyle/>
          <a:p>
            <a:pPr algn="ctr"/>
            <a:r>
              <a:rPr lang="en-IN" sz="1100" dirty="0">
                <a:solidFill>
                  <a:schemeClr val="bg1">
                    <a:lumMod val="85000"/>
                  </a:schemeClr>
                </a:solidFill>
              </a:rPr>
              <a:t>(Operational FY 23-24 (Q1/Q2)</a:t>
            </a:r>
          </a:p>
        </p:txBody>
      </p:sp>
      <p:sp>
        <p:nvSpPr>
          <p:cNvPr id="22" name="TextBox 21">
            <a:extLst>
              <a:ext uri="{FF2B5EF4-FFF2-40B4-BE49-F238E27FC236}">
                <a16:creationId xmlns:a16="http://schemas.microsoft.com/office/drawing/2014/main" id="{1FCC7EA4-DC15-49C7-3397-6EA3A0D8E9D7}"/>
              </a:ext>
            </a:extLst>
          </p:cNvPr>
          <p:cNvSpPr txBox="1"/>
          <p:nvPr/>
        </p:nvSpPr>
        <p:spPr>
          <a:xfrm>
            <a:off x="6348025" y="1099337"/>
            <a:ext cx="2154266" cy="307777"/>
          </a:xfrm>
          <a:prstGeom prst="rect">
            <a:avLst/>
          </a:prstGeom>
          <a:noFill/>
        </p:spPr>
        <p:txBody>
          <a:bodyPr wrap="square" rtlCol="0">
            <a:spAutoFit/>
          </a:bodyPr>
          <a:lstStyle/>
          <a:p>
            <a:pPr algn="ctr"/>
            <a:r>
              <a:rPr lang="en-IN" sz="1400" b="1" dirty="0">
                <a:solidFill>
                  <a:srgbClr val="BED730"/>
                </a:solidFill>
              </a:rPr>
              <a:t>PLANNED</a:t>
            </a:r>
          </a:p>
        </p:txBody>
      </p:sp>
      <p:sp>
        <p:nvSpPr>
          <p:cNvPr id="23" name="TextBox 22">
            <a:extLst>
              <a:ext uri="{FF2B5EF4-FFF2-40B4-BE49-F238E27FC236}">
                <a16:creationId xmlns:a16="http://schemas.microsoft.com/office/drawing/2014/main" id="{E3949B27-2201-21CD-A396-CE9BF7823C0A}"/>
              </a:ext>
            </a:extLst>
          </p:cNvPr>
          <p:cNvSpPr txBox="1"/>
          <p:nvPr/>
        </p:nvSpPr>
        <p:spPr>
          <a:xfrm>
            <a:off x="6348025" y="1321264"/>
            <a:ext cx="2154266" cy="261610"/>
          </a:xfrm>
          <a:prstGeom prst="rect">
            <a:avLst/>
          </a:prstGeom>
          <a:noFill/>
        </p:spPr>
        <p:txBody>
          <a:bodyPr wrap="square" rtlCol="0">
            <a:spAutoFit/>
          </a:bodyPr>
          <a:lstStyle/>
          <a:p>
            <a:pPr algn="ctr"/>
            <a:r>
              <a:rPr lang="en-IN" sz="1100" dirty="0">
                <a:solidFill>
                  <a:schemeClr val="bg1">
                    <a:lumMod val="85000"/>
                  </a:schemeClr>
                </a:solidFill>
              </a:rPr>
              <a:t>FY 23-24 (Q2)</a:t>
            </a:r>
          </a:p>
        </p:txBody>
      </p:sp>
    </p:spTree>
    <p:extLst>
      <p:ext uri="{BB962C8B-B14F-4D97-AF65-F5344CB8AC3E}">
        <p14:creationId xmlns:p14="http://schemas.microsoft.com/office/powerpoint/2010/main" val="383474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CD92-179C-58DB-A7B4-C0BE612701A8}"/>
              </a:ext>
            </a:extLst>
          </p:cNvPr>
          <p:cNvSpPr>
            <a:spLocks noGrp="1"/>
          </p:cNvSpPr>
          <p:nvPr>
            <p:ph type="title"/>
          </p:nvPr>
        </p:nvSpPr>
        <p:spPr>
          <a:xfrm>
            <a:off x="323925" y="230575"/>
            <a:ext cx="8496150" cy="461655"/>
          </a:xfrm>
        </p:spPr>
        <p:txBody>
          <a:bodyPr/>
          <a:lstStyle/>
          <a:p>
            <a:r>
              <a:rPr lang="en-US" dirty="0"/>
              <a:t>METRO SPREAD REGION AND CITY WISE - </a:t>
            </a:r>
            <a:r>
              <a:rPr lang="en-US" dirty="0">
                <a:solidFill>
                  <a:schemeClr val="bg1"/>
                </a:solidFill>
              </a:rPr>
              <a:t>SOUTH</a:t>
            </a:r>
            <a:endParaRPr lang="en-IN" dirty="0">
              <a:solidFill>
                <a:schemeClr val="bg1"/>
              </a:solidFill>
            </a:endParaRPr>
          </a:p>
        </p:txBody>
      </p:sp>
      <p:sp>
        <p:nvSpPr>
          <p:cNvPr id="3" name="Rectangle: Rounded Corners 2">
            <a:extLst>
              <a:ext uri="{FF2B5EF4-FFF2-40B4-BE49-F238E27FC236}">
                <a16:creationId xmlns:a16="http://schemas.microsoft.com/office/drawing/2014/main" id="{376CB30D-9A88-6D78-DCEE-32E7E43B298C}"/>
              </a:ext>
            </a:extLst>
          </p:cNvPr>
          <p:cNvSpPr/>
          <p:nvPr/>
        </p:nvSpPr>
        <p:spPr>
          <a:xfrm>
            <a:off x="6648574" y="4164081"/>
            <a:ext cx="1800000" cy="518016"/>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1000" b="1" dirty="0">
                <a:latin typeface="+mj-lt"/>
              </a:rPr>
              <a:t>Coimbatore</a:t>
            </a:r>
          </a:p>
          <a:p>
            <a:pPr marL="177800" lvl="1" indent="-92075">
              <a:buFont typeface="Arial" panose="020B0604020202020204" pitchFamily="34" charset="0"/>
              <a:buChar char="•"/>
            </a:pPr>
            <a:r>
              <a:rPr lang="en-US" sz="1000" dirty="0">
                <a:latin typeface="+mj-lt"/>
              </a:rPr>
              <a:t>Operational FY 23-23(</a:t>
            </a:r>
            <a:r>
              <a:rPr lang="en-US" sz="1000">
                <a:latin typeface="+mj-lt"/>
              </a:rPr>
              <a:t>Q1)</a:t>
            </a:r>
            <a:endParaRPr lang="en-US" sz="1000" dirty="0">
              <a:latin typeface="+mj-lt"/>
            </a:endParaRPr>
          </a:p>
        </p:txBody>
      </p:sp>
      <p:sp>
        <p:nvSpPr>
          <p:cNvPr id="4" name="Rectangle: Rounded Corners 3">
            <a:extLst>
              <a:ext uri="{FF2B5EF4-FFF2-40B4-BE49-F238E27FC236}">
                <a16:creationId xmlns:a16="http://schemas.microsoft.com/office/drawing/2014/main" id="{D1E2D9A8-E8D4-8C54-2D63-ECCD128D7843}"/>
              </a:ext>
            </a:extLst>
          </p:cNvPr>
          <p:cNvSpPr/>
          <p:nvPr/>
        </p:nvSpPr>
        <p:spPr>
          <a:xfrm>
            <a:off x="6648574" y="987425"/>
            <a:ext cx="1800000" cy="852367"/>
          </a:xfrm>
          <a:prstGeom prst="roundRect">
            <a:avLst/>
          </a:prstGeom>
          <a:solidFill>
            <a:srgbClr val="9BBB59">
              <a:lumMod val="20000"/>
              <a:lumOff val="80000"/>
            </a:srgbClr>
          </a:solidFill>
          <a:ln w="6350" cap="flat" cmpd="sng" algn="ctr">
            <a:solidFill>
              <a:srgbClr val="9BBB59">
                <a:lumMod val="60000"/>
                <a:lumOff val="40000"/>
              </a:srgb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Hyderabad</a:t>
            </a:r>
          </a:p>
          <a:p>
            <a:pPr marL="177800" lvl="1" indent="-92075">
              <a:buFont typeface="Arial" panose="020B0604020202020204" pitchFamily="34" charset="0"/>
              <a:buChar char="•"/>
            </a:pPr>
            <a:r>
              <a:rPr lang="en-US" sz="1000" dirty="0">
                <a:latin typeface="+mj-lt"/>
              </a:rPr>
              <a:t>4 Data center</a:t>
            </a:r>
          </a:p>
          <a:p>
            <a:pPr marL="177800" lvl="1" indent="-92075">
              <a:buFont typeface="Arial" panose="020B0604020202020204" pitchFamily="34" charset="0"/>
              <a:buChar char="•"/>
            </a:pPr>
            <a:r>
              <a:rPr lang="en-US" sz="1000" dirty="0">
                <a:latin typeface="+mj-lt"/>
              </a:rPr>
              <a:t>6 Core POP</a:t>
            </a:r>
          </a:p>
          <a:p>
            <a:pPr marL="177800" lvl="1" indent="-92075">
              <a:buFont typeface="Arial" panose="020B0604020202020204" pitchFamily="34" charset="0"/>
              <a:buChar char="•"/>
            </a:pPr>
            <a:r>
              <a:rPr lang="en-US" sz="1000" dirty="0">
                <a:latin typeface="+mj-lt"/>
              </a:rPr>
              <a:t>47 Collector POP’s</a:t>
            </a:r>
          </a:p>
          <a:p>
            <a:pPr marL="177800" lvl="1" indent="-92075">
              <a:buFont typeface="Arial" panose="020B0604020202020204" pitchFamily="34" charset="0"/>
              <a:buChar char="•"/>
            </a:pPr>
            <a:r>
              <a:rPr lang="en-US" sz="1000" dirty="0">
                <a:latin typeface="+mj-lt"/>
              </a:rPr>
              <a:t>1600+ Kms of fiber</a:t>
            </a:r>
          </a:p>
        </p:txBody>
      </p:sp>
      <p:sp>
        <p:nvSpPr>
          <p:cNvPr id="5" name="Rectangle: Rounded Corners 4">
            <a:extLst>
              <a:ext uri="{FF2B5EF4-FFF2-40B4-BE49-F238E27FC236}">
                <a16:creationId xmlns:a16="http://schemas.microsoft.com/office/drawing/2014/main" id="{220D7ED5-050B-AECC-8E03-E754256892D4}"/>
              </a:ext>
            </a:extLst>
          </p:cNvPr>
          <p:cNvSpPr/>
          <p:nvPr/>
        </p:nvSpPr>
        <p:spPr>
          <a:xfrm>
            <a:off x="695429" y="1251603"/>
            <a:ext cx="1800000" cy="852367"/>
          </a:xfrm>
          <a:prstGeom prst="roundRect">
            <a:avLst/>
          </a:prstGeom>
          <a:solidFill>
            <a:srgbClr val="9BBB59">
              <a:lumMod val="20000"/>
              <a:lumOff val="80000"/>
            </a:srgbClr>
          </a:solidFill>
          <a:ln w="6350" cap="flat" cmpd="sng" algn="ctr">
            <a:solidFill>
              <a:srgbClr val="9BBB59">
                <a:lumMod val="60000"/>
                <a:lumOff val="40000"/>
              </a:srgb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Bangalore</a:t>
            </a:r>
          </a:p>
          <a:p>
            <a:pPr marL="177800" lvl="1" indent="-92075">
              <a:buFont typeface="Arial" panose="020B0604020202020204" pitchFamily="34" charset="0"/>
              <a:buChar char="•"/>
            </a:pPr>
            <a:r>
              <a:rPr lang="en-US" sz="1000" dirty="0">
                <a:solidFill>
                  <a:schemeClr val="tx1"/>
                </a:solidFill>
                <a:latin typeface="+mj-lt"/>
              </a:rPr>
              <a:t>12 Data Center</a:t>
            </a:r>
          </a:p>
          <a:p>
            <a:pPr marL="177800" lvl="1" indent="-92075">
              <a:buFont typeface="Arial" panose="020B0604020202020204" pitchFamily="34" charset="0"/>
              <a:buChar char="•"/>
            </a:pPr>
            <a:r>
              <a:rPr lang="en-US" sz="1000" dirty="0">
                <a:solidFill>
                  <a:schemeClr val="tx1"/>
                </a:solidFill>
                <a:latin typeface="+mj-lt"/>
              </a:rPr>
              <a:t>6 Core POP</a:t>
            </a:r>
          </a:p>
          <a:p>
            <a:pPr marL="177800" lvl="1" indent="-92075">
              <a:buFont typeface="Arial" panose="020B0604020202020204" pitchFamily="34" charset="0"/>
              <a:buChar char="•"/>
            </a:pPr>
            <a:r>
              <a:rPr lang="en-US" sz="1000" dirty="0">
                <a:solidFill>
                  <a:schemeClr val="tx1"/>
                </a:solidFill>
                <a:latin typeface="+mj-lt"/>
              </a:rPr>
              <a:t>73 Collector POP’s</a:t>
            </a:r>
          </a:p>
          <a:p>
            <a:pPr marL="177800" lvl="1" indent="-92075">
              <a:buFont typeface="Arial" panose="020B0604020202020204" pitchFamily="34" charset="0"/>
              <a:buChar char="•"/>
            </a:pPr>
            <a:r>
              <a:rPr lang="en-US" sz="1000" dirty="0">
                <a:solidFill>
                  <a:schemeClr val="tx1"/>
                </a:solidFill>
                <a:latin typeface="+mj-lt"/>
              </a:rPr>
              <a:t>2000+ Kms of fiber</a:t>
            </a:r>
          </a:p>
        </p:txBody>
      </p:sp>
      <p:sp>
        <p:nvSpPr>
          <p:cNvPr id="6" name="Rectangle: Rounded Corners 5">
            <a:extLst>
              <a:ext uri="{FF2B5EF4-FFF2-40B4-BE49-F238E27FC236}">
                <a16:creationId xmlns:a16="http://schemas.microsoft.com/office/drawing/2014/main" id="{EE4ACCCA-6850-7F48-2270-15B1C8835B50}"/>
              </a:ext>
            </a:extLst>
          </p:cNvPr>
          <p:cNvSpPr/>
          <p:nvPr/>
        </p:nvSpPr>
        <p:spPr>
          <a:xfrm>
            <a:off x="695429" y="2463944"/>
            <a:ext cx="1800000" cy="899662"/>
          </a:xfrm>
          <a:prstGeom prst="roundRect">
            <a:avLst/>
          </a:prstGeom>
          <a:solidFill>
            <a:srgbClr val="9BBB59">
              <a:lumMod val="20000"/>
              <a:lumOff val="80000"/>
            </a:srgbClr>
          </a:solidFill>
          <a:ln w="6350" cap="flat" cmpd="sng" algn="ctr">
            <a:solidFill>
              <a:srgbClr val="9BBB59">
                <a:lumMod val="60000"/>
                <a:lumOff val="40000"/>
              </a:srgb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Cochin</a:t>
            </a:r>
          </a:p>
          <a:p>
            <a:pPr marL="177800" lvl="1" indent="-92075">
              <a:buFont typeface="Arial" panose="020B0604020202020204" pitchFamily="34" charset="0"/>
              <a:buChar char="•"/>
            </a:pPr>
            <a:r>
              <a:rPr lang="en-US" sz="1000" dirty="0">
                <a:solidFill>
                  <a:schemeClr val="tx1"/>
                </a:solidFill>
                <a:latin typeface="+mj-lt"/>
              </a:rPr>
              <a:t>1 Data Center</a:t>
            </a:r>
          </a:p>
          <a:p>
            <a:pPr marL="177800" lvl="1" indent="-92075">
              <a:buFont typeface="Arial" panose="020B0604020202020204" pitchFamily="34" charset="0"/>
              <a:buChar char="•"/>
            </a:pPr>
            <a:r>
              <a:rPr lang="en-US" sz="1000" dirty="0">
                <a:solidFill>
                  <a:schemeClr val="tx1"/>
                </a:solidFill>
                <a:latin typeface="+mj-lt"/>
              </a:rPr>
              <a:t>2 Core POP</a:t>
            </a:r>
          </a:p>
          <a:p>
            <a:pPr marL="177800" lvl="1" indent="-92075">
              <a:buFont typeface="Arial" panose="020B0604020202020204" pitchFamily="34" charset="0"/>
              <a:buChar char="•"/>
            </a:pPr>
            <a:r>
              <a:rPr lang="en-US" sz="1000" dirty="0">
                <a:solidFill>
                  <a:schemeClr val="tx1"/>
                </a:solidFill>
                <a:latin typeface="+mj-lt"/>
              </a:rPr>
              <a:t>34 Collector POP’s</a:t>
            </a:r>
          </a:p>
          <a:p>
            <a:pPr marL="177800" lvl="1" indent="-92075">
              <a:buFont typeface="Arial" panose="020B0604020202020204" pitchFamily="34" charset="0"/>
              <a:buChar char="•"/>
            </a:pPr>
            <a:r>
              <a:rPr lang="en-US" sz="1000" dirty="0">
                <a:solidFill>
                  <a:schemeClr val="tx1"/>
                </a:solidFill>
                <a:latin typeface="+mj-lt"/>
              </a:rPr>
              <a:t>400+ Kms of fiber</a:t>
            </a:r>
          </a:p>
        </p:txBody>
      </p:sp>
      <p:sp>
        <p:nvSpPr>
          <p:cNvPr id="8" name="Rectangle: Rounded Corners 7">
            <a:extLst>
              <a:ext uri="{FF2B5EF4-FFF2-40B4-BE49-F238E27FC236}">
                <a16:creationId xmlns:a16="http://schemas.microsoft.com/office/drawing/2014/main" id="{208E212E-3A54-3245-639E-68F63517C0F9}"/>
              </a:ext>
            </a:extLst>
          </p:cNvPr>
          <p:cNvSpPr/>
          <p:nvPr/>
        </p:nvSpPr>
        <p:spPr>
          <a:xfrm>
            <a:off x="6648573" y="2912650"/>
            <a:ext cx="1800000" cy="899664"/>
          </a:xfrm>
          <a:prstGeom prst="roundRect">
            <a:avLst/>
          </a:prstGeom>
          <a:solidFill>
            <a:srgbClr val="9BBB59">
              <a:lumMod val="20000"/>
              <a:lumOff val="80000"/>
            </a:srgbClr>
          </a:solidFill>
          <a:ln w="6350" cap="flat" cmpd="sng" algn="ctr">
            <a:solidFill>
              <a:srgbClr val="9BBB59">
                <a:lumMod val="60000"/>
                <a:lumOff val="40000"/>
              </a:srgb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Chennai</a:t>
            </a:r>
          </a:p>
          <a:p>
            <a:pPr marL="177800" lvl="1" indent="-92075">
              <a:buFont typeface="Arial" panose="020B0604020202020204" pitchFamily="34" charset="0"/>
              <a:buChar char="•"/>
            </a:pPr>
            <a:r>
              <a:rPr lang="en-US" sz="1000" dirty="0">
                <a:solidFill>
                  <a:schemeClr val="tx1"/>
                </a:solidFill>
                <a:latin typeface="+mj-lt"/>
              </a:rPr>
              <a:t>7 Data Center</a:t>
            </a:r>
          </a:p>
          <a:p>
            <a:pPr marL="177800" lvl="1" indent="-92075">
              <a:buFont typeface="Arial" panose="020B0604020202020204" pitchFamily="34" charset="0"/>
              <a:buChar char="•"/>
            </a:pPr>
            <a:r>
              <a:rPr lang="en-US" sz="1000" dirty="0">
                <a:solidFill>
                  <a:schemeClr val="tx1"/>
                </a:solidFill>
                <a:latin typeface="+mj-lt"/>
              </a:rPr>
              <a:t>7 Core POP</a:t>
            </a:r>
          </a:p>
          <a:p>
            <a:pPr marL="177800" lvl="1" indent="-92075">
              <a:buFont typeface="Arial" panose="020B0604020202020204" pitchFamily="34" charset="0"/>
              <a:buChar char="•"/>
            </a:pPr>
            <a:r>
              <a:rPr lang="en-US" sz="1000" dirty="0">
                <a:solidFill>
                  <a:schemeClr val="tx1"/>
                </a:solidFill>
                <a:latin typeface="+mj-lt"/>
              </a:rPr>
              <a:t>51 </a:t>
            </a:r>
            <a:r>
              <a:rPr lang="en-US" sz="1000" dirty="0">
                <a:latin typeface="+mj-lt"/>
              </a:rPr>
              <a:t>Collector POP’s</a:t>
            </a:r>
            <a:endParaRPr lang="en-US" sz="1000" dirty="0">
              <a:solidFill>
                <a:schemeClr val="tx1"/>
              </a:solidFill>
              <a:latin typeface="+mj-lt"/>
            </a:endParaRPr>
          </a:p>
          <a:p>
            <a:pPr marL="177800" lvl="1" indent="-92075">
              <a:buFont typeface="Arial" panose="020B0604020202020204" pitchFamily="34" charset="0"/>
              <a:buChar char="•"/>
            </a:pPr>
            <a:r>
              <a:rPr lang="en-US" sz="1000" dirty="0">
                <a:solidFill>
                  <a:schemeClr val="tx1"/>
                </a:solidFill>
                <a:latin typeface="+mj-lt"/>
              </a:rPr>
              <a:t>1800+ Kms of fiber</a:t>
            </a:r>
          </a:p>
        </p:txBody>
      </p:sp>
      <p:sp>
        <p:nvSpPr>
          <p:cNvPr id="9" name="Rectangle: Rounded Corners 8">
            <a:extLst>
              <a:ext uri="{FF2B5EF4-FFF2-40B4-BE49-F238E27FC236}">
                <a16:creationId xmlns:a16="http://schemas.microsoft.com/office/drawing/2014/main" id="{4660BC7C-CEA9-1E39-808E-B41146D9F34B}"/>
              </a:ext>
            </a:extLst>
          </p:cNvPr>
          <p:cNvSpPr/>
          <p:nvPr/>
        </p:nvSpPr>
        <p:spPr>
          <a:xfrm>
            <a:off x="695429" y="3723581"/>
            <a:ext cx="1800000" cy="369322"/>
          </a:xfrm>
          <a:prstGeom prst="roundRect">
            <a:avLst/>
          </a:prstGeom>
          <a:solidFill>
            <a:schemeClr val="accent5">
              <a:lumMod val="20000"/>
              <a:lumOff val="80000"/>
            </a:schemeClr>
          </a:solidFill>
          <a:ln w="6350" cap="flat" cmpd="sng" algn="ctr">
            <a:solidFill>
              <a:schemeClr val="accent5">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Trivandrum</a:t>
            </a:r>
          </a:p>
          <a:p>
            <a:r>
              <a:rPr lang="en-US" sz="1000" b="1" dirty="0">
                <a:solidFill>
                  <a:schemeClr val="tx1"/>
                </a:solidFill>
                <a:latin typeface="+mj-lt"/>
              </a:rPr>
              <a:t>Planned FY 23-24(Q2)</a:t>
            </a:r>
          </a:p>
        </p:txBody>
      </p:sp>
      <p:sp>
        <p:nvSpPr>
          <p:cNvPr id="10" name="Rectangle: Rounded Corners 9">
            <a:extLst>
              <a:ext uri="{FF2B5EF4-FFF2-40B4-BE49-F238E27FC236}">
                <a16:creationId xmlns:a16="http://schemas.microsoft.com/office/drawing/2014/main" id="{10963052-C010-F74A-FD2A-D0D0A3171772}"/>
              </a:ext>
            </a:extLst>
          </p:cNvPr>
          <p:cNvSpPr/>
          <p:nvPr/>
        </p:nvSpPr>
        <p:spPr>
          <a:xfrm>
            <a:off x="6648574" y="2191560"/>
            <a:ext cx="1800000" cy="369322"/>
          </a:xfrm>
          <a:prstGeom prst="roundRect">
            <a:avLst/>
          </a:prstGeom>
          <a:solidFill>
            <a:schemeClr val="accent5">
              <a:lumMod val="20000"/>
              <a:lumOff val="80000"/>
            </a:schemeClr>
          </a:solidFill>
          <a:ln w="6350" cap="flat" cmpd="sng" algn="ctr">
            <a:solidFill>
              <a:schemeClr val="accent5">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Vizag</a:t>
            </a:r>
          </a:p>
          <a:p>
            <a:r>
              <a:rPr lang="en-US" sz="1000" b="1" dirty="0">
                <a:solidFill>
                  <a:schemeClr val="tx1"/>
                </a:solidFill>
                <a:latin typeface="+mj-lt"/>
              </a:rPr>
              <a:t>Planned FY 23-24(Q2)</a:t>
            </a:r>
          </a:p>
        </p:txBody>
      </p:sp>
      <p:grpSp>
        <p:nvGrpSpPr>
          <p:cNvPr id="52" name="Group 119">
            <a:extLst>
              <a:ext uri="{FF2B5EF4-FFF2-40B4-BE49-F238E27FC236}">
                <a16:creationId xmlns:a16="http://schemas.microsoft.com/office/drawing/2014/main" id="{26411EAB-4A41-8CE2-19F6-DA6DF6E4BCAF}"/>
              </a:ext>
            </a:extLst>
          </p:cNvPr>
          <p:cNvGrpSpPr/>
          <p:nvPr/>
        </p:nvGrpSpPr>
        <p:grpSpPr>
          <a:xfrm>
            <a:off x="3363181" y="1677787"/>
            <a:ext cx="2417638" cy="2057874"/>
            <a:chOff x="3680812" y="3380123"/>
            <a:chExt cx="1445471" cy="1519298"/>
          </a:xfrm>
          <a:noFill/>
        </p:grpSpPr>
        <p:sp>
          <p:nvSpPr>
            <p:cNvPr id="55" name="Freeform 6">
              <a:extLst>
                <a:ext uri="{FF2B5EF4-FFF2-40B4-BE49-F238E27FC236}">
                  <a16:creationId xmlns:a16="http://schemas.microsoft.com/office/drawing/2014/main" id="{7CF8508C-A3E5-3989-F1BC-C15F72413DAB}"/>
                </a:ext>
              </a:extLst>
            </p:cNvPr>
            <p:cNvSpPr>
              <a:spLocks/>
            </p:cNvSpPr>
            <p:nvPr/>
          </p:nvSpPr>
          <p:spPr bwMode="auto">
            <a:xfrm>
              <a:off x="3734240" y="3556920"/>
              <a:ext cx="584793" cy="876219"/>
            </a:xfrm>
            <a:custGeom>
              <a:avLst/>
              <a:gdLst/>
              <a:ahLst/>
              <a:cxnLst>
                <a:cxn ang="0">
                  <a:pos x="62" y="325"/>
                </a:cxn>
                <a:cxn ang="0">
                  <a:pos x="74" y="345"/>
                </a:cxn>
                <a:cxn ang="0">
                  <a:pos x="100" y="362"/>
                </a:cxn>
                <a:cxn ang="0">
                  <a:pos x="116" y="369"/>
                </a:cxn>
                <a:cxn ang="0">
                  <a:pos x="135" y="377"/>
                </a:cxn>
                <a:cxn ang="0">
                  <a:pos x="157" y="371"/>
                </a:cxn>
                <a:cxn ang="0">
                  <a:pos x="187" y="368"/>
                </a:cxn>
                <a:cxn ang="0">
                  <a:pos x="204" y="353"/>
                </a:cxn>
                <a:cxn ang="0">
                  <a:pos x="189" y="346"/>
                </a:cxn>
                <a:cxn ang="0">
                  <a:pos x="198" y="323"/>
                </a:cxn>
                <a:cxn ang="0">
                  <a:pos x="218" y="314"/>
                </a:cxn>
                <a:cxn ang="0">
                  <a:pos x="238" y="316"/>
                </a:cxn>
                <a:cxn ang="0">
                  <a:pos x="248" y="307"/>
                </a:cxn>
                <a:cxn ang="0">
                  <a:pos x="251" y="286"/>
                </a:cxn>
                <a:cxn ang="0">
                  <a:pos x="240" y="271"/>
                </a:cxn>
                <a:cxn ang="0">
                  <a:pos x="223" y="256"/>
                </a:cxn>
                <a:cxn ang="0">
                  <a:pos x="206" y="260"/>
                </a:cxn>
                <a:cxn ang="0">
                  <a:pos x="189" y="260"/>
                </a:cxn>
                <a:cxn ang="0">
                  <a:pos x="167" y="261"/>
                </a:cxn>
                <a:cxn ang="0">
                  <a:pos x="161" y="246"/>
                </a:cxn>
                <a:cxn ang="0">
                  <a:pos x="173" y="247"/>
                </a:cxn>
                <a:cxn ang="0">
                  <a:pos x="186" y="243"/>
                </a:cxn>
                <a:cxn ang="0">
                  <a:pos x="183" y="232"/>
                </a:cxn>
                <a:cxn ang="0">
                  <a:pos x="160" y="230"/>
                </a:cxn>
                <a:cxn ang="0">
                  <a:pos x="152" y="209"/>
                </a:cxn>
                <a:cxn ang="0">
                  <a:pos x="156" y="190"/>
                </a:cxn>
                <a:cxn ang="0">
                  <a:pos x="174" y="178"/>
                </a:cxn>
                <a:cxn ang="0">
                  <a:pos x="172" y="155"/>
                </a:cxn>
                <a:cxn ang="0">
                  <a:pos x="184" y="141"/>
                </a:cxn>
                <a:cxn ang="0">
                  <a:pos x="196" y="124"/>
                </a:cxn>
                <a:cxn ang="0">
                  <a:pos x="193" y="100"/>
                </a:cxn>
                <a:cxn ang="0">
                  <a:pos x="194" y="68"/>
                </a:cxn>
                <a:cxn ang="0">
                  <a:pos x="202" y="50"/>
                </a:cxn>
                <a:cxn ang="0">
                  <a:pos x="207" y="29"/>
                </a:cxn>
                <a:cxn ang="0">
                  <a:pos x="199" y="10"/>
                </a:cxn>
                <a:cxn ang="0">
                  <a:pos x="184" y="7"/>
                </a:cxn>
                <a:cxn ang="0">
                  <a:pos x="166" y="27"/>
                </a:cxn>
                <a:cxn ang="0">
                  <a:pos x="154" y="39"/>
                </a:cxn>
                <a:cxn ang="0">
                  <a:pos x="134" y="52"/>
                </a:cxn>
                <a:cxn ang="0">
                  <a:pos x="114" y="62"/>
                </a:cxn>
                <a:cxn ang="0">
                  <a:pos x="91" y="61"/>
                </a:cxn>
                <a:cxn ang="0">
                  <a:pos x="89" y="82"/>
                </a:cxn>
                <a:cxn ang="0">
                  <a:pos x="64" y="85"/>
                </a:cxn>
                <a:cxn ang="0">
                  <a:pos x="43" y="96"/>
                </a:cxn>
                <a:cxn ang="0">
                  <a:pos x="17" y="109"/>
                </a:cxn>
                <a:cxn ang="0">
                  <a:pos x="23" y="136"/>
                </a:cxn>
                <a:cxn ang="0">
                  <a:pos x="9" y="148"/>
                </a:cxn>
                <a:cxn ang="0">
                  <a:pos x="13" y="169"/>
                </a:cxn>
                <a:cxn ang="0">
                  <a:pos x="3" y="194"/>
                </a:cxn>
                <a:cxn ang="0">
                  <a:pos x="3" y="205"/>
                </a:cxn>
                <a:cxn ang="0">
                  <a:pos x="13" y="218"/>
                </a:cxn>
                <a:cxn ang="0">
                  <a:pos x="19" y="245"/>
                </a:cxn>
                <a:cxn ang="0">
                  <a:pos x="27" y="266"/>
                </a:cxn>
                <a:cxn ang="0">
                  <a:pos x="28" y="283"/>
                </a:cxn>
                <a:cxn ang="0">
                  <a:pos x="40" y="315"/>
                </a:cxn>
              </a:cxnLst>
              <a:rect l="0" t="0" r="r" b="b"/>
              <a:pathLst>
                <a:path w="254" h="381">
                  <a:moveTo>
                    <a:pt x="46" y="317"/>
                  </a:moveTo>
                  <a:cubicBezTo>
                    <a:pt x="47" y="317"/>
                    <a:pt x="48" y="319"/>
                    <a:pt x="49" y="319"/>
                  </a:cubicBezTo>
                  <a:cubicBezTo>
                    <a:pt x="51" y="319"/>
                    <a:pt x="53" y="321"/>
                    <a:pt x="53" y="322"/>
                  </a:cubicBezTo>
                  <a:cubicBezTo>
                    <a:pt x="53" y="322"/>
                    <a:pt x="55" y="323"/>
                    <a:pt x="57" y="323"/>
                  </a:cubicBezTo>
                  <a:cubicBezTo>
                    <a:pt x="59" y="323"/>
                    <a:pt x="62" y="324"/>
                    <a:pt x="62" y="325"/>
                  </a:cubicBezTo>
                  <a:cubicBezTo>
                    <a:pt x="62" y="327"/>
                    <a:pt x="64" y="328"/>
                    <a:pt x="65" y="329"/>
                  </a:cubicBezTo>
                  <a:cubicBezTo>
                    <a:pt x="66" y="330"/>
                    <a:pt x="66" y="332"/>
                    <a:pt x="66" y="333"/>
                  </a:cubicBezTo>
                  <a:cubicBezTo>
                    <a:pt x="66" y="335"/>
                    <a:pt x="67" y="338"/>
                    <a:pt x="67" y="338"/>
                  </a:cubicBezTo>
                  <a:cubicBezTo>
                    <a:pt x="67" y="338"/>
                    <a:pt x="69" y="340"/>
                    <a:pt x="70" y="341"/>
                  </a:cubicBezTo>
                  <a:cubicBezTo>
                    <a:pt x="71" y="342"/>
                    <a:pt x="73" y="344"/>
                    <a:pt x="74" y="345"/>
                  </a:cubicBezTo>
                  <a:cubicBezTo>
                    <a:pt x="75" y="346"/>
                    <a:pt x="76" y="348"/>
                    <a:pt x="78" y="349"/>
                  </a:cubicBezTo>
                  <a:cubicBezTo>
                    <a:pt x="80" y="350"/>
                    <a:pt x="83" y="352"/>
                    <a:pt x="84" y="352"/>
                  </a:cubicBezTo>
                  <a:cubicBezTo>
                    <a:pt x="85" y="352"/>
                    <a:pt x="88" y="355"/>
                    <a:pt x="89" y="357"/>
                  </a:cubicBezTo>
                  <a:cubicBezTo>
                    <a:pt x="91" y="358"/>
                    <a:pt x="93" y="361"/>
                    <a:pt x="93" y="361"/>
                  </a:cubicBezTo>
                  <a:cubicBezTo>
                    <a:pt x="95" y="361"/>
                    <a:pt x="98" y="362"/>
                    <a:pt x="100" y="362"/>
                  </a:cubicBezTo>
                  <a:cubicBezTo>
                    <a:pt x="102" y="363"/>
                    <a:pt x="104" y="363"/>
                    <a:pt x="106" y="362"/>
                  </a:cubicBezTo>
                  <a:cubicBezTo>
                    <a:pt x="107" y="362"/>
                    <a:pt x="109" y="362"/>
                    <a:pt x="109" y="363"/>
                  </a:cubicBezTo>
                  <a:cubicBezTo>
                    <a:pt x="109" y="364"/>
                    <a:pt x="110" y="364"/>
                    <a:pt x="110" y="365"/>
                  </a:cubicBezTo>
                  <a:cubicBezTo>
                    <a:pt x="111" y="366"/>
                    <a:pt x="113" y="367"/>
                    <a:pt x="113" y="368"/>
                  </a:cubicBezTo>
                  <a:cubicBezTo>
                    <a:pt x="113" y="369"/>
                    <a:pt x="115" y="369"/>
                    <a:pt x="116" y="369"/>
                  </a:cubicBezTo>
                  <a:cubicBezTo>
                    <a:pt x="117" y="370"/>
                    <a:pt x="119" y="371"/>
                    <a:pt x="119" y="371"/>
                  </a:cubicBezTo>
                  <a:cubicBezTo>
                    <a:pt x="119" y="372"/>
                    <a:pt x="121" y="373"/>
                    <a:pt x="123" y="373"/>
                  </a:cubicBezTo>
                  <a:cubicBezTo>
                    <a:pt x="124" y="373"/>
                    <a:pt x="126" y="374"/>
                    <a:pt x="127" y="376"/>
                  </a:cubicBezTo>
                  <a:cubicBezTo>
                    <a:pt x="128" y="377"/>
                    <a:pt x="129" y="377"/>
                    <a:pt x="130" y="377"/>
                  </a:cubicBezTo>
                  <a:cubicBezTo>
                    <a:pt x="132" y="376"/>
                    <a:pt x="134" y="377"/>
                    <a:pt x="135" y="377"/>
                  </a:cubicBezTo>
                  <a:cubicBezTo>
                    <a:pt x="136" y="378"/>
                    <a:pt x="137" y="380"/>
                    <a:pt x="139" y="380"/>
                  </a:cubicBezTo>
                  <a:cubicBezTo>
                    <a:pt x="141" y="380"/>
                    <a:pt x="144" y="381"/>
                    <a:pt x="144" y="381"/>
                  </a:cubicBezTo>
                  <a:cubicBezTo>
                    <a:pt x="145" y="381"/>
                    <a:pt x="148" y="380"/>
                    <a:pt x="149" y="380"/>
                  </a:cubicBezTo>
                  <a:cubicBezTo>
                    <a:pt x="151" y="380"/>
                    <a:pt x="152" y="379"/>
                    <a:pt x="152" y="377"/>
                  </a:cubicBezTo>
                  <a:cubicBezTo>
                    <a:pt x="152" y="375"/>
                    <a:pt x="155" y="373"/>
                    <a:pt x="157" y="371"/>
                  </a:cubicBezTo>
                  <a:cubicBezTo>
                    <a:pt x="159" y="370"/>
                    <a:pt x="162" y="369"/>
                    <a:pt x="164" y="369"/>
                  </a:cubicBezTo>
                  <a:cubicBezTo>
                    <a:pt x="166" y="370"/>
                    <a:pt x="170" y="371"/>
                    <a:pt x="172" y="371"/>
                  </a:cubicBezTo>
                  <a:cubicBezTo>
                    <a:pt x="175" y="370"/>
                    <a:pt x="178" y="370"/>
                    <a:pt x="179" y="371"/>
                  </a:cubicBezTo>
                  <a:cubicBezTo>
                    <a:pt x="181" y="371"/>
                    <a:pt x="183" y="372"/>
                    <a:pt x="185" y="371"/>
                  </a:cubicBezTo>
                  <a:cubicBezTo>
                    <a:pt x="185" y="371"/>
                    <a:pt x="187" y="369"/>
                    <a:pt x="187" y="368"/>
                  </a:cubicBezTo>
                  <a:cubicBezTo>
                    <a:pt x="188" y="367"/>
                    <a:pt x="189" y="365"/>
                    <a:pt x="191" y="364"/>
                  </a:cubicBezTo>
                  <a:cubicBezTo>
                    <a:pt x="192" y="363"/>
                    <a:pt x="193" y="362"/>
                    <a:pt x="195" y="362"/>
                  </a:cubicBezTo>
                  <a:cubicBezTo>
                    <a:pt x="197" y="362"/>
                    <a:pt x="199" y="362"/>
                    <a:pt x="200" y="361"/>
                  </a:cubicBezTo>
                  <a:cubicBezTo>
                    <a:pt x="201" y="360"/>
                    <a:pt x="203" y="358"/>
                    <a:pt x="204" y="357"/>
                  </a:cubicBezTo>
                  <a:cubicBezTo>
                    <a:pt x="205" y="355"/>
                    <a:pt x="205" y="354"/>
                    <a:pt x="204" y="353"/>
                  </a:cubicBezTo>
                  <a:cubicBezTo>
                    <a:pt x="203" y="352"/>
                    <a:pt x="201" y="351"/>
                    <a:pt x="199" y="350"/>
                  </a:cubicBezTo>
                  <a:cubicBezTo>
                    <a:pt x="198" y="350"/>
                    <a:pt x="195" y="351"/>
                    <a:pt x="193" y="351"/>
                  </a:cubicBezTo>
                  <a:cubicBezTo>
                    <a:pt x="192" y="351"/>
                    <a:pt x="191" y="351"/>
                    <a:pt x="190" y="351"/>
                  </a:cubicBezTo>
                  <a:cubicBezTo>
                    <a:pt x="189" y="351"/>
                    <a:pt x="188" y="350"/>
                    <a:pt x="187" y="349"/>
                  </a:cubicBezTo>
                  <a:cubicBezTo>
                    <a:pt x="186" y="348"/>
                    <a:pt x="187" y="346"/>
                    <a:pt x="189" y="346"/>
                  </a:cubicBezTo>
                  <a:cubicBezTo>
                    <a:pt x="190" y="344"/>
                    <a:pt x="193" y="343"/>
                    <a:pt x="194" y="342"/>
                  </a:cubicBezTo>
                  <a:cubicBezTo>
                    <a:pt x="196" y="341"/>
                    <a:pt x="197" y="339"/>
                    <a:pt x="198" y="338"/>
                  </a:cubicBezTo>
                  <a:cubicBezTo>
                    <a:pt x="198" y="336"/>
                    <a:pt x="198" y="334"/>
                    <a:pt x="198" y="333"/>
                  </a:cubicBezTo>
                  <a:cubicBezTo>
                    <a:pt x="198" y="333"/>
                    <a:pt x="198" y="330"/>
                    <a:pt x="197" y="328"/>
                  </a:cubicBezTo>
                  <a:cubicBezTo>
                    <a:pt x="197" y="327"/>
                    <a:pt x="197" y="324"/>
                    <a:pt x="198" y="323"/>
                  </a:cubicBezTo>
                  <a:cubicBezTo>
                    <a:pt x="198" y="322"/>
                    <a:pt x="200" y="322"/>
                    <a:pt x="203" y="322"/>
                  </a:cubicBezTo>
                  <a:cubicBezTo>
                    <a:pt x="204" y="321"/>
                    <a:pt x="206" y="321"/>
                    <a:pt x="207" y="320"/>
                  </a:cubicBezTo>
                  <a:cubicBezTo>
                    <a:pt x="208" y="319"/>
                    <a:pt x="209" y="317"/>
                    <a:pt x="209" y="316"/>
                  </a:cubicBezTo>
                  <a:cubicBezTo>
                    <a:pt x="209" y="315"/>
                    <a:pt x="210" y="314"/>
                    <a:pt x="212" y="313"/>
                  </a:cubicBezTo>
                  <a:cubicBezTo>
                    <a:pt x="212" y="312"/>
                    <a:pt x="215" y="312"/>
                    <a:pt x="218" y="314"/>
                  </a:cubicBezTo>
                  <a:cubicBezTo>
                    <a:pt x="220" y="314"/>
                    <a:pt x="222" y="314"/>
                    <a:pt x="223" y="314"/>
                  </a:cubicBezTo>
                  <a:cubicBezTo>
                    <a:pt x="224" y="314"/>
                    <a:pt x="226" y="314"/>
                    <a:pt x="227" y="315"/>
                  </a:cubicBezTo>
                  <a:cubicBezTo>
                    <a:pt x="228" y="316"/>
                    <a:pt x="229" y="317"/>
                    <a:pt x="230" y="317"/>
                  </a:cubicBezTo>
                  <a:cubicBezTo>
                    <a:pt x="231" y="317"/>
                    <a:pt x="234" y="317"/>
                    <a:pt x="235" y="318"/>
                  </a:cubicBezTo>
                  <a:cubicBezTo>
                    <a:pt x="237" y="319"/>
                    <a:pt x="238" y="317"/>
                    <a:pt x="238" y="316"/>
                  </a:cubicBezTo>
                  <a:cubicBezTo>
                    <a:pt x="239" y="313"/>
                    <a:pt x="240" y="310"/>
                    <a:pt x="241" y="310"/>
                  </a:cubicBezTo>
                  <a:cubicBezTo>
                    <a:pt x="241" y="310"/>
                    <a:pt x="243" y="310"/>
                    <a:pt x="244" y="310"/>
                  </a:cubicBezTo>
                  <a:cubicBezTo>
                    <a:pt x="245" y="311"/>
                    <a:pt x="246" y="312"/>
                    <a:pt x="248" y="312"/>
                  </a:cubicBezTo>
                  <a:cubicBezTo>
                    <a:pt x="249" y="312"/>
                    <a:pt x="250" y="312"/>
                    <a:pt x="249" y="311"/>
                  </a:cubicBezTo>
                  <a:cubicBezTo>
                    <a:pt x="249" y="309"/>
                    <a:pt x="249" y="308"/>
                    <a:pt x="248" y="307"/>
                  </a:cubicBezTo>
                  <a:cubicBezTo>
                    <a:pt x="248" y="306"/>
                    <a:pt x="248" y="304"/>
                    <a:pt x="249" y="303"/>
                  </a:cubicBezTo>
                  <a:cubicBezTo>
                    <a:pt x="250" y="302"/>
                    <a:pt x="251" y="300"/>
                    <a:pt x="251" y="298"/>
                  </a:cubicBezTo>
                  <a:cubicBezTo>
                    <a:pt x="251" y="297"/>
                    <a:pt x="251" y="295"/>
                    <a:pt x="251" y="293"/>
                  </a:cubicBezTo>
                  <a:cubicBezTo>
                    <a:pt x="252" y="292"/>
                    <a:pt x="253" y="290"/>
                    <a:pt x="253" y="289"/>
                  </a:cubicBezTo>
                  <a:cubicBezTo>
                    <a:pt x="254" y="288"/>
                    <a:pt x="253" y="287"/>
                    <a:pt x="251" y="286"/>
                  </a:cubicBezTo>
                  <a:cubicBezTo>
                    <a:pt x="250" y="286"/>
                    <a:pt x="248" y="286"/>
                    <a:pt x="247" y="286"/>
                  </a:cubicBezTo>
                  <a:cubicBezTo>
                    <a:pt x="246" y="286"/>
                    <a:pt x="245" y="285"/>
                    <a:pt x="245" y="284"/>
                  </a:cubicBezTo>
                  <a:cubicBezTo>
                    <a:pt x="244" y="283"/>
                    <a:pt x="243" y="282"/>
                    <a:pt x="243" y="280"/>
                  </a:cubicBezTo>
                  <a:cubicBezTo>
                    <a:pt x="242" y="278"/>
                    <a:pt x="242" y="276"/>
                    <a:pt x="243" y="274"/>
                  </a:cubicBezTo>
                  <a:cubicBezTo>
                    <a:pt x="243" y="272"/>
                    <a:pt x="241" y="271"/>
                    <a:pt x="240" y="271"/>
                  </a:cubicBezTo>
                  <a:cubicBezTo>
                    <a:pt x="238" y="272"/>
                    <a:pt x="234" y="271"/>
                    <a:pt x="233" y="270"/>
                  </a:cubicBezTo>
                  <a:cubicBezTo>
                    <a:pt x="232" y="270"/>
                    <a:pt x="230" y="268"/>
                    <a:pt x="229" y="268"/>
                  </a:cubicBezTo>
                  <a:cubicBezTo>
                    <a:pt x="227" y="267"/>
                    <a:pt x="227" y="265"/>
                    <a:pt x="227" y="264"/>
                  </a:cubicBezTo>
                  <a:cubicBezTo>
                    <a:pt x="228" y="262"/>
                    <a:pt x="227" y="260"/>
                    <a:pt x="227" y="259"/>
                  </a:cubicBezTo>
                  <a:cubicBezTo>
                    <a:pt x="226" y="257"/>
                    <a:pt x="224" y="256"/>
                    <a:pt x="223" y="256"/>
                  </a:cubicBezTo>
                  <a:cubicBezTo>
                    <a:pt x="222" y="255"/>
                    <a:pt x="220" y="255"/>
                    <a:pt x="219" y="256"/>
                  </a:cubicBezTo>
                  <a:cubicBezTo>
                    <a:pt x="218" y="256"/>
                    <a:pt x="217" y="255"/>
                    <a:pt x="217" y="254"/>
                  </a:cubicBezTo>
                  <a:cubicBezTo>
                    <a:pt x="217" y="253"/>
                    <a:pt x="215" y="252"/>
                    <a:pt x="214" y="253"/>
                  </a:cubicBezTo>
                  <a:cubicBezTo>
                    <a:pt x="213" y="253"/>
                    <a:pt x="211" y="254"/>
                    <a:pt x="210" y="255"/>
                  </a:cubicBezTo>
                  <a:cubicBezTo>
                    <a:pt x="210" y="257"/>
                    <a:pt x="207" y="259"/>
                    <a:pt x="206" y="260"/>
                  </a:cubicBezTo>
                  <a:cubicBezTo>
                    <a:pt x="203" y="261"/>
                    <a:pt x="201" y="262"/>
                    <a:pt x="200" y="262"/>
                  </a:cubicBezTo>
                  <a:cubicBezTo>
                    <a:pt x="199" y="263"/>
                    <a:pt x="197" y="264"/>
                    <a:pt x="196" y="265"/>
                  </a:cubicBezTo>
                  <a:cubicBezTo>
                    <a:pt x="194" y="265"/>
                    <a:pt x="192" y="266"/>
                    <a:pt x="191" y="266"/>
                  </a:cubicBezTo>
                  <a:cubicBezTo>
                    <a:pt x="191" y="266"/>
                    <a:pt x="190" y="265"/>
                    <a:pt x="190" y="264"/>
                  </a:cubicBezTo>
                  <a:cubicBezTo>
                    <a:pt x="190" y="263"/>
                    <a:pt x="190" y="261"/>
                    <a:pt x="189" y="260"/>
                  </a:cubicBezTo>
                  <a:cubicBezTo>
                    <a:pt x="189" y="258"/>
                    <a:pt x="188" y="258"/>
                    <a:pt x="187" y="258"/>
                  </a:cubicBezTo>
                  <a:cubicBezTo>
                    <a:pt x="186" y="257"/>
                    <a:pt x="183" y="257"/>
                    <a:pt x="182" y="257"/>
                  </a:cubicBezTo>
                  <a:cubicBezTo>
                    <a:pt x="181" y="256"/>
                    <a:pt x="178" y="256"/>
                    <a:pt x="176" y="255"/>
                  </a:cubicBezTo>
                  <a:cubicBezTo>
                    <a:pt x="174" y="255"/>
                    <a:pt x="173" y="255"/>
                    <a:pt x="173" y="257"/>
                  </a:cubicBezTo>
                  <a:cubicBezTo>
                    <a:pt x="172" y="259"/>
                    <a:pt x="170" y="261"/>
                    <a:pt x="167" y="261"/>
                  </a:cubicBezTo>
                  <a:cubicBezTo>
                    <a:pt x="165" y="262"/>
                    <a:pt x="164" y="261"/>
                    <a:pt x="164" y="260"/>
                  </a:cubicBezTo>
                  <a:cubicBezTo>
                    <a:pt x="165" y="258"/>
                    <a:pt x="165" y="256"/>
                    <a:pt x="165" y="255"/>
                  </a:cubicBezTo>
                  <a:cubicBezTo>
                    <a:pt x="165" y="253"/>
                    <a:pt x="165" y="251"/>
                    <a:pt x="165" y="251"/>
                  </a:cubicBezTo>
                  <a:cubicBezTo>
                    <a:pt x="164" y="251"/>
                    <a:pt x="163" y="249"/>
                    <a:pt x="163" y="248"/>
                  </a:cubicBezTo>
                  <a:cubicBezTo>
                    <a:pt x="163" y="247"/>
                    <a:pt x="162" y="246"/>
                    <a:pt x="161" y="246"/>
                  </a:cubicBezTo>
                  <a:cubicBezTo>
                    <a:pt x="161" y="245"/>
                    <a:pt x="160" y="243"/>
                    <a:pt x="159" y="241"/>
                  </a:cubicBezTo>
                  <a:cubicBezTo>
                    <a:pt x="158" y="240"/>
                    <a:pt x="159" y="239"/>
                    <a:pt x="160" y="239"/>
                  </a:cubicBezTo>
                  <a:cubicBezTo>
                    <a:pt x="162" y="240"/>
                    <a:pt x="164" y="240"/>
                    <a:pt x="164" y="242"/>
                  </a:cubicBezTo>
                  <a:cubicBezTo>
                    <a:pt x="164" y="243"/>
                    <a:pt x="165" y="245"/>
                    <a:pt x="167" y="245"/>
                  </a:cubicBezTo>
                  <a:cubicBezTo>
                    <a:pt x="168" y="245"/>
                    <a:pt x="171" y="246"/>
                    <a:pt x="173" y="247"/>
                  </a:cubicBezTo>
                  <a:cubicBezTo>
                    <a:pt x="174" y="247"/>
                    <a:pt x="177" y="247"/>
                    <a:pt x="178" y="247"/>
                  </a:cubicBezTo>
                  <a:cubicBezTo>
                    <a:pt x="180" y="247"/>
                    <a:pt x="181" y="248"/>
                    <a:pt x="181" y="249"/>
                  </a:cubicBezTo>
                  <a:cubicBezTo>
                    <a:pt x="181" y="250"/>
                    <a:pt x="183" y="251"/>
                    <a:pt x="184" y="251"/>
                  </a:cubicBezTo>
                  <a:cubicBezTo>
                    <a:pt x="186" y="251"/>
                    <a:pt x="187" y="250"/>
                    <a:pt x="186" y="248"/>
                  </a:cubicBezTo>
                  <a:cubicBezTo>
                    <a:pt x="186" y="247"/>
                    <a:pt x="186" y="244"/>
                    <a:pt x="186" y="243"/>
                  </a:cubicBezTo>
                  <a:cubicBezTo>
                    <a:pt x="186" y="242"/>
                    <a:pt x="187" y="241"/>
                    <a:pt x="188" y="241"/>
                  </a:cubicBezTo>
                  <a:cubicBezTo>
                    <a:pt x="189" y="241"/>
                    <a:pt x="190" y="239"/>
                    <a:pt x="191" y="237"/>
                  </a:cubicBezTo>
                  <a:cubicBezTo>
                    <a:pt x="192" y="236"/>
                    <a:pt x="192" y="234"/>
                    <a:pt x="192" y="232"/>
                  </a:cubicBezTo>
                  <a:cubicBezTo>
                    <a:pt x="191" y="231"/>
                    <a:pt x="190" y="230"/>
                    <a:pt x="188" y="232"/>
                  </a:cubicBezTo>
                  <a:cubicBezTo>
                    <a:pt x="187" y="233"/>
                    <a:pt x="184" y="233"/>
                    <a:pt x="183" y="232"/>
                  </a:cubicBezTo>
                  <a:cubicBezTo>
                    <a:pt x="181" y="231"/>
                    <a:pt x="179" y="231"/>
                    <a:pt x="177" y="230"/>
                  </a:cubicBezTo>
                  <a:cubicBezTo>
                    <a:pt x="176" y="230"/>
                    <a:pt x="173" y="230"/>
                    <a:pt x="171" y="232"/>
                  </a:cubicBezTo>
                  <a:cubicBezTo>
                    <a:pt x="170" y="233"/>
                    <a:pt x="168" y="234"/>
                    <a:pt x="167" y="234"/>
                  </a:cubicBezTo>
                  <a:cubicBezTo>
                    <a:pt x="165" y="234"/>
                    <a:pt x="163" y="234"/>
                    <a:pt x="163" y="234"/>
                  </a:cubicBezTo>
                  <a:cubicBezTo>
                    <a:pt x="161" y="233"/>
                    <a:pt x="160" y="231"/>
                    <a:pt x="160" y="230"/>
                  </a:cubicBezTo>
                  <a:cubicBezTo>
                    <a:pt x="160" y="229"/>
                    <a:pt x="160" y="228"/>
                    <a:pt x="160" y="227"/>
                  </a:cubicBezTo>
                  <a:cubicBezTo>
                    <a:pt x="160" y="226"/>
                    <a:pt x="160" y="225"/>
                    <a:pt x="161" y="224"/>
                  </a:cubicBezTo>
                  <a:cubicBezTo>
                    <a:pt x="161" y="223"/>
                    <a:pt x="160" y="222"/>
                    <a:pt x="158" y="221"/>
                  </a:cubicBezTo>
                  <a:cubicBezTo>
                    <a:pt x="157" y="220"/>
                    <a:pt x="154" y="218"/>
                    <a:pt x="153" y="216"/>
                  </a:cubicBezTo>
                  <a:cubicBezTo>
                    <a:pt x="152" y="214"/>
                    <a:pt x="151" y="211"/>
                    <a:pt x="152" y="209"/>
                  </a:cubicBezTo>
                  <a:cubicBezTo>
                    <a:pt x="153" y="208"/>
                    <a:pt x="154" y="205"/>
                    <a:pt x="154" y="203"/>
                  </a:cubicBezTo>
                  <a:cubicBezTo>
                    <a:pt x="155" y="201"/>
                    <a:pt x="155" y="199"/>
                    <a:pt x="156" y="197"/>
                  </a:cubicBezTo>
                  <a:cubicBezTo>
                    <a:pt x="157" y="197"/>
                    <a:pt x="156" y="195"/>
                    <a:pt x="155" y="195"/>
                  </a:cubicBezTo>
                  <a:cubicBezTo>
                    <a:pt x="153" y="194"/>
                    <a:pt x="153" y="193"/>
                    <a:pt x="153" y="192"/>
                  </a:cubicBezTo>
                  <a:cubicBezTo>
                    <a:pt x="153" y="191"/>
                    <a:pt x="155" y="190"/>
                    <a:pt x="156" y="190"/>
                  </a:cubicBezTo>
                  <a:cubicBezTo>
                    <a:pt x="158" y="191"/>
                    <a:pt x="160" y="191"/>
                    <a:pt x="161" y="191"/>
                  </a:cubicBezTo>
                  <a:cubicBezTo>
                    <a:pt x="163" y="191"/>
                    <a:pt x="167" y="192"/>
                    <a:pt x="168" y="193"/>
                  </a:cubicBezTo>
                  <a:cubicBezTo>
                    <a:pt x="170" y="193"/>
                    <a:pt x="171" y="191"/>
                    <a:pt x="172" y="189"/>
                  </a:cubicBezTo>
                  <a:cubicBezTo>
                    <a:pt x="172" y="188"/>
                    <a:pt x="173" y="185"/>
                    <a:pt x="174" y="184"/>
                  </a:cubicBezTo>
                  <a:cubicBezTo>
                    <a:pt x="175" y="183"/>
                    <a:pt x="174" y="181"/>
                    <a:pt x="174" y="178"/>
                  </a:cubicBezTo>
                  <a:cubicBezTo>
                    <a:pt x="173" y="176"/>
                    <a:pt x="171" y="173"/>
                    <a:pt x="171" y="172"/>
                  </a:cubicBezTo>
                  <a:cubicBezTo>
                    <a:pt x="170" y="173"/>
                    <a:pt x="169" y="170"/>
                    <a:pt x="169" y="167"/>
                  </a:cubicBezTo>
                  <a:cubicBezTo>
                    <a:pt x="169" y="166"/>
                    <a:pt x="169" y="162"/>
                    <a:pt x="169" y="160"/>
                  </a:cubicBezTo>
                  <a:cubicBezTo>
                    <a:pt x="169" y="158"/>
                    <a:pt x="170" y="156"/>
                    <a:pt x="171" y="156"/>
                  </a:cubicBezTo>
                  <a:cubicBezTo>
                    <a:pt x="172" y="156"/>
                    <a:pt x="172" y="156"/>
                    <a:pt x="172" y="155"/>
                  </a:cubicBezTo>
                  <a:cubicBezTo>
                    <a:pt x="172" y="154"/>
                    <a:pt x="172" y="152"/>
                    <a:pt x="172" y="150"/>
                  </a:cubicBezTo>
                  <a:cubicBezTo>
                    <a:pt x="172" y="150"/>
                    <a:pt x="172" y="147"/>
                    <a:pt x="172" y="145"/>
                  </a:cubicBezTo>
                  <a:cubicBezTo>
                    <a:pt x="172" y="145"/>
                    <a:pt x="173" y="143"/>
                    <a:pt x="174" y="142"/>
                  </a:cubicBezTo>
                  <a:cubicBezTo>
                    <a:pt x="175" y="141"/>
                    <a:pt x="178" y="141"/>
                    <a:pt x="179" y="141"/>
                  </a:cubicBezTo>
                  <a:cubicBezTo>
                    <a:pt x="180" y="141"/>
                    <a:pt x="182" y="141"/>
                    <a:pt x="184" y="141"/>
                  </a:cubicBezTo>
                  <a:cubicBezTo>
                    <a:pt x="185" y="141"/>
                    <a:pt x="187" y="141"/>
                    <a:pt x="188" y="141"/>
                  </a:cubicBezTo>
                  <a:cubicBezTo>
                    <a:pt x="189" y="141"/>
                    <a:pt x="191" y="141"/>
                    <a:pt x="192" y="141"/>
                  </a:cubicBezTo>
                  <a:cubicBezTo>
                    <a:pt x="194" y="141"/>
                    <a:pt x="195" y="139"/>
                    <a:pt x="195" y="136"/>
                  </a:cubicBezTo>
                  <a:cubicBezTo>
                    <a:pt x="195" y="134"/>
                    <a:pt x="196" y="131"/>
                    <a:pt x="195" y="130"/>
                  </a:cubicBezTo>
                  <a:cubicBezTo>
                    <a:pt x="195" y="128"/>
                    <a:pt x="195" y="125"/>
                    <a:pt x="196" y="124"/>
                  </a:cubicBezTo>
                  <a:cubicBezTo>
                    <a:pt x="197" y="124"/>
                    <a:pt x="197" y="121"/>
                    <a:pt x="195" y="119"/>
                  </a:cubicBezTo>
                  <a:cubicBezTo>
                    <a:pt x="194" y="118"/>
                    <a:pt x="191" y="115"/>
                    <a:pt x="188" y="114"/>
                  </a:cubicBezTo>
                  <a:cubicBezTo>
                    <a:pt x="186" y="113"/>
                    <a:pt x="185" y="111"/>
                    <a:pt x="187" y="110"/>
                  </a:cubicBezTo>
                  <a:cubicBezTo>
                    <a:pt x="189" y="109"/>
                    <a:pt x="191" y="108"/>
                    <a:pt x="192" y="106"/>
                  </a:cubicBezTo>
                  <a:cubicBezTo>
                    <a:pt x="192" y="105"/>
                    <a:pt x="193" y="103"/>
                    <a:pt x="193" y="100"/>
                  </a:cubicBezTo>
                  <a:cubicBezTo>
                    <a:pt x="193" y="98"/>
                    <a:pt x="193" y="95"/>
                    <a:pt x="193" y="93"/>
                  </a:cubicBezTo>
                  <a:cubicBezTo>
                    <a:pt x="194" y="91"/>
                    <a:pt x="194" y="88"/>
                    <a:pt x="194" y="86"/>
                  </a:cubicBezTo>
                  <a:cubicBezTo>
                    <a:pt x="194" y="85"/>
                    <a:pt x="195" y="82"/>
                    <a:pt x="195" y="80"/>
                  </a:cubicBezTo>
                  <a:cubicBezTo>
                    <a:pt x="195" y="78"/>
                    <a:pt x="194" y="75"/>
                    <a:pt x="194" y="74"/>
                  </a:cubicBezTo>
                  <a:cubicBezTo>
                    <a:pt x="193" y="72"/>
                    <a:pt x="193" y="70"/>
                    <a:pt x="194" y="68"/>
                  </a:cubicBezTo>
                  <a:cubicBezTo>
                    <a:pt x="195" y="66"/>
                    <a:pt x="196" y="63"/>
                    <a:pt x="198" y="62"/>
                  </a:cubicBezTo>
                  <a:cubicBezTo>
                    <a:pt x="199" y="60"/>
                    <a:pt x="203" y="58"/>
                    <a:pt x="203" y="57"/>
                  </a:cubicBezTo>
                  <a:cubicBezTo>
                    <a:pt x="205" y="55"/>
                    <a:pt x="207" y="53"/>
                    <a:pt x="207" y="52"/>
                  </a:cubicBezTo>
                  <a:cubicBezTo>
                    <a:pt x="207" y="51"/>
                    <a:pt x="207" y="51"/>
                    <a:pt x="205" y="51"/>
                  </a:cubicBezTo>
                  <a:cubicBezTo>
                    <a:pt x="204" y="51"/>
                    <a:pt x="203" y="51"/>
                    <a:pt x="202" y="50"/>
                  </a:cubicBezTo>
                  <a:cubicBezTo>
                    <a:pt x="200" y="49"/>
                    <a:pt x="198" y="48"/>
                    <a:pt x="197" y="47"/>
                  </a:cubicBezTo>
                  <a:cubicBezTo>
                    <a:pt x="196" y="47"/>
                    <a:pt x="196" y="44"/>
                    <a:pt x="197" y="42"/>
                  </a:cubicBezTo>
                  <a:cubicBezTo>
                    <a:pt x="198" y="41"/>
                    <a:pt x="199" y="38"/>
                    <a:pt x="200" y="36"/>
                  </a:cubicBezTo>
                  <a:cubicBezTo>
                    <a:pt x="201" y="35"/>
                    <a:pt x="203" y="34"/>
                    <a:pt x="204" y="33"/>
                  </a:cubicBezTo>
                  <a:cubicBezTo>
                    <a:pt x="206" y="32"/>
                    <a:pt x="207" y="30"/>
                    <a:pt x="207" y="29"/>
                  </a:cubicBezTo>
                  <a:cubicBezTo>
                    <a:pt x="207" y="28"/>
                    <a:pt x="206" y="26"/>
                    <a:pt x="205" y="25"/>
                  </a:cubicBezTo>
                  <a:cubicBezTo>
                    <a:pt x="205" y="24"/>
                    <a:pt x="204" y="23"/>
                    <a:pt x="204" y="21"/>
                  </a:cubicBezTo>
                  <a:cubicBezTo>
                    <a:pt x="205" y="20"/>
                    <a:pt x="205" y="18"/>
                    <a:pt x="205" y="17"/>
                  </a:cubicBezTo>
                  <a:cubicBezTo>
                    <a:pt x="205" y="15"/>
                    <a:pt x="204" y="13"/>
                    <a:pt x="203" y="12"/>
                  </a:cubicBezTo>
                  <a:cubicBezTo>
                    <a:pt x="202" y="10"/>
                    <a:pt x="200" y="9"/>
                    <a:pt x="199" y="10"/>
                  </a:cubicBezTo>
                  <a:cubicBezTo>
                    <a:pt x="198" y="11"/>
                    <a:pt x="196" y="10"/>
                    <a:pt x="195" y="9"/>
                  </a:cubicBezTo>
                  <a:cubicBezTo>
                    <a:pt x="194" y="9"/>
                    <a:pt x="193" y="7"/>
                    <a:pt x="192" y="6"/>
                  </a:cubicBezTo>
                  <a:cubicBezTo>
                    <a:pt x="191" y="5"/>
                    <a:pt x="190" y="4"/>
                    <a:pt x="190" y="2"/>
                  </a:cubicBezTo>
                  <a:cubicBezTo>
                    <a:pt x="190" y="0"/>
                    <a:pt x="188" y="0"/>
                    <a:pt x="187" y="2"/>
                  </a:cubicBezTo>
                  <a:cubicBezTo>
                    <a:pt x="185" y="4"/>
                    <a:pt x="184" y="5"/>
                    <a:pt x="184" y="7"/>
                  </a:cubicBezTo>
                  <a:cubicBezTo>
                    <a:pt x="184" y="9"/>
                    <a:pt x="184" y="10"/>
                    <a:pt x="183" y="10"/>
                  </a:cubicBezTo>
                  <a:cubicBezTo>
                    <a:pt x="182" y="9"/>
                    <a:pt x="181" y="11"/>
                    <a:pt x="178" y="11"/>
                  </a:cubicBezTo>
                  <a:cubicBezTo>
                    <a:pt x="176" y="13"/>
                    <a:pt x="173" y="16"/>
                    <a:pt x="171" y="17"/>
                  </a:cubicBezTo>
                  <a:cubicBezTo>
                    <a:pt x="168" y="18"/>
                    <a:pt x="167" y="21"/>
                    <a:pt x="167" y="22"/>
                  </a:cubicBezTo>
                  <a:cubicBezTo>
                    <a:pt x="167" y="24"/>
                    <a:pt x="166" y="26"/>
                    <a:pt x="166" y="27"/>
                  </a:cubicBezTo>
                  <a:cubicBezTo>
                    <a:pt x="166" y="29"/>
                    <a:pt x="165" y="30"/>
                    <a:pt x="165" y="31"/>
                  </a:cubicBezTo>
                  <a:cubicBezTo>
                    <a:pt x="164" y="32"/>
                    <a:pt x="162" y="32"/>
                    <a:pt x="161" y="31"/>
                  </a:cubicBezTo>
                  <a:cubicBezTo>
                    <a:pt x="160" y="31"/>
                    <a:pt x="159" y="32"/>
                    <a:pt x="159" y="33"/>
                  </a:cubicBezTo>
                  <a:cubicBezTo>
                    <a:pt x="159" y="35"/>
                    <a:pt x="158" y="37"/>
                    <a:pt x="157" y="37"/>
                  </a:cubicBezTo>
                  <a:cubicBezTo>
                    <a:pt x="156" y="37"/>
                    <a:pt x="155" y="38"/>
                    <a:pt x="154" y="39"/>
                  </a:cubicBezTo>
                  <a:cubicBezTo>
                    <a:pt x="153" y="40"/>
                    <a:pt x="152" y="42"/>
                    <a:pt x="150" y="43"/>
                  </a:cubicBezTo>
                  <a:cubicBezTo>
                    <a:pt x="149" y="44"/>
                    <a:pt x="146" y="44"/>
                    <a:pt x="144" y="42"/>
                  </a:cubicBezTo>
                  <a:cubicBezTo>
                    <a:pt x="143" y="41"/>
                    <a:pt x="140" y="42"/>
                    <a:pt x="138" y="43"/>
                  </a:cubicBezTo>
                  <a:cubicBezTo>
                    <a:pt x="136" y="44"/>
                    <a:pt x="134" y="46"/>
                    <a:pt x="134" y="46"/>
                  </a:cubicBezTo>
                  <a:cubicBezTo>
                    <a:pt x="134" y="48"/>
                    <a:pt x="134" y="51"/>
                    <a:pt x="134" y="52"/>
                  </a:cubicBezTo>
                  <a:cubicBezTo>
                    <a:pt x="134" y="54"/>
                    <a:pt x="134" y="57"/>
                    <a:pt x="136" y="58"/>
                  </a:cubicBezTo>
                  <a:cubicBezTo>
                    <a:pt x="137" y="59"/>
                    <a:pt x="136" y="60"/>
                    <a:pt x="135" y="60"/>
                  </a:cubicBezTo>
                  <a:cubicBezTo>
                    <a:pt x="133" y="60"/>
                    <a:pt x="130" y="60"/>
                    <a:pt x="128" y="60"/>
                  </a:cubicBezTo>
                  <a:cubicBezTo>
                    <a:pt x="126" y="60"/>
                    <a:pt x="122" y="60"/>
                    <a:pt x="122" y="61"/>
                  </a:cubicBezTo>
                  <a:cubicBezTo>
                    <a:pt x="120" y="61"/>
                    <a:pt x="116" y="62"/>
                    <a:pt x="114" y="62"/>
                  </a:cubicBezTo>
                  <a:cubicBezTo>
                    <a:pt x="111" y="62"/>
                    <a:pt x="107" y="61"/>
                    <a:pt x="105" y="62"/>
                  </a:cubicBezTo>
                  <a:cubicBezTo>
                    <a:pt x="104" y="61"/>
                    <a:pt x="102" y="60"/>
                    <a:pt x="101" y="60"/>
                  </a:cubicBezTo>
                  <a:cubicBezTo>
                    <a:pt x="100" y="59"/>
                    <a:pt x="98" y="57"/>
                    <a:pt x="97" y="56"/>
                  </a:cubicBezTo>
                  <a:cubicBezTo>
                    <a:pt x="96" y="54"/>
                    <a:pt x="94" y="54"/>
                    <a:pt x="93" y="56"/>
                  </a:cubicBezTo>
                  <a:cubicBezTo>
                    <a:pt x="91" y="57"/>
                    <a:pt x="90" y="59"/>
                    <a:pt x="91" y="61"/>
                  </a:cubicBezTo>
                  <a:cubicBezTo>
                    <a:pt x="91" y="62"/>
                    <a:pt x="91" y="64"/>
                    <a:pt x="92" y="66"/>
                  </a:cubicBezTo>
                  <a:cubicBezTo>
                    <a:pt x="93" y="67"/>
                    <a:pt x="93" y="69"/>
                    <a:pt x="93" y="70"/>
                  </a:cubicBezTo>
                  <a:cubicBezTo>
                    <a:pt x="93" y="71"/>
                    <a:pt x="93" y="74"/>
                    <a:pt x="94" y="75"/>
                  </a:cubicBezTo>
                  <a:cubicBezTo>
                    <a:pt x="95" y="76"/>
                    <a:pt x="95" y="78"/>
                    <a:pt x="94" y="80"/>
                  </a:cubicBezTo>
                  <a:cubicBezTo>
                    <a:pt x="93" y="81"/>
                    <a:pt x="91" y="83"/>
                    <a:pt x="89" y="82"/>
                  </a:cubicBezTo>
                  <a:cubicBezTo>
                    <a:pt x="87" y="82"/>
                    <a:pt x="83" y="82"/>
                    <a:pt x="82" y="82"/>
                  </a:cubicBezTo>
                  <a:cubicBezTo>
                    <a:pt x="80" y="82"/>
                    <a:pt x="77" y="83"/>
                    <a:pt x="75" y="83"/>
                  </a:cubicBezTo>
                  <a:cubicBezTo>
                    <a:pt x="74" y="82"/>
                    <a:pt x="73" y="84"/>
                    <a:pt x="72" y="84"/>
                  </a:cubicBezTo>
                  <a:cubicBezTo>
                    <a:pt x="71" y="86"/>
                    <a:pt x="69" y="87"/>
                    <a:pt x="67" y="87"/>
                  </a:cubicBezTo>
                  <a:cubicBezTo>
                    <a:pt x="67" y="87"/>
                    <a:pt x="65" y="85"/>
                    <a:pt x="64" y="85"/>
                  </a:cubicBezTo>
                  <a:cubicBezTo>
                    <a:pt x="63" y="84"/>
                    <a:pt x="60" y="82"/>
                    <a:pt x="58" y="82"/>
                  </a:cubicBezTo>
                  <a:cubicBezTo>
                    <a:pt x="57" y="82"/>
                    <a:pt x="55" y="84"/>
                    <a:pt x="54" y="86"/>
                  </a:cubicBezTo>
                  <a:cubicBezTo>
                    <a:pt x="52" y="87"/>
                    <a:pt x="51" y="90"/>
                    <a:pt x="51" y="91"/>
                  </a:cubicBezTo>
                  <a:cubicBezTo>
                    <a:pt x="51" y="93"/>
                    <a:pt x="49" y="94"/>
                    <a:pt x="48" y="94"/>
                  </a:cubicBezTo>
                  <a:cubicBezTo>
                    <a:pt x="47" y="94"/>
                    <a:pt x="45" y="95"/>
                    <a:pt x="43" y="96"/>
                  </a:cubicBezTo>
                  <a:cubicBezTo>
                    <a:pt x="42" y="97"/>
                    <a:pt x="39" y="99"/>
                    <a:pt x="37" y="100"/>
                  </a:cubicBezTo>
                  <a:cubicBezTo>
                    <a:pt x="35" y="102"/>
                    <a:pt x="33" y="103"/>
                    <a:pt x="32" y="102"/>
                  </a:cubicBezTo>
                  <a:cubicBezTo>
                    <a:pt x="31" y="101"/>
                    <a:pt x="28" y="101"/>
                    <a:pt x="26" y="102"/>
                  </a:cubicBezTo>
                  <a:cubicBezTo>
                    <a:pt x="24" y="102"/>
                    <a:pt x="20" y="103"/>
                    <a:pt x="18" y="104"/>
                  </a:cubicBezTo>
                  <a:cubicBezTo>
                    <a:pt x="15" y="106"/>
                    <a:pt x="15" y="108"/>
                    <a:pt x="17" y="109"/>
                  </a:cubicBezTo>
                  <a:cubicBezTo>
                    <a:pt x="20" y="110"/>
                    <a:pt x="20" y="113"/>
                    <a:pt x="19" y="114"/>
                  </a:cubicBezTo>
                  <a:cubicBezTo>
                    <a:pt x="18" y="116"/>
                    <a:pt x="20" y="118"/>
                    <a:pt x="21" y="119"/>
                  </a:cubicBezTo>
                  <a:cubicBezTo>
                    <a:pt x="24" y="119"/>
                    <a:pt x="27" y="121"/>
                    <a:pt x="27" y="123"/>
                  </a:cubicBezTo>
                  <a:cubicBezTo>
                    <a:pt x="28" y="124"/>
                    <a:pt x="28" y="127"/>
                    <a:pt x="27" y="129"/>
                  </a:cubicBezTo>
                  <a:cubicBezTo>
                    <a:pt x="26" y="130"/>
                    <a:pt x="24" y="134"/>
                    <a:pt x="23" y="136"/>
                  </a:cubicBezTo>
                  <a:cubicBezTo>
                    <a:pt x="22" y="137"/>
                    <a:pt x="22" y="141"/>
                    <a:pt x="21" y="142"/>
                  </a:cubicBezTo>
                  <a:cubicBezTo>
                    <a:pt x="21" y="144"/>
                    <a:pt x="20" y="147"/>
                    <a:pt x="19" y="147"/>
                  </a:cubicBezTo>
                  <a:cubicBezTo>
                    <a:pt x="19" y="148"/>
                    <a:pt x="17" y="148"/>
                    <a:pt x="15" y="149"/>
                  </a:cubicBezTo>
                  <a:cubicBezTo>
                    <a:pt x="14" y="149"/>
                    <a:pt x="12" y="149"/>
                    <a:pt x="12" y="149"/>
                  </a:cubicBezTo>
                  <a:cubicBezTo>
                    <a:pt x="11" y="148"/>
                    <a:pt x="9" y="148"/>
                    <a:pt x="9" y="148"/>
                  </a:cubicBezTo>
                  <a:cubicBezTo>
                    <a:pt x="8" y="149"/>
                    <a:pt x="7" y="150"/>
                    <a:pt x="6" y="151"/>
                  </a:cubicBezTo>
                  <a:cubicBezTo>
                    <a:pt x="5" y="152"/>
                    <a:pt x="6" y="154"/>
                    <a:pt x="8" y="155"/>
                  </a:cubicBezTo>
                  <a:cubicBezTo>
                    <a:pt x="10" y="154"/>
                    <a:pt x="12" y="156"/>
                    <a:pt x="13" y="158"/>
                  </a:cubicBezTo>
                  <a:cubicBezTo>
                    <a:pt x="13" y="159"/>
                    <a:pt x="13" y="161"/>
                    <a:pt x="12" y="162"/>
                  </a:cubicBezTo>
                  <a:cubicBezTo>
                    <a:pt x="12" y="163"/>
                    <a:pt x="12" y="166"/>
                    <a:pt x="13" y="169"/>
                  </a:cubicBezTo>
                  <a:cubicBezTo>
                    <a:pt x="14" y="172"/>
                    <a:pt x="14" y="175"/>
                    <a:pt x="13" y="176"/>
                  </a:cubicBezTo>
                  <a:cubicBezTo>
                    <a:pt x="12" y="176"/>
                    <a:pt x="11" y="177"/>
                    <a:pt x="11" y="178"/>
                  </a:cubicBezTo>
                  <a:cubicBezTo>
                    <a:pt x="11" y="179"/>
                    <a:pt x="10" y="182"/>
                    <a:pt x="10" y="183"/>
                  </a:cubicBezTo>
                  <a:cubicBezTo>
                    <a:pt x="11" y="185"/>
                    <a:pt x="10" y="188"/>
                    <a:pt x="9" y="188"/>
                  </a:cubicBezTo>
                  <a:cubicBezTo>
                    <a:pt x="8" y="189"/>
                    <a:pt x="5" y="192"/>
                    <a:pt x="3" y="194"/>
                  </a:cubicBezTo>
                  <a:cubicBezTo>
                    <a:pt x="1" y="196"/>
                    <a:pt x="0" y="198"/>
                    <a:pt x="1" y="199"/>
                  </a:cubicBezTo>
                  <a:cubicBezTo>
                    <a:pt x="1" y="199"/>
                    <a:pt x="1" y="199"/>
                    <a:pt x="2" y="199"/>
                  </a:cubicBezTo>
                  <a:cubicBezTo>
                    <a:pt x="4" y="200"/>
                    <a:pt x="4" y="200"/>
                    <a:pt x="2" y="201"/>
                  </a:cubicBezTo>
                  <a:cubicBezTo>
                    <a:pt x="1" y="202"/>
                    <a:pt x="0" y="203"/>
                    <a:pt x="0" y="204"/>
                  </a:cubicBezTo>
                  <a:cubicBezTo>
                    <a:pt x="0" y="205"/>
                    <a:pt x="2" y="205"/>
                    <a:pt x="3" y="205"/>
                  </a:cubicBezTo>
                  <a:cubicBezTo>
                    <a:pt x="4" y="206"/>
                    <a:pt x="6" y="207"/>
                    <a:pt x="7" y="209"/>
                  </a:cubicBezTo>
                  <a:cubicBezTo>
                    <a:pt x="8" y="210"/>
                    <a:pt x="9" y="211"/>
                    <a:pt x="9" y="212"/>
                  </a:cubicBezTo>
                  <a:cubicBezTo>
                    <a:pt x="9" y="213"/>
                    <a:pt x="9" y="214"/>
                    <a:pt x="10" y="214"/>
                  </a:cubicBezTo>
                  <a:cubicBezTo>
                    <a:pt x="11" y="214"/>
                    <a:pt x="11" y="215"/>
                    <a:pt x="11" y="215"/>
                  </a:cubicBezTo>
                  <a:cubicBezTo>
                    <a:pt x="11" y="216"/>
                    <a:pt x="11" y="218"/>
                    <a:pt x="13" y="218"/>
                  </a:cubicBezTo>
                  <a:cubicBezTo>
                    <a:pt x="14" y="218"/>
                    <a:pt x="14" y="220"/>
                    <a:pt x="14" y="221"/>
                  </a:cubicBezTo>
                  <a:cubicBezTo>
                    <a:pt x="14" y="223"/>
                    <a:pt x="15" y="226"/>
                    <a:pt x="15" y="227"/>
                  </a:cubicBezTo>
                  <a:cubicBezTo>
                    <a:pt x="15" y="229"/>
                    <a:pt x="15" y="231"/>
                    <a:pt x="15" y="233"/>
                  </a:cubicBezTo>
                  <a:cubicBezTo>
                    <a:pt x="16" y="235"/>
                    <a:pt x="17" y="238"/>
                    <a:pt x="18" y="240"/>
                  </a:cubicBezTo>
                  <a:cubicBezTo>
                    <a:pt x="19" y="241"/>
                    <a:pt x="19" y="244"/>
                    <a:pt x="19" y="245"/>
                  </a:cubicBezTo>
                  <a:cubicBezTo>
                    <a:pt x="19" y="247"/>
                    <a:pt x="20" y="248"/>
                    <a:pt x="21" y="249"/>
                  </a:cubicBezTo>
                  <a:cubicBezTo>
                    <a:pt x="22" y="250"/>
                    <a:pt x="24" y="252"/>
                    <a:pt x="24" y="253"/>
                  </a:cubicBezTo>
                  <a:cubicBezTo>
                    <a:pt x="25" y="255"/>
                    <a:pt x="25" y="257"/>
                    <a:pt x="25" y="258"/>
                  </a:cubicBezTo>
                  <a:cubicBezTo>
                    <a:pt x="25" y="259"/>
                    <a:pt x="25" y="261"/>
                    <a:pt x="26" y="262"/>
                  </a:cubicBezTo>
                  <a:cubicBezTo>
                    <a:pt x="26" y="263"/>
                    <a:pt x="27" y="265"/>
                    <a:pt x="27" y="266"/>
                  </a:cubicBezTo>
                  <a:cubicBezTo>
                    <a:pt x="27" y="267"/>
                    <a:pt x="27" y="268"/>
                    <a:pt x="27" y="270"/>
                  </a:cubicBezTo>
                  <a:cubicBezTo>
                    <a:pt x="27" y="271"/>
                    <a:pt x="27" y="273"/>
                    <a:pt x="27" y="273"/>
                  </a:cubicBezTo>
                  <a:cubicBezTo>
                    <a:pt x="27" y="274"/>
                    <a:pt x="28" y="275"/>
                    <a:pt x="28" y="276"/>
                  </a:cubicBezTo>
                  <a:cubicBezTo>
                    <a:pt x="28" y="276"/>
                    <a:pt x="28" y="277"/>
                    <a:pt x="28" y="278"/>
                  </a:cubicBezTo>
                  <a:cubicBezTo>
                    <a:pt x="28" y="279"/>
                    <a:pt x="28" y="281"/>
                    <a:pt x="28" y="283"/>
                  </a:cubicBezTo>
                  <a:cubicBezTo>
                    <a:pt x="29" y="285"/>
                    <a:pt x="29" y="289"/>
                    <a:pt x="30" y="290"/>
                  </a:cubicBezTo>
                  <a:cubicBezTo>
                    <a:pt x="30" y="293"/>
                    <a:pt x="30" y="296"/>
                    <a:pt x="31" y="298"/>
                  </a:cubicBezTo>
                  <a:cubicBezTo>
                    <a:pt x="31" y="300"/>
                    <a:pt x="31" y="303"/>
                    <a:pt x="32" y="305"/>
                  </a:cubicBezTo>
                  <a:cubicBezTo>
                    <a:pt x="32" y="307"/>
                    <a:pt x="32" y="307"/>
                    <a:pt x="32" y="307"/>
                  </a:cubicBezTo>
                  <a:cubicBezTo>
                    <a:pt x="33" y="311"/>
                    <a:pt x="37" y="314"/>
                    <a:pt x="40" y="315"/>
                  </a:cubicBezTo>
                  <a:cubicBezTo>
                    <a:pt x="42" y="315"/>
                    <a:pt x="45" y="316"/>
                    <a:pt x="46" y="317"/>
                  </a:cubicBezTo>
                  <a:close/>
                </a:path>
              </a:pathLst>
            </a:custGeom>
            <a:blipFill>
              <a:blip r:embed="rId2"/>
              <a:tile tx="0" ty="0" sx="100000" sy="100000" flip="none" algn="tl"/>
            </a:blip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56" name="Freeform 7">
              <a:extLst>
                <a:ext uri="{FF2B5EF4-FFF2-40B4-BE49-F238E27FC236}">
                  <a16:creationId xmlns:a16="http://schemas.microsoft.com/office/drawing/2014/main" id="{BC1B2E2D-A25F-8B7D-12D7-D6A6BEA43287}"/>
                </a:ext>
              </a:extLst>
            </p:cNvPr>
            <p:cNvSpPr>
              <a:spLocks/>
            </p:cNvSpPr>
            <p:nvPr/>
          </p:nvSpPr>
          <p:spPr bwMode="auto">
            <a:xfrm>
              <a:off x="3680812" y="3894973"/>
              <a:ext cx="85484" cy="114627"/>
            </a:xfrm>
            <a:custGeom>
              <a:avLst/>
              <a:gdLst/>
              <a:ahLst/>
              <a:cxnLst>
                <a:cxn ang="0">
                  <a:pos x="33" y="42"/>
                </a:cxn>
                <a:cxn ang="0">
                  <a:pos x="34" y="36"/>
                </a:cxn>
                <a:cxn ang="0">
                  <a:pos x="35" y="31"/>
                </a:cxn>
                <a:cxn ang="0">
                  <a:pos x="37" y="29"/>
                </a:cxn>
                <a:cxn ang="0">
                  <a:pos x="37" y="22"/>
                </a:cxn>
                <a:cxn ang="0">
                  <a:pos x="36" y="15"/>
                </a:cxn>
                <a:cxn ang="0">
                  <a:pos x="37" y="11"/>
                </a:cxn>
                <a:cxn ang="0">
                  <a:pos x="32" y="8"/>
                </a:cxn>
                <a:cxn ang="0">
                  <a:pos x="25" y="7"/>
                </a:cxn>
                <a:cxn ang="0">
                  <a:pos x="19" y="7"/>
                </a:cxn>
                <a:cxn ang="0">
                  <a:pos x="15" y="5"/>
                </a:cxn>
                <a:cxn ang="0">
                  <a:pos x="13" y="1"/>
                </a:cxn>
                <a:cxn ang="0">
                  <a:pos x="5" y="0"/>
                </a:cxn>
                <a:cxn ang="0">
                  <a:pos x="0" y="3"/>
                </a:cxn>
                <a:cxn ang="0">
                  <a:pos x="0" y="4"/>
                </a:cxn>
                <a:cxn ang="0">
                  <a:pos x="2" y="8"/>
                </a:cxn>
                <a:cxn ang="0">
                  <a:pos x="5" y="13"/>
                </a:cxn>
                <a:cxn ang="0">
                  <a:pos x="6" y="19"/>
                </a:cxn>
                <a:cxn ang="0">
                  <a:pos x="9" y="23"/>
                </a:cxn>
                <a:cxn ang="0">
                  <a:pos x="12" y="28"/>
                </a:cxn>
                <a:cxn ang="0">
                  <a:pos x="14" y="34"/>
                </a:cxn>
                <a:cxn ang="0">
                  <a:pos x="13" y="39"/>
                </a:cxn>
                <a:cxn ang="0">
                  <a:pos x="15" y="41"/>
                </a:cxn>
                <a:cxn ang="0">
                  <a:pos x="17" y="44"/>
                </a:cxn>
                <a:cxn ang="0">
                  <a:pos x="18" y="47"/>
                </a:cxn>
                <a:cxn ang="0">
                  <a:pos x="19" y="49"/>
                </a:cxn>
                <a:cxn ang="0">
                  <a:pos x="20" y="50"/>
                </a:cxn>
                <a:cxn ang="0">
                  <a:pos x="26" y="47"/>
                </a:cxn>
                <a:cxn ang="0">
                  <a:pos x="33" y="42"/>
                </a:cxn>
              </a:cxnLst>
              <a:rect l="0" t="0" r="r" b="b"/>
              <a:pathLst>
                <a:path w="38" h="50">
                  <a:moveTo>
                    <a:pt x="33" y="42"/>
                  </a:moveTo>
                  <a:cubicBezTo>
                    <a:pt x="33" y="41"/>
                    <a:pt x="34" y="38"/>
                    <a:pt x="34" y="36"/>
                  </a:cubicBezTo>
                  <a:cubicBezTo>
                    <a:pt x="34" y="35"/>
                    <a:pt x="35" y="32"/>
                    <a:pt x="35" y="31"/>
                  </a:cubicBezTo>
                  <a:cubicBezTo>
                    <a:pt x="35" y="31"/>
                    <a:pt x="36" y="30"/>
                    <a:pt x="37" y="29"/>
                  </a:cubicBezTo>
                  <a:cubicBezTo>
                    <a:pt x="38" y="28"/>
                    <a:pt x="38" y="25"/>
                    <a:pt x="37" y="22"/>
                  </a:cubicBezTo>
                  <a:cubicBezTo>
                    <a:pt x="36" y="20"/>
                    <a:pt x="36" y="16"/>
                    <a:pt x="36" y="15"/>
                  </a:cubicBezTo>
                  <a:cubicBezTo>
                    <a:pt x="37" y="15"/>
                    <a:pt x="37" y="12"/>
                    <a:pt x="37" y="11"/>
                  </a:cubicBezTo>
                  <a:cubicBezTo>
                    <a:pt x="36" y="9"/>
                    <a:pt x="34" y="8"/>
                    <a:pt x="32" y="8"/>
                  </a:cubicBezTo>
                  <a:cubicBezTo>
                    <a:pt x="29" y="7"/>
                    <a:pt x="26" y="7"/>
                    <a:pt x="25" y="7"/>
                  </a:cubicBezTo>
                  <a:cubicBezTo>
                    <a:pt x="23" y="8"/>
                    <a:pt x="21" y="8"/>
                    <a:pt x="19" y="7"/>
                  </a:cubicBezTo>
                  <a:cubicBezTo>
                    <a:pt x="17" y="7"/>
                    <a:pt x="15" y="6"/>
                    <a:pt x="15" y="5"/>
                  </a:cubicBezTo>
                  <a:cubicBezTo>
                    <a:pt x="15" y="3"/>
                    <a:pt x="13" y="2"/>
                    <a:pt x="13" y="1"/>
                  </a:cubicBezTo>
                  <a:cubicBezTo>
                    <a:pt x="11" y="1"/>
                    <a:pt x="7" y="0"/>
                    <a:pt x="5" y="0"/>
                  </a:cubicBezTo>
                  <a:cubicBezTo>
                    <a:pt x="2" y="1"/>
                    <a:pt x="0" y="2"/>
                    <a:pt x="0" y="3"/>
                  </a:cubicBezTo>
                  <a:cubicBezTo>
                    <a:pt x="0" y="3"/>
                    <a:pt x="0" y="3"/>
                    <a:pt x="0" y="4"/>
                  </a:cubicBezTo>
                  <a:cubicBezTo>
                    <a:pt x="1" y="4"/>
                    <a:pt x="1" y="6"/>
                    <a:pt x="2" y="8"/>
                  </a:cubicBezTo>
                  <a:cubicBezTo>
                    <a:pt x="3" y="9"/>
                    <a:pt x="4" y="11"/>
                    <a:pt x="5" y="13"/>
                  </a:cubicBezTo>
                  <a:cubicBezTo>
                    <a:pt x="5" y="15"/>
                    <a:pt x="6" y="17"/>
                    <a:pt x="6" y="19"/>
                  </a:cubicBezTo>
                  <a:cubicBezTo>
                    <a:pt x="7" y="19"/>
                    <a:pt x="8" y="22"/>
                    <a:pt x="9" y="23"/>
                  </a:cubicBezTo>
                  <a:cubicBezTo>
                    <a:pt x="10" y="24"/>
                    <a:pt x="11" y="27"/>
                    <a:pt x="12" y="28"/>
                  </a:cubicBezTo>
                  <a:cubicBezTo>
                    <a:pt x="13" y="29"/>
                    <a:pt x="14" y="32"/>
                    <a:pt x="14" y="34"/>
                  </a:cubicBezTo>
                  <a:cubicBezTo>
                    <a:pt x="14" y="35"/>
                    <a:pt x="14" y="38"/>
                    <a:pt x="13" y="39"/>
                  </a:cubicBezTo>
                  <a:cubicBezTo>
                    <a:pt x="13" y="40"/>
                    <a:pt x="14" y="40"/>
                    <a:pt x="15" y="41"/>
                  </a:cubicBezTo>
                  <a:cubicBezTo>
                    <a:pt x="16" y="42"/>
                    <a:pt x="17" y="43"/>
                    <a:pt x="17" y="44"/>
                  </a:cubicBezTo>
                  <a:cubicBezTo>
                    <a:pt x="18" y="44"/>
                    <a:pt x="18" y="45"/>
                    <a:pt x="18" y="47"/>
                  </a:cubicBezTo>
                  <a:cubicBezTo>
                    <a:pt x="18" y="48"/>
                    <a:pt x="18" y="49"/>
                    <a:pt x="19" y="49"/>
                  </a:cubicBezTo>
                  <a:cubicBezTo>
                    <a:pt x="20" y="50"/>
                    <a:pt x="20" y="50"/>
                    <a:pt x="20" y="50"/>
                  </a:cubicBezTo>
                  <a:cubicBezTo>
                    <a:pt x="21" y="50"/>
                    <a:pt x="25" y="49"/>
                    <a:pt x="26" y="47"/>
                  </a:cubicBezTo>
                  <a:cubicBezTo>
                    <a:pt x="29" y="45"/>
                    <a:pt x="32" y="42"/>
                    <a:pt x="33" y="42"/>
                  </a:cubicBezTo>
                  <a:close/>
                </a:path>
              </a:pathLst>
            </a:custGeom>
            <a:blipFill>
              <a:blip r:embed="rId2"/>
              <a:tile tx="0" ty="0" sx="100000" sy="100000" flip="none" algn="tl"/>
            </a:blip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66" name="Freeform 17">
              <a:extLst>
                <a:ext uri="{FF2B5EF4-FFF2-40B4-BE49-F238E27FC236}">
                  <a16:creationId xmlns:a16="http://schemas.microsoft.com/office/drawing/2014/main" id="{AC0DA144-04C7-1DBC-7806-F21D42C78801}"/>
                </a:ext>
              </a:extLst>
            </p:cNvPr>
            <p:cNvSpPr>
              <a:spLocks/>
            </p:cNvSpPr>
            <p:nvPr/>
          </p:nvSpPr>
          <p:spPr bwMode="auto">
            <a:xfrm>
              <a:off x="4001381" y="4196113"/>
              <a:ext cx="549822" cy="703308"/>
            </a:xfrm>
            <a:custGeom>
              <a:avLst/>
              <a:gdLst/>
              <a:ahLst/>
              <a:cxnLst>
                <a:cxn ang="0">
                  <a:pos x="218" y="4"/>
                </a:cxn>
                <a:cxn ang="0">
                  <a:pos x="201" y="10"/>
                </a:cxn>
                <a:cxn ang="0">
                  <a:pos x="186" y="14"/>
                </a:cxn>
                <a:cxn ang="0">
                  <a:pos x="172" y="21"/>
                </a:cxn>
                <a:cxn ang="0">
                  <a:pos x="154" y="22"/>
                </a:cxn>
                <a:cxn ang="0">
                  <a:pos x="140" y="36"/>
                </a:cxn>
                <a:cxn ang="0">
                  <a:pos x="121" y="42"/>
                </a:cxn>
                <a:cxn ang="0">
                  <a:pos x="107" y="36"/>
                </a:cxn>
                <a:cxn ang="0">
                  <a:pos x="91" y="42"/>
                </a:cxn>
                <a:cxn ang="0">
                  <a:pos x="82" y="55"/>
                </a:cxn>
                <a:cxn ang="0">
                  <a:pos x="69" y="69"/>
                </a:cxn>
                <a:cxn ang="0">
                  <a:pos x="83" y="72"/>
                </a:cxn>
                <a:cxn ang="0">
                  <a:pos x="82" y="85"/>
                </a:cxn>
                <a:cxn ang="0">
                  <a:pos x="68" y="93"/>
                </a:cxn>
                <a:cxn ang="0">
                  <a:pos x="41" y="93"/>
                </a:cxn>
                <a:cxn ang="0">
                  <a:pos x="23" y="102"/>
                </a:cxn>
                <a:cxn ang="0">
                  <a:pos x="10" y="101"/>
                </a:cxn>
                <a:cxn ang="0">
                  <a:pos x="4" y="111"/>
                </a:cxn>
                <a:cxn ang="0">
                  <a:pos x="14" y="123"/>
                </a:cxn>
                <a:cxn ang="0">
                  <a:pos x="28" y="127"/>
                </a:cxn>
                <a:cxn ang="0">
                  <a:pos x="26" y="140"/>
                </a:cxn>
                <a:cxn ang="0">
                  <a:pos x="37" y="155"/>
                </a:cxn>
                <a:cxn ang="0">
                  <a:pos x="33" y="173"/>
                </a:cxn>
                <a:cxn ang="0">
                  <a:pos x="49" y="178"/>
                </a:cxn>
                <a:cxn ang="0">
                  <a:pos x="58" y="188"/>
                </a:cxn>
                <a:cxn ang="0">
                  <a:pos x="56" y="206"/>
                </a:cxn>
                <a:cxn ang="0">
                  <a:pos x="61" y="220"/>
                </a:cxn>
                <a:cxn ang="0">
                  <a:pos x="57" y="244"/>
                </a:cxn>
                <a:cxn ang="0">
                  <a:pos x="52" y="259"/>
                </a:cxn>
                <a:cxn ang="0">
                  <a:pos x="54" y="276"/>
                </a:cxn>
                <a:cxn ang="0">
                  <a:pos x="50" y="289"/>
                </a:cxn>
                <a:cxn ang="0">
                  <a:pos x="56" y="305"/>
                </a:cxn>
                <a:cxn ang="0">
                  <a:pos x="83" y="300"/>
                </a:cxn>
                <a:cxn ang="0">
                  <a:pos x="105" y="280"/>
                </a:cxn>
                <a:cxn ang="0">
                  <a:pos x="109" y="261"/>
                </a:cxn>
                <a:cxn ang="0">
                  <a:pos x="136" y="245"/>
                </a:cxn>
                <a:cxn ang="0">
                  <a:pos x="169" y="240"/>
                </a:cxn>
                <a:cxn ang="0">
                  <a:pos x="183" y="244"/>
                </a:cxn>
                <a:cxn ang="0">
                  <a:pos x="167" y="236"/>
                </a:cxn>
                <a:cxn ang="0">
                  <a:pos x="155" y="222"/>
                </a:cxn>
                <a:cxn ang="0">
                  <a:pos x="170" y="200"/>
                </a:cxn>
                <a:cxn ang="0">
                  <a:pos x="177" y="183"/>
                </a:cxn>
                <a:cxn ang="0">
                  <a:pos x="188" y="177"/>
                </a:cxn>
                <a:cxn ang="0">
                  <a:pos x="198" y="180"/>
                </a:cxn>
                <a:cxn ang="0">
                  <a:pos x="205" y="181"/>
                </a:cxn>
                <a:cxn ang="0">
                  <a:pos x="208" y="164"/>
                </a:cxn>
                <a:cxn ang="0">
                  <a:pos x="208" y="145"/>
                </a:cxn>
                <a:cxn ang="0">
                  <a:pos x="206" y="139"/>
                </a:cxn>
                <a:cxn ang="0">
                  <a:pos x="209" y="130"/>
                </a:cxn>
                <a:cxn ang="0">
                  <a:pos x="205" y="116"/>
                </a:cxn>
                <a:cxn ang="0">
                  <a:pos x="207" y="94"/>
                </a:cxn>
                <a:cxn ang="0">
                  <a:pos x="200" y="87"/>
                </a:cxn>
                <a:cxn ang="0">
                  <a:pos x="197" y="89"/>
                </a:cxn>
                <a:cxn ang="0">
                  <a:pos x="207" y="82"/>
                </a:cxn>
                <a:cxn ang="0">
                  <a:pos x="223" y="65"/>
                </a:cxn>
                <a:cxn ang="0">
                  <a:pos x="232" y="44"/>
                </a:cxn>
                <a:cxn ang="0">
                  <a:pos x="236" y="18"/>
                </a:cxn>
              </a:cxnLst>
              <a:rect l="0" t="0" r="r" b="b"/>
              <a:pathLst>
                <a:path w="239" h="306">
                  <a:moveTo>
                    <a:pt x="232" y="0"/>
                  </a:moveTo>
                  <a:cubicBezTo>
                    <a:pt x="232" y="0"/>
                    <a:pt x="230" y="0"/>
                    <a:pt x="227" y="0"/>
                  </a:cubicBezTo>
                  <a:cubicBezTo>
                    <a:pt x="224" y="0"/>
                    <a:pt x="221" y="0"/>
                    <a:pt x="220" y="1"/>
                  </a:cubicBezTo>
                  <a:cubicBezTo>
                    <a:pt x="219" y="2"/>
                    <a:pt x="218" y="3"/>
                    <a:pt x="218" y="4"/>
                  </a:cubicBezTo>
                  <a:cubicBezTo>
                    <a:pt x="218" y="5"/>
                    <a:pt x="217" y="5"/>
                    <a:pt x="217" y="6"/>
                  </a:cubicBezTo>
                  <a:cubicBezTo>
                    <a:pt x="215" y="7"/>
                    <a:pt x="212" y="9"/>
                    <a:pt x="210" y="10"/>
                  </a:cubicBezTo>
                  <a:cubicBezTo>
                    <a:pt x="209" y="11"/>
                    <a:pt x="207" y="11"/>
                    <a:pt x="205" y="11"/>
                  </a:cubicBezTo>
                  <a:cubicBezTo>
                    <a:pt x="204" y="10"/>
                    <a:pt x="201" y="10"/>
                    <a:pt x="201" y="10"/>
                  </a:cubicBezTo>
                  <a:cubicBezTo>
                    <a:pt x="199" y="10"/>
                    <a:pt x="197" y="9"/>
                    <a:pt x="196" y="9"/>
                  </a:cubicBezTo>
                  <a:cubicBezTo>
                    <a:pt x="195" y="9"/>
                    <a:pt x="193" y="8"/>
                    <a:pt x="193" y="7"/>
                  </a:cubicBezTo>
                  <a:cubicBezTo>
                    <a:pt x="192" y="7"/>
                    <a:pt x="190" y="8"/>
                    <a:pt x="190" y="10"/>
                  </a:cubicBezTo>
                  <a:cubicBezTo>
                    <a:pt x="189" y="10"/>
                    <a:pt x="188" y="13"/>
                    <a:pt x="186" y="14"/>
                  </a:cubicBezTo>
                  <a:cubicBezTo>
                    <a:pt x="185" y="15"/>
                    <a:pt x="185" y="16"/>
                    <a:pt x="184" y="16"/>
                  </a:cubicBezTo>
                  <a:cubicBezTo>
                    <a:pt x="184" y="17"/>
                    <a:pt x="182" y="18"/>
                    <a:pt x="181" y="18"/>
                  </a:cubicBezTo>
                  <a:cubicBezTo>
                    <a:pt x="180" y="18"/>
                    <a:pt x="177" y="18"/>
                    <a:pt x="177" y="18"/>
                  </a:cubicBezTo>
                  <a:cubicBezTo>
                    <a:pt x="175" y="19"/>
                    <a:pt x="173" y="20"/>
                    <a:pt x="172" y="21"/>
                  </a:cubicBezTo>
                  <a:cubicBezTo>
                    <a:pt x="171" y="22"/>
                    <a:pt x="169" y="24"/>
                    <a:pt x="169" y="24"/>
                  </a:cubicBezTo>
                  <a:cubicBezTo>
                    <a:pt x="168" y="24"/>
                    <a:pt x="166" y="25"/>
                    <a:pt x="164" y="24"/>
                  </a:cubicBezTo>
                  <a:cubicBezTo>
                    <a:pt x="162" y="24"/>
                    <a:pt x="161" y="24"/>
                    <a:pt x="159" y="23"/>
                  </a:cubicBezTo>
                  <a:cubicBezTo>
                    <a:pt x="158" y="23"/>
                    <a:pt x="155" y="22"/>
                    <a:pt x="154" y="22"/>
                  </a:cubicBezTo>
                  <a:cubicBezTo>
                    <a:pt x="153" y="22"/>
                    <a:pt x="151" y="23"/>
                    <a:pt x="148" y="23"/>
                  </a:cubicBezTo>
                  <a:cubicBezTo>
                    <a:pt x="146" y="24"/>
                    <a:pt x="144" y="25"/>
                    <a:pt x="144" y="26"/>
                  </a:cubicBezTo>
                  <a:cubicBezTo>
                    <a:pt x="143" y="27"/>
                    <a:pt x="143" y="29"/>
                    <a:pt x="142" y="30"/>
                  </a:cubicBezTo>
                  <a:cubicBezTo>
                    <a:pt x="142" y="32"/>
                    <a:pt x="141" y="34"/>
                    <a:pt x="140" y="36"/>
                  </a:cubicBezTo>
                  <a:cubicBezTo>
                    <a:pt x="139" y="37"/>
                    <a:pt x="138" y="40"/>
                    <a:pt x="136" y="41"/>
                  </a:cubicBezTo>
                  <a:cubicBezTo>
                    <a:pt x="134" y="43"/>
                    <a:pt x="131" y="45"/>
                    <a:pt x="130" y="45"/>
                  </a:cubicBezTo>
                  <a:cubicBezTo>
                    <a:pt x="129" y="46"/>
                    <a:pt x="126" y="45"/>
                    <a:pt x="124" y="44"/>
                  </a:cubicBezTo>
                  <a:cubicBezTo>
                    <a:pt x="122" y="43"/>
                    <a:pt x="121" y="42"/>
                    <a:pt x="121" y="42"/>
                  </a:cubicBezTo>
                  <a:cubicBezTo>
                    <a:pt x="121" y="42"/>
                    <a:pt x="121" y="41"/>
                    <a:pt x="119" y="40"/>
                  </a:cubicBezTo>
                  <a:cubicBezTo>
                    <a:pt x="118" y="39"/>
                    <a:pt x="115" y="38"/>
                    <a:pt x="114" y="38"/>
                  </a:cubicBezTo>
                  <a:cubicBezTo>
                    <a:pt x="113" y="39"/>
                    <a:pt x="112" y="38"/>
                    <a:pt x="111" y="37"/>
                  </a:cubicBezTo>
                  <a:cubicBezTo>
                    <a:pt x="110" y="36"/>
                    <a:pt x="108" y="36"/>
                    <a:pt x="107" y="36"/>
                  </a:cubicBezTo>
                  <a:cubicBezTo>
                    <a:pt x="106" y="36"/>
                    <a:pt x="104" y="36"/>
                    <a:pt x="102" y="35"/>
                  </a:cubicBezTo>
                  <a:cubicBezTo>
                    <a:pt x="99" y="34"/>
                    <a:pt x="96" y="34"/>
                    <a:pt x="96" y="35"/>
                  </a:cubicBezTo>
                  <a:cubicBezTo>
                    <a:pt x="94" y="36"/>
                    <a:pt x="93" y="36"/>
                    <a:pt x="93" y="38"/>
                  </a:cubicBezTo>
                  <a:cubicBezTo>
                    <a:pt x="93" y="39"/>
                    <a:pt x="92" y="41"/>
                    <a:pt x="91" y="42"/>
                  </a:cubicBezTo>
                  <a:cubicBezTo>
                    <a:pt x="90" y="43"/>
                    <a:pt x="88" y="43"/>
                    <a:pt x="87" y="43"/>
                  </a:cubicBezTo>
                  <a:cubicBezTo>
                    <a:pt x="84" y="43"/>
                    <a:pt x="82" y="44"/>
                    <a:pt x="82" y="45"/>
                  </a:cubicBezTo>
                  <a:cubicBezTo>
                    <a:pt x="81" y="46"/>
                    <a:pt x="81" y="49"/>
                    <a:pt x="81" y="50"/>
                  </a:cubicBezTo>
                  <a:cubicBezTo>
                    <a:pt x="82" y="52"/>
                    <a:pt x="82" y="55"/>
                    <a:pt x="82" y="55"/>
                  </a:cubicBezTo>
                  <a:cubicBezTo>
                    <a:pt x="82" y="56"/>
                    <a:pt x="81" y="58"/>
                    <a:pt x="81" y="60"/>
                  </a:cubicBezTo>
                  <a:cubicBezTo>
                    <a:pt x="81" y="61"/>
                    <a:pt x="80" y="63"/>
                    <a:pt x="78" y="64"/>
                  </a:cubicBezTo>
                  <a:cubicBezTo>
                    <a:pt x="77" y="65"/>
                    <a:pt x="74" y="66"/>
                    <a:pt x="73" y="67"/>
                  </a:cubicBezTo>
                  <a:cubicBezTo>
                    <a:pt x="71" y="68"/>
                    <a:pt x="69" y="69"/>
                    <a:pt x="69" y="69"/>
                  </a:cubicBezTo>
                  <a:cubicBezTo>
                    <a:pt x="69" y="69"/>
                    <a:pt x="70" y="70"/>
                    <a:pt x="71" y="71"/>
                  </a:cubicBezTo>
                  <a:cubicBezTo>
                    <a:pt x="72" y="72"/>
                    <a:pt x="73" y="73"/>
                    <a:pt x="74" y="73"/>
                  </a:cubicBezTo>
                  <a:cubicBezTo>
                    <a:pt x="74" y="72"/>
                    <a:pt x="76" y="72"/>
                    <a:pt x="77" y="72"/>
                  </a:cubicBezTo>
                  <a:cubicBezTo>
                    <a:pt x="79" y="72"/>
                    <a:pt x="82" y="72"/>
                    <a:pt x="83" y="72"/>
                  </a:cubicBezTo>
                  <a:cubicBezTo>
                    <a:pt x="85" y="73"/>
                    <a:pt x="87" y="74"/>
                    <a:pt x="88" y="75"/>
                  </a:cubicBezTo>
                  <a:cubicBezTo>
                    <a:pt x="89" y="76"/>
                    <a:pt x="89" y="77"/>
                    <a:pt x="88" y="79"/>
                  </a:cubicBezTo>
                  <a:cubicBezTo>
                    <a:pt x="87" y="80"/>
                    <a:pt x="85" y="82"/>
                    <a:pt x="84" y="82"/>
                  </a:cubicBezTo>
                  <a:cubicBezTo>
                    <a:pt x="83" y="84"/>
                    <a:pt x="82" y="85"/>
                    <a:pt x="82" y="85"/>
                  </a:cubicBezTo>
                  <a:cubicBezTo>
                    <a:pt x="82" y="85"/>
                    <a:pt x="81" y="84"/>
                    <a:pt x="79" y="84"/>
                  </a:cubicBezTo>
                  <a:cubicBezTo>
                    <a:pt x="77" y="84"/>
                    <a:pt x="76" y="85"/>
                    <a:pt x="75" y="86"/>
                  </a:cubicBezTo>
                  <a:cubicBezTo>
                    <a:pt x="73" y="87"/>
                    <a:pt x="72" y="89"/>
                    <a:pt x="71" y="90"/>
                  </a:cubicBezTo>
                  <a:cubicBezTo>
                    <a:pt x="71" y="91"/>
                    <a:pt x="69" y="93"/>
                    <a:pt x="68" y="93"/>
                  </a:cubicBezTo>
                  <a:cubicBezTo>
                    <a:pt x="67" y="94"/>
                    <a:pt x="65" y="93"/>
                    <a:pt x="63" y="93"/>
                  </a:cubicBezTo>
                  <a:cubicBezTo>
                    <a:pt x="62" y="92"/>
                    <a:pt x="59" y="92"/>
                    <a:pt x="56" y="92"/>
                  </a:cubicBezTo>
                  <a:cubicBezTo>
                    <a:pt x="54" y="92"/>
                    <a:pt x="50" y="92"/>
                    <a:pt x="48" y="91"/>
                  </a:cubicBezTo>
                  <a:cubicBezTo>
                    <a:pt x="46" y="91"/>
                    <a:pt x="43" y="92"/>
                    <a:pt x="41" y="93"/>
                  </a:cubicBezTo>
                  <a:cubicBezTo>
                    <a:pt x="39" y="95"/>
                    <a:pt x="36" y="97"/>
                    <a:pt x="36" y="99"/>
                  </a:cubicBezTo>
                  <a:cubicBezTo>
                    <a:pt x="36" y="101"/>
                    <a:pt x="35" y="102"/>
                    <a:pt x="33" y="102"/>
                  </a:cubicBezTo>
                  <a:cubicBezTo>
                    <a:pt x="32" y="102"/>
                    <a:pt x="29" y="102"/>
                    <a:pt x="28" y="102"/>
                  </a:cubicBezTo>
                  <a:cubicBezTo>
                    <a:pt x="28" y="102"/>
                    <a:pt x="25" y="102"/>
                    <a:pt x="23" y="102"/>
                  </a:cubicBezTo>
                  <a:cubicBezTo>
                    <a:pt x="21" y="102"/>
                    <a:pt x="19" y="100"/>
                    <a:pt x="19" y="99"/>
                  </a:cubicBezTo>
                  <a:cubicBezTo>
                    <a:pt x="18" y="98"/>
                    <a:pt x="16" y="98"/>
                    <a:pt x="14" y="99"/>
                  </a:cubicBezTo>
                  <a:cubicBezTo>
                    <a:pt x="13" y="99"/>
                    <a:pt x="11" y="99"/>
                    <a:pt x="11" y="99"/>
                  </a:cubicBezTo>
                  <a:cubicBezTo>
                    <a:pt x="11" y="99"/>
                    <a:pt x="11" y="100"/>
                    <a:pt x="10" y="101"/>
                  </a:cubicBezTo>
                  <a:cubicBezTo>
                    <a:pt x="9" y="103"/>
                    <a:pt x="6" y="104"/>
                    <a:pt x="5" y="104"/>
                  </a:cubicBezTo>
                  <a:cubicBezTo>
                    <a:pt x="3" y="104"/>
                    <a:pt x="2" y="105"/>
                    <a:pt x="1" y="105"/>
                  </a:cubicBezTo>
                  <a:cubicBezTo>
                    <a:pt x="0" y="105"/>
                    <a:pt x="0" y="106"/>
                    <a:pt x="1" y="107"/>
                  </a:cubicBezTo>
                  <a:cubicBezTo>
                    <a:pt x="1" y="109"/>
                    <a:pt x="3" y="111"/>
                    <a:pt x="4" y="111"/>
                  </a:cubicBezTo>
                  <a:cubicBezTo>
                    <a:pt x="5" y="111"/>
                    <a:pt x="7" y="112"/>
                    <a:pt x="9" y="113"/>
                  </a:cubicBezTo>
                  <a:cubicBezTo>
                    <a:pt x="10" y="113"/>
                    <a:pt x="12" y="115"/>
                    <a:pt x="13" y="115"/>
                  </a:cubicBezTo>
                  <a:cubicBezTo>
                    <a:pt x="14" y="115"/>
                    <a:pt x="16" y="117"/>
                    <a:pt x="16" y="119"/>
                  </a:cubicBezTo>
                  <a:cubicBezTo>
                    <a:pt x="16" y="120"/>
                    <a:pt x="15" y="122"/>
                    <a:pt x="14" y="123"/>
                  </a:cubicBezTo>
                  <a:cubicBezTo>
                    <a:pt x="13" y="124"/>
                    <a:pt x="13" y="125"/>
                    <a:pt x="14" y="126"/>
                  </a:cubicBezTo>
                  <a:cubicBezTo>
                    <a:pt x="15" y="126"/>
                    <a:pt x="18" y="126"/>
                    <a:pt x="21" y="125"/>
                  </a:cubicBezTo>
                  <a:cubicBezTo>
                    <a:pt x="22" y="125"/>
                    <a:pt x="25" y="125"/>
                    <a:pt x="26" y="125"/>
                  </a:cubicBezTo>
                  <a:cubicBezTo>
                    <a:pt x="27" y="125"/>
                    <a:pt x="28" y="126"/>
                    <a:pt x="28" y="127"/>
                  </a:cubicBezTo>
                  <a:cubicBezTo>
                    <a:pt x="28" y="128"/>
                    <a:pt x="28" y="130"/>
                    <a:pt x="28" y="131"/>
                  </a:cubicBezTo>
                  <a:cubicBezTo>
                    <a:pt x="28" y="132"/>
                    <a:pt x="29" y="134"/>
                    <a:pt x="29" y="135"/>
                  </a:cubicBezTo>
                  <a:cubicBezTo>
                    <a:pt x="29" y="135"/>
                    <a:pt x="28" y="136"/>
                    <a:pt x="27" y="136"/>
                  </a:cubicBezTo>
                  <a:cubicBezTo>
                    <a:pt x="27" y="136"/>
                    <a:pt x="26" y="138"/>
                    <a:pt x="26" y="140"/>
                  </a:cubicBezTo>
                  <a:cubicBezTo>
                    <a:pt x="26" y="141"/>
                    <a:pt x="27" y="143"/>
                    <a:pt x="28" y="144"/>
                  </a:cubicBezTo>
                  <a:cubicBezTo>
                    <a:pt x="30" y="145"/>
                    <a:pt x="32" y="145"/>
                    <a:pt x="34" y="146"/>
                  </a:cubicBezTo>
                  <a:cubicBezTo>
                    <a:pt x="36" y="147"/>
                    <a:pt x="38" y="149"/>
                    <a:pt x="39" y="150"/>
                  </a:cubicBezTo>
                  <a:cubicBezTo>
                    <a:pt x="39" y="152"/>
                    <a:pt x="38" y="154"/>
                    <a:pt x="37" y="155"/>
                  </a:cubicBezTo>
                  <a:cubicBezTo>
                    <a:pt x="36" y="156"/>
                    <a:pt x="35" y="157"/>
                    <a:pt x="34" y="159"/>
                  </a:cubicBezTo>
                  <a:cubicBezTo>
                    <a:pt x="33" y="160"/>
                    <a:pt x="33" y="162"/>
                    <a:pt x="33" y="163"/>
                  </a:cubicBezTo>
                  <a:cubicBezTo>
                    <a:pt x="32" y="164"/>
                    <a:pt x="32" y="167"/>
                    <a:pt x="32" y="168"/>
                  </a:cubicBezTo>
                  <a:cubicBezTo>
                    <a:pt x="32" y="168"/>
                    <a:pt x="33" y="171"/>
                    <a:pt x="33" y="173"/>
                  </a:cubicBezTo>
                  <a:cubicBezTo>
                    <a:pt x="34" y="175"/>
                    <a:pt x="35" y="178"/>
                    <a:pt x="36" y="178"/>
                  </a:cubicBezTo>
                  <a:cubicBezTo>
                    <a:pt x="37" y="180"/>
                    <a:pt x="39" y="181"/>
                    <a:pt x="40" y="182"/>
                  </a:cubicBezTo>
                  <a:cubicBezTo>
                    <a:pt x="41" y="182"/>
                    <a:pt x="43" y="182"/>
                    <a:pt x="44" y="181"/>
                  </a:cubicBezTo>
                  <a:cubicBezTo>
                    <a:pt x="46" y="180"/>
                    <a:pt x="48" y="178"/>
                    <a:pt x="49" y="178"/>
                  </a:cubicBezTo>
                  <a:cubicBezTo>
                    <a:pt x="51" y="178"/>
                    <a:pt x="52" y="177"/>
                    <a:pt x="54" y="178"/>
                  </a:cubicBezTo>
                  <a:cubicBezTo>
                    <a:pt x="55" y="178"/>
                    <a:pt x="57" y="179"/>
                    <a:pt x="57" y="180"/>
                  </a:cubicBezTo>
                  <a:cubicBezTo>
                    <a:pt x="57" y="181"/>
                    <a:pt x="58" y="183"/>
                    <a:pt x="59" y="184"/>
                  </a:cubicBezTo>
                  <a:cubicBezTo>
                    <a:pt x="59" y="184"/>
                    <a:pt x="59" y="186"/>
                    <a:pt x="58" y="188"/>
                  </a:cubicBezTo>
                  <a:cubicBezTo>
                    <a:pt x="57" y="190"/>
                    <a:pt x="56" y="191"/>
                    <a:pt x="57" y="193"/>
                  </a:cubicBezTo>
                  <a:cubicBezTo>
                    <a:pt x="57" y="194"/>
                    <a:pt x="58" y="196"/>
                    <a:pt x="58" y="196"/>
                  </a:cubicBezTo>
                  <a:cubicBezTo>
                    <a:pt x="58" y="198"/>
                    <a:pt x="57" y="200"/>
                    <a:pt x="57" y="201"/>
                  </a:cubicBezTo>
                  <a:cubicBezTo>
                    <a:pt x="57" y="202"/>
                    <a:pt x="56" y="204"/>
                    <a:pt x="56" y="206"/>
                  </a:cubicBezTo>
                  <a:cubicBezTo>
                    <a:pt x="56" y="208"/>
                    <a:pt x="56" y="210"/>
                    <a:pt x="55" y="212"/>
                  </a:cubicBezTo>
                  <a:cubicBezTo>
                    <a:pt x="55" y="213"/>
                    <a:pt x="55" y="216"/>
                    <a:pt x="55" y="217"/>
                  </a:cubicBezTo>
                  <a:cubicBezTo>
                    <a:pt x="55" y="218"/>
                    <a:pt x="56" y="219"/>
                    <a:pt x="56" y="219"/>
                  </a:cubicBezTo>
                  <a:cubicBezTo>
                    <a:pt x="57" y="219"/>
                    <a:pt x="60" y="220"/>
                    <a:pt x="61" y="220"/>
                  </a:cubicBezTo>
                  <a:cubicBezTo>
                    <a:pt x="63" y="221"/>
                    <a:pt x="64" y="222"/>
                    <a:pt x="64" y="223"/>
                  </a:cubicBezTo>
                  <a:cubicBezTo>
                    <a:pt x="64" y="223"/>
                    <a:pt x="64" y="225"/>
                    <a:pt x="64" y="228"/>
                  </a:cubicBezTo>
                  <a:cubicBezTo>
                    <a:pt x="63" y="229"/>
                    <a:pt x="61" y="233"/>
                    <a:pt x="60" y="235"/>
                  </a:cubicBezTo>
                  <a:cubicBezTo>
                    <a:pt x="59" y="239"/>
                    <a:pt x="58" y="242"/>
                    <a:pt x="57" y="244"/>
                  </a:cubicBezTo>
                  <a:cubicBezTo>
                    <a:pt x="56" y="245"/>
                    <a:pt x="55" y="247"/>
                    <a:pt x="54" y="248"/>
                  </a:cubicBezTo>
                  <a:cubicBezTo>
                    <a:pt x="53" y="249"/>
                    <a:pt x="53" y="250"/>
                    <a:pt x="53" y="252"/>
                  </a:cubicBezTo>
                  <a:cubicBezTo>
                    <a:pt x="53" y="252"/>
                    <a:pt x="53" y="254"/>
                    <a:pt x="53" y="256"/>
                  </a:cubicBezTo>
                  <a:cubicBezTo>
                    <a:pt x="53" y="257"/>
                    <a:pt x="52" y="258"/>
                    <a:pt x="52" y="259"/>
                  </a:cubicBezTo>
                  <a:cubicBezTo>
                    <a:pt x="51" y="260"/>
                    <a:pt x="52" y="263"/>
                    <a:pt x="52" y="264"/>
                  </a:cubicBezTo>
                  <a:cubicBezTo>
                    <a:pt x="52" y="266"/>
                    <a:pt x="52" y="268"/>
                    <a:pt x="52" y="269"/>
                  </a:cubicBezTo>
                  <a:cubicBezTo>
                    <a:pt x="51" y="269"/>
                    <a:pt x="51" y="271"/>
                    <a:pt x="52" y="272"/>
                  </a:cubicBezTo>
                  <a:cubicBezTo>
                    <a:pt x="52" y="274"/>
                    <a:pt x="53" y="275"/>
                    <a:pt x="54" y="276"/>
                  </a:cubicBezTo>
                  <a:cubicBezTo>
                    <a:pt x="56" y="277"/>
                    <a:pt x="56" y="279"/>
                    <a:pt x="56" y="279"/>
                  </a:cubicBezTo>
                  <a:cubicBezTo>
                    <a:pt x="56" y="280"/>
                    <a:pt x="55" y="281"/>
                    <a:pt x="54" y="281"/>
                  </a:cubicBezTo>
                  <a:cubicBezTo>
                    <a:pt x="53" y="281"/>
                    <a:pt x="53" y="282"/>
                    <a:pt x="53" y="284"/>
                  </a:cubicBezTo>
                  <a:cubicBezTo>
                    <a:pt x="53" y="285"/>
                    <a:pt x="52" y="287"/>
                    <a:pt x="50" y="289"/>
                  </a:cubicBezTo>
                  <a:cubicBezTo>
                    <a:pt x="48" y="291"/>
                    <a:pt x="46" y="293"/>
                    <a:pt x="46" y="294"/>
                  </a:cubicBezTo>
                  <a:cubicBezTo>
                    <a:pt x="45" y="296"/>
                    <a:pt x="44" y="297"/>
                    <a:pt x="44" y="297"/>
                  </a:cubicBezTo>
                  <a:cubicBezTo>
                    <a:pt x="46" y="298"/>
                    <a:pt x="47" y="298"/>
                    <a:pt x="47" y="300"/>
                  </a:cubicBezTo>
                  <a:cubicBezTo>
                    <a:pt x="50" y="302"/>
                    <a:pt x="54" y="304"/>
                    <a:pt x="56" y="305"/>
                  </a:cubicBezTo>
                  <a:cubicBezTo>
                    <a:pt x="58" y="306"/>
                    <a:pt x="63" y="306"/>
                    <a:pt x="65" y="306"/>
                  </a:cubicBezTo>
                  <a:cubicBezTo>
                    <a:pt x="68" y="306"/>
                    <a:pt x="71" y="306"/>
                    <a:pt x="72" y="304"/>
                  </a:cubicBezTo>
                  <a:cubicBezTo>
                    <a:pt x="73" y="304"/>
                    <a:pt x="75" y="303"/>
                    <a:pt x="77" y="303"/>
                  </a:cubicBezTo>
                  <a:cubicBezTo>
                    <a:pt x="79" y="302"/>
                    <a:pt x="81" y="301"/>
                    <a:pt x="83" y="300"/>
                  </a:cubicBezTo>
                  <a:cubicBezTo>
                    <a:pt x="84" y="299"/>
                    <a:pt x="87" y="297"/>
                    <a:pt x="89" y="296"/>
                  </a:cubicBezTo>
                  <a:cubicBezTo>
                    <a:pt x="92" y="294"/>
                    <a:pt x="96" y="292"/>
                    <a:pt x="96" y="291"/>
                  </a:cubicBezTo>
                  <a:cubicBezTo>
                    <a:pt x="98" y="290"/>
                    <a:pt x="101" y="289"/>
                    <a:pt x="103" y="287"/>
                  </a:cubicBezTo>
                  <a:cubicBezTo>
                    <a:pt x="104" y="285"/>
                    <a:pt x="105" y="282"/>
                    <a:pt x="105" y="280"/>
                  </a:cubicBezTo>
                  <a:cubicBezTo>
                    <a:pt x="105" y="278"/>
                    <a:pt x="105" y="276"/>
                    <a:pt x="104" y="275"/>
                  </a:cubicBezTo>
                  <a:cubicBezTo>
                    <a:pt x="103" y="275"/>
                    <a:pt x="104" y="272"/>
                    <a:pt x="106" y="271"/>
                  </a:cubicBezTo>
                  <a:cubicBezTo>
                    <a:pt x="108" y="269"/>
                    <a:pt x="109" y="266"/>
                    <a:pt x="108" y="266"/>
                  </a:cubicBezTo>
                  <a:cubicBezTo>
                    <a:pt x="108" y="265"/>
                    <a:pt x="108" y="263"/>
                    <a:pt x="109" y="261"/>
                  </a:cubicBezTo>
                  <a:cubicBezTo>
                    <a:pt x="110" y="259"/>
                    <a:pt x="112" y="256"/>
                    <a:pt x="114" y="254"/>
                  </a:cubicBezTo>
                  <a:cubicBezTo>
                    <a:pt x="116" y="253"/>
                    <a:pt x="118" y="251"/>
                    <a:pt x="121" y="250"/>
                  </a:cubicBezTo>
                  <a:cubicBezTo>
                    <a:pt x="124" y="249"/>
                    <a:pt x="127" y="248"/>
                    <a:pt x="130" y="248"/>
                  </a:cubicBezTo>
                  <a:cubicBezTo>
                    <a:pt x="132" y="247"/>
                    <a:pt x="134" y="246"/>
                    <a:pt x="136" y="245"/>
                  </a:cubicBezTo>
                  <a:cubicBezTo>
                    <a:pt x="137" y="244"/>
                    <a:pt x="141" y="244"/>
                    <a:pt x="143" y="243"/>
                  </a:cubicBezTo>
                  <a:cubicBezTo>
                    <a:pt x="146" y="242"/>
                    <a:pt x="150" y="241"/>
                    <a:pt x="153" y="240"/>
                  </a:cubicBezTo>
                  <a:cubicBezTo>
                    <a:pt x="156" y="240"/>
                    <a:pt x="159" y="240"/>
                    <a:pt x="162" y="240"/>
                  </a:cubicBezTo>
                  <a:cubicBezTo>
                    <a:pt x="164" y="240"/>
                    <a:pt x="167" y="239"/>
                    <a:pt x="169" y="240"/>
                  </a:cubicBezTo>
                  <a:cubicBezTo>
                    <a:pt x="171" y="240"/>
                    <a:pt x="174" y="241"/>
                    <a:pt x="174" y="242"/>
                  </a:cubicBezTo>
                  <a:cubicBezTo>
                    <a:pt x="176" y="242"/>
                    <a:pt x="178" y="243"/>
                    <a:pt x="180" y="244"/>
                  </a:cubicBezTo>
                  <a:cubicBezTo>
                    <a:pt x="181" y="245"/>
                    <a:pt x="182" y="246"/>
                    <a:pt x="183" y="246"/>
                  </a:cubicBezTo>
                  <a:cubicBezTo>
                    <a:pt x="183" y="246"/>
                    <a:pt x="183" y="245"/>
                    <a:pt x="183" y="244"/>
                  </a:cubicBezTo>
                  <a:cubicBezTo>
                    <a:pt x="183" y="243"/>
                    <a:pt x="182" y="242"/>
                    <a:pt x="182" y="241"/>
                  </a:cubicBezTo>
                  <a:cubicBezTo>
                    <a:pt x="181" y="239"/>
                    <a:pt x="179" y="238"/>
                    <a:pt x="178" y="237"/>
                  </a:cubicBezTo>
                  <a:cubicBezTo>
                    <a:pt x="177" y="236"/>
                    <a:pt x="175" y="236"/>
                    <a:pt x="173" y="236"/>
                  </a:cubicBezTo>
                  <a:cubicBezTo>
                    <a:pt x="172" y="236"/>
                    <a:pt x="169" y="236"/>
                    <a:pt x="167" y="236"/>
                  </a:cubicBezTo>
                  <a:cubicBezTo>
                    <a:pt x="165" y="236"/>
                    <a:pt x="163" y="235"/>
                    <a:pt x="161" y="235"/>
                  </a:cubicBezTo>
                  <a:cubicBezTo>
                    <a:pt x="159" y="234"/>
                    <a:pt x="156" y="232"/>
                    <a:pt x="156" y="232"/>
                  </a:cubicBezTo>
                  <a:cubicBezTo>
                    <a:pt x="154" y="231"/>
                    <a:pt x="153" y="229"/>
                    <a:pt x="153" y="228"/>
                  </a:cubicBezTo>
                  <a:cubicBezTo>
                    <a:pt x="153" y="226"/>
                    <a:pt x="154" y="224"/>
                    <a:pt x="155" y="222"/>
                  </a:cubicBezTo>
                  <a:cubicBezTo>
                    <a:pt x="155" y="220"/>
                    <a:pt x="156" y="218"/>
                    <a:pt x="157" y="217"/>
                  </a:cubicBezTo>
                  <a:cubicBezTo>
                    <a:pt x="157" y="215"/>
                    <a:pt x="159" y="213"/>
                    <a:pt x="161" y="212"/>
                  </a:cubicBezTo>
                  <a:cubicBezTo>
                    <a:pt x="163" y="210"/>
                    <a:pt x="164" y="207"/>
                    <a:pt x="165" y="206"/>
                  </a:cubicBezTo>
                  <a:cubicBezTo>
                    <a:pt x="167" y="204"/>
                    <a:pt x="169" y="202"/>
                    <a:pt x="170" y="200"/>
                  </a:cubicBezTo>
                  <a:cubicBezTo>
                    <a:pt x="170" y="200"/>
                    <a:pt x="171" y="197"/>
                    <a:pt x="172" y="195"/>
                  </a:cubicBezTo>
                  <a:cubicBezTo>
                    <a:pt x="173" y="194"/>
                    <a:pt x="173" y="192"/>
                    <a:pt x="173" y="190"/>
                  </a:cubicBezTo>
                  <a:cubicBezTo>
                    <a:pt x="173" y="189"/>
                    <a:pt x="174" y="188"/>
                    <a:pt x="174" y="187"/>
                  </a:cubicBezTo>
                  <a:cubicBezTo>
                    <a:pt x="175" y="186"/>
                    <a:pt x="176" y="184"/>
                    <a:pt x="177" y="183"/>
                  </a:cubicBezTo>
                  <a:cubicBezTo>
                    <a:pt x="176" y="182"/>
                    <a:pt x="178" y="180"/>
                    <a:pt x="180" y="180"/>
                  </a:cubicBezTo>
                  <a:cubicBezTo>
                    <a:pt x="181" y="179"/>
                    <a:pt x="183" y="179"/>
                    <a:pt x="184" y="179"/>
                  </a:cubicBezTo>
                  <a:cubicBezTo>
                    <a:pt x="185" y="179"/>
                    <a:pt x="186" y="179"/>
                    <a:pt x="187" y="178"/>
                  </a:cubicBezTo>
                  <a:cubicBezTo>
                    <a:pt x="188" y="177"/>
                    <a:pt x="188" y="177"/>
                    <a:pt x="188" y="177"/>
                  </a:cubicBezTo>
                  <a:cubicBezTo>
                    <a:pt x="188" y="177"/>
                    <a:pt x="189" y="178"/>
                    <a:pt x="191" y="179"/>
                  </a:cubicBezTo>
                  <a:cubicBezTo>
                    <a:pt x="192" y="180"/>
                    <a:pt x="193" y="180"/>
                    <a:pt x="194" y="181"/>
                  </a:cubicBezTo>
                  <a:cubicBezTo>
                    <a:pt x="195" y="182"/>
                    <a:pt x="197" y="182"/>
                    <a:pt x="198" y="182"/>
                  </a:cubicBezTo>
                  <a:cubicBezTo>
                    <a:pt x="199" y="182"/>
                    <a:pt x="199" y="181"/>
                    <a:pt x="198" y="180"/>
                  </a:cubicBezTo>
                  <a:cubicBezTo>
                    <a:pt x="197" y="179"/>
                    <a:pt x="197" y="179"/>
                    <a:pt x="198" y="179"/>
                  </a:cubicBezTo>
                  <a:cubicBezTo>
                    <a:pt x="199" y="179"/>
                    <a:pt x="201" y="179"/>
                    <a:pt x="201" y="178"/>
                  </a:cubicBezTo>
                  <a:cubicBezTo>
                    <a:pt x="201" y="179"/>
                    <a:pt x="203" y="179"/>
                    <a:pt x="203" y="180"/>
                  </a:cubicBezTo>
                  <a:cubicBezTo>
                    <a:pt x="204" y="181"/>
                    <a:pt x="205" y="181"/>
                    <a:pt x="205" y="181"/>
                  </a:cubicBezTo>
                  <a:cubicBezTo>
                    <a:pt x="206" y="181"/>
                    <a:pt x="207" y="181"/>
                    <a:pt x="208" y="180"/>
                  </a:cubicBezTo>
                  <a:cubicBezTo>
                    <a:pt x="208" y="179"/>
                    <a:pt x="209" y="177"/>
                    <a:pt x="209" y="175"/>
                  </a:cubicBezTo>
                  <a:cubicBezTo>
                    <a:pt x="209" y="173"/>
                    <a:pt x="209" y="171"/>
                    <a:pt x="209" y="169"/>
                  </a:cubicBezTo>
                  <a:cubicBezTo>
                    <a:pt x="209" y="168"/>
                    <a:pt x="208" y="166"/>
                    <a:pt x="208" y="164"/>
                  </a:cubicBezTo>
                  <a:cubicBezTo>
                    <a:pt x="208" y="163"/>
                    <a:pt x="208" y="161"/>
                    <a:pt x="207" y="159"/>
                  </a:cubicBezTo>
                  <a:cubicBezTo>
                    <a:pt x="207" y="158"/>
                    <a:pt x="207" y="155"/>
                    <a:pt x="208" y="154"/>
                  </a:cubicBezTo>
                  <a:cubicBezTo>
                    <a:pt x="208" y="153"/>
                    <a:pt x="208" y="151"/>
                    <a:pt x="208" y="151"/>
                  </a:cubicBezTo>
                  <a:cubicBezTo>
                    <a:pt x="208" y="145"/>
                    <a:pt x="208" y="145"/>
                    <a:pt x="208" y="145"/>
                  </a:cubicBezTo>
                  <a:cubicBezTo>
                    <a:pt x="208" y="144"/>
                    <a:pt x="208" y="144"/>
                    <a:pt x="208" y="144"/>
                  </a:cubicBezTo>
                  <a:cubicBezTo>
                    <a:pt x="205" y="144"/>
                    <a:pt x="205" y="144"/>
                    <a:pt x="205" y="144"/>
                  </a:cubicBezTo>
                  <a:cubicBezTo>
                    <a:pt x="205" y="140"/>
                    <a:pt x="205" y="140"/>
                    <a:pt x="205" y="140"/>
                  </a:cubicBezTo>
                  <a:cubicBezTo>
                    <a:pt x="206" y="139"/>
                    <a:pt x="206" y="139"/>
                    <a:pt x="206" y="139"/>
                  </a:cubicBezTo>
                  <a:cubicBezTo>
                    <a:pt x="209" y="138"/>
                    <a:pt x="209" y="138"/>
                    <a:pt x="209" y="138"/>
                  </a:cubicBezTo>
                  <a:cubicBezTo>
                    <a:pt x="209" y="137"/>
                    <a:pt x="209" y="135"/>
                    <a:pt x="209" y="134"/>
                  </a:cubicBezTo>
                  <a:cubicBezTo>
                    <a:pt x="209" y="133"/>
                    <a:pt x="209" y="133"/>
                    <a:pt x="209" y="133"/>
                  </a:cubicBezTo>
                  <a:cubicBezTo>
                    <a:pt x="209" y="133"/>
                    <a:pt x="209" y="132"/>
                    <a:pt x="209" y="130"/>
                  </a:cubicBezTo>
                  <a:cubicBezTo>
                    <a:pt x="209" y="128"/>
                    <a:pt x="208" y="127"/>
                    <a:pt x="208" y="126"/>
                  </a:cubicBezTo>
                  <a:cubicBezTo>
                    <a:pt x="208" y="125"/>
                    <a:pt x="207" y="123"/>
                    <a:pt x="207" y="122"/>
                  </a:cubicBezTo>
                  <a:cubicBezTo>
                    <a:pt x="206" y="120"/>
                    <a:pt x="206" y="118"/>
                    <a:pt x="206" y="118"/>
                  </a:cubicBezTo>
                  <a:cubicBezTo>
                    <a:pt x="206" y="118"/>
                    <a:pt x="206" y="117"/>
                    <a:pt x="205" y="116"/>
                  </a:cubicBezTo>
                  <a:cubicBezTo>
                    <a:pt x="205" y="115"/>
                    <a:pt x="204" y="112"/>
                    <a:pt x="203" y="112"/>
                  </a:cubicBezTo>
                  <a:cubicBezTo>
                    <a:pt x="203" y="111"/>
                    <a:pt x="203" y="108"/>
                    <a:pt x="203" y="107"/>
                  </a:cubicBezTo>
                  <a:cubicBezTo>
                    <a:pt x="204" y="105"/>
                    <a:pt x="204" y="102"/>
                    <a:pt x="205" y="101"/>
                  </a:cubicBezTo>
                  <a:cubicBezTo>
                    <a:pt x="206" y="99"/>
                    <a:pt x="207" y="95"/>
                    <a:pt x="207" y="94"/>
                  </a:cubicBezTo>
                  <a:cubicBezTo>
                    <a:pt x="207" y="93"/>
                    <a:pt x="207" y="93"/>
                    <a:pt x="208" y="92"/>
                  </a:cubicBezTo>
                  <a:cubicBezTo>
                    <a:pt x="206" y="89"/>
                    <a:pt x="206" y="89"/>
                    <a:pt x="206" y="89"/>
                  </a:cubicBezTo>
                  <a:cubicBezTo>
                    <a:pt x="204" y="86"/>
                    <a:pt x="204" y="86"/>
                    <a:pt x="204" y="86"/>
                  </a:cubicBezTo>
                  <a:cubicBezTo>
                    <a:pt x="200" y="87"/>
                    <a:pt x="200" y="87"/>
                    <a:pt x="200" y="87"/>
                  </a:cubicBezTo>
                  <a:cubicBezTo>
                    <a:pt x="205" y="90"/>
                    <a:pt x="205" y="90"/>
                    <a:pt x="205" y="90"/>
                  </a:cubicBezTo>
                  <a:cubicBezTo>
                    <a:pt x="204" y="92"/>
                    <a:pt x="204" y="92"/>
                    <a:pt x="204" y="92"/>
                  </a:cubicBezTo>
                  <a:cubicBezTo>
                    <a:pt x="201" y="92"/>
                    <a:pt x="201" y="92"/>
                    <a:pt x="201" y="92"/>
                  </a:cubicBezTo>
                  <a:cubicBezTo>
                    <a:pt x="197" y="89"/>
                    <a:pt x="197" y="89"/>
                    <a:pt x="197" y="89"/>
                  </a:cubicBezTo>
                  <a:cubicBezTo>
                    <a:pt x="197" y="86"/>
                    <a:pt x="197" y="86"/>
                    <a:pt x="197" y="86"/>
                  </a:cubicBezTo>
                  <a:cubicBezTo>
                    <a:pt x="198" y="82"/>
                    <a:pt x="198" y="82"/>
                    <a:pt x="198" y="82"/>
                  </a:cubicBezTo>
                  <a:cubicBezTo>
                    <a:pt x="200" y="81"/>
                    <a:pt x="200" y="81"/>
                    <a:pt x="200" y="81"/>
                  </a:cubicBezTo>
                  <a:cubicBezTo>
                    <a:pt x="207" y="82"/>
                    <a:pt x="207" y="82"/>
                    <a:pt x="207" y="82"/>
                  </a:cubicBezTo>
                  <a:cubicBezTo>
                    <a:pt x="213" y="80"/>
                    <a:pt x="213" y="80"/>
                    <a:pt x="213" y="80"/>
                  </a:cubicBezTo>
                  <a:cubicBezTo>
                    <a:pt x="214" y="78"/>
                    <a:pt x="215" y="76"/>
                    <a:pt x="216" y="75"/>
                  </a:cubicBezTo>
                  <a:cubicBezTo>
                    <a:pt x="216" y="74"/>
                    <a:pt x="218" y="71"/>
                    <a:pt x="219" y="70"/>
                  </a:cubicBezTo>
                  <a:cubicBezTo>
                    <a:pt x="221" y="69"/>
                    <a:pt x="223" y="66"/>
                    <a:pt x="223" y="65"/>
                  </a:cubicBezTo>
                  <a:cubicBezTo>
                    <a:pt x="224" y="63"/>
                    <a:pt x="225" y="60"/>
                    <a:pt x="226" y="59"/>
                  </a:cubicBezTo>
                  <a:cubicBezTo>
                    <a:pt x="227" y="59"/>
                    <a:pt x="228" y="57"/>
                    <a:pt x="229" y="54"/>
                  </a:cubicBezTo>
                  <a:cubicBezTo>
                    <a:pt x="229" y="53"/>
                    <a:pt x="230" y="50"/>
                    <a:pt x="230" y="49"/>
                  </a:cubicBezTo>
                  <a:cubicBezTo>
                    <a:pt x="231" y="47"/>
                    <a:pt x="232" y="46"/>
                    <a:pt x="232" y="44"/>
                  </a:cubicBezTo>
                  <a:cubicBezTo>
                    <a:pt x="232" y="43"/>
                    <a:pt x="233" y="41"/>
                    <a:pt x="233" y="40"/>
                  </a:cubicBezTo>
                  <a:cubicBezTo>
                    <a:pt x="233" y="38"/>
                    <a:pt x="234" y="35"/>
                    <a:pt x="234" y="32"/>
                  </a:cubicBezTo>
                  <a:cubicBezTo>
                    <a:pt x="234" y="30"/>
                    <a:pt x="234" y="26"/>
                    <a:pt x="234" y="25"/>
                  </a:cubicBezTo>
                  <a:cubicBezTo>
                    <a:pt x="235" y="24"/>
                    <a:pt x="235" y="21"/>
                    <a:pt x="236" y="18"/>
                  </a:cubicBezTo>
                  <a:cubicBezTo>
                    <a:pt x="237" y="16"/>
                    <a:pt x="238" y="13"/>
                    <a:pt x="238" y="11"/>
                  </a:cubicBezTo>
                  <a:cubicBezTo>
                    <a:pt x="239" y="9"/>
                    <a:pt x="238" y="6"/>
                    <a:pt x="236" y="4"/>
                  </a:cubicBezTo>
                  <a:cubicBezTo>
                    <a:pt x="235" y="3"/>
                    <a:pt x="233" y="1"/>
                    <a:pt x="232" y="0"/>
                  </a:cubicBezTo>
                  <a:close/>
                </a:path>
              </a:pathLst>
            </a:custGeom>
            <a:pattFill prst="pct70">
              <a:fgClr>
                <a:srgbClr val="00B050"/>
              </a:fgClr>
              <a:bgClr>
                <a:schemeClr val="bg1"/>
              </a:bgClr>
            </a:patt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67" name="Freeform 18">
              <a:extLst>
                <a:ext uri="{FF2B5EF4-FFF2-40B4-BE49-F238E27FC236}">
                  <a16:creationId xmlns:a16="http://schemas.microsoft.com/office/drawing/2014/main" id="{AA338510-57DA-71DE-F60B-268979F4B832}"/>
                </a:ext>
              </a:extLst>
            </p:cNvPr>
            <p:cNvSpPr>
              <a:spLocks/>
            </p:cNvSpPr>
            <p:nvPr/>
          </p:nvSpPr>
          <p:spPr bwMode="auto">
            <a:xfrm>
              <a:off x="4454061" y="4379712"/>
              <a:ext cx="40800" cy="28172"/>
            </a:xfrm>
            <a:custGeom>
              <a:avLst/>
              <a:gdLst/>
              <a:ahLst/>
              <a:cxnLst>
                <a:cxn ang="0">
                  <a:pos x="3" y="1"/>
                </a:cxn>
                <a:cxn ang="0">
                  <a:pos x="1" y="2"/>
                </a:cxn>
                <a:cxn ang="0">
                  <a:pos x="0" y="6"/>
                </a:cxn>
                <a:cxn ang="0">
                  <a:pos x="0" y="9"/>
                </a:cxn>
                <a:cxn ang="0">
                  <a:pos x="4" y="12"/>
                </a:cxn>
                <a:cxn ang="0">
                  <a:pos x="7" y="12"/>
                </a:cxn>
                <a:cxn ang="0">
                  <a:pos x="8" y="9"/>
                </a:cxn>
                <a:cxn ang="0">
                  <a:pos x="4" y="7"/>
                </a:cxn>
                <a:cxn ang="0">
                  <a:pos x="7" y="6"/>
                </a:cxn>
                <a:cxn ang="0">
                  <a:pos x="9" y="9"/>
                </a:cxn>
                <a:cxn ang="0">
                  <a:pos x="11" y="12"/>
                </a:cxn>
                <a:cxn ang="0">
                  <a:pos x="13" y="7"/>
                </a:cxn>
                <a:cxn ang="0">
                  <a:pos x="17" y="0"/>
                </a:cxn>
                <a:cxn ang="0">
                  <a:pos x="10" y="2"/>
                </a:cxn>
                <a:cxn ang="0">
                  <a:pos x="3" y="1"/>
                </a:cxn>
                <a:cxn ang="0">
                  <a:pos x="3" y="1"/>
                </a:cxn>
              </a:cxnLst>
              <a:rect l="0" t="0" r="r" b="b"/>
              <a:pathLst>
                <a:path w="17" h="12">
                  <a:moveTo>
                    <a:pt x="3" y="1"/>
                  </a:moveTo>
                  <a:cubicBezTo>
                    <a:pt x="1" y="2"/>
                    <a:pt x="1" y="2"/>
                    <a:pt x="1" y="2"/>
                  </a:cubicBezTo>
                  <a:cubicBezTo>
                    <a:pt x="0" y="6"/>
                    <a:pt x="0" y="6"/>
                    <a:pt x="0" y="6"/>
                  </a:cubicBezTo>
                  <a:cubicBezTo>
                    <a:pt x="0" y="9"/>
                    <a:pt x="0" y="9"/>
                    <a:pt x="0" y="9"/>
                  </a:cubicBezTo>
                  <a:cubicBezTo>
                    <a:pt x="4" y="12"/>
                    <a:pt x="4" y="12"/>
                    <a:pt x="4" y="12"/>
                  </a:cubicBezTo>
                  <a:cubicBezTo>
                    <a:pt x="7" y="12"/>
                    <a:pt x="7" y="12"/>
                    <a:pt x="7" y="12"/>
                  </a:cubicBezTo>
                  <a:cubicBezTo>
                    <a:pt x="8" y="9"/>
                    <a:pt x="8" y="9"/>
                    <a:pt x="8" y="9"/>
                  </a:cubicBezTo>
                  <a:cubicBezTo>
                    <a:pt x="4" y="7"/>
                    <a:pt x="4" y="7"/>
                    <a:pt x="4" y="7"/>
                  </a:cubicBezTo>
                  <a:cubicBezTo>
                    <a:pt x="7" y="6"/>
                    <a:pt x="7" y="6"/>
                    <a:pt x="7" y="6"/>
                  </a:cubicBezTo>
                  <a:cubicBezTo>
                    <a:pt x="9" y="9"/>
                    <a:pt x="9" y="9"/>
                    <a:pt x="9" y="9"/>
                  </a:cubicBezTo>
                  <a:cubicBezTo>
                    <a:pt x="11" y="12"/>
                    <a:pt x="11" y="12"/>
                    <a:pt x="11" y="12"/>
                  </a:cubicBezTo>
                  <a:cubicBezTo>
                    <a:pt x="11" y="10"/>
                    <a:pt x="12" y="9"/>
                    <a:pt x="13" y="7"/>
                  </a:cubicBezTo>
                  <a:cubicBezTo>
                    <a:pt x="14" y="6"/>
                    <a:pt x="16" y="3"/>
                    <a:pt x="17" y="0"/>
                  </a:cubicBezTo>
                  <a:cubicBezTo>
                    <a:pt x="10" y="2"/>
                    <a:pt x="10" y="2"/>
                    <a:pt x="10" y="2"/>
                  </a:cubicBezTo>
                  <a:cubicBezTo>
                    <a:pt x="3" y="1"/>
                    <a:pt x="3" y="1"/>
                    <a:pt x="3" y="1"/>
                  </a:cubicBezTo>
                  <a:cubicBezTo>
                    <a:pt x="3" y="1"/>
                    <a:pt x="3" y="1"/>
                    <a:pt x="3" y="1"/>
                  </a:cubicBezTo>
                  <a:close/>
                </a:path>
              </a:pathLst>
            </a:custGeom>
            <a:grp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68" name="Freeform 19">
              <a:extLst>
                <a:ext uri="{FF2B5EF4-FFF2-40B4-BE49-F238E27FC236}">
                  <a16:creationId xmlns:a16="http://schemas.microsoft.com/office/drawing/2014/main" id="{FDE440BF-71B5-A685-3EF6-DA219ED73F6B}"/>
                </a:ext>
              </a:extLst>
            </p:cNvPr>
            <p:cNvSpPr>
              <a:spLocks/>
            </p:cNvSpPr>
            <p:nvPr/>
          </p:nvSpPr>
          <p:spPr bwMode="auto">
            <a:xfrm>
              <a:off x="4472518" y="4509881"/>
              <a:ext cx="11657" cy="14571"/>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grp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69" name="Freeform 20">
              <a:extLst>
                <a:ext uri="{FF2B5EF4-FFF2-40B4-BE49-F238E27FC236}">
                  <a16:creationId xmlns:a16="http://schemas.microsoft.com/office/drawing/2014/main" id="{58DAF58A-B217-BD16-2855-104F9ECDAACF}"/>
                </a:ext>
              </a:extLst>
            </p:cNvPr>
            <p:cNvSpPr>
              <a:spLocks/>
            </p:cNvSpPr>
            <p:nvPr/>
          </p:nvSpPr>
          <p:spPr bwMode="auto">
            <a:xfrm>
              <a:off x="3812925" y="4276741"/>
              <a:ext cx="338053" cy="598393"/>
            </a:xfrm>
            <a:custGeom>
              <a:avLst/>
              <a:gdLst/>
              <a:ahLst/>
              <a:cxnLst>
                <a:cxn ang="0">
                  <a:pos x="137" y="246"/>
                </a:cxn>
                <a:cxn ang="0">
                  <a:pos x="134" y="236"/>
                </a:cxn>
                <a:cxn ang="0">
                  <a:pos x="134" y="224"/>
                </a:cxn>
                <a:cxn ang="0">
                  <a:pos x="136" y="213"/>
                </a:cxn>
                <a:cxn ang="0">
                  <a:pos x="146" y="192"/>
                </a:cxn>
                <a:cxn ang="0">
                  <a:pos x="139" y="184"/>
                </a:cxn>
                <a:cxn ang="0">
                  <a:pos x="138" y="170"/>
                </a:cxn>
                <a:cxn ang="0">
                  <a:pos x="139" y="158"/>
                </a:cxn>
                <a:cxn ang="0">
                  <a:pos x="139" y="145"/>
                </a:cxn>
                <a:cxn ang="0">
                  <a:pos x="127" y="145"/>
                </a:cxn>
                <a:cxn ang="0">
                  <a:pos x="115" y="138"/>
                </a:cxn>
                <a:cxn ang="0">
                  <a:pos x="116" y="124"/>
                </a:cxn>
                <a:cxn ang="0">
                  <a:pos x="116" y="111"/>
                </a:cxn>
                <a:cxn ang="0">
                  <a:pos x="109" y="101"/>
                </a:cxn>
                <a:cxn ang="0">
                  <a:pos x="110" y="92"/>
                </a:cxn>
                <a:cxn ang="0">
                  <a:pos x="96" y="90"/>
                </a:cxn>
                <a:cxn ang="0">
                  <a:pos x="95" y="79"/>
                </a:cxn>
                <a:cxn ang="0">
                  <a:pos x="83" y="72"/>
                </a:cxn>
                <a:cxn ang="0">
                  <a:pos x="92" y="66"/>
                </a:cxn>
                <a:cxn ang="0">
                  <a:pos x="89" y="60"/>
                </a:cxn>
                <a:cxn ang="0">
                  <a:pos x="79" y="54"/>
                </a:cxn>
                <a:cxn ang="0">
                  <a:pos x="72" y="48"/>
                </a:cxn>
                <a:cxn ang="0">
                  <a:pos x="55" y="43"/>
                </a:cxn>
                <a:cxn ang="0">
                  <a:pos x="40" y="31"/>
                </a:cxn>
                <a:cxn ang="0">
                  <a:pos x="32" y="20"/>
                </a:cxn>
                <a:cxn ang="0">
                  <a:pos x="23" y="9"/>
                </a:cxn>
                <a:cxn ang="0">
                  <a:pos x="12" y="3"/>
                </a:cxn>
                <a:cxn ang="0">
                  <a:pos x="4" y="10"/>
                </a:cxn>
                <a:cxn ang="0">
                  <a:pos x="17" y="37"/>
                </a:cxn>
                <a:cxn ang="0">
                  <a:pos x="25" y="50"/>
                </a:cxn>
                <a:cxn ang="0">
                  <a:pos x="35" y="61"/>
                </a:cxn>
                <a:cxn ang="0">
                  <a:pos x="44" y="63"/>
                </a:cxn>
                <a:cxn ang="0">
                  <a:pos x="41" y="70"/>
                </a:cxn>
                <a:cxn ang="0">
                  <a:pos x="48" y="84"/>
                </a:cxn>
                <a:cxn ang="0">
                  <a:pos x="58" y="111"/>
                </a:cxn>
                <a:cxn ang="0">
                  <a:pos x="68" y="135"/>
                </a:cxn>
                <a:cxn ang="0">
                  <a:pos x="73" y="147"/>
                </a:cxn>
                <a:cxn ang="0">
                  <a:pos x="74" y="152"/>
                </a:cxn>
                <a:cxn ang="0">
                  <a:pos x="81" y="158"/>
                </a:cxn>
                <a:cxn ang="0">
                  <a:pos x="80" y="166"/>
                </a:cxn>
                <a:cxn ang="0">
                  <a:pos x="87" y="178"/>
                </a:cxn>
                <a:cxn ang="0">
                  <a:pos x="88" y="188"/>
                </a:cxn>
                <a:cxn ang="0">
                  <a:pos x="83" y="179"/>
                </a:cxn>
                <a:cxn ang="0">
                  <a:pos x="78" y="174"/>
                </a:cxn>
                <a:cxn ang="0">
                  <a:pos x="81" y="197"/>
                </a:cxn>
                <a:cxn ang="0">
                  <a:pos x="89" y="209"/>
                </a:cxn>
                <a:cxn ang="0">
                  <a:pos x="95" y="221"/>
                </a:cxn>
                <a:cxn ang="0">
                  <a:pos x="103" y="236"/>
                </a:cxn>
                <a:cxn ang="0">
                  <a:pos x="121" y="258"/>
                </a:cxn>
                <a:cxn ang="0">
                  <a:pos x="132" y="253"/>
                </a:cxn>
              </a:cxnLst>
              <a:rect l="0" t="0" r="r" b="b"/>
              <a:pathLst>
                <a:path w="147" h="261">
                  <a:moveTo>
                    <a:pt x="132" y="253"/>
                  </a:moveTo>
                  <a:cubicBezTo>
                    <a:pt x="134" y="252"/>
                    <a:pt x="135" y="249"/>
                    <a:pt x="135" y="248"/>
                  </a:cubicBezTo>
                  <a:cubicBezTo>
                    <a:pt x="135" y="247"/>
                    <a:pt x="136" y="246"/>
                    <a:pt x="137" y="246"/>
                  </a:cubicBezTo>
                  <a:cubicBezTo>
                    <a:pt x="137" y="246"/>
                    <a:pt x="138" y="245"/>
                    <a:pt x="138" y="244"/>
                  </a:cubicBezTo>
                  <a:cubicBezTo>
                    <a:pt x="138" y="243"/>
                    <a:pt x="138" y="241"/>
                    <a:pt x="136" y="241"/>
                  </a:cubicBezTo>
                  <a:cubicBezTo>
                    <a:pt x="136" y="240"/>
                    <a:pt x="134" y="238"/>
                    <a:pt x="134" y="236"/>
                  </a:cubicBezTo>
                  <a:cubicBezTo>
                    <a:pt x="133" y="236"/>
                    <a:pt x="133" y="234"/>
                    <a:pt x="134" y="233"/>
                  </a:cubicBezTo>
                  <a:cubicBezTo>
                    <a:pt x="135" y="232"/>
                    <a:pt x="135" y="231"/>
                    <a:pt x="135" y="229"/>
                  </a:cubicBezTo>
                  <a:cubicBezTo>
                    <a:pt x="134" y="227"/>
                    <a:pt x="134" y="225"/>
                    <a:pt x="134" y="224"/>
                  </a:cubicBezTo>
                  <a:cubicBezTo>
                    <a:pt x="134" y="223"/>
                    <a:pt x="135" y="221"/>
                    <a:pt x="135" y="220"/>
                  </a:cubicBezTo>
                  <a:cubicBezTo>
                    <a:pt x="135" y="219"/>
                    <a:pt x="135" y="217"/>
                    <a:pt x="135" y="216"/>
                  </a:cubicBezTo>
                  <a:cubicBezTo>
                    <a:pt x="135" y="214"/>
                    <a:pt x="135" y="214"/>
                    <a:pt x="136" y="213"/>
                  </a:cubicBezTo>
                  <a:cubicBezTo>
                    <a:pt x="137" y="212"/>
                    <a:pt x="138" y="209"/>
                    <a:pt x="139" y="208"/>
                  </a:cubicBezTo>
                  <a:cubicBezTo>
                    <a:pt x="140" y="207"/>
                    <a:pt x="141" y="203"/>
                    <a:pt x="142" y="200"/>
                  </a:cubicBezTo>
                  <a:cubicBezTo>
                    <a:pt x="143" y="197"/>
                    <a:pt x="145" y="194"/>
                    <a:pt x="146" y="192"/>
                  </a:cubicBezTo>
                  <a:cubicBezTo>
                    <a:pt x="147" y="190"/>
                    <a:pt x="147" y="188"/>
                    <a:pt x="147" y="187"/>
                  </a:cubicBezTo>
                  <a:cubicBezTo>
                    <a:pt x="146" y="186"/>
                    <a:pt x="145" y="185"/>
                    <a:pt x="143" y="185"/>
                  </a:cubicBezTo>
                  <a:cubicBezTo>
                    <a:pt x="142" y="185"/>
                    <a:pt x="139" y="184"/>
                    <a:pt x="139" y="184"/>
                  </a:cubicBezTo>
                  <a:cubicBezTo>
                    <a:pt x="138" y="183"/>
                    <a:pt x="137" y="182"/>
                    <a:pt x="137" y="181"/>
                  </a:cubicBezTo>
                  <a:cubicBezTo>
                    <a:pt x="137" y="181"/>
                    <a:pt x="137" y="178"/>
                    <a:pt x="138" y="176"/>
                  </a:cubicBezTo>
                  <a:cubicBezTo>
                    <a:pt x="138" y="175"/>
                    <a:pt x="138" y="172"/>
                    <a:pt x="138" y="170"/>
                  </a:cubicBezTo>
                  <a:cubicBezTo>
                    <a:pt x="138" y="169"/>
                    <a:pt x="139" y="166"/>
                    <a:pt x="139" y="165"/>
                  </a:cubicBezTo>
                  <a:cubicBezTo>
                    <a:pt x="139" y="164"/>
                    <a:pt x="140" y="163"/>
                    <a:pt x="140" y="161"/>
                  </a:cubicBezTo>
                  <a:cubicBezTo>
                    <a:pt x="140" y="160"/>
                    <a:pt x="139" y="158"/>
                    <a:pt x="139" y="158"/>
                  </a:cubicBezTo>
                  <a:cubicBezTo>
                    <a:pt x="138" y="156"/>
                    <a:pt x="139" y="154"/>
                    <a:pt x="140" y="153"/>
                  </a:cubicBezTo>
                  <a:cubicBezTo>
                    <a:pt x="141" y="151"/>
                    <a:pt x="141" y="148"/>
                    <a:pt x="141" y="148"/>
                  </a:cubicBezTo>
                  <a:cubicBezTo>
                    <a:pt x="140" y="147"/>
                    <a:pt x="139" y="146"/>
                    <a:pt x="139" y="145"/>
                  </a:cubicBezTo>
                  <a:cubicBezTo>
                    <a:pt x="139" y="143"/>
                    <a:pt x="137" y="142"/>
                    <a:pt x="136" y="142"/>
                  </a:cubicBezTo>
                  <a:cubicBezTo>
                    <a:pt x="135" y="142"/>
                    <a:pt x="133" y="143"/>
                    <a:pt x="131" y="143"/>
                  </a:cubicBezTo>
                  <a:cubicBezTo>
                    <a:pt x="130" y="143"/>
                    <a:pt x="128" y="144"/>
                    <a:pt x="127" y="145"/>
                  </a:cubicBezTo>
                  <a:cubicBezTo>
                    <a:pt x="125" y="146"/>
                    <a:pt x="123" y="146"/>
                    <a:pt x="122" y="146"/>
                  </a:cubicBezTo>
                  <a:cubicBezTo>
                    <a:pt x="121" y="145"/>
                    <a:pt x="119" y="145"/>
                    <a:pt x="118" y="143"/>
                  </a:cubicBezTo>
                  <a:cubicBezTo>
                    <a:pt x="118" y="142"/>
                    <a:pt x="116" y="140"/>
                    <a:pt x="115" y="138"/>
                  </a:cubicBezTo>
                  <a:cubicBezTo>
                    <a:pt x="115" y="135"/>
                    <a:pt x="114" y="133"/>
                    <a:pt x="114" y="132"/>
                  </a:cubicBezTo>
                  <a:cubicBezTo>
                    <a:pt x="114" y="131"/>
                    <a:pt x="114" y="129"/>
                    <a:pt x="115" y="128"/>
                  </a:cubicBezTo>
                  <a:cubicBezTo>
                    <a:pt x="115" y="126"/>
                    <a:pt x="116" y="124"/>
                    <a:pt x="116" y="124"/>
                  </a:cubicBezTo>
                  <a:cubicBezTo>
                    <a:pt x="117" y="122"/>
                    <a:pt x="118" y="120"/>
                    <a:pt x="119" y="119"/>
                  </a:cubicBezTo>
                  <a:cubicBezTo>
                    <a:pt x="120" y="118"/>
                    <a:pt x="121" y="117"/>
                    <a:pt x="121" y="115"/>
                  </a:cubicBezTo>
                  <a:cubicBezTo>
                    <a:pt x="120" y="113"/>
                    <a:pt x="118" y="112"/>
                    <a:pt x="116" y="111"/>
                  </a:cubicBezTo>
                  <a:cubicBezTo>
                    <a:pt x="115" y="110"/>
                    <a:pt x="112" y="109"/>
                    <a:pt x="110" y="108"/>
                  </a:cubicBezTo>
                  <a:cubicBezTo>
                    <a:pt x="109" y="108"/>
                    <a:pt x="108" y="106"/>
                    <a:pt x="108" y="104"/>
                  </a:cubicBezTo>
                  <a:cubicBezTo>
                    <a:pt x="108" y="103"/>
                    <a:pt x="109" y="101"/>
                    <a:pt x="109" y="101"/>
                  </a:cubicBezTo>
                  <a:cubicBezTo>
                    <a:pt x="110" y="101"/>
                    <a:pt x="111" y="100"/>
                    <a:pt x="111" y="99"/>
                  </a:cubicBezTo>
                  <a:cubicBezTo>
                    <a:pt x="111" y="98"/>
                    <a:pt x="110" y="97"/>
                    <a:pt x="110" y="96"/>
                  </a:cubicBezTo>
                  <a:cubicBezTo>
                    <a:pt x="110" y="94"/>
                    <a:pt x="110" y="92"/>
                    <a:pt x="110" y="92"/>
                  </a:cubicBezTo>
                  <a:cubicBezTo>
                    <a:pt x="110" y="91"/>
                    <a:pt x="109" y="90"/>
                    <a:pt x="108" y="90"/>
                  </a:cubicBezTo>
                  <a:cubicBezTo>
                    <a:pt x="107" y="90"/>
                    <a:pt x="104" y="90"/>
                    <a:pt x="103" y="90"/>
                  </a:cubicBezTo>
                  <a:cubicBezTo>
                    <a:pt x="100" y="90"/>
                    <a:pt x="97" y="90"/>
                    <a:pt x="96" y="90"/>
                  </a:cubicBezTo>
                  <a:cubicBezTo>
                    <a:pt x="95" y="89"/>
                    <a:pt x="95" y="89"/>
                    <a:pt x="96" y="88"/>
                  </a:cubicBezTo>
                  <a:cubicBezTo>
                    <a:pt x="97" y="87"/>
                    <a:pt x="98" y="84"/>
                    <a:pt x="98" y="83"/>
                  </a:cubicBezTo>
                  <a:cubicBezTo>
                    <a:pt x="98" y="82"/>
                    <a:pt x="96" y="80"/>
                    <a:pt x="95" y="79"/>
                  </a:cubicBezTo>
                  <a:cubicBezTo>
                    <a:pt x="95" y="79"/>
                    <a:pt x="92" y="78"/>
                    <a:pt x="91" y="78"/>
                  </a:cubicBezTo>
                  <a:cubicBezTo>
                    <a:pt x="89" y="77"/>
                    <a:pt x="87" y="76"/>
                    <a:pt x="86" y="75"/>
                  </a:cubicBezTo>
                  <a:cubicBezTo>
                    <a:pt x="85" y="75"/>
                    <a:pt x="83" y="74"/>
                    <a:pt x="83" y="72"/>
                  </a:cubicBezTo>
                  <a:cubicBezTo>
                    <a:pt x="82" y="70"/>
                    <a:pt x="82" y="69"/>
                    <a:pt x="83" y="69"/>
                  </a:cubicBezTo>
                  <a:cubicBezTo>
                    <a:pt x="84" y="69"/>
                    <a:pt x="85" y="68"/>
                    <a:pt x="87" y="68"/>
                  </a:cubicBezTo>
                  <a:cubicBezTo>
                    <a:pt x="88" y="68"/>
                    <a:pt x="91" y="67"/>
                    <a:pt x="92" y="66"/>
                  </a:cubicBezTo>
                  <a:cubicBezTo>
                    <a:pt x="93" y="65"/>
                    <a:pt x="93" y="64"/>
                    <a:pt x="93" y="64"/>
                  </a:cubicBezTo>
                  <a:cubicBezTo>
                    <a:pt x="93" y="64"/>
                    <a:pt x="93" y="63"/>
                    <a:pt x="93" y="62"/>
                  </a:cubicBezTo>
                  <a:cubicBezTo>
                    <a:pt x="92" y="61"/>
                    <a:pt x="90" y="60"/>
                    <a:pt x="89" y="60"/>
                  </a:cubicBezTo>
                  <a:cubicBezTo>
                    <a:pt x="87" y="59"/>
                    <a:pt x="85" y="58"/>
                    <a:pt x="85" y="57"/>
                  </a:cubicBezTo>
                  <a:cubicBezTo>
                    <a:pt x="84" y="57"/>
                    <a:pt x="83" y="57"/>
                    <a:pt x="82" y="56"/>
                  </a:cubicBezTo>
                  <a:cubicBezTo>
                    <a:pt x="81" y="56"/>
                    <a:pt x="79" y="55"/>
                    <a:pt x="79" y="54"/>
                  </a:cubicBezTo>
                  <a:cubicBezTo>
                    <a:pt x="79" y="53"/>
                    <a:pt x="77" y="53"/>
                    <a:pt x="76" y="52"/>
                  </a:cubicBezTo>
                  <a:cubicBezTo>
                    <a:pt x="75" y="51"/>
                    <a:pt x="75" y="50"/>
                    <a:pt x="75" y="49"/>
                  </a:cubicBezTo>
                  <a:cubicBezTo>
                    <a:pt x="75" y="48"/>
                    <a:pt x="73" y="48"/>
                    <a:pt x="72" y="48"/>
                  </a:cubicBezTo>
                  <a:cubicBezTo>
                    <a:pt x="70" y="49"/>
                    <a:pt x="67" y="49"/>
                    <a:pt x="66" y="49"/>
                  </a:cubicBezTo>
                  <a:cubicBezTo>
                    <a:pt x="64" y="49"/>
                    <a:pt x="61" y="48"/>
                    <a:pt x="59" y="47"/>
                  </a:cubicBezTo>
                  <a:cubicBezTo>
                    <a:pt x="58" y="47"/>
                    <a:pt x="57" y="45"/>
                    <a:pt x="55" y="43"/>
                  </a:cubicBezTo>
                  <a:cubicBezTo>
                    <a:pt x="54" y="41"/>
                    <a:pt x="51" y="39"/>
                    <a:pt x="50" y="39"/>
                  </a:cubicBezTo>
                  <a:cubicBezTo>
                    <a:pt x="49" y="38"/>
                    <a:pt x="46" y="36"/>
                    <a:pt x="44" y="36"/>
                  </a:cubicBezTo>
                  <a:cubicBezTo>
                    <a:pt x="42" y="35"/>
                    <a:pt x="40" y="32"/>
                    <a:pt x="40" y="31"/>
                  </a:cubicBezTo>
                  <a:cubicBezTo>
                    <a:pt x="39" y="31"/>
                    <a:pt x="37" y="28"/>
                    <a:pt x="36" y="27"/>
                  </a:cubicBezTo>
                  <a:cubicBezTo>
                    <a:pt x="35" y="27"/>
                    <a:pt x="33" y="25"/>
                    <a:pt x="33" y="24"/>
                  </a:cubicBezTo>
                  <a:cubicBezTo>
                    <a:pt x="33" y="24"/>
                    <a:pt x="32" y="22"/>
                    <a:pt x="32" y="20"/>
                  </a:cubicBezTo>
                  <a:cubicBezTo>
                    <a:pt x="32" y="18"/>
                    <a:pt x="31" y="16"/>
                    <a:pt x="30" y="16"/>
                  </a:cubicBezTo>
                  <a:cubicBezTo>
                    <a:pt x="30" y="15"/>
                    <a:pt x="28" y="13"/>
                    <a:pt x="28" y="11"/>
                  </a:cubicBezTo>
                  <a:cubicBezTo>
                    <a:pt x="28" y="11"/>
                    <a:pt x="25" y="9"/>
                    <a:pt x="23" y="9"/>
                  </a:cubicBezTo>
                  <a:cubicBezTo>
                    <a:pt x="21" y="9"/>
                    <a:pt x="19" y="8"/>
                    <a:pt x="19" y="8"/>
                  </a:cubicBezTo>
                  <a:cubicBezTo>
                    <a:pt x="19" y="7"/>
                    <a:pt x="17" y="6"/>
                    <a:pt x="15" y="6"/>
                  </a:cubicBezTo>
                  <a:cubicBezTo>
                    <a:pt x="14" y="5"/>
                    <a:pt x="12" y="3"/>
                    <a:pt x="12" y="3"/>
                  </a:cubicBezTo>
                  <a:cubicBezTo>
                    <a:pt x="11" y="3"/>
                    <a:pt x="8" y="1"/>
                    <a:pt x="5" y="1"/>
                  </a:cubicBezTo>
                  <a:cubicBezTo>
                    <a:pt x="3" y="0"/>
                    <a:pt x="0" y="0"/>
                    <a:pt x="0" y="0"/>
                  </a:cubicBezTo>
                  <a:cubicBezTo>
                    <a:pt x="1" y="3"/>
                    <a:pt x="3" y="7"/>
                    <a:pt x="4" y="10"/>
                  </a:cubicBezTo>
                  <a:cubicBezTo>
                    <a:pt x="5" y="12"/>
                    <a:pt x="7" y="16"/>
                    <a:pt x="9" y="20"/>
                  </a:cubicBezTo>
                  <a:cubicBezTo>
                    <a:pt x="10" y="22"/>
                    <a:pt x="13" y="27"/>
                    <a:pt x="14" y="30"/>
                  </a:cubicBezTo>
                  <a:cubicBezTo>
                    <a:pt x="15" y="32"/>
                    <a:pt x="17" y="35"/>
                    <a:pt x="17" y="37"/>
                  </a:cubicBezTo>
                  <a:cubicBezTo>
                    <a:pt x="18" y="40"/>
                    <a:pt x="18" y="41"/>
                    <a:pt x="19" y="42"/>
                  </a:cubicBezTo>
                  <a:cubicBezTo>
                    <a:pt x="19" y="43"/>
                    <a:pt x="20" y="45"/>
                    <a:pt x="21" y="45"/>
                  </a:cubicBezTo>
                  <a:cubicBezTo>
                    <a:pt x="23" y="47"/>
                    <a:pt x="25" y="49"/>
                    <a:pt x="25" y="50"/>
                  </a:cubicBezTo>
                  <a:cubicBezTo>
                    <a:pt x="26" y="50"/>
                    <a:pt x="27" y="51"/>
                    <a:pt x="27" y="52"/>
                  </a:cubicBezTo>
                  <a:cubicBezTo>
                    <a:pt x="27" y="52"/>
                    <a:pt x="29" y="54"/>
                    <a:pt x="31" y="55"/>
                  </a:cubicBezTo>
                  <a:cubicBezTo>
                    <a:pt x="33" y="58"/>
                    <a:pt x="34" y="60"/>
                    <a:pt x="35" y="61"/>
                  </a:cubicBezTo>
                  <a:cubicBezTo>
                    <a:pt x="36" y="62"/>
                    <a:pt x="36" y="63"/>
                    <a:pt x="37" y="63"/>
                  </a:cubicBezTo>
                  <a:cubicBezTo>
                    <a:pt x="41" y="63"/>
                    <a:pt x="41" y="63"/>
                    <a:pt x="41" y="63"/>
                  </a:cubicBezTo>
                  <a:cubicBezTo>
                    <a:pt x="44" y="63"/>
                    <a:pt x="44" y="63"/>
                    <a:pt x="44" y="63"/>
                  </a:cubicBezTo>
                  <a:cubicBezTo>
                    <a:pt x="45" y="66"/>
                    <a:pt x="45" y="66"/>
                    <a:pt x="45" y="66"/>
                  </a:cubicBezTo>
                  <a:cubicBezTo>
                    <a:pt x="44" y="69"/>
                    <a:pt x="44" y="69"/>
                    <a:pt x="44" y="69"/>
                  </a:cubicBezTo>
                  <a:cubicBezTo>
                    <a:pt x="41" y="70"/>
                    <a:pt x="41" y="70"/>
                    <a:pt x="41" y="70"/>
                  </a:cubicBezTo>
                  <a:cubicBezTo>
                    <a:pt x="41" y="70"/>
                    <a:pt x="42" y="72"/>
                    <a:pt x="42" y="73"/>
                  </a:cubicBezTo>
                  <a:cubicBezTo>
                    <a:pt x="43" y="75"/>
                    <a:pt x="44" y="76"/>
                    <a:pt x="44" y="77"/>
                  </a:cubicBezTo>
                  <a:cubicBezTo>
                    <a:pt x="45" y="77"/>
                    <a:pt x="47" y="80"/>
                    <a:pt x="48" y="84"/>
                  </a:cubicBezTo>
                  <a:cubicBezTo>
                    <a:pt x="50" y="87"/>
                    <a:pt x="52" y="91"/>
                    <a:pt x="53" y="94"/>
                  </a:cubicBezTo>
                  <a:cubicBezTo>
                    <a:pt x="54" y="95"/>
                    <a:pt x="55" y="99"/>
                    <a:pt x="55" y="101"/>
                  </a:cubicBezTo>
                  <a:cubicBezTo>
                    <a:pt x="55" y="104"/>
                    <a:pt x="56" y="108"/>
                    <a:pt x="58" y="111"/>
                  </a:cubicBezTo>
                  <a:cubicBezTo>
                    <a:pt x="59" y="115"/>
                    <a:pt x="61" y="120"/>
                    <a:pt x="62" y="122"/>
                  </a:cubicBezTo>
                  <a:cubicBezTo>
                    <a:pt x="64" y="125"/>
                    <a:pt x="66" y="128"/>
                    <a:pt x="66" y="130"/>
                  </a:cubicBezTo>
                  <a:cubicBezTo>
                    <a:pt x="66" y="132"/>
                    <a:pt x="67" y="134"/>
                    <a:pt x="68" y="135"/>
                  </a:cubicBezTo>
                  <a:cubicBezTo>
                    <a:pt x="68" y="137"/>
                    <a:pt x="69" y="139"/>
                    <a:pt x="70" y="141"/>
                  </a:cubicBezTo>
                  <a:cubicBezTo>
                    <a:pt x="70" y="142"/>
                    <a:pt x="70" y="145"/>
                    <a:pt x="71" y="147"/>
                  </a:cubicBezTo>
                  <a:cubicBezTo>
                    <a:pt x="71" y="147"/>
                    <a:pt x="72" y="148"/>
                    <a:pt x="73" y="147"/>
                  </a:cubicBezTo>
                  <a:cubicBezTo>
                    <a:pt x="73" y="147"/>
                    <a:pt x="75" y="147"/>
                    <a:pt x="76" y="147"/>
                  </a:cubicBezTo>
                  <a:cubicBezTo>
                    <a:pt x="76" y="148"/>
                    <a:pt x="77" y="149"/>
                    <a:pt x="76" y="150"/>
                  </a:cubicBezTo>
                  <a:cubicBezTo>
                    <a:pt x="76" y="150"/>
                    <a:pt x="75" y="151"/>
                    <a:pt x="74" y="152"/>
                  </a:cubicBezTo>
                  <a:cubicBezTo>
                    <a:pt x="74" y="153"/>
                    <a:pt x="74" y="155"/>
                    <a:pt x="75" y="156"/>
                  </a:cubicBezTo>
                  <a:cubicBezTo>
                    <a:pt x="75" y="158"/>
                    <a:pt x="76" y="158"/>
                    <a:pt x="77" y="158"/>
                  </a:cubicBezTo>
                  <a:cubicBezTo>
                    <a:pt x="77" y="157"/>
                    <a:pt x="79" y="157"/>
                    <a:pt x="81" y="158"/>
                  </a:cubicBezTo>
                  <a:cubicBezTo>
                    <a:pt x="83" y="159"/>
                    <a:pt x="83" y="161"/>
                    <a:pt x="81" y="162"/>
                  </a:cubicBezTo>
                  <a:cubicBezTo>
                    <a:pt x="80" y="162"/>
                    <a:pt x="78" y="164"/>
                    <a:pt x="78" y="165"/>
                  </a:cubicBezTo>
                  <a:cubicBezTo>
                    <a:pt x="78" y="166"/>
                    <a:pt x="78" y="166"/>
                    <a:pt x="80" y="166"/>
                  </a:cubicBezTo>
                  <a:cubicBezTo>
                    <a:pt x="82" y="166"/>
                    <a:pt x="84" y="166"/>
                    <a:pt x="85" y="167"/>
                  </a:cubicBezTo>
                  <a:cubicBezTo>
                    <a:pt x="86" y="167"/>
                    <a:pt x="86" y="170"/>
                    <a:pt x="87" y="172"/>
                  </a:cubicBezTo>
                  <a:cubicBezTo>
                    <a:pt x="87" y="174"/>
                    <a:pt x="87" y="177"/>
                    <a:pt x="87" y="178"/>
                  </a:cubicBezTo>
                  <a:cubicBezTo>
                    <a:pt x="87" y="179"/>
                    <a:pt x="87" y="181"/>
                    <a:pt x="87" y="182"/>
                  </a:cubicBezTo>
                  <a:cubicBezTo>
                    <a:pt x="87" y="184"/>
                    <a:pt x="87" y="185"/>
                    <a:pt x="88" y="186"/>
                  </a:cubicBezTo>
                  <a:cubicBezTo>
                    <a:pt x="89" y="187"/>
                    <a:pt x="89" y="188"/>
                    <a:pt x="88" y="188"/>
                  </a:cubicBezTo>
                  <a:cubicBezTo>
                    <a:pt x="86" y="189"/>
                    <a:pt x="85" y="188"/>
                    <a:pt x="84" y="187"/>
                  </a:cubicBezTo>
                  <a:cubicBezTo>
                    <a:pt x="83" y="187"/>
                    <a:pt x="83" y="185"/>
                    <a:pt x="83" y="184"/>
                  </a:cubicBezTo>
                  <a:cubicBezTo>
                    <a:pt x="84" y="182"/>
                    <a:pt x="84" y="179"/>
                    <a:pt x="83" y="179"/>
                  </a:cubicBezTo>
                  <a:cubicBezTo>
                    <a:pt x="83" y="177"/>
                    <a:pt x="82" y="175"/>
                    <a:pt x="82" y="173"/>
                  </a:cubicBezTo>
                  <a:cubicBezTo>
                    <a:pt x="82" y="173"/>
                    <a:pt x="81" y="172"/>
                    <a:pt x="80" y="172"/>
                  </a:cubicBezTo>
                  <a:cubicBezTo>
                    <a:pt x="79" y="172"/>
                    <a:pt x="79" y="173"/>
                    <a:pt x="78" y="174"/>
                  </a:cubicBezTo>
                  <a:cubicBezTo>
                    <a:pt x="78" y="176"/>
                    <a:pt x="78" y="179"/>
                    <a:pt x="78" y="181"/>
                  </a:cubicBezTo>
                  <a:cubicBezTo>
                    <a:pt x="78" y="183"/>
                    <a:pt x="78" y="187"/>
                    <a:pt x="79" y="190"/>
                  </a:cubicBezTo>
                  <a:cubicBezTo>
                    <a:pt x="80" y="192"/>
                    <a:pt x="81" y="195"/>
                    <a:pt x="81" y="197"/>
                  </a:cubicBezTo>
                  <a:cubicBezTo>
                    <a:pt x="82" y="199"/>
                    <a:pt x="83" y="201"/>
                    <a:pt x="84" y="203"/>
                  </a:cubicBezTo>
                  <a:cubicBezTo>
                    <a:pt x="84" y="205"/>
                    <a:pt x="86" y="206"/>
                    <a:pt x="88" y="206"/>
                  </a:cubicBezTo>
                  <a:cubicBezTo>
                    <a:pt x="89" y="207"/>
                    <a:pt x="90" y="208"/>
                    <a:pt x="89" y="209"/>
                  </a:cubicBezTo>
                  <a:cubicBezTo>
                    <a:pt x="88" y="211"/>
                    <a:pt x="88" y="213"/>
                    <a:pt x="90" y="215"/>
                  </a:cubicBezTo>
                  <a:cubicBezTo>
                    <a:pt x="91" y="216"/>
                    <a:pt x="92" y="218"/>
                    <a:pt x="95" y="218"/>
                  </a:cubicBezTo>
                  <a:cubicBezTo>
                    <a:pt x="97" y="218"/>
                    <a:pt x="97" y="220"/>
                    <a:pt x="95" y="221"/>
                  </a:cubicBezTo>
                  <a:cubicBezTo>
                    <a:pt x="93" y="221"/>
                    <a:pt x="93" y="224"/>
                    <a:pt x="94" y="226"/>
                  </a:cubicBezTo>
                  <a:cubicBezTo>
                    <a:pt x="95" y="228"/>
                    <a:pt x="97" y="230"/>
                    <a:pt x="98" y="231"/>
                  </a:cubicBezTo>
                  <a:cubicBezTo>
                    <a:pt x="99" y="231"/>
                    <a:pt x="102" y="233"/>
                    <a:pt x="103" y="236"/>
                  </a:cubicBezTo>
                  <a:cubicBezTo>
                    <a:pt x="105" y="238"/>
                    <a:pt x="108" y="241"/>
                    <a:pt x="110" y="244"/>
                  </a:cubicBezTo>
                  <a:cubicBezTo>
                    <a:pt x="111" y="246"/>
                    <a:pt x="114" y="250"/>
                    <a:pt x="115" y="251"/>
                  </a:cubicBezTo>
                  <a:cubicBezTo>
                    <a:pt x="117" y="254"/>
                    <a:pt x="120" y="256"/>
                    <a:pt x="121" y="258"/>
                  </a:cubicBezTo>
                  <a:cubicBezTo>
                    <a:pt x="123" y="259"/>
                    <a:pt x="124" y="260"/>
                    <a:pt x="126" y="261"/>
                  </a:cubicBezTo>
                  <a:cubicBezTo>
                    <a:pt x="126" y="261"/>
                    <a:pt x="127" y="260"/>
                    <a:pt x="128" y="259"/>
                  </a:cubicBezTo>
                  <a:cubicBezTo>
                    <a:pt x="129" y="258"/>
                    <a:pt x="130" y="255"/>
                    <a:pt x="132" y="253"/>
                  </a:cubicBezTo>
                  <a:close/>
                </a:path>
              </a:pathLst>
            </a:custGeom>
            <a:pattFill prst="pct5">
              <a:fgClr>
                <a:schemeClr val="accent1"/>
              </a:fgClr>
              <a:bgClr>
                <a:schemeClr val="bg1"/>
              </a:bgClr>
            </a:pattFill>
            <a:ln w="12700">
              <a:solidFill>
                <a:srgbClr val="FFFFFF"/>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70" name="Freeform 21">
              <a:extLst>
                <a:ext uri="{FF2B5EF4-FFF2-40B4-BE49-F238E27FC236}">
                  <a16:creationId xmlns:a16="http://schemas.microsoft.com/office/drawing/2014/main" id="{052E120A-BBFD-20B8-916C-47CFB8BA7387}"/>
                </a:ext>
              </a:extLst>
            </p:cNvPr>
            <p:cNvSpPr>
              <a:spLocks/>
            </p:cNvSpPr>
            <p:nvPr/>
          </p:nvSpPr>
          <p:spPr bwMode="auto">
            <a:xfrm>
              <a:off x="3903266" y="4421481"/>
              <a:ext cx="15542" cy="15542"/>
            </a:xfrm>
            <a:custGeom>
              <a:avLst/>
              <a:gdLst/>
              <a:ahLst/>
              <a:cxnLst>
                <a:cxn ang="0">
                  <a:pos x="7" y="4"/>
                </a:cxn>
                <a:cxn ang="0">
                  <a:pos x="7" y="0"/>
                </a:cxn>
                <a:cxn ang="0">
                  <a:pos x="3" y="0"/>
                </a:cxn>
                <a:cxn ang="0">
                  <a:pos x="0" y="0"/>
                </a:cxn>
                <a:cxn ang="0">
                  <a:pos x="2" y="5"/>
                </a:cxn>
                <a:cxn ang="0">
                  <a:pos x="3" y="7"/>
                </a:cxn>
                <a:cxn ang="0">
                  <a:pos x="7" y="6"/>
                </a:cxn>
                <a:cxn ang="0">
                  <a:pos x="7" y="4"/>
                </a:cxn>
                <a:cxn ang="0">
                  <a:pos x="7" y="4"/>
                </a:cxn>
              </a:cxnLst>
              <a:rect l="0" t="0" r="r" b="b"/>
              <a:pathLst>
                <a:path w="7" h="7">
                  <a:moveTo>
                    <a:pt x="7" y="4"/>
                  </a:moveTo>
                  <a:cubicBezTo>
                    <a:pt x="7" y="0"/>
                    <a:pt x="7" y="0"/>
                    <a:pt x="7" y="0"/>
                  </a:cubicBezTo>
                  <a:cubicBezTo>
                    <a:pt x="3" y="0"/>
                    <a:pt x="3" y="0"/>
                    <a:pt x="3" y="0"/>
                  </a:cubicBezTo>
                  <a:cubicBezTo>
                    <a:pt x="0" y="0"/>
                    <a:pt x="0" y="0"/>
                    <a:pt x="0" y="0"/>
                  </a:cubicBezTo>
                  <a:cubicBezTo>
                    <a:pt x="0" y="2"/>
                    <a:pt x="1" y="4"/>
                    <a:pt x="2" y="5"/>
                  </a:cubicBezTo>
                  <a:cubicBezTo>
                    <a:pt x="2" y="5"/>
                    <a:pt x="2" y="6"/>
                    <a:pt x="3" y="7"/>
                  </a:cubicBezTo>
                  <a:cubicBezTo>
                    <a:pt x="7" y="6"/>
                    <a:pt x="7" y="6"/>
                    <a:pt x="7" y="6"/>
                  </a:cubicBezTo>
                  <a:cubicBezTo>
                    <a:pt x="7" y="4"/>
                    <a:pt x="7" y="4"/>
                    <a:pt x="7" y="4"/>
                  </a:cubicBezTo>
                  <a:cubicBezTo>
                    <a:pt x="7" y="4"/>
                    <a:pt x="7" y="4"/>
                    <a:pt x="7" y="4"/>
                  </a:cubicBezTo>
                  <a:close/>
                </a:path>
              </a:pathLst>
            </a:custGeom>
            <a:grp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76" name="Freeform 27">
              <a:extLst>
                <a:ext uri="{FF2B5EF4-FFF2-40B4-BE49-F238E27FC236}">
                  <a16:creationId xmlns:a16="http://schemas.microsoft.com/office/drawing/2014/main" id="{9BE2367A-F357-5299-E20C-1669EFDD5CED}"/>
                </a:ext>
              </a:extLst>
            </p:cNvPr>
            <p:cNvSpPr>
              <a:spLocks/>
            </p:cNvSpPr>
            <p:nvPr/>
          </p:nvSpPr>
          <p:spPr bwMode="auto">
            <a:xfrm>
              <a:off x="4792114" y="3765774"/>
              <a:ext cx="16514" cy="14571"/>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grp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sp>
          <p:nvSpPr>
            <p:cNvPr id="77" name="Freeform 28">
              <a:extLst>
                <a:ext uri="{FF2B5EF4-FFF2-40B4-BE49-F238E27FC236}">
                  <a16:creationId xmlns:a16="http://schemas.microsoft.com/office/drawing/2014/main" id="{58D1B44E-A310-DB41-FBD2-E50D49AD0CB6}"/>
                </a:ext>
              </a:extLst>
            </p:cNvPr>
            <p:cNvSpPr>
              <a:spLocks/>
            </p:cNvSpPr>
            <p:nvPr/>
          </p:nvSpPr>
          <p:spPr bwMode="auto">
            <a:xfrm>
              <a:off x="4080065" y="3380123"/>
              <a:ext cx="1046218" cy="921877"/>
            </a:xfrm>
            <a:custGeom>
              <a:avLst/>
              <a:gdLst/>
              <a:ahLst/>
              <a:cxnLst>
                <a:cxn ang="0">
                  <a:pos x="427" y="51"/>
                </a:cxn>
                <a:cxn ang="0">
                  <a:pos x="397" y="42"/>
                </a:cxn>
                <a:cxn ang="0">
                  <a:pos x="373" y="46"/>
                </a:cxn>
                <a:cxn ang="0">
                  <a:pos x="358" y="69"/>
                </a:cxn>
                <a:cxn ang="0">
                  <a:pos x="347" y="77"/>
                </a:cxn>
                <a:cxn ang="0">
                  <a:pos x="324" y="74"/>
                </a:cxn>
                <a:cxn ang="0">
                  <a:pos x="308" y="99"/>
                </a:cxn>
                <a:cxn ang="0">
                  <a:pos x="271" y="110"/>
                </a:cxn>
                <a:cxn ang="0">
                  <a:pos x="244" y="109"/>
                </a:cxn>
                <a:cxn ang="0">
                  <a:pos x="228" y="83"/>
                </a:cxn>
                <a:cxn ang="0">
                  <a:pos x="205" y="65"/>
                </a:cxn>
                <a:cxn ang="0">
                  <a:pos x="183" y="41"/>
                </a:cxn>
                <a:cxn ang="0">
                  <a:pos x="175" y="16"/>
                </a:cxn>
                <a:cxn ang="0">
                  <a:pos x="148" y="15"/>
                </a:cxn>
                <a:cxn ang="0">
                  <a:pos x="115" y="4"/>
                </a:cxn>
                <a:cxn ang="0">
                  <a:pos x="92" y="24"/>
                </a:cxn>
                <a:cxn ang="0">
                  <a:pos x="71" y="40"/>
                </a:cxn>
                <a:cxn ang="0">
                  <a:pos x="64" y="65"/>
                </a:cxn>
                <a:cxn ang="0">
                  <a:pos x="53" y="89"/>
                </a:cxn>
                <a:cxn ang="0">
                  <a:pos x="50" y="113"/>
                </a:cxn>
                <a:cxn ang="0">
                  <a:pos x="53" y="134"/>
                </a:cxn>
                <a:cxn ang="0">
                  <a:pos x="43" y="170"/>
                </a:cxn>
                <a:cxn ang="0">
                  <a:pos x="46" y="202"/>
                </a:cxn>
                <a:cxn ang="0">
                  <a:pos x="28" y="218"/>
                </a:cxn>
                <a:cxn ang="0">
                  <a:pos x="19" y="237"/>
                </a:cxn>
                <a:cxn ang="0">
                  <a:pos x="18" y="270"/>
                </a:cxn>
                <a:cxn ang="0">
                  <a:pos x="4" y="280"/>
                </a:cxn>
                <a:cxn ang="0">
                  <a:pos x="10" y="307"/>
                </a:cxn>
                <a:cxn ang="0">
                  <a:pos x="38" y="309"/>
                </a:cxn>
                <a:cxn ang="0">
                  <a:pos x="34" y="328"/>
                </a:cxn>
                <a:cxn ang="0">
                  <a:pos x="10" y="316"/>
                </a:cxn>
                <a:cxn ang="0">
                  <a:pos x="14" y="337"/>
                </a:cxn>
                <a:cxn ang="0">
                  <a:pos x="39" y="337"/>
                </a:cxn>
                <a:cxn ang="0">
                  <a:pos x="60" y="332"/>
                </a:cxn>
                <a:cxn ang="0">
                  <a:pos x="77" y="341"/>
                </a:cxn>
                <a:cxn ang="0">
                  <a:pos x="95" y="361"/>
                </a:cxn>
                <a:cxn ang="0">
                  <a:pos x="99" y="380"/>
                </a:cxn>
                <a:cxn ang="0">
                  <a:pos x="88" y="393"/>
                </a:cxn>
                <a:cxn ang="0">
                  <a:pos x="108" y="385"/>
                </a:cxn>
                <a:cxn ang="0">
                  <a:pos x="135" y="379"/>
                </a:cxn>
                <a:cxn ang="0">
                  <a:pos x="156" y="365"/>
                </a:cxn>
                <a:cxn ang="0">
                  <a:pos x="183" y="362"/>
                </a:cxn>
                <a:cxn ang="0">
                  <a:pos x="191" y="352"/>
                </a:cxn>
                <a:cxn ang="0">
                  <a:pos x="199" y="351"/>
                </a:cxn>
                <a:cxn ang="0">
                  <a:pos x="194" y="327"/>
                </a:cxn>
                <a:cxn ang="0">
                  <a:pos x="196" y="301"/>
                </a:cxn>
                <a:cxn ang="0">
                  <a:pos x="190" y="282"/>
                </a:cxn>
                <a:cxn ang="0">
                  <a:pos x="198" y="243"/>
                </a:cxn>
                <a:cxn ang="0">
                  <a:pos x="230" y="224"/>
                </a:cxn>
                <a:cxn ang="0">
                  <a:pos x="241" y="229"/>
                </a:cxn>
                <a:cxn ang="0">
                  <a:pos x="255" y="204"/>
                </a:cxn>
                <a:cxn ang="0">
                  <a:pos x="279" y="198"/>
                </a:cxn>
                <a:cxn ang="0">
                  <a:pos x="312" y="185"/>
                </a:cxn>
                <a:cxn ang="0">
                  <a:pos x="315" y="168"/>
                </a:cxn>
                <a:cxn ang="0">
                  <a:pos x="335" y="142"/>
                </a:cxn>
                <a:cxn ang="0">
                  <a:pos x="371" y="121"/>
                </a:cxn>
                <a:cxn ang="0">
                  <a:pos x="404" y="90"/>
                </a:cxn>
                <a:cxn ang="0">
                  <a:pos x="431" y="65"/>
                </a:cxn>
                <a:cxn ang="0">
                  <a:pos x="452" y="36"/>
                </a:cxn>
              </a:cxnLst>
              <a:rect l="0" t="0" r="r" b="b"/>
              <a:pathLst>
                <a:path w="455" h="401">
                  <a:moveTo>
                    <a:pt x="449" y="35"/>
                  </a:moveTo>
                  <a:cubicBezTo>
                    <a:pt x="446" y="36"/>
                    <a:pt x="442" y="38"/>
                    <a:pt x="441" y="38"/>
                  </a:cubicBezTo>
                  <a:cubicBezTo>
                    <a:pt x="440" y="39"/>
                    <a:pt x="439" y="42"/>
                    <a:pt x="439" y="44"/>
                  </a:cubicBezTo>
                  <a:cubicBezTo>
                    <a:pt x="438" y="45"/>
                    <a:pt x="436" y="46"/>
                    <a:pt x="435" y="46"/>
                  </a:cubicBezTo>
                  <a:cubicBezTo>
                    <a:pt x="433" y="46"/>
                    <a:pt x="432" y="47"/>
                    <a:pt x="432" y="49"/>
                  </a:cubicBezTo>
                  <a:cubicBezTo>
                    <a:pt x="431" y="50"/>
                    <a:pt x="429" y="51"/>
                    <a:pt x="427" y="51"/>
                  </a:cubicBezTo>
                  <a:cubicBezTo>
                    <a:pt x="425" y="52"/>
                    <a:pt x="423" y="52"/>
                    <a:pt x="421" y="53"/>
                  </a:cubicBezTo>
                  <a:cubicBezTo>
                    <a:pt x="419" y="53"/>
                    <a:pt x="417" y="54"/>
                    <a:pt x="415" y="54"/>
                  </a:cubicBezTo>
                  <a:cubicBezTo>
                    <a:pt x="415" y="54"/>
                    <a:pt x="412" y="53"/>
                    <a:pt x="409" y="54"/>
                  </a:cubicBezTo>
                  <a:cubicBezTo>
                    <a:pt x="407" y="54"/>
                    <a:pt x="405" y="53"/>
                    <a:pt x="404" y="52"/>
                  </a:cubicBezTo>
                  <a:cubicBezTo>
                    <a:pt x="403" y="51"/>
                    <a:pt x="401" y="49"/>
                    <a:pt x="401" y="46"/>
                  </a:cubicBezTo>
                  <a:cubicBezTo>
                    <a:pt x="400" y="44"/>
                    <a:pt x="397" y="43"/>
                    <a:pt x="397" y="42"/>
                  </a:cubicBezTo>
                  <a:cubicBezTo>
                    <a:pt x="395" y="41"/>
                    <a:pt x="392" y="40"/>
                    <a:pt x="391" y="40"/>
                  </a:cubicBezTo>
                  <a:cubicBezTo>
                    <a:pt x="389" y="41"/>
                    <a:pt x="388" y="41"/>
                    <a:pt x="387" y="41"/>
                  </a:cubicBezTo>
                  <a:cubicBezTo>
                    <a:pt x="386" y="41"/>
                    <a:pt x="384" y="41"/>
                    <a:pt x="382" y="41"/>
                  </a:cubicBezTo>
                  <a:cubicBezTo>
                    <a:pt x="381" y="41"/>
                    <a:pt x="380" y="42"/>
                    <a:pt x="381" y="43"/>
                  </a:cubicBezTo>
                  <a:cubicBezTo>
                    <a:pt x="381" y="45"/>
                    <a:pt x="379" y="46"/>
                    <a:pt x="377" y="45"/>
                  </a:cubicBezTo>
                  <a:cubicBezTo>
                    <a:pt x="374" y="45"/>
                    <a:pt x="373" y="45"/>
                    <a:pt x="373" y="46"/>
                  </a:cubicBezTo>
                  <a:cubicBezTo>
                    <a:pt x="373" y="47"/>
                    <a:pt x="373" y="49"/>
                    <a:pt x="374" y="49"/>
                  </a:cubicBezTo>
                  <a:cubicBezTo>
                    <a:pt x="374" y="51"/>
                    <a:pt x="374" y="53"/>
                    <a:pt x="373" y="54"/>
                  </a:cubicBezTo>
                  <a:cubicBezTo>
                    <a:pt x="373" y="54"/>
                    <a:pt x="370" y="56"/>
                    <a:pt x="367" y="57"/>
                  </a:cubicBezTo>
                  <a:cubicBezTo>
                    <a:pt x="365" y="59"/>
                    <a:pt x="362" y="60"/>
                    <a:pt x="361" y="61"/>
                  </a:cubicBezTo>
                  <a:cubicBezTo>
                    <a:pt x="359" y="62"/>
                    <a:pt x="357" y="63"/>
                    <a:pt x="358" y="65"/>
                  </a:cubicBezTo>
                  <a:cubicBezTo>
                    <a:pt x="357" y="67"/>
                    <a:pt x="358" y="68"/>
                    <a:pt x="358" y="69"/>
                  </a:cubicBezTo>
                  <a:cubicBezTo>
                    <a:pt x="359" y="70"/>
                    <a:pt x="360" y="72"/>
                    <a:pt x="359" y="73"/>
                  </a:cubicBezTo>
                  <a:cubicBezTo>
                    <a:pt x="358" y="73"/>
                    <a:pt x="358" y="75"/>
                    <a:pt x="359" y="77"/>
                  </a:cubicBezTo>
                  <a:cubicBezTo>
                    <a:pt x="359" y="78"/>
                    <a:pt x="358" y="79"/>
                    <a:pt x="357" y="79"/>
                  </a:cubicBezTo>
                  <a:cubicBezTo>
                    <a:pt x="356" y="79"/>
                    <a:pt x="354" y="80"/>
                    <a:pt x="352" y="80"/>
                  </a:cubicBezTo>
                  <a:cubicBezTo>
                    <a:pt x="351" y="81"/>
                    <a:pt x="350" y="80"/>
                    <a:pt x="350" y="80"/>
                  </a:cubicBezTo>
                  <a:cubicBezTo>
                    <a:pt x="350" y="78"/>
                    <a:pt x="348" y="77"/>
                    <a:pt x="347" y="77"/>
                  </a:cubicBezTo>
                  <a:cubicBezTo>
                    <a:pt x="345" y="77"/>
                    <a:pt x="343" y="78"/>
                    <a:pt x="342" y="80"/>
                  </a:cubicBezTo>
                  <a:cubicBezTo>
                    <a:pt x="341" y="82"/>
                    <a:pt x="338" y="83"/>
                    <a:pt x="336" y="84"/>
                  </a:cubicBezTo>
                  <a:cubicBezTo>
                    <a:pt x="334" y="85"/>
                    <a:pt x="334" y="85"/>
                    <a:pt x="333" y="83"/>
                  </a:cubicBezTo>
                  <a:cubicBezTo>
                    <a:pt x="333" y="83"/>
                    <a:pt x="332" y="80"/>
                    <a:pt x="331" y="79"/>
                  </a:cubicBezTo>
                  <a:cubicBezTo>
                    <a:pt x="329" y="78"/>
                    <a:pt x="328" y="76"/>
                    <a:pt x="327" y="74"/>
                  </a:cubicBezTo>
                  <a:cubicBezTo>
                    <a:pt x="326" y="73"/>
                    <a:pt x="325" y="73"/>
                    <a:pt x="324" y="74"/>
                  </a:cubicBezTo>
                  <a:cubicBezTo>
                    <a:pt x="323" y="75"/>
                    <a:pt x="322" y="78"/>
                    <a:pt x="321" y="79"/>
                  </a:cubicBezTo>
                  <a:cubicBezTo>
                    <a:pt x="320" y="81"/>
                    <a:pt x="319" y="84"/>
                    <a:pt x="319" y="85"/>
                  </a:cubicBezTo>
                  <a:cubicBezTo>
                    <a:pt x="320" y="87"/>
                    <a:pt x="320" y="90"/>
                    <a:pt x="320" y="91"/>
                  </a:cubicBezTo>
                  <a:cubicBezTo>
                    <a:pt x="320" y="93"/>
                    <a:pt x="319" y="95"/>
                    <a:pt x="318" y="96"/>
                  </a:cubicBezTo>
                  <a:cubicBezTo>
                    <a:pt x="318" y="97"/>
                    <a:pt x="315" y="99"/>
                    <a:pt x="314" y="99"/>
                  </a:cubicBezTo>
                  <a:cubicBezTo>
                    <a:pt x="312" y="100"/>
                    <a:pt x="310" y="100"/>
                    <a:pt x="308" y="99"/>
                  </a:cubicBezTo>
                  <a:cubicBezTo>
                    <a:pt x="306" y="99"/>
                    <a:pt x="302" y="99"/>
                    <a:pt x="301" y="100"/>
                  </a:cubicBezTo>
                  <a:cubicBezTo>
                    <a:pt x="298" y="101"/>
                    <a:pt x="294" y="102"/>
                    <a:pt x="293" y="103"/>
                  </a:cubicBezTo>
                  <a:cubicBezTo>
                    <a:pt x="291" y="104"/>
                    <a:pt x="288" y="106"/>
                    <a:pt x="286" y="107"/>
                  </a:cubicBezTo>
                  <a:cubicBezTo>
                    <a:pt x="285" y="108"/>
                    <a:pt x="283" y="110"/>
                    <a:pt x="281" y="110"/>
                  </a:cubicBezTo>
                  <a:cubicBezTo>
                    <a:pt x="280" y="110"/>
                    <a:pt x="278" y="111"/>
                    <a:pt x="276" y="111"/>
                  </a:cubicBezTo>
                  <a:cubicBezTo>
                    <a:pt x="274" y="112"/>
                    <a:pt x="271" y="111"/>
                    <a:pt x="271" y="110"/>
                  </a:cubicBezTo>
                  <a:cubicBezTo>
                    <a:pt x="270" y="108"/>
                    <a:pt x="269" y="106"/>
                    <a:pt x="269" y="106"/>
                  </a:cubicBezTo>
                  <a:cubicBezTo>
                    <a:pt x="269" y="106"/>
                    <a:pt x="268" y="108"/>
                    <a:pt x="265" y="110"/>
                  </a:cubicBezTo>
                  <a:cubicBezTo>
                    <a:pt x="261" y="111"/>
                    <a:pt x="258" y="112"/>
                    <a:pt x="256" y="112"/>
                  </a:cubicBezTo>
                  <a:cubicBezTo>
                    <a:pt x="253" y="113"/>
                    <a:pt x="251" y="113"/>
                    <a:pt x="249" y="113"/>
                  </a:cubicBezTo>
                  <a:cubicBezTo>
                    <a:pt x="246" y="114"/>
                    <a:pt x="244" y="114"/>
                    <a:pt x="244" y="114"/>
                  </a:cubicBezTo>
                  <a:cubicBezTo>
                    <a:pt x="244" y="113"/>
                    <a:pt x="244" y="110"/>
                    <a:pt x="244" y="109"/>
                  </a:cubicBezTo>
                  <a:cubicBezTo>
                    <a:pt x="244" y="107"/>
                    <a:pt x="243" y="104"/>
                    <a:pt x="243" y="103"/>
                  </a:cubicBezTo>
                  <a:cubicBezTo>
                    <a:pt x="243" y="101"/>
                    <a:pt x="243" y="98"/>
                    <a:pt x="243" y="97"/>
                  </a:cubicBezTo>
                  <a:cubicBezTo>
                    <a:pt x="243" y="96"/>
                    <a:pt x="242" y="94"/>
                    <a:pt x="240" y="94"/>
                  </a:cubicBezTo>
                  <a:cubicBezTo>
                    <a:pt x="238" y="94"/>
                    <a:pt x="234" y="93"/>
                    <a:pt x="234" y="93"/>
                  </a:cubicBezTo>
                  <a:cubicBezTo>
                    <a:pt x="232" y="92"/>
                    <a:pt x="230" y="90"/>
                    <a:pt x="230" y="89"/>
                  </a:cubicBezTo>
                  <a:cubicBezTo>
                    <a:pt x="230" y="88"/>
                    <a:pt x="229" y="85"/>
                    <a:pt x="228" y="83"/>
                  </a:cubicBezTo>
                  <a:cubicBezTo>
                    <a:pt x="226" y="81"/>
                    <a:pt x="225" y="78"/>
                    <a:pt x="224" y="77"/>
                  </a:cubicBezTo>
                  <a:cubicBezTo>
                    <a:pt x="224" y="75"/>
                    <a:pt x="222" y="73"/>
                    <a:pt x="220" y="72"/>
                  </a:cubicBezTo>
                  <a:cubicBezTo>
                    <a:pt x="218" y="70"/>
                    <a:pt x="215" y="69"/>
                    <a:pt x="215" y="70"/>
                  </a:cubicBezTo>
                  <a:cubicBezTo>
                    <a:pt x="213" y="70"/>
                    <a:pt x="210" y="70"/>
                    <a:pt x="209" y="70"/>
                  </a:cubicBezTo>
                  <a:cubicBezTo>
                    <a:pt x="208" y="70"/>
                    <a:pt x="206" y="68"/>
                    <a:pt x="206" y="67"/>
                  </a:cubicBezTo>
                  <a:cubicBezTo>
                    <a:pt x="206" y="65"/>
                    <a:pt x="205" y="65"/>
                    <a:pt x="205" y="65"/>
                  </a:cubicBezTo>
                  <a:cubicBezTo>
                    <a:pt x="205" y="65"/>
                    <a:pt x="204" y="65"/>
                    <a:pt x="202" y="65"/>
                  </a:cubicBezTo>
                  <a:cubicBezTo>
                    <a:pt x="200" y="64"/>
                    <a:pt x="197" y="63"/>
                    <a:pt x="196" y="63"/>
                  </a:cubicBezTo>
                  <a:cubicBezTo>
                    <a:pt x="194" y="62"/>
                    <a:pt x="191" y="62"/>
                    <a:pt x="191" y="60"/>
                  </a:cubicBezTo>
                  <a:cubicBezTo>
                    <a:pt x="190" y="59"/>
                    <a:pt x="189" y="56"/>
                    <a:pt x="188" y="53"/>
                  </a:cubicBezTo>
                  <a:cubicBezTo>
                    <a:pt x="188" y="51"/>
                    <a:pt x="186" y="47"/>
                    <a:pt x="184" y="46"/>
                  </a:cubicBezTo>
                  <a:cubicBezTo>
                    <a:pt x="182" y="44"/>
                    <a:pt x="182" y="42"/>
                    <a:pt x="183" y="41"/>
                  </a:cubicBezTo>
                  <a:cubicBezTo>
                    <a:pt x="184" y="41"/>
                    <a:pt x="186" y="38"/>
                    <a:pt x="186" y="36"/>
                  </a:cubicBezTo>
                  <a:cubicBezTo>
                    <a:pt x="186" y="35"/>
                    <a:pt x="186" y="33"/>
                    <a:pt x="186" y="31"/>
                  </a:cubicBezTo>
                  <a:cubicBezTo>
                    <a:pt x="187" y="30"/>
                    <a:pt x="188" y="29"/>
                    <a:pt x="187" y="27"/>
                  </a:cubicBezTo>
                  <a:cubicBezTo>
                    <a:pt x="187" y="25"/>
                    <a:pt x="186" y="23"/>
                    <a:pt x="185" y="21"/>
                  </a:cubicBezTo>
                  <a:cubicBezTo>
                    <a:pt x="184" y="20"/>
                    <a:pt x="182" y="18"/>
                    <a:pt x="180" y="17"/>
                  </a:cubicBezTo>
                  <a:cubicBezTo>
                    <a:pt x="179" y="16"/>
                    <a:pt x="176" y="16"/>
                    <a:pt x="175" y="16"/>
                  </a:cubicBezTo>
                  <a:cubicBezTo>
                    <a:pt x="173" y="16"/>
                    <a:pt x="170" y="17"/>
                    <a:pt x="168" y="18"/>
                  </a:cubicBezTo>
                  <a:cubicBezTo>
                    <a:pt x="167" y="19"/>
                    <a:pt x="164" y="20"/>
                    <a:pt x="163" y="20"/>
                  </a:cubicBezTo>
                  <a:cubicBezTo>
                    <a:pt x="162" y="19"/>
                    <a:pt x="160" y="19"/>
                    <a:pt x="159" y="19"/>
                  </a:cubicBezTo>
                  <a:cubicBezTo>
                    <a:pt x="158" y="18"/>
                    <a:pt x="156" y="18"/>
                    <a:pt x="154" y="18"/>
                  </a:cubicBezTo>
                  <a:cubicBezTo>
                    <a:pt x="153" y="17"/>
                    <a:pt x="151" y="16"/>
                    <a:pt x="150" y="16"/>
                  </a:cubicBezTo>
                  <a:cubicBezTo>
                    <a:pt x="150" y="16"/>
                    <a:pt x="149" y="16"/>
                    <a:pt x="148" y="15"/>
                  </a:cubicBezTo>
                  <a:cubicBezTo>
                    <a:pt x="147" y="14"/>
                    <a:pt x="145" y="14"/>
                    <a:pt x="143" y="14"/>
                  </a:cubicBezTo>
                  <a:cubicBezTo>
                    <a:pt x="141" y="15"/>
                    <a:pt x="138" y="15"/>
                    <a:pt x="136" y="15"/>
                  </a:cubicBezTo>
                  <a:cubicBezTo>
                    <a:pt x="134" y="15"/>
                    <a:pt x="132" y="14"/>
                    <a:pt x="131" y="14"/>
                  </a:cubicBezTo>
                  <a:cubicBezTo>
                    <a:pt x="130" y="14"/>
                    <a:pt x="128" y="12"/>
                    <a:pt x="127" y="11"/>
                  </a:cubicBezTo>
                  <a:cubicBezTo>
                    <a:pt x="126" y="9"/>
                    <a:pt x="124" y="7"/>
                    <a:pt x="122" y="7"/>
                  </a:cubicBezTo>
                  <a:cubicBezTo>
                    <a:pt x="119" y="6"/>
                    <a:pt x="116" y="5"/>
                    <a:pt x="115" y="4"/>
                  </a:cubicBezTo>
                  <a:cubicBezTo>
                    <a:pt x="114" y="3"/>
                    <a:pt x="111" y="3"/>
                    <a:pt x="109" y="3"/>
                  </a:cubicBezTo>
                  <a:cubicBezTo>
                    <a:pt x="107" y="4"/>
                    <a:pt x="104" y="3"/>
                    <a:pt x="102" y="2"/>
                  </a:cubicBezTo>
                  <a:cubicBezTo>
                    <a:pt x="99" y="0"/>
                    <a:pt x="98" y="1"/>
                    <a:pt x="98" y="4"/>
                  </a:cubicBezTo>
                  <a:cubicBezTo>
                    <a:pt x="98" y="6"/>
                    <a:pt x="98" y="11"/>
                    <a:pt x="98" y="12"/>
                  </a:cubicBezTo>
                  <a:cubicBezTo>
                    <a:pt x="97" y="14"/>
                    <a:pt x="96" y="17"/>
                    <a:pt x="95" y="20"/>
                  </a:cubicBezTo>
                  <a:cubicBezTo>
                    <a:pt x="94" y="22"/>
                    <a:pt x="92" y="23"/>
                    <a:pt x="92" y="24"/>
                  </a:cubicBezTo>
                  <a:cubicBezTo>
                    <a:pt x="91" y="24"/>
                    <a:pt x="90" y="27"/>
                    <a:pt x="90" y="29"/>
                  </a:cubicBezTo>
                  <a:cubicBezTo>
                    <a:pt x="89" y="31"/>
                    <a:pt x="88" y="34"/>
                    <a:pt x="85" y="34"/>
                  </a:cubicBezTo>
                  <a:cubicBezTo>
                    <a:pt x="84" y="34"/>
                    <a:pt x="81" y="33"/>
                    <a:pt x="80" y="32"/>
                  </a:cubicBezTo>
                  <a:cubicBezTo>
                    <a:pt x="78" y="31"/>
                    <a:pt x="76" y="30"/>
                    <a:pt x="76" y="31"/>
                  </a:cubicBezTo>
                  <a:cubicBezTo>
                    <a:pt x="74" y="31"/>
                    <a:pt x="74" y="33"/>
                    <a:pt x="74" y="35"/>
                  </a:cubicBezTo>
                  <a:cubicBezTo>
                    <a:pt x="74" y="37"/>
                    <a:pt x="73" y="39"/>
                    <a:pt x="71" y="40"/>
                  </a:cubicBezTo>
                  <a:cubicBezTo>
                    <a:pt x="70" y="42"/>
                    <a:pt x="69" y="43"/>
                    <a:pt x="69" y="44"/>
                  </a:cubicBezTo>
                  <a:cubicBezTo>
                    <a:pt x="69" y="45"/>
                    <a:pt x="68" y="47"/>
                    <a:pt x="68" y="48"/>
                  </a:cubicBezTo>
                  <a:cubicBezTo>
                    <a:pt x="68" y="49"/>
                    <a:pt x="69" y="51"/>
                    <a:pt x="70" y="53"/>
                  </a:cubicBezTo>
                  <a:cubicBezTo>
                    <a:pt x="71" y="55"/>
                    <a:pt x="71" y="58"/>
                    <a:pt x="70" y="59"/>
                  </a:cubicBezTo>
                  <a:cubicBezTo>
                    <a:pt x="70" y="59"/>
                    <a:pt x="69" y="60"/>
                    <a:pt x="68" y="62"/>
                  </a:cubicBezTo>
                  <a:cubicBezTo>
                    <a:pt x="67" y="63"/>
                    <a:pt x="65" y="65"/>
                    <a:pt x="64" y="65"/>
                  </a:cubicBezTo>
                  <a:cubicBezTo>
                    <a:pt x="63" y="65"/>
                    <a:pt x="63" y="66"/>
                    <a:pt x="63" y="67"/>
                  </a:cubicBezTo>
                  <a:cubicBezTo>
                    <a:pt x="63" y="68"/>
                    <a:pt x="62" y="70"/>
                    <a:pt x="61" y="72"/>
                  </a:cubicBezTo>
                  <a:cubicBezTo>
                    <a:pt x="60" y="72"/>
                    <a:pt x="57" y="73"/>
                    <a:pt x="56" y="74"/>
                  </a:cubicBezTo>
                  <a:cubicBezTo>
                    <a:pt x="55" y="75"/>
                    <a:pt x="53" y="79"/>
                    <a:pt x="53" y="81"/>
                  </a:cubicBezTo>
                  <a:cubicBezTo>
                    <a:pt x="52" y="84"/>
                    <a:pt x="51" y="86"/>
                    <a:pt x="51" y="86"/>
                  </a:cubicBezTo>
                  <a:cubicBezTo>
                    <a:pt x="51" y="86"/>
                    <a:pt x="52" y="87"/>
                    <a:pt x="53" y="89"/>
                  </a:cubicBezTo>
                  <a:cubicBezTo>
                    <a:pt x="54" y="90"/>
                    <a:pt x="55" y="92"/>
                    <a:pt x="55" y="94"/>
                  </a:cubicBezTo>
                  <a:cubicBezTo>
                    <a:pt x="55" y="95"/>
                    <a:pt x="55" y="97"/>
                    <a:pt x="54" y="98"/>
                  </a:cubicBezTo>
                  <a:cubicBezTo>
                    <a:pt x="54" y="100"/>
                    <a:pt x="55" y="101"/>
                    <a:pt x="55" y="102"/>
                  </a:cubicBezTo>
                  <a:cubicBezTo>
                    <a:pt x="56" y="103"/>
                    <a:pt x="57" y="105"/>
                    <a:pt x="57" y="106"/>
                  </a:cubicBezTo>
                  <a:cubicBezTo>
                    <a:pt x="57" y="107"/>
                    <a:pt x="56" y="109"/>
                    <a:pt x="54" y="110"/>
                  </a:cubicBezTo>
                  <a:cubicBezTo>
                    <a:pt x="53" y="111"/>
                    <a:pt x="50" y="112"/>
                    <a:pt x="50" y="113"/>
                  </a:cubicBezTo>
                  <a:cubicBezTo>
                    <a:pt x="49" y="115"/>
                    <a:pt x="48" y="118"/>
                    <a:pt x="47" y="119"/>
                  </a:cubicBezTo>
                  <a:cubicBezTo>
                    <a:pt x="46" y="121"/>
                    <a:pt x="46" y="124"/>
                    <a:pt x="47" y="124"/>
                  </a:cubicBezTo>
                  <a:cubicBezTo>
                    <a:pt x="48" y="125"/>
                    <a:pt x="50" y="126"/>
                    <a:pt x="52" y="127"/>
                  </a:cubicBezTo>
                  <a:cubicBezTo>
                    <a:pt x="52" y="128"/>
                    <a:pt x="54" y="128"/>
                    <a:pt x="55" y="128"/>
                  </a:cubicBezTo>
                  <a:cubicBezTo>
                    <a:pt x="57" y="128"/>
                    <a:pt x="57" y="128"/>
                    <a:pt x="57" y="129"/>
                  </a:cubicBezTo>
                  <a:cubicBezTo>
                    <a:pt x="57" y="130"/>
                    <a:pt x="55" y="132"/>
                    <a:pt x="53" y="134"/>
                  </a:cubicBezTo>
                  <a:cubicBezTo>
                    <a:pt x="53" y="135"/>
                    <a:pt x="49" y="137"/>
                    <a:pt x="48" y="139"/>
                  </a:cubicBezTo>
                  <a:cubicBezTo>
                    <a:pt x="46" y="141"/>
                    <a:pt x="45" y="143"/>
                    <a:pt x="44" y="145"/>
                  </a:cubicBezTo>
                  <a:cubicBezTo>
                    <a:pt x="43" y="147"/>
                    <a:pt x="43" y="149"/>
                    <a:pt x="44" y="151"/>
                  </a:cubicBezTo>
                  <a:cubicBezTo>
                    <a:pt x="44" y="152"/>
                    <a:pt x="45" y="155"/>
                    <a:pt x="45" y="157"/>
                  </a:cubicBezTo>
                  <a:cubicBezTo>
                    <a:pt x="45" y="159"/>
                    <a:pt x="44" y="162"/>
                    <a:pt x="44" y="163"/>
                  </a:cubicBezTo>
                  <a:cubicBezTo>
                    <a:pt x="44" y="165"/>
                    <a:pt x="44" y="168"/>
                    <a:pt x="43" y="170"/>
                  </a:cubicBezTo>
                  <a:cubicBezTo>
                    <a:pt x="43" y="172"/>
                    <a:pt x="43" y="175"/>
                    <a:pt x="43" y="177"/>
                  </a:cubicBezTo>
                  <a:cubicBezTo>
                    <a:pt x="43" y="180"/>
                    <a:pt x="42" y="182"/>
                    <a:pt x="41" y="183"/>
                  </a:cubicBezTo>
                  <a:cubicBezTo>
                    <a:pt x="41" y="185"/>
                    <a:pt x="39" y="186"/>
                    <a:pt x="37" y="187"/>
                  </a:cubicBezTo>
                  <a:cubicBezTo>
                    <a:pt x="35" y="188"/>
                    <a:pt x="36" y="190"/>
                    <a:pt x="38" y="192"/>
                  </a:cubicBezTo>
                  <a:cubicBezTo>
                    <a:pt x="41" y="192"/>
                    <a:pt x="44" y="195"/>
                    <a:pt x="45" y="196"/>
                  </a:cubicBezTo>
                  <a:cubicBezTo>
                    <a:pt x="47" y="198"/>
                    <a:pt x="47" y="201"/>
                    <a:pt x="46" y="202"/>
                  </a:cubicBezTo>
                  <a:cubicBezTo>
                    <a:pt x="45" y="202"/>
                    <a:pt x="45" y="205"/>
                    <a:pt x="45" y="207"/>
                  </a:cubicBezTo>
                  <a:cubicBezTo>
                    <a:pt x="46" y="208"/>
                    <a:pt x="45" y="211"/>
                    <a:pt x="45" y="213"/>
                  </a:cubicBezTo>
                  <a:cubicBezTo>
                    <a:pt x="44" y="216"/>
                    <a:pt x="44" y="218"/>
                    <a:pt x="42" y="218"/>
                  </a:cubicBezTo>
                  <a:cubicBezTo>
                    <a:pt x="41" y="218"/>
                    <a:pt x="39" y="218"/>
                    <a:pt x="38" y="218"/>
                  </a:cubicBezTo>
                  <a:cubicBezTo>
                    <a:pt x="36" y="218"/>
                    <a:pt x="35" y="218"/>
                    <a:pt x="34" y="218"/>
                  </a:cubicBezTo>
                  <a:cubicBezTo>
                    <a:pt x="32" y="218"/>
                    <a:pt x="30" y="218"/>
                    <a:pt x="28" y="218"/>
                  </a:cubicBezTo>
                  <a:cubicBezTo>
                    <a:pt x="27" y="218"/>
                    <a:pt x="25" y="218"/>
                    <a:pt x="24" y="219"/>
                  </a:cubicBezTo>
                  <a:cubicBezTo>
                    <a:pt x="23" y="220"/>
                    <a:pt x="22" y="222"/>
                    <a:pt x="22" y="222"/>
                  </a:cubicBezTo>
                  <a:cubicBezTo>
                    <a:pt x="22" y="224"/>
                    <a:pt x="22" y="227"/>
                    <a:pt x="22" y="228"/>
                  </a:cubicBezTo>
                  <a:cubicBezTo>
                    <a:pt x="22" y="229"/>
                    <a:pt x="22" y="231"/>
                    <a:pt x="22" y="232"/>
                  </a:cubicBezTo>
                  <a:cubicBezTo>
                    <a:pt x="22" y="233"/>
                    <a:pt x="21" y="233"/>
                    <a:pt x="20" y="233"/>
                  </a:cubicBezTo>
                  <a:cubicBezTo>
                    <a:pt x="20" y="234"/>
                    <a:pt x="19" y="235"/>
                    <a:pt x="19" y="237"/>
                  </a:cubicBezTo>
                  <a:cubicBezTo>
                    <a:pt x="19" y="239"/>
                    <a:pt x="19" y="243"/>
                    <a:pt x="19" y="245"/>
                  </a:cubicBezTo>
                  <a:cubicBezTo>
                    <a:pt x="19" y="247"/>
                    <a:pt x="20" y="250"/>
                    <a:pt x="21" y="250"/>
                  </a:cubicBezTo>
                  <a:cubicBezTo>
                    <a:pt x="21" y="250"/>
                    <a:pt x="22" y="253"/>
                    <a:pt x="23" y="255"/>
                  </a:cubicBezTo>
                  <a:cubicBezTo>
                    <a:pt x="24" y="258"/>
                    <a:pt x="24" y="260"/>
                    <a:pt x="23" y="261"/>
                  </a:cubicBezTo>
                  <a:cubicBezTo>
                    <a:pt x="23" y="262"/>
                    <a:pt x="22" y="265"/>
                    <a:pt x="22" y="266"/>
                  </a:cubicBezTo>
                  <a:cubicBezTo>
                    <a:pt x="21" y="268"/>
                    <a:pt x="20" y="270"/>
                    <a:pt x="18" y="270"/>
                  </a:cubicBezTo>
                  <a:cubicBezTo>
                    <a:pt x="16" y="269"/>
                    <a:pt x="13" y="268"/>
                    <a:pt x="11" y="268"/>
                  </a:cubicBezTo>
                  <a:cubicBezTo>
                    <a:pt x="10" y="268"/>
                    <a:pt x="7" y="268"/>
                    <a:pt x="6" y="267"/>
                  </a:cubicBezTo>
                  <a:cubicBezTo>
                    <a:pt x="5" y="267"/>
                    <a:pt x="3" y="268"/>
                    <a:pt x="3" y="269"/>
                  </a:cubicBezTo>
                  <a:cubicBezTo>
                    <a:pt x="3" y="270"/>
                    <a:pt x="3" y="271"/>
                    <a:pt x="5" y="272"/>
                  </a:cubicBezTo>
                  <a:cubicBezTo>
                    <a:pt x="6" y="272"/>
                    <a:pt x="7" y="274"/>
                    <a:pt x="6" y="275"/>
                  </a:cubicBezTo>
                  <a:cubicBezTo>
                    <a:pt x="5" y="276"/>
                    <a:pt x="5" y="278"/>
                    <a:pt x="4" y="280"/>
                  </a:cubicBezTo>
                  <a:cubicBezTo>
                    <a:pt x="4" y="282"/>
                    <a:pt x="3" y="285"/>
                    <a:pt x="2" y="286"/>
                  </a:cubicBezTo>
                  <a:cubicBezTo>
                    <a:pt x="0" y="288"/>
                    <a:pt x="1" y="291"/>
                    <a:pt x="2" y="293"/>
                  </a:cubicBezTo>
                  <a:cubicBezTo>
                    <a:pt x="4" y="295"/>
                    <a:pt x="7" y="297"/>
                    <a:pt x="8" y="298"/>
                  </a:cubicBezTo>
                  <a:cubicBezTo>
                    <a:pt x="10" y="299"/>
                    <a:pt x="10" y="300"/>
                    <a:pt x="10" y="301"/>
                  </a:cubicBezTo>
                  <a:cubicBezTo>
                    <a:pt x="10" y="302"/>
                    <a:pt x="10" y="303"/>
                    <a:pt x="10" y="304"/>
                  </a:cubicBezTo>
                  <a:cubicBezTo>
                    <a:pt x="10" y="305"/>
                    <a:pt x="10" y="307"/>
                    <a:pt x="10" y="307"/>
                  </a:cubicBezTo>
                  <a:cubicBezTo>
                    <a:pt x="10" y="308"/>
                    <a:pt x="11" y="310"/>
                    <a:pt x="12" y="311"/>
                  </a:cubicBezTo>
                  <a:cubicBezTo>
                    <a:pt x="13" y="312"/>
                    <a:pt x="15" y="312"/>
                    <a:pt x="17" y="311"/>
                  </a:cubicBezTo>
                  <a:cubicBezTo>
                    <a:pt x="18" y="311"/>
                    <a:pt x="19" y="311"/>
                    <a:pt x="21" y="309"/>
                  </a:cubicBezTo>
                  <a:cubicBezTo>
                    <a:pt x="23" y="307"/>
                    <a:pt x="26" y="307"/>
                    <a:pt x="27" y="307"/>
                  </a:cubicBezTo>
                  <a:cubicBezTo>
                    <a:pt x="28" y="308"/>
                    <a:pt x="31" y="309"/>
                    <a:pt x="33" y="309"/>
                  </a:cubicBezTo>
                  <a:cubicBezTo>
                    <a:pt x="34" y="310"/>
                    <a:pt x="36" y="310"/>
                    <a:pt x="38" y="309"/>
                  </a:cubicBezTo>
                  <a:cubicBezTo>
                    <a:pt x="40" y="308"/>
                    <a:pt x="41" y="308"/>
                    <a:pt x="42" y="309"/>
                  </a:cubicBezTo>
                  <a:cubicBezTo>
                    <a:pt x="42" y="311"/>
                    <a:pt x="42" y="313"/>
                    <a:pt x="41" y="314"/>
                  </a:cubicBezTo>
                  <a:cubicBezTo>
                    <a:pt x="40" y="316"/>
                    <a:pt x="39" y="318"/>
                    <a:pt x="37" y="318"/>
                  </a:cubicBezTo>
                  <a:cubicBezTo>
                    <a:pt x="37" y="318"/>
                    <a:pt x="36" y="319"/>
                    <a:pt x="36" y="320"/>
                  </a:cubicBezTo>
                  <a:cubicBezTo>
                    <a:pt x="36" y="321"/>
                    <a:pt x="36" y="324"/>
                    <a:pt x="36" y="325"/>
                  </a:cubicBezTo>
                  <a:cubicBezTo>
                    <a:pt x="37" y="327"/>
                    <a:pt x="36" y="328"/>
                    <a:pt x="34" y="328"/>
                  </a:cubicBezTo>
                  <a:cubicBezTo>
                    <a:pt x="33" y="328"/>
                    <a:pt x="31" y="327"/>
                    <a:pt x="31" y="326"/>
                  </a:cubicBezTo>
                  <a:cubicBezTo>
                    <a:pt x="30" y="325"/>
                    <a:pt x="29" y="324"/>
                    <a:pt x="28" y="324"/>
                  </a:cubicBezTo>
                  <a:cubicBezTo>
                    <a:pt x="27" y="324"/>
                    <a:pt x="24" y="324"/>
                    <a:pt x="22" y="324"/>
                  </a:cubicBezTo>
                  <a:cubicBezTo>
                    <a:pt x="21" y="323"/>
                    <a:pt x="18" y="322"/>
                    <a:pt x="17" y="322"/>
                  </a:cubicBezTo>
                  <a:cubicBezTo>
                    <a:pt x="15" y="322"/>
                    <a:pt x="14" y="320"/>
                    <a:pt x="13" y="319"/>
                  </a:cubicBezTo>
                  <a:cubicBezTo>
                    <a:pt x="13" y="318"/>
                    <a:pt x="12" y="317"/>
                    <a:pt x="10" y="316"/>
                  </a:cubicBezTo>
                  <a:cubicBezTo>
                    <a:pt x="9" y="316"/>
                    <a:pt x="8" y="317"/>
                    <a:pt x="9" y="318"/>
                  </a:cubicBezTo>
                  <a:cubicBezTo>
                    <a:pt x="10" y="320"/>
                    <a:pt x="11" y="322"/>
                    <a:pt x="11" y="323"/>
                  </a:cubicBezTo>
                  <a:cubicBezTo>
                    <a:pt x="12" y="323"/>
                    <a:pt x="12" y="324"/>
                    <a:pt x="13" y="325"/>
                  </a:cubicBezTo>
                  <a:cubicBezTo>
                    <a:pt x="13" y="326"/>
                    <a:pt x="13" y="328"/>
                    <a:pt x="14" y="328"/>
                  </a:cubicBezTo>
                  <a:cubicBezTo>
                    <a:pt x="15" y="328"/>
                    <a:pt x="15" y="330"/>
                    <a:pt x="15" y="332"/>
                  </a:cubicBezTo>
                  <a:cubicBezTo>
                    <a:pt x="14" y="334"/>
                    <a:pt x="14" y="335"/>
                    <a:pt x="14" y="337"/>
                  </a:cubicBezTo>
                  <a:cubicBezTo>
                    <a:pt x="14" y="338"/>
                    <a:pt x="14" y="339"/>
                    <a:pt x="17" y="338"/>
                  </a:cubicBezTo>
                  <a:cubicBezTo>
                    <a:pt x="20" y="338"/>
                    <a:pt x="22" y="336"/>
                    <a:pt x="22" y="334"/>
                  </a:cubicBezTo>
                  <a:cubicBezTo>
                    <a:pt x="22" y="333"/>
                    <a:pt x="24" y="332"/>
                    <a:pt x="26" y="332"/>
                  </a:cubicBezTo>
                  <a:cubicBezTo>
                    <a:pt x="28" y="333"/>
                    <a:pt x="30" y="333"/>
                    <a:pt x="32" y="334"/>
                  </a:cubicBezTo>
                  <a:cubicBezTo>
                    <a:pt x="33" y="334"/>
                    <a:pt x="36" y="334"/>
                    <a:pt x="37" y="335"/>
                  </a:cubicBezTo>
                  <a:cubicBezTo>
                    <a:pt x="38" y="335"/>
                    <a:pt x="39" y="336"/>
                    <a:pt x="39" y="337"/>
                  </a:cubicBezTo>
                  <a:cubicBezTo>
                    <a:pt x="39" y="338"/>
                    <a:pt x="39" y="341"/>
                    <a:pt x="39" y="341"/>
                  </a:cubicBezTo>
                  <a:cubicBezTo>
                    <a:pt x="39" y="342"/>
                    <a:pt x="40" y="343"/>
                    <a:pt x="41" y="343"/>
                  </a:cubicBezTo>
                  <a:cubicBezTo>
                    <a:pt x="42" y="343"/>
                    <a:pt x="44" y="342"/>
                    <a:pt x="46" y="342"/>
                  </a:cubicBezTo>
                  <a:cubicBezTo>
                    <a:pt x="47" y="341"/>
                    <a:pt x="48" y="340"/>
                    <a:pt x="50" y="339"/>
                  </a:cubicBezTo>
                  <a:cubicBezTo>
                    <a:pt x="51" y="339"/>
                    <a:pt x="53" y="338"/>
                    <a:pt x="56" y="337"/>
                  </a:cubicBezTo>
                  <a:cubicBezTo>
                    <a:pt x="57" y="336"/>
                    <a:pt x="60" y="334"/>
                    <a:pt x="60" y="332"/>
                  </a:cubicBezTo>
                  <a:cubicBezTo>
                    <a:pt x="61" y="331"/>
                    <a:pt x="63" y="330"/>
                    <a:pt x="64" y="330"/>
                  </a:cubicBezTo>
                  <a:cubicBezTo>
                    <a:pt x="65" y="329"/>
                    <a:pt x="67" y="330"/>
                    <a:pt x="67" y="331"/>
                  </a:cubicBezTo>
                  <a:cubicBezTo>
                    <a:pt x="67" y="332"/>
                    <a:pt x="68" y="333"/>
                    <a:pt x="69" y="333"/>
                  </a:cubicBezTo>
                  <a:cubicBezTo>
                    <a:pt x="70" y="332"/>
                    <a:pt x="72" y="332"/>
                    <a:pt x="72" y="333"/>
                  </a:cubicBezTo>
                  <a:cubicBezTo>
                    <a:pt x="74" y="333"/>
                    <a:pt x="76" y="335"/>
                    <a:pt x="77" y="336"/>
                  </a:cubicBezTo>
                  <a:cubicBezTo>
                    <a:pt x="77" y="337"/>
                    <a:pt x="78" y="340"/>
                    <a:pt x="77" y="341"/>
                  </a:cubicBezTo>
                  <a:cubicBezTo>
                    <a:pt x="77" y="342"/>
                    <a:pt x="77" y="344"/>
                    <a:pt x="79" y="345"/>
                  </a:cubicBezTo>
                  <a:cubicBezTo>
                    <a:pt x="80" y="345"/>
                    <a:pt x="82" y="347"/>
                    <a:pt x="83" y="347"/>
                  </a:cubicBezTo>
                  <a:cubicBezTo>
                    <a:pt x="84" y="348"/>
                    <a:pt x="88" y="349"/>
                    <a:pt x="90" y="348"/>
                  </a:cubicBezTo>
                  <a:cubicBezTo>
                    <a:pt x="91" y="348"/>
                    <a:pt x="93" y="349"/>
                    <a:pt x="93" y="351"/>
                  </a:cubicBezTo>
                  <a:cubicBezTo>
                    <a:pt x="92" y="353"/>
                    <a:pt x="92" y="355"/>
                    <a:pt x="93" y="357"/>
                  </a:cubicBezTo>
                  <a:cubicBezTo>
                    <a:pt x="93" y="359"/>
                    <a:pt x="94" y="360"/>
                    <a:pt x="95" y="361"/>
                  </a:cubicBezTo>
                  <a:cubicBezTo>
                    <a:pt x="95" y="362"/>
                    <a:pt x="96" y="363"/>
                    <a:pt x="97" y="363"/>
                  </a:cubicBezTo>
                  <a:cubicBezTo>
                    <a:pt x="98" y="363"/>
                    <a:pt x="101" y="364"/>
                    <a:pt x="101" y="364"/>
                  </a:cubicBezTo>
                  <a:cubicBezTo>
                    <a:pt x="103" y="364"/>
                    <a:pt x="104" y="365"/>
                    <a:pt x="103" y="366"/>
                  </a:cubicBezTo>
                  <a:cubicBezTo>
                    <a:pt x="103" y="367"/>
                    <a:pt x="102" y="369"/>
                    <a:pt x="101" y="370"/>
                  </a:cubicBezTo>
                  <a:cubicBezTo>
                    <a:pt x="101" y="372"/>
                    <a:pt x="101" y="375"/>
                    <a:pt x="101" y="375"/>
                  </a:cubicBezTo>
                  <a:cubicBezTo>
                    <a:pt x="101" y="377"/>
                    <a:pt x="100" y="379"/>
                    <a:pt x="99" y="380"/>
                  </a:cubicBezTo>
                  <a:cubicBezTo>
                    <a:pt x="98" y="381"/>
                    <a:pt x="98" y="383"/>
                    <a:pt x="98" y="384"/>
                  </a:cubicBezTo>
                  <a:cubicBezTo>
                    <a:pt x="99" y="385"/>
                    <a:pt x="99" y="386"/>
                    <a:pt x="99" y="388"/>
                  </a:cubicBezTo>
                  <a:cubicBezTo>
                    <a:pt x="100" y="389"/>
                    <a:pt x="99" y="389"/>
                    <a:pt x="98" y="389"/>
                  </a:cubicBezTo>
                  <a:cubicBezTo>
                    <a:pt x="96" y="389"/>
                    <a:pt x="95" y="388"/>
                    <a:pt x="94" y="387"/>
                  </a:cubicBezTo>
                  <a:cubicBezTo>
                    <a:pt x="93" y="387"/>
                    <a:pt x="91" y="387"/>
                    <a:pt x="91" y="388"/>
                  </a:cubicBezTo>
                  <a:cubicBezTo>
                    <a:pt x="90" y="388"/>
                    <a:pt x="89" y="390"/>
                    <a:pt x="88" y="393"/>
                  </a:cubicBezTo>
                  <a:cubicBezTo>
                    <a:pt x="88" y="394"/>
                    <a:pt x="87" y="397"/>
                    <a:pt x="87" y="397"/>
                  </a:cubicBezTo>
                  <a:cubicBezTo>
                    <a:pt x="87" y="397"/>
                    <a:pt x="88" y="398"/>
                    <a:pt x="90" y="399"/>
                  </a:cubicBezTo>
                  <a:cubicBezTo>
                    <a:pt x="92" y="400"/>
                    <a:pt x="95" y="401"/>
                    <a:pt x="96" y="400"/>
                  </a:cubicBezTo>
                  <a:cubicBezTo>
                    <a:pt x="97" y="400"/>
                    <a:pt x="100" y="398"/>
                    <a:pt x="102" y="397"/>
                  </a:cubicBezTo>
                  <a:cubicBezTo>
                    <a:pt x="104" y="395"/>
                    <a:pt x="105" y="392"/>
                    <a:pt x="106" y="391"/>
                  </a:cubicBezTo>
                  <a:cubicBezTo>
                    <a:pt x="107" y="390"/>
                    <a:pt x="108" y="387"/>
                    <a:pt x="108" y="385"/>
                  </a:cubicBezTo>
                  <a:cubicBezTo>
                    <a:pt x="109" y="385"/>
                    <a:pt x="109" y="382"/>
                    <a:pt x="110" y="381"/>
                  </a:cubicBezTo>
                  <a:cubicBezTo>
                    <a:pt x="110" y="380"/>
                    <a:pt x="112" y="379"/>
                    <a:pt x="114" y="378"/>
                  </a:cubicBezTo>
                  <a:cubicBezTo>
                    <a:pt x="117" y="378"/>
                    <a:pt x="119" y="378"/>
                    <a:pt x="120" y="377"/>
                  </a:cubicBezTo>
                  <a:cubicBezTo>
                    <a:pt x="121" y="377"/>
                    <a:pt x="124" y="378"/>
                    <a:pt x="125" y="378"/>
                  </a:cubicBezTo>
                  <a:cubicBezTo>
                    <a:pt x="127" y="379"/>
                    <a:pt x="128" y="379"/>
                    <a:pt x="130" y="379"/>
                  </a:cubicBezTo>
                  <a:cubicBezTo>
                    <a:pt x="132" y="380"/>
                    <a:pt x="134" y="380"/>
                    <a:pt x="135" y="379"/>
                  </a:cubicBezTo>
                  <a:cubicBezTo>
                    <a:pt x="136" y="379"/>
                    <a:pt x="137" y="377"/>
                    <a:pt x="138" y="376"/>
                  </a:cubicBezTo>
                  <a:cubicBezTo>
                    <a:pt x="139" y="375"/>
                    <a:pt x="141" y="374"/>
                    <a:pt x="143" y="374"/>
                  </a:cubicBezTo>
                  <a:cubicBezTo>
                    <a:pt x="144" y="374"/>
                    <a:pt x="146" y="373"/>
                    <a:pt x="147" y="373"/>
                  </a:cubicBezTo>
                  <a:cubicBezTo>
                    <a:pt x="148" y="373"/>
                    <a:pt x="150" y="373"/>
                    <a:pt x="150" y="372"/>
                  </a:cubicBezTo>
                  <a:cubicBezTo>
                    <a:pt x="151" y="371"/>
                    <a:pt x="152" y="370"/>
                    <a:pt x="152" y="369"/>
                  </a:cubicBezTo>
                  <a:cubicBezTo>
                    <a:pt x="154" y="368"/>
                    <a:pt x="155" y="366"/>
                    <a:pt x="156" y="365"/>
                  </a:cubicBezTo>
                  <a:cubicBezTo>
                    <a:pt x="156" y="363"/>
                    <a:pt x="158" y="362"/>
                    <a:pt x="159" y="362"/>
                  </a:cubicBezTo>
                  <a:cubicBezTo>
                    <a:pt x="160" y="363"/>
                    <a:pt x="161" y="364"/>
                    <a:pt x="162" y="364"/>
                  </a:cubicBezTo>
                  <a:cubicBezTo>
                    <a:pt x="163" y="365"/>
                    <a:pt x="165" y="365"/>
                    <a:pt x="167" y="365"/>
                  </a:cubicBezTo>
                  <a:cubicBezTo>
                    <a:pt x="168" y="365"/>
                    <a:pt x="170" y="365"/>
                    <a:pt x="171" y="366"/>
                  </a:cubicBezTo>
                  <a:cubicBezTo>
                    <a:pt x="173" y="366"/>
                    <a:pt x="175" y="366"/>
                    <a:pt x="177" y="365"/>
                  </a:cubicBezTo>
                  <a:cubicBezTo>
                    <a:pt x="178" y="364"/>
                    <a:pt x="181" y="362"/>
                    <a:pt x="183" y="362"/>
                  </a:cubicBezTo>
                  <a:cubicBezTo>
                    <a:pt x="184" y="361"/>
                    <a:pt x="184" y="360"/>
                    <a:pt x="184" y="359"/>
                  </a:cubicBezTo>
                  <a:cubicBezTo>
                    <a:pt x="184" y="358"/>
                    <a:pt x="185" y="357"/>
                    <a:pt x="186" y="356"/>
                  </a:cubicBezTo>
                  <a:cubicBezTo>
                    <a:pt x="187" y="355"/>
                    <a:pt x="190" y="355"/>
                    <a:pt x="193" y="355"/>
                  </a:cubicBezTo>
                  <a:cubicBezTo>
                    <a:pt x="196" y="355"/>
                    <a:pt x="198" y="355"/>
                    <a:pt x="198" y="355"/>
                  </a:cubicBezTo>
                  <a:cubicBezTo>
                    <a:pt x="197" y="354"/>
                    <a:pt x="196" y="354"/>
                    <a:pt x="195" y="354"/>
                  </a:cubicBezTo>
                  <a:cubicBezTo>
                    <a:pt x="194" y="354"/>
                    <a:pt x="192" y="353"/>
                    <a:pt x="191" y="352"/>
                  </a:cubicBezTo>
                  <a:cubicBezTo>
                    <a:pt x="190" y="351"/>
                    <a:pt x="189" y="350"/>
                    <a:pt x="189" y="349"/>
                  </a:cubicBezTo>
                  <a:cubicBezTo>
                    <a:pt x="189" y="348"/>
                    <a:pt x="190" y="348"/>
                    <a:pt x="191" y="348"/>
                  </a:cubicBezTo>
                  <a:cubicBezTo>
                    <a:pt x="192" y="349"/>
                    <a:pt x="192" y="348"/>
                    <a:pt x="192" y="347"/>
                  </a:cubicBezTo>
                  <a:cubicBezTo>
                    <a:pt x="192" y="345"/>
                    <a:pt x="193" y="345"/>
                    <a:pt x="194" y="347"/>
                  </a:cubicBezTo>
                  <a:cubicBezTo>
                    <a:pt x="195" y="348"/>
                    <a:pt x="196" y="348"/>
                    <a:pt x="197" y="349"/>
                  </a:cubicBezTo>
                  <a:cubicBezTo>
                    <a:pt x="197" y="350"/>
                    <a:pt x="198" y="350"/>
                    <a:pt x="199" y="351"/>
                  </a:cubicBezTo>
                  <a:cubicBezTo>
                    <a:pt x="200" y="352"/>
                    <a:pt x="200" y="351"/>
                    <a:pt x="199" y="349"/>
                  </a:cubicBezTo>
                  <a:cubicBezTo>
                    <a:pt x="199" y="348"/>
                    <a:pt x="198" y="346"/>
                    <a:pt x="198" y="345"/>
                  </a:cubicBezTo>
                  <a:cubicBezTo>
                    <a:pt x="198" y="344"/>
                    <a:pt x="199" y="343"/>
                    <a:pt x="199" y="341"/>
                  </a:cubicBezTo>
                  <a:cubicBezTo>
                    <a:pt x="199" y="340"/>
                    <a:pt x="199" y="337"/>
                    <a:pt x="199" y="337"/>
                  </a:cubicBezTo>
                  <a:cubicBezTo>
                    <a:pt x="198" y="335"/>
                    <a:pt x="197" y="333"/>
                    <a:pt x="197" y="332"/>
                  </a:cubicBezTo>
                  <a:cubicBezTo>
                    <a:pt x="196" y="331"/>
                    <a:pt x="195" y="328"/>
                    <a:pt x="194" y="327"/>
                  </a:cubicBezTo>
                  <a:cubicBezTo>
                    <a:pt x="194" y="326"/>
                    <a:pt x="193" y="322"/>
                    <a:pt x="193" y="321"/>
                  </a:cubicBezTo>
                  <a:cubicBezTo>
                    <a:pt x="193" y="318"/>
                    <a:pt x="192" y="316"/>
                    <a:pt x="192" y="316"/>
                  </a:cubicBezTo>
                  <a:cubicBezTo>
                    <a:pt x="191" y="316"/>
                    <a:pt x="190" y="316"/>
                    <a:pt x="191" y="315"/>
                  </a:cubicBezTo>
                  <a:cubicBezTo>
                    <a:pt x="191" y="314"/>
                    <a:pt x="192" y="312"/>
                    <a:pt x="193" y="310"/>
                  </a:cubicBezTo>
                  <a:cubicBezTo>
                    <a:pt x="195" y="310"/>
                    <a:pt x="196" y="308"/>
                    <a:pt x="196" y="306"/>
                  </a:cubicBezTo>
                  <a:cubicBezTo>
                    <a:pt x="196" y="305"/>
                    <a:pt x="196" y="303"/>
                    <a:pt x="196" y="301"/>
                  </a:cubicBezTo>
                  <a:cubicBezTo>
                    <a:pt x="196" y="299"/>
                    <a:pt x="195" y="298"/>
                    <a:pt x="195" y="297"/>
                  </a:cubicBezTo>
                  <a:cubicBezTo>
                    <a:pt x="194" y="297"/>
                    <a:pt x="194" y="296"/>
                    <a:pt x="194" y="295"/>
                  </a:cubicBezTo>
                  <a:cubicBezTo>
                    <a:pt x="195" y="293"/>
                    <a:pt x="195" y="293"/>
                    <a:pt x="194" y="292"/>
                  </a:cubicBezTo>
                  <a:cubicBezTo>
                    <a:pt x="193" y="291"/>
                    <a:pt x="193" y="290"/>
                    <a:pt x="192" y="289"/>
                  </a:cubicBezTo>
                  <a:cubicBezTo>
                    <a:pt x="191" y="289"/>
                    <a:pt x="191" y="288"/>
                    <a:pt x="191" y="287"/>
                  </a:cubicBezTo>
                  <a:cubicBezTo>
                    <a:pt x="191" y="285"/>
                    <a:pt x="191" y="283"/>
                    <a:pt x="190" y="282"/>
                  </a:cubicBezTo>
                  <a:cubicBezTo>
                    <a:pt x="190" y="280"/>
                    <a:pt x="189" y="277"/>
                    <a:pt x="189" y="274"/>
                  </a:cubicBezTo>
                  <a:cubicBezTo>
                    <a:pt x="189" y="272"/>
                    <a:pt x="189" y="269"/>
                    <a:pt x="189" y="267"/>
                  </a:cubicBezTo>
                  <a:cubicBezTo>
                    <a:pt x="189" y="265"/>
                    <a:pt x="190" y="262"/>
                    <a:pt x="191" y="261"/>
                  </a:cubicBezTo>
                  <a:cubicBezTo>
                    <a:pt x="191" y="260"/>
                    <a:pt x="191" y="257"/>
                    <a:pt x="191" y="255"/>
                  </a:cubicBezTo>
                  <a:cubicBezTo>
                    <a:pt x="192" y="253"/>
                    <a:pt x="193" y="250"/>
                    <a:pt x="194" y="249"/>
                  </a:cubicBezTo>
                  <a:cubicBezTo>
                    <a:pt x="196" y="248"/>
                    <a:pt x="197" y="245"/>
                    <a:pt x="198" y="243"/>
                  </a:cubicBezTo>
                  <a:cubicBezTo>
                    <a:pt x="198" y="241"/>
                    <a:pt x="199" y="237"/>
                    <a:pt x="201" y="235"/>
                  </a:cubicBezTo>
                  <a:cubicBezTo>
                    <a:pt x="203" y="233"/>
                    <a:pt x="205" y="231"/>
                    <a:pt x="207" y="230"/>
                  </a:cubicBezTo>
                  <a:cubicBezTo>
                    <a:pt x="209" y="228"/>
                    <a:pt x="212" y="227"/>
                    <a:pt x="213" y="226"/>
                  </a:cubicBezTo>
                  <a:cubicBezTo>
                    <a:pt x="215" y="225"/>
                    <a:pt x="218" y="224"/>
                    <a:pt x="221" y="223"/>
                  </a:cubicBezTo>
                  <a:cubicBezTo>
                    <a:pt x="223" y="222"/>
                    <a:pt x="226" y="222"/>
                    <a:pt x="228" y="222"/>
                  </a:cubicBezTo>
                  <a:cubicBezTo>
                    <a:pt x="229" y="222"/>
                    <a:pt x="230" y="223"/>
                    <a:pt x="230" y="224"/>
                  </a:cubicBezTo>
                  <a:cubicBezTo>
                    <a:pt x="230" y="225"/>
                    <a:pt x="231" y="227"/>
                    <a:pt x="231" y="228"/>
                  </a:cubicBezTo>
                  <a:cubicBezTo>
                    <a:pt x="231" y="229"/>
                    <a:pt x="231" y="230"/>
                    <a:pt x="231" y="230"/>
                  </a:cubicBezTo>
                  <a:cubicBezTo>
                    <a:pt x="231" y="230"/>
                    <a:pt x="231" y="230"/>
                    <a:pt x="233" y="229"/>
                  </a:cubicBezTo>
                  <a:cubicBezTo>
                    <a:pt x="234" y="229"/>
                    <a:pt x="235" y="229"/>
                    <a:pt x="236" y="230"/>
                  </a:cubicBezTo>
                  <a:cubicBezTo>
                    <a:pt x="237" y="230"/>
                    <a:pt x="238" y="231"/>
                    <a:pt x="239" y="231"/>
                  </a:cubicBezTo>
                  <a:cubicBezTo>
                    <a:pt x="239" y="231"/>
                    <a:pt x="240" y="230"/>
                    <a:pt x="241" y="229"/>
                  </a:cubicBezTo>
                  <a:cubicBezTo>
                    <a:pt x="242" y="228"/>
                    <a:pt x="242" y="228"/>
                    <a:pt x="242" y="228"/>
                  </a:cubicBezTo>
                  <a:cubicBezTo>
                    <a:pt x="242" y="228"/>
                    <a:pt x="242" y="227"/>
                    <a:pt x="243" y="225"/>
                  </a:cubicBezTo>
                  <a:cubicBezTo>
                    <a:pt x="243" y="225"/>
                    <a:pt x="245" y="222"/>
                    <a:pt x="247" y="221"/>
                  </a:cubicBezTo>
                  <a:cubicBezTo>
                    <a:pt x="248" y="220"/>
                    <a:pt x="250" y="218"/>
                    <a:pt x="251" y="216"/>
                  </a:cubicBezTo>
                  <a:cubicBezTo>
                    <a:pt x="251" y="214"/>
                    <a:pt x="252" y="211"/>
                    <a:pt x="253" y="209"/>
                  </a:cubicBezTo>
                  <a:cubicBezTo>
                    <a:pt x="254" y="207"/>
                    <a:pt x="254" y="205"/>
                    <a:pt x="255" y="204"/>
                  </a:cubicBezTo>
                  <a:cubicBezTo>
                    <a:pt x="256" y="202"/>
                    <a:pt x="257" y="200"/>
                    <a:pt x="257" y="200"/>
                  </a:cubicBezTo>
                  <a:cubicBezTo>
                    <a:pt x="258" y="199"/>
                    <a:pt x="259" y="197"/>
                    <a:pt x="260" y="197"/>
                  </a:cubicBezTo>
                  <a:cubicBezTo>
                    <a:pt x="261" y="196"/>
                    <a:pt x="262" y="196"/>
                    <a:pt x="264" y="196"/>
                  </a:cubicBezTo>
                  <a:cubicBezTo>
                    <a:pt x="265" y="196"/>
                    <a:pt x="268" y="197"/>
                    <a:pt x="269" y="197"/>
                  </a:cubicBezTo>
                  <a:cubicBezTo>
                    <a:pt x="269" y="197"/>
                    <a:pt x="272" y="197"/>
                    <a:pt x="274" y="197"/>
                  </a:cubicBezTo>
                  <a:cubicBezTo>
                    <a:pt x="276" y="197"/>
                    <a:pt x="278" y="197"/>
                    <a:pt x="279" y="198"/>
                  </a:cubicBezTo>
                  <a:cubicBezTo>
                    <a:pt x="281" y="198"/>
                    <a:pt x="282" y="198"/>
                    <a:pt x="282" y="198"/>
                  </a:cubicBezTo>
                  <a:cubicBezTo>
                    <a:pt x="282" y="198"/>
                    <a:pt x="284" y="198"/>
                    <a:pt x="286" y="197"/>
                  </a:cubicBezTo>
                  <a:cubicBezTo>
                    <a:pt x="287" y="196"/>
                    <a:pt x="290" y="195"/>
                    <a:pt x="293" y="195"/>
                  </a:cubicBezTo>
                  <a:cubicBezTo>
                    <a:pt x="295" y="193"/>
                    <a:pt x="299" y="192"/>
                    <a:pt x="302" y="191"/>
                  </a:cubicBezTo>
                  <a:cubicBezTo>
                    <a:pt x="303" y="190"/>
                    <a:pt x="306" y="188"/>
                    <a:pt x="308" y="187"/>
                  </a:cubicBezTo>
                  <a:cubicBezTo>
                    <a:pt x="309" y="186"/>
                    <a:pt x="311" y="186"/>
                    <a:pt x="312" y="185"/>
                  </a:cubicBezTo>
                  <a:cubicBezTo>
                    <a:pt x="314" y="184"/>
                    <a:pt x="315" y="182"/>
                    <a:pt x="315" y="181"/>
                  </a:cubicBezTo>
                  <a:cubicBezTo>
                    <a:pt x="316" y="180"/>
                    <a:pt x="316" y="179"/>
                    <a:pt x="316" y="179"/>
                  </a:cubicBezTo>
                  <a:cubicBezTo>
                    <a:pt x="316" y="179"/>
                    <a:pt x="316" y="178"/>
                    <a:pt x="317" y="176"/>
                  </a:cubicBezTo>
                  <a:cubicBezTo>
                    <a:pt x="317" y="175"/>
                    <a:pt x="317" y="174"/>
                    <a:pt x="317" y="174"/>
                  </a:cubicBezTo>
                  <a:cubicBezTo>
                    <a:pt x="310" y="173"/>
                    <a:pt x="310" y="173"/>
                    <a:pt x="310" y="173"/>
                  </a:cubicBezTo>
                  <a:cubicBezTo>
                    <a:pt x="315" y="168"/>
                    <a:pt x="315" y="168"/>
                    <a:pt x="315" y="168"/>
                  </a:cubicBezTo>
                  <a:cubicBezTo>
                    <a:pt x="315" y="168"/>
                    <a:pt x="314" y="168"/>
                    <a:pt x="314" y="167"/>
                  </a:cubicBezTo>
                  <a:cubicBezTo>
                    <a:pt x="314" y="167"/>
                    <a:pt x="313" y="165"/>
                    <a:pt x="313" y="164"/>
                  </a:cubicBezTo>
                  <a:cubicBezTo>
                    <a:pt x="313" y="162"/>
                    <a:pt x="315" y="159"/>
                    <a:pt x="316" y="157"/>
                  </a:cubicBezTo>
                  <a:cubicBezTo>
                    <a:pt x="317" y="154"/>
                    <a:pt x="321" y="151"/>
                    <a:pt x="323" y="150"/>
                  </a:cubicBezTo>
                  <a:cubicBezTo>
                    <a:pt x="324" y="149"/>
                    <a:pt x="327" y="146"/>
                    <a:pt x="329" y="145"/>
                  </a:cubicBezTo>
                  <a:cubicBezTo>
                    <a:pt x="330" y="144"/>
                    <a:pt x="332" y="143"/>
                    <a:pt x="335" y="142"/>
                  </a:cubicBezTo>
                  <a:cubicBezTo>
                    <a:pt x="337" y="141"/>
                    <a:pt x="340" y="139"/>
                    <a:pt x="343" y="138"/>
                  </a:cubicBezTo>
                  <a:cubicBezTo>
                    <a:pt x="346" y="137"/>
                    <a:pt x="348" y="136"/>
                    <a:pt x="350" y="135"/>
                  </a:cubicBezTo>
                  <a:cubicBezTo>
                    <a:pt x="351" y="134"/>
                    <a:pt x="354" y="132"/>
                    <a:pt x="356" y="131"/>
                  </a:cubicBezTo>
                  <a:cubicBezTo>
                    <a:pt x="358" y="130"/>
                    <a:pt x="361" y="128"/>
                    <a:pt x="363" y="128"/>
                  </a:cubicBezTo>
                  <a:cubicBezTo>
                    <a:pt x="364" y="127"/>
                    <a:pt x="366" y="126"/>
                    <a:pt x="367" y="124"/>
                  </a:cubicBezTo>
                  <a:cubicBezTo>
                    <a:pt x="368" y="123"/>
                    <a:pt x="370" y="121"/>
                    <a:pt x="371" y="121"/>
                  </a:cubicBezTo>
                  <a:cubicBezTo>
                    <a:pt x="371" y="119"/>
                    <a:pt x="373" y="117"/>
                    <a:pt x="374" y="116"/>
                  </a:cubicBezTo>
                  <a:cubicBezTo>
                    <a:pt x="375" y="115"/>
                    <a:pt x="377" y="112"/>
                    <a:pt x="378" y="110"/>
                  </a:cubicBezTo>
                  <a:cubicBezTo>
                    <a:pt x="379" y="109"/>
                    <a:pt x="381" y="106"/>
                    <a:pt x="382" y="104"/>
                  </a:cubicBezTo>
                  <a:cubicBezTo>
                    <a:pt x="384" y="102"/>
                    <a:pt x="386" y="101"/>
                    <a:pt x="387" y="100"/>
                  </a:cubicBezTo>
                  <a:cubicBezTo>
                    <a:pt x="389" y="98"/>
                    <a:pt x="392" y="96"/>
                    <a:pt x="394" y="95"/>
                  </a:cubicBezTo>
                  <a:cubicBezTo>
                    <a:pt x="397" y="93"/>
                    <a:pt x="402" y="91"/>
                    <a:pt x="404" y="90"/>
                  </a:cubicBezTo>
                  <a:cubicBezTo>
                    <a:pt x="406" y="89"/>
                    <a:pt x="410" y="88"/>
                    <a:pt x="410" y="87"/>
                  </a:cubicBezTo>
                  <a:cubicBezTo>
                    <a:pt x="412" y="87"/>
                    <a:pt x="414" y="86"/>
                    <a:pt x="415" y="85"/>
                  </a:cubicBezTo>
                  <a:cubicBezTo>
                    <a:pt x="416" y="84"/>
                    <a:pt x="417" y="82"/>
                    <a:pt x="418" y="80"/>
                  </a:cubicBezTo>
                  <a:cubicBezTo>
                    <a:pt x="418" y="79"/>
                    <a:pt x="420" y="76"/>
                    <a:pt x="421" y="75"/>
                  </a:cubicBezTo>
                  <a:cubicBezTo>
                    <a:pt x="422" y="74"/>
                    <a:pt x="425" y="72"/>
                    <a:pt x="425" y="71"/>
                  </a:cubicBezTo>
                  <a:cubicBezTo>
                    <a:pt x="427" y="70"/>
                    <a:pt x="429" y="67"/>
                    <a:pt x="431" y="65"/>
                  </a:cubicBezTo>
                  <a:cubicBezTo>
                    <a:pt x="432" y="63"/>
                    <a:pt x="434" y="61"/>
                    <a:pt x="436" y="59"/>
                  </a:cubicBezTo>
                  <a:cubicBezTo>
                    <a:pt x="437" y="57"/>
                    <a:pt x="439" y="55"/>
                    <a:pt x="441" y="54"/>
                  </a:cubicBezTo>
                  <a:cubicBezTo>
                    <a:pt x="441" y="52"/>
                    <a:pt x="443" y="49"/>
                    <a:pt x="445" y="48"/>
                  </a:cubicBezTo>
                  <a:cubicBezTo>
                    <a:pt x="447" y="46"/>
                    <a:pt x="448" y="44"/>
                    <a:pt x="448" y="43"/>
                  </a:cubicBezTo>
                  <a:cubicBezTo>
                    <a:pt x="449" y="42"/>
                    <a:pt x="449" y="42"/>
                    <a:pt x="449" y="40"/>
                  </a:cubicBezTo>
                  <a:cubicBezTo>
                    <a:pt x="449" y="39"/>
                    <a:pt x="450" y="36"/>
                    <a:pt x="452" y="36"/>
                  </a:cubicBezTo>
                  <a:cubicBezTo>
                    <a:pt x="453" y="35"/>
                    <a:pt x="454" y="34"/>
                    <a:pt x="455" y="32"/>
                  </a:cubicBezTo>
                  <a:cubicBezTo>
                    <a:pt x="455" y="32"/>
                    <a:pt x="452" y="33"/>
                    <a:pt x="449" y="35"/>
                  </a:cubicBezTo>
                  <a:close/>
                </a:path>
              </a:pathLst>
            </a:custGeom>
            <a:pattFill prst="pct90">
              <a:fgClr>
                <a:schemeClr val="accent1"/>
              </a:fgClr>
              <a:bgClr>
                <a:schemeClr val="bg1"/>
              </a:bgClr>
            </a:patt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mj-lt"/>
                <a:ea typeface="+mn-ea"/>
                <a:cs typeface="+mn-cs"/>
              </a:endParaRPr>
            </a:p>
          </p:txBody>
        </p:sp>
      </p:grpSp>
      <p:sp>
        <p:nvSpPr>
          <p:cNvPr id="92" name="Star: 5 Points 91">
            <a:extLst>
              <a:ext uri="{FF2B5EF4-FFF2-40B4-BE49-F238E27FC236}">
                <a16:creationId xmlns:a16="http://schemas.microsoft.com/office/drawing/2014/main" id="{B5FF9080-976F-65F6-ACEE-525F5B434759}"/>
              </a:ext>
            </a:extLst>
          </p:cNvPr>
          <p:cNvSpPr/>
          <p:nvPr/>
        </p:nvSpPr>
        <p:spPr>
          <a:xfrm>
            <a:off x="4497943" y="2747639"/>
            <a:ext cx="317087" cy="495809"/>
          </a:xfrm>
          <a:prstGeom prst="star5">
            <a:avLst/>
          </a:prstGeom>
          <a:solidFill>
            <a:srgbClr val="BED73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prstClr val="white"/>
              </a:solidFill>
              <a:effectLst/>
              <a:uLnTx/>
              <a:uFillTx/>
              <a:latin typeface="+mj-lt"/>
              <a:ea typeface="+mn-ea"/>
              <a:cs typeface="Calibri" panose="020F0502020204030204" pitchFamily="34" charset="0"/>
            </a:endParaRPr>
          </a:p>
        </p:txBody>
      </p:sp>
      <p:sp>
        <p:nvSpPr>
          <p:cNvPr id="94" name="Star: 5 Points 93">
            <a:extLst>
              <a:ext uri="{FF2B5EF4-FFF2-40B4-BE49-F238E27FC236}">
                <a16:creationId xmlns:a16="http://schemas.microsoft.com/office/drawing/2014/main" id="{C77C08BE-CD18-1530-4F14-A425B00C22E8}"/>
              </a:ext>
            </a:extLst>
          </p:cNvPr>
          <p:cNvSpPr/>
          <p:nvPr/>
        </p:nvSpPr>
        <p:spPr>
          <a:xfrm>
            <a:off x="5155467" y="1778891"/>
            <a:ext cx="317087" cy="495809"/>
          </a:xfrm>
          <a:prstGeom prst="star5">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prstClr val="white"/>
              </a:solidFill>
              <a:effectLst/>
              <a:uLnTx/>
              <a:uFillTx/>
              <a:latin typeface="+mj-lt"/>
              <a:ea typeface="+mn-ea"/>
              <a:cs typeface="Calibri" panose="020F0502020204030204" pitchFamily="34" charset="0"/>
            </a:endParaRPr>
          </a:p>
        </p:txBody>
      </p:sp>
      <p:sp>
        <p:nvSpPr>
          <p:cNvPr id="97" name="Star: 5 Points 96">
            <a:extLst>
              <a:ext uri="{FF2B5EF4-FFF2-40B4-BE49-F238E27FC236}">
                <a16:creationId xmlns:a16="http://schemas.microsoft.com/office/drawing/2014/main" id="{DAD15638-382C-7972-C025-4806ACF9EC59}"/>
              </a:ext>
            </a:extLst>
          </p:cNvPr>
          <p:cNvSpPr/>
          <p:nvPr/>
        </p:nvSpPr>
        <p:spPr>
          <a:xfrm>
            <a:off x="4279925" y="1740472"/>
            <a:ext cx="317087" cy="495809"/>
          </a:xfrm>
          <a:prstGeom prst="star5">
            <a:avLst/>
          </a:prstGeom>
          <a:solidFill>
            <a:srgbClr val="BED73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prstClr val="white"/>
              </a:solidFill>
              <a:effectLst/>
              <a:uLnTx/>
              <a:uFillTx/>
              <a:latin typeface="+mj-lt"/>
              <a:ea typeface="+mn-ea"/>
              <a:cs typeface="Calibri" panose="020F0502020204030204" pitchFamily="34" charset="0"/>
            </a:endParaRPr>
          </a:p>
        </p:txBody>
      </p:sp>
      <p:sp>
        <p:nvSpPr>
          <p:cNvPr id="102" name="Star: 5 Points 101">
            <a:extLst>
              <a:ext uri="{FF2B5EF4-FFF2-40B4-BE49-F238E27FC236}">
                <a16:creationId xmlns:a16="http://schemas.microsoft.com/office/drawing/2014/main" id="{666BE389-FBFD-72D6-EBFD-78CA3B891479}"/>
              </a:ext>
            </a:extLst>
          </p:cNvPr>
          <p:cNvSpPr/>
          <p:nvPr/>
        </p:nvSpPr>
        <p:spPr>
          <a:xfrm>
            <a:off x="4129205" y="2907616"/>
            <a:ext cx="317087" cy="495809"/>
          </a:xfrm>
          <a:prstGeom prst="star5">
            <a:avLst/>
          </a:pr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prstClr val="white"/>
              </a:solidFill>
              <a:effectLst/>
              <a:uLnTx/>
              <a:uFillTx/>
              <a:latin typeface="+mj-lt"/>
              <a:ea typeface="+mn-ea"/>
              <a:cs typeface="Calibri" panose="020F0502020204030204" pitchFamily="34" charset="0"/>
            </a:endParaRPr>
          </a:p>
        </p:txBody>
      </p:sp>
      <p:sp>
        <p:nvSpPr>
          <p:cNvPr id="105" name="Star: 5 Points 104">
            <a:extLst>
              <a:ext uri="{FF2B5EF4-FFF2-40B4-BE49-F238E27FC236}">
                <a16:creationId xmlns:a16="http://schemas.microsoft.com/office/drawing/2014/main" id="{5499EE60-5165-C2CC-A109-A0A9715407B4}"/>
              </a:ext>
            </a:extLst>
          </p:cNvPr>
          <p:cNvSpPr/>
          <p:nvPr/>
        </p:nvSpPr>
        <p:spPr>
          <a:xfrm>
            <a:off x="3801622" y="2466583"/>
            <a:ext cx="317087" cy="495809"/>
          </a:xfrm>
          <a:prstGeom prst="star5">
            <a:avLst/>
          </a:prstGeom>
          <a:solidFill>
            <a:srgbClr val="BED73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prstClr val="white"/>
              </a:solidFill>
              <a:effectLst/>
              <a:uLnTx/>
              <a:uFillTx/>
              <a:latin typeface="+mj-lt"/>
              <a:ea typeface="+mn-ea"/>
              <a:cs typeface="Calibri" panose="020F0502020204030204" pitchFamily="34" charset="0"/>
            </a:endParaRPr>
          </a:p>
        </p:txBody>
      </p:sp>
      <p:sp>
        <p:nvSpPr>
          <p:cNvPr id="110" name="Star: 5 Points 109">
            <a:extLst>
              <a:ext uri="{FF2B5EF4-FFF2-40B4-BE49-F238E27FC236}">
                <a16:creationId xmlns:a16="http://schemas.microsoft.com/office/drawing/2014/main" id="{08FAF8D2-32CD-8ADD-19C1-3FB7CDD2DC80}"/>
              </a:ext>
            </a:extLst>
          </p:cNvPr>
          <p:cNvSpPr/>
          <p:nvPr/>
        </p:nvSpPr>
        <p:spPr>
          <a:xfrm>
            <a:off x="3536407" y="2874596"/>
            <a:ext cx="317087" cy="495809"/>
          </a:xfrm>
          <a:prstGeom prst="star5">
            <a:avLst/>
          </a:prstGeom>
          <a:solidFill>
            <a:srgbClr val="BED73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prstClr val="white"/>
              </a:solidFill>
              <a:effectLst/>
              <a:uLnTx/>
              <a:uFillTx/>
              <a:latin typeface="+mj-lt"/>
              <a:ea typeface="+mn-ea"/>
              <a:cs typeface="Calibri" panose="020F0502020204030204" pitchFamily="34" charset="0"/>
            </a:endParaRPr>
          </a:p>
        </p:txBody>
      </p:sp>
      <p:sp>
        <p:nvSpPr>
          <p:cNvPr id="111" name="Star: 5 Points 110">
            <a:extLst>
              <a:ext uri="{FF2B5EF4-FFF2-40B4-BE49-F238E27FC236}">
                <a16:creationId xmlns:a16="http://schemas.microsoft.com/office/drawing/2014/main" id="{254125EA-76C4-63BD-2FB6-E41E13527073}"/>
              </a:ext>
            </a:extLst>
          </p:cNvPr>
          <p:cNvSpPr/>
          <p:nvPr/>
        </p:nvSpPr>
        <p:spPr>
          <a:xfrm>
            <a:off x="3760467" y="3304045"/>
            <a:ext cx="317087" cy="495809"/>
          </a:xfrm>
          <a:prstGeom prst="star5">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800" b="0" i="0" u="none" strike="noStrike" kern="1200" cap="none" spc="0" normalizeH="0" baseline="0" noProof="0" dirty="0">
              <a:ln>
                <a:noFill/>
              </a:ln>
              <a:solidFill>
                <a:prstClr val="white"/>
              </a:solidFill>
              <a:effectLst/>
              <a:uLnTx/>
              <a:uFillTx/>
              <a:latin typeface="+mj-lt"/>
              <a:ea typeface="+mn-ea"/>
              <a:cs typeface="Calibri" panose="020F0502020204030204" pitchFamily="34" charset="0"/>
            </a:endParaRPr>
          </a:p>
        </p:txBody>
      </p:sp>
      <p:cxnSp>
        <p:nvCxnSpPr>
          <p:cNvPr id="14" name="Connector: Elbow 13">
            <a:extLst>
              <a:ext uri="{FF2B5EF4-FFF2-40B4-BE49-F238E27FC236}">
                <a16:creationId xmlns:a16="http://schemas.microsoft.com/office/drawing/2014/main" id="{DD778A2D-2360-C0B1-0B19-5C4EBD9732FF}"/>
              </a:ext>
            </a:extLst>
          </p:cNvPr>
          <p:cNvCxnSpPr>
            <a:cxnSpLocks/>
            <a:stCxn id="97" idx="0"/>
            <a:endCxn id="4" idx="1"/>
          </p:cNvCxnSpPr>
          <p:nvPr/>
        </p:nvCxnSpPr>
        <p:spPr>
          <a:xfrm rot="5400000" flipH="1" flipV="1">
            <a:off x="5380090" y="471989"/>
            <a:ext cx="326863" cy="2210105"/>
          </a:xfrm>
          <a:prstGeom prst="bentConnector2">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32607583-AF64-5C96-A757-F0BBA53AE866}"/>
              </a:ext>
            </a:extLst>
          </p:cNvPr>
          <p:cNvCxnSpPr>
            <a:stCxn id="94" idx="3"/>
            <a:endCxn id="10" idx="1"/>
          </p:cNvCxnSpPr>
          <p:nvPr/>
        </p:nvCxnSpPr>
        <p:spPr>
          <a:xfrm rot="16200000" flipH="1">
            <a:off x="5979524" y="1707171"/>
            <a:ext cx="101522" cy="1236578"/>
          </a:xfrm>
          <a:prstGeom prst="bentConnector2">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CD1F8F5D-5D9B-EE75-C6DE-E04E50A8138A}"/>
              </a:ext>
            </a:extLst>
          </p:cNvPr>
          <p:cNvCxnSpPr>
            <a:endCxn id="8" idx="1"/>
          </p:cNvCxnSpPr>
          <p:nvPr/>
        </p:nvCxnSpPr>
        <p:spPr>
          <a:xfrm>
            <a:off x="4847202" y="2962392"/>
            <a:ext cx="1801371" cy="400090"/>
          </a:xfrm>
          <a:prstGeom prst="bentConnector3">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EB54A341-5A7A-0AA7-1CD6-93E62D3B1C40}"/>
              </a:ext>
            </a:extLst>
          </p:cNvPr>
          <p:cNvCxnSpPr>
            <a:stCxn id="102" idx="3"/>
            <a:endCxn id="3" idx="1"/>
          </p:cNvCxnSpPr>
          <p:nvPr/>
        </p:nvCxnSpPr>
        <p:spPr>
          <a:xfrm rot="16200000" flipH="1">
            <a:off x="5007322" y="2781836"/>
            <a:ext cx="1019665" cy="2262840"/>
          </a:xfrm>
          <a:prstGeom prst="bentConnector2">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5BC7C5A-6ABE-C161-0060-49DD2BFE6FAD}"/>
              </a:ext>
            </a:extLst>
          </p:cNvPr>
          <p:cNvCxnSpPr>
            <a:cxnSpLocks/>
            <a:stCxn id="111" idx="2"/>
            <a:endCxn id="9" idx="3"/>
          </p:cNvCxnSpPr>
          <p:nvPr/>
        </p:nvCxnSpPr>
        <p:spPr>
          <a:xfrm rot="5400000">
            <a:off x="3104033" y="3191249"/>
            <a:ext cx="108389" cy="1325596"/>
          </a:xfrm>
          <a:prstGeom prst="bentConnector2">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3AB0DC0-1CF4-7429-0151-1F8505D4FFF1}"/>
              </a:ext>
            </a:extLst>
          </p:cNvPr>
          <p:cNvCxnSpPr>
            <a:stCxn id="110" idx="1"/>
            <a:endCxn id="6" idx="3"/>
          </p:cNvCxnSpPr>
          <p:nvPr/>
        </p:nvCxnSpPr>
        <p:spPr>
          <a:xfrm rot="10800000">
            <a:off x="2495429" y="2913776"/>
            <a:ext cx="1040978" cy="150203"/>
          </a:xfrm>
          <a:prstGeom prst="bentConnector3">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244F9BAF-5BF6-2EA4-860D-BB06AB0EE23F}"/>
              </a:ext>
            </a:extLst>
          </p:cNvPr>
          <p:cNvCxnSpPr>
            <a:stCxn id="105" idx="1"/>
            <a:endCxn id="5" idx="3"/>
          </p:cNvCxnSpPr>
          <p:nvPr/>
        </p:nvCxnSpPr>
        <p:spPr>
          <a:xfrm rot="10800000">
            <a:off x="2495430" y="1677787"/>
            <a:ext cx="1306193" cy="978178"/>
          </a:xfrm>
          <a:prstGeom prst="bentConnector3">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77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CD92-179C-58DB-A7B4-C0BE612701A8}"/>
              </a:ext>
            </a:extLst>
          </p:cNvPr>
          <p:cNvSpPr>
            <a:spLocks noGrp="1"/>
          </p:cNvSpPr>
          <p:nvPr>
            <p:ph type="title"/>
          </p:nvPr>
        </p:nvSpPr>
        <p:spPr>
          <a:xfrm>
            <a:off x="294327" y="211052"/>
            <a:ext cx="7537450" cy="461655"/>
          </a:xfrm>
        </p:spPr>
        <p:txBody>
          <a:bodyPr/>
          <a:lstStyle/>
          <a:p>
            <a:r>
              <a:rPr lang="en-US" dirty="0"/>
              <a:t>METRO SPREAD REGION AND CITY WISE - </a:t>
            </a:r>
            <a:r>
              <a:rPr lang="en-US" dirty="0">
                <a:solidFill>
                  <a:schemeClr val="bg1"/>
                </a:solidFill>
              </a:rPr>
              <a:t>WEST</a:t>
            </a:r>
            <a:endParaRPr lang="en-IN" dirty="0">
              <a:solidFill>
                <a:schemeClr val="bg1"/>
              </a:solidFill>
            </a:endParaRPr>
          </a:p>
        </p:txBody>
      </p:sp>
      <p:sp>
        <p:nvSpPr>
          <p:cNvPr id="3" name="Rectangle: Rounded Corners 2">
            <a:extLst>
              <a:ext uri="{FF2B5EF4-FFF2-40B4-BE49-F238E27FC236}">
                <a16:creationId xmlns:a16="http://schemas.microsoft.com/office/drawing/2014/main" id="{376CB30D-9A88-6D78-DCEE-32E7E43B298C}"/>
              </a:ext>
            </a:extLst>
          </p:cNvPr>
          <p:cNvSpPr/>
          <p:nvPr/>
        </p:nvSpPr>
        <p:spPr>
          <a:xfrm>
            <a:off x="470535" y="1344912"/>
            <a:ext cx="2160000" cy="913368"/>
          </a:xfrm>
          <a:prstGeom prst="roundRect">
            <a:avLst/>
          </a:prstGeom>
          <a:solidFill>
            <a:srgbClr val="9BBB59">
              <a:lumMod val="20000"/>
              <a:lumOff val="80000"/>
            </a:srgbClr>
          </a:solidFill>
          <a:ln w="6350" cap="flat" cmpd="sng" algn="ctr">
            <a:solidFill>
              <a:srgbClr val="9BBB59">
                <a:lumMod val="60000"/>
                <a:lumOff val="40000"/>
              </a:srgb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Mumbai</a:t>
            </a:r>
          </a:p>
          <a:p>
            <a:pPr marL="177800" lvl="1" indent="-92075">
              <a:buFont typeface="Arial" panose="020B0604020202020204" pitchFamily="34" charset="0"/>
              <a:buChar char="•"/>
            </a:pPr>
            <a:r>
              <a:rPr lang="en-US" sz="1000" dirty="0">
                <a:solidFill>
                  <a:schemeClr val="tx1"/>
                </a:solidFill>
                <a:latin typeface="+mj-lt"/>
              </a:rPr>
              <a:t>14 Data Center</a:t>
            </a:r>
          </a:p>
          <a:p>
            <a:pPr marL="177800" lvl="1" indent="-92075">
              <a:buFont typeface="Arial" panose="020B0604020202020204" pitchFamily="34" charset="0"/>
              <a:buChar char="•"/>
            </a:pPr>
            <a:r>
              <a:rPr lang="en-US" sz="1000" dirty="0">
                <a:solidFill>
                  <a:schemeClr val="tx1"/>
                </a:solidFill>
                <a:latin typeface="+mj-lt"/>
              </a:rPr>
              <a:t>13 Core POP</a:t>
            </a:r>
          </a:p>
          <a:p>
            <a:pPr marL="177800" lvl="1" indent="-92075">
              <a:buFont typeface="Arial" panose="020B0604020202020204" pitchFamily="34" charset="0"/>
              <a:buChar char="•"/>
            </a:pPr>
            <a:r>
              <a:rPr lang="en-US" sz="1000" dirty="0">
                <a:solidFill>
                  <a:schemeClr val="tx1"/>
                </a:solidFill>
                <a:latin typeface="+mj-lt"/>
              </a:rPr>
              <a:t>89 Collector POP’s</a:t>
            </a:r>
          </a:p>
          <a:p>
            <a:pPr marL="177800" lvl="1" indent="-92075">
              <a:buFont typeface="Arial" panose="020B0604020202020204" pitchFamily="34" charset="0"/>
              <a:buChar char="•"/>
            </a:pPr>
            <a:r>
              <a:rPr lang="en-US" sz="1000" dirty="0">
                <a:solidFill>
                  <a:schemeClr val="tx1"/>
                </a:solidFill>
                <a:latin typeface="+mj-lt"/>
              </a:rPr>
              <a:t>3900+ Kms of fiber</a:t>
            </a:r>
          </a:p>
        </p:txBody>
      </p:sp>
      <p:sp>
        <p:nvSpPr>
          <p:cNvPr id="4" name="Rectangle: Rounded Corners 3">
            <a:extLst>
              <a:ext uri="{FF2B5EF4-FFF2-40B4-BE49-F238E27FC236}">
                <a16:creationId xmlns:a16="http://schemas.microsoft.com/office/drawing/2014/main" id="{D1E2D9A8-E8D4-8C54-2D63-ECCD128D7843}"/>
              </a:ext>
            </a:extLst>
          </p:cNvPr>
          <p:cNvSpPr/>
          <p:nvPr/>
        </p:nvSpPr>
        <p:spPr>
          <a:xfrm>
            <a:off x="470535" y="2998551"/>
            <a:ext cx="2160000" cy="968196"/>
          </a:xfrm>
          <a:prstGeom prst="roundRect">
            <a:avLst/>
          </a:prstGeom>
          <a:solidFill>
            <a:srgbClr val="9BBB59">
              <a:lumMod val="20000"/>
              <a:lumOff val="80000"/>
            </a:srgbClr>
          </a:solidFill>
          <a:ln w="6350" cap="flat" cmpd="sng" algn="ctr">
            <a:solidFill>
              <a:srgbClr val="9BBB59">
                <a:lumMod val="60000"/>
                <a:lumOff val="40000"/>
              </a:srgb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Pune</a:t>
            </a:r>
          </a:p>
          <a:p>
            <a:pPr marL="177800" lvl="1" indent="-92075">
              <a:buFont typeface="Arial" panose="020B0604020202020204" pitchFamily="34" charset="0"/>
              <a:buChar char="•"/>
            </a:pPr>
            <a:r>
              <a:rPr lang="en-US" sz="1000" dirty="0">
                <a:solidFill>
                  <a:schemeClr val="tx1"/>
                </a:solidFill>
                <a:latin typeface="+mj-lt"/>
              </a:rPr>
              <a:t>3 Data Center</a:t>
            </a:r>
          </a:p>
          <a:p>
            <a:pPr marL="177800" lvl="1" indent="-92075">
              <a:buFont typeface="Arial" panose="020B0604020202020204" pitchFamily="34" charset="0"/>
              <a:buChar char="•"/>
            </a:pPr>
            <a:r>
              <a:rPr lang="en-US" sz="1000" dirty="0">
                <a:solidFill>
                  <a:schemeClr val="tx1"/>
                </a:solidFill>
                <a:latin typeface="+mj-lt"/>
              </a:rPr>
              <a:t>5 Core POP</a:t>
            </a:r>
          </a:p>
          <a:p>
            <a:pPr marL="177800" lvl="1" indent="-92075">
              <a:buFont typeface="Arial" panose="020B0604020202020204" pitchFamily="34" charset="0"/>
              <a:buChar char="•"/>
            </a:pPr>
            <a:r>
              <a:rPr lang="en-US" sz="1000" dirty="0">
                <a:solidFill>
                  <a:schemeClr val="tx1"/>
                </a:solidFill>
                <a:latin typeface="+mj-lt"/>
              </a:rPr>
              <a:t>59 Collector POP’s</a:t>
            </a:r>
          </a:p>
          <a:p>
            <a:pPr marL="177800" lvl="1" indent="-92075">
              <a:buFont typeface="Arial" panose="020B0604020202020204" pitchFamily="34" charset="0"/>
              <a:buChar char="•"/>
            </a:pPr>
            <a:r>
              <a:rPr lang="en-US" sz="1000" dirty="0">
                <a:solidFill>
                  <a:schemeClr val="tx1"/>
                </a:solidFill>
                <a:latin typeface="+mj-lt"/>
              </a:rPr>
              <a:t>1850+ Kms of fiber</a:t>
            </a:r>
          </a:p>
        </p:txBody>
      </p:sp>
      <p:sp>
        <p:nvSpPr>
          <p:cNvPr id="5" name="Rectangle: Rounded Corners 4">
            <a:extLst>
              <a:ext uri="{FF2B5EF4-FFF2-40B4-BE49-F238E27FC236}">
                <a16:creationId xmlns:a16="http://schemas.microsoft.com/office/drawing/2014/main" id="{220D7ED5-050B-AECC-8E03-E754256892D4}"/>
              </a:ext>
            </a:extLst>
          </p:cNvPr>
          <p:cNvSpPr/>
          <p:nvPr/>
        </p:nvSpPr>
        <p:spPr>
          <a:xfrm>
            <a:off x="6644452" y="1016594"/>
            <a:ext cx="2160000" cy="898461"/>
          </a:xfrm>
          <a:prstGeom prst="roundRect">
            <a:avLst/>
          </a:prstGeom>
          <a:solidFill>
            <a:srgbClr val="9BBB59">
              <a:lumMod val="20000"/>
              <a:lumOff val="80000"/>
            </a:srgbClr>
          </a:solidFill>
          <a:ln w="6350" cap="flat" cmpd="sng" algn="ctr">
            <a:solidFill>
              <a:srgbClr val="9BBB59">
                <a:lumMod val="60000"/>
                <a:lumOff val="40000"/>
              </a:srgb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Ahmedabad</a:t>
            </a:r>
          </a:p>
          <a:p>
            <a:pPr marL="177800" lvl="1" indent="-92075">
              <a:buFont typeface="Arial" panose="020B0604020202020204" pitchFamily="34" charset="0"/>
              <a:buChar char="•"/>
            </a:pPr>
            <a:r>
              <a:rPr lang="en-US" sz="1000" dirty="0">
                <a:solidFill>
                  <a:schemeClr val="tx1"/>
                </a:solidFill>
                <a:latin typeface="+mj-lt"/>
              </a:rPr>
              <a:t>1 Data Center</a:t>
            </a:r>
          </a:p>
          <a:p>
            <a:pPr marL="177800" lvl="1" indent="-92075">
              <a:buFont typeface="Arial" panose="020B0604020202020204" pitchFamily="34" charset="0"/>
              <a:buChar char="•"/>
            </a:pPr>
            <a:r>
              <a:rPr lang="en-US" sz="1000" dirty="0">
                <a:solidFill>
                  <a:schemeClr val="tx1"/>
                </a:solidFill>
                <a:latin typeface="+mj-lt"/>
              </a:rPr>
              <a:t>3 Core POP</a:t>
            </a:r>
          </a:p>
          <a:p>
            <a:pPr marL="177800" lvl="1" indent="-92075">
              <a:buFont typeface="Arial" panose="020B0604020202020204" pitchFamily="34" charset="0"/>
              <a:buChar char="•"/>
            </a:pPr>
            <a:r>
              <a:rPr lang="en-US" sz="1000" dirty="0">
                <a:solidFill>
                  <a:schemeClr val="tx1"/>
                </a:solidFill>
                <a:latin typeface="+mj-lt"/>
              </a:rPr>
              <a:t>15 Collector POP’s</a:t>
            </a:r>
          </a:p>
          <a:p>
            <a:pPr marL="177800" lvl="1" indent="-92075">
              <a:buFont typeface="Arial" panose="020B0604020202020204" pitchFamily="34" charset="0"/>
              <a:buChar char="•"/>
            </a:pPr>
            <a:r>
              <a:rPr lang="en-US" sz="1000" dirty="0">
                <a:solidFill>
                  <a:schemeClr val="tx1"/>
                </a:solidFill>
                <a:latin typeface="+mj-lt"/>
              </a:rPr>
              <a:t>600+ Kms of fiber</a:t>
            </a:r>
          </a:p>
        </p:txBody>
      </p:sp>
      <p:sp>
        <p:nvSpPr>
          <p:cNvPr id="7" name="Rectangle: Rounded Corners 6">
            <a:extLst>
              <a:ext uri="{FF2B5EF4-FFF2-40B4-BE49-F238E27FC236}">
                <a16:creationId xmlns:a16="http://schemas.microsoft.com/office/drawing/2014/main" id="{B90A0A2A-4DF4-9F67-45F4-2E143FD3B120}"/>
              </a:ext>
            </a:extLst>
          </p:cNvPr>
          <p:cNvSpPr/>
          <p:nvPr/>
        </p:nvSpPr>
        <p:spPr>
          <a:xfrm>
            <a:off x="6644452" y="2227961"/>
            <a:ext cx="2160000" cy="626188"/>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1000" b="1">
                <a:solidFill>
                  <a:schemeClr val="tx1"/>
                </a:solidFill>
                <a:latin typeface="+mj-lt"/>
              </a:rPr>
              <a:t>Indore</a:t>
            </a:r>
          </a:p>
          <a:p>
            <a:r>
              <a:rPr lang="en-US" sz="1000" b="1">
                <a:solidFill>
                  <a:schemeClr val="tx1"/>
                </a:solidFill>
                <a:latin typeface="+mj-lt"/>
              </a:rPr>
              <a:t>Planned FY 23-24(Q2)</a:t>
            </a:r>
            <a:endParaRPr lang="en-US" sz="1000" b="1" dirty="0">
              <a:solidFill>
                <a:schemeClr val="tx1"/>
              </a:solidFill>
              <a:latin typeface="+mj-lt"/>
            </a:endParaRPr>
          </a:p>
        </p:txBody>
      </p:sp>
      <p:sp>
        <p:nvSpPr>
          <p:cNvPr id="9" name="Rectangle: Rounded Corners 8">
            <a:extLst>
              <a:ext uri="{FF2B5EF4-FFF2-40B4-BE49-F238E27FC236}">
                <a16:creationId xmlns:a16="http://schemas.microsoft.com/office/drawing/2014/main" id="{6CF32494-6A41-AEDF-F7FB-455F148B7370}"/>
              </a:ext>
            </a:extLst>
          </p:cNvPr>
          <p:cNvSpPr/>
          <p:nvPr/>
        </p:nvSpPr>
        <p:spPr>
          <a:xfrm>
            <a:off x="6644452" y="3167055"/>
            <a:ext cx="2160000" cy="626188"/>
          </a:xfrm>
          <a:prstGeom prst="roundRect">
            <a:avLst/>
          </a:prstGeom>
          <a:solidFill>
            <a:schemeClr val="accent5">
              <a:lumMod val="20000"/>
              <a:lumOff val="80000"/>
            </a:schemeClr>
          </a:solidFill>
          <a:ln w="6350" cap="flat" cmpd="sng" algn="ctr">
            <a:solidFill>
              <a:schemeClr val="accent5">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Bhopal</a:t>
            </a:r>
          </a:p>
          <a:p>
            <a:r>
              <a:rPr lang="en-US" sz="1000" b="1" dirty="0">
                <a:solidFill>
                  <a:schemeClr val="tx1"/>
                </a:solidFill>
                <a:latin typeface="+mj-lt"/>
              </a:rPr>
              <a:t>Planned FY 23-24(Q2)</a:t>
            </a:r>
          </a:p>
        </p:txBody>
      </p:sp>
      <p:grpSp>
        <p:nvGrpSpPr>
          <p:cNvPr id="6" name="Group 116">
            <a:extLst>
              <a:ext uri="{FF2B5EF4-FFF2-40B4-BE49-F238E27FC236}">
                <a16:creationId xmlns:a16="http://schemas.microsoft.com/office/drawing/2014/main" id="{8B0CA780-2F4E-B2ED-A948-D429927C632C}"/>
              </a:ext>
            </a:extLst>
          </p:cNvPr>
          <p:cNvGrpSpPr/>
          <p:nvPr/>
        </p:nvGrpSpPr>
        <p:grpSpPr>
          <a:xfrm>
            <a:off x="3237554" y="1435275"/>
            <a:ext cx="2668892" cy="2837747"/>
            <a:chOff x="3067847" y="2062879"/>
            <a:chExt cx="1994323" cy="1859523"/>
          </a:xfrm>
        </p:grpSpPr>
        <p:sp>
          <p:nvSpPr>
            <p:cNvPr id="10" name="Freeform 55">
              <a:extLst>
                <a:ext uri="{FF2B5EF4-FFF2-40B4-BE49-F238E27FC236}">
                  <a16:creationId xmlns:a16="http://schemas.microsoft.com/office/drawing/2014/main" id="{055AEFA3-5683-9816-CC0A-0FC0C926E748}"/>
                </a:ext>
              </a:extLst>
            </p:cNvPr>
            <p:cNvSpPr>
              <a:spLocks/>
            </p:cNvSpPr>
            <p:nvPr/>
          </p:nvSpPr>
          <p:spPr bwMode="auto">
            <a:xfrm>
              <a:off x="4177207" y="2062879"/>
              <a:ext cx="884963" cy="800448"/>
            </a:xfrm>
            <a:custGeom>
              <a:avLst/>
              <a:gdLst/>
              <a:ahLst/>
              <a:cxnLst>
                <a:cxn ang="0">
                  <a:pos x="315" y="162"/>
                </a:cxn>
                <a:cxn ang="0">
                  <a:pos x="285" y="148"/>
                </a:cxn>
                <a:cxn ang="0">
                  <a:pos x="246" y="135"/>
                </a:cxn>
                <a:cxn ang="0">
                  <a:pos x="211" y="120"/>
                </a:cxn>
                <a:cxn ang="0">
                  <a:pos x="174" y="97"/>
                </a:cxn>
                <a:cxn ang="0">
                  <a:pos x="147" y="90"/>
                </a:cxn>
                <a:cxn ang="0">
                  <a:pos x="124" y="83"/>
                </a:cxn>
                <a:cxn ang="0">
                  <a:pos x="106" y="75"/>
                </a:cxn>
                <a:cxn ang="0">
                  <a:pos x="90" y="68"/>
                </a:cxn>
                <a:cxn ang="0">
                  <a:pos x="88" y="57"/>
                </a:cxn>
                <a:cxn ang="0">
                  <a:pos x="77" y="47"/>
                </a:cxn>
                <a:cxn ang="0">
                  <a:pos x="63" y="35"/>
                </a:cxn>
                <a:cxn ang="0">
                  <a:pos x="54" y="33"/>
                </a:cxn>
                <a:cxn ang="0">
                  <a:pos x="43" y="37"/>
                </a:cxn>
                <a:cxn ang="0">
                  <a:pos x="32" y="29"/>
                </a:cxn>
                <a:cxn ang="0">
                  <a:pos x="40" y="11"/>
                </a:cxn>
                <a:cxn ang="0">
                  <a:pos x="30" y="1"/>
                </a:cxn>
                <a:cxn ang="0">
                  <a:pos x="17" y="13"/>
                </a:cxn>
                <a:cxn ang="0">
                  <a:pos x="2" y="56"/>
                </a:cxn>
                <a:cxn ang="0">
                  <a:pos x="9" y="93"/>
                </a:cxn>
                <a:cxn ang="0">
                  <a:pos x="19" y="118"/>
                </a:cxn>
                <a:cxn ang="0">
                  <a:pos x="6" y="140"/>
                </a:cxn>
                <a:cxn ang="0">
                  <a:pos x="21" y="166"/>
                </a:cxn>
                <a:cxn ang="0">
                  <a:pos x="17" y="189"/>
                </a:cxn>
                <a:cxn ang="0">
                  <a:pos x="40" y="189"/>
                </a:cxn>
                <a:cxn ang="0">
                  <a:pos x="65" y="199"/>
                </a:cxn>
                <a:cxn ang="0">
                  <a:pos x="95" y="212"/>
                </a:cxn>
                <a:cxn ang="0">
                  <a:pos x="86" y="243"/>
                </a:cxn>
                <a:cxn ang="0">
                  <a:pos x="60" y="265"/>
                </a:cxn>
                <a:cxn ang="0">
                  <a:pos x="51" y="305"/>
                </a:cxn>
                <a:cxn ang="0">
                  <a:pos x="72" y="329"/>
                </a:cxn>
                <a:cxn ang="0">
                  <a:pos x="86" y="316"/>
                </a:cxn>
                <a:cxn ang="0">
                  <a:pos x="69" y="278"/>
                </a:cxn>
                <a:cxn ang="0">
                  <a:pos x="90" y="273"/>
                </a:cxn>
                <a:cxn ang="0">
                  <a:pos x="101" y="286"/>
                </a:cxn>
                <a:cxn ang="0">
                  <a:pos x="116" y="279"/>
                </a:cxn>
                <a:cxn ang="0">
                  <a:pos x="136" y="285"/>
                </a:cxn>
                <a:cxn ang="0">
                  <a:pos x="160" y="272"/>
                </a:cxn>
                <a:cxn ang="0">
                  <a:pos x="162" y="292"/>
                </a:cxn>
                <a:cxn ang="0">
                  <a:pos x="186" y="284"/>
                </a:cxn>
                <a:cxn ang="0">
                  <a:pos x="196" y="294"/>
                </a:cxn>
                <a:cxn ang="0">
                  <a:pos x="222" y="284"/>
                </a:cxn>
                <a:cxn ang="0">
                  <a:pos x="255" y="300"/>
                </a:cxn>
                <a:cxn ang="0">
                  <a:pos x="286" y="306"/>
                </a:cxn>
                <a:cxn ang="0">
                  <a:pos x="292" y="328"/>
                </a:cxn>
                <a:cxn ang="0">
                  <a:pos x="315" y="346"/>
                </a:cxn>
                <a:cxn ang="0">
                  <a:pos x="324" y="322"/>
                </a:cxn>
                <a:cxn ang="0">
                  <a:pos x="324" y="299"/>
                </a:cxn>
                <a:cxn ang="0">
                  <a:pos x="339" y="268"/>
                </a:cxn>
                <a:cxn ang="0">
                  <a:pos x="371" y="250"/>
                </a:cxn>
                <a:cxn ang="0">
                  <a:pos x="377" y="238"/>
                </a:cxn>
                <a:cxn ang="0">
                  <a:pos x="362" y="216"/>
                </a:cxn>
                <a:cxn ang="0">
                  <a:pos x="362" y="198"/>
                </a:cxn>
                <a:cxn ang="0">
                  <a:pos x="359" y="181"/>
                </a:cxn>
                <a:cxn ang="0">
                  <a:pos x="341" y="159"/>
                </a:cxn>
              </a:cxnLst>
              <a:rect l="0" t="0" r="r" b="b"/>
              <a:pathLst>
                <a:path w="386" h="348">
                  <a:moveTo>
                    <a:pt x="336" y="158"/>
                  </a:moveTo>
                  <a:cubicBezTo>
                    <a:pt x="333" y="157"/>
                    <a:pt x="331" y="156"/>
                    <a:pt x="329" y="156"/>
                  </a:cubicBezTo>
                  <a:cubicBezTo>
                    <a:pt x="327" y="156"/>
                    <a:pt x="324" y="156"/>
                    <a:pt x="324" y="157"/>
                  </a:cubicBezTo>
                  <a:cubicBezTo>
                    <a:pt x="322" y="157"/>
                    <a:pt x="320" y="158"/>
                    <a:pt x="320" y="159"/>
                  </a:cubicBezTo>
                  <a:cubicBezTo>
                    <a:pt x="320" y="160"/>
                    <a:pt x="319" y="161"/>
                    <a:pt x="318" y="162"/>
                  </a:cubicBezTo>
                  <a:cubicBezTo>
                    <a:pt x="317" y="163"/>
                    <a:pt x="316" y="163"/>
                    <a:pt x="315" y="162"/>
                  </a:cubicBezTo>
                  <a:cubicBezTo>
                    <a:pt x="315" y="161"/>
                    <a:pt x="313" y="160"/>
                    <a:pt x="311" y="159"/>
                  </a:cubicBezTo>
                  <a:cubicBezTo>
                    <a:pt x="310" y="158"/>
                    <a:pt x="308" y="157"/>
                    <a:pt x="306" y="157"/>
                  </a:cubicBezTo>
                  <a:cubicBezTo>
                    <a:pt x="304" y="157"/>
                    <a:pt x="301" y="158"/>
                    <a:pt x="299" y="157"/>
                  </a:cubicBezTo>
                  <a:cubicBezTo>
                    <a:pt x="298" y="157"/>
                    <a:pt x="294" y="156"/>
                    <a:pt x="293" y="156"/>
                  </a:cubicBezTo>
                  <a:cubicBezTo>
                    <a:pt x="291" y="156"/>
                    <a:pt x="290" y="155"/>
                    <a:pt x="289" y="154"/>
                  </a:cubicBezTo>
                  <a:cubicBezTo>
                    <a:pt x="287" y="152"/>
                    <a:pt x="286" y="149"/>
                    <a:pt x="285" y="148"/>
                  </a:cubicBezTo>
                  <a:cubicBezTo>
                    <a:pt x="285" y="146"/>
                    <a:pt x="284" y="144"/>
                    <a:pt x="283" y="144"/>
                  </a:cubicBezTo>
                  <a:cubicBezTo>
                    <a:pt x="282" y="145"/>
                    <a:pt x="280" y="145"/>
                    <a:pt x="277" y="145"/>
                  </a:cubicBezTo>
                  <a:cubicBezTo>
                    <a:pt x="274" y="146"/>
                    <a:pt x="271" y="146"/>
                    <a:pt x="269" y="144"/>
                  </a:cubicBezTo>
                  <a:cubicBezTo>
                    <a:pt x="267" y="143"/>
                    <a:pt x="264" y="141"/>
                    <a:pt x="261" y="139"/>
                  </a:cubicBezTo>
                  <a:cubicBezTo>
                    <a:pt x="258" y="138"/>
                    <a:pt x="255" y="136"/>
                    <a:pt x="253" y="135"/>
                  </a:cubicBezTo>
                  <a:cubicBezTo>
                    <a:pt x="251" y="134"/>
                    <a:pt x="247" y="134"/>
                    <a:pt x="246" y="135"/>
                  </a:cubicBezTo>
                  <a:cubicBezTo>
                    <a:pt x="244" y="136"/>
                    <a:pt x="241" y="136"/>
                    <a:pt x="240" y="135"/>
                  </a:cubicBezTo>
                  <a:cubicBezTo>
                    <a:pt x="239" y="135"/>
                    <a:pt x="237" y="134"/>
                    <a:pt x="235" y="132"/>
                  </a:cubicBezTo>
                  <a:cubicBezTo>
                    <a:pt x="233" y="131"/>
                    <a:pt x="230" y="130"/>
                    <a:pt x="228" y="128"/>
                  </a:cubicBezTo>
                  <a:cubicBezTo>
                    <a:pt x="225" y="127"/>
                    <a:pt x="222" y="126"/>
                    <a:pt x="221" y="124"/>
                  </a:cubicBezTo>
                  <a:cubicBezTo>
                    <a:pt x="219" y="122"/>
                    <a:pt x="216" y="122"/>
                    <a:pt x="215" y="122"/>
                  </a:cubicBezTo>
                  <a:cubicBezTo>
                    <a:pt x="213" y="122"/>
                    <a:pt x="212" y="121"/>
                    <a:pt x="211" y="120"/>
                  </a:cubicBezTo>
                  <a:cubicBezTo>
                    <a:pt x="210" y="119"/>
                    <a:pt x="208" y="117"/>
                    <a:pt x="207" y="114"/>
                  </a:cubicBezTo>
                  <a:cubicBezTo>
                    <a:pt x="206" y="113"/>
                    <a:pt x="204" y="110"/>
                    <a:pt x="203" y="110"/>
                  </a:cubicBezTo>
                  <a:cubicBezTo>
                    <a:pt x="203" y="109"/>
                    <a:pt x="200" y="109"/>
                    <a:pt x="197" y="107"/>
                  </a:cubicBezTo>
                  <a:cubicBezTo>
                    <a:pt x="194" y="106"/>
                    <a:pt x="190" y="105"/>
                    <a:pt x="188" y="103"/>
                  </a:cubicBezTo>
                  <a:cubicBezTo>
                    <a:pt x="186" y="102"/>
                    <a:pt x="184" y="100"/>
                    <a:pt x="181" y="98"/>
                  </a:cubicBezTo>
                  <a:cubicBezTo>
                    <a:pt x="178" y="96"/>
                    <a:pt x="176" y="96"/>
                    <a:pt x="174" y="97"/>
                  </a:cubicBezTo>
                  <a:cubicBezTo>
                    <a:pt x="172" y="97"/>
                    <a:pt x="169" y="98"/>
                    <a:pt x="168" y="96"/>
                  </a:cubicBezTo>
                  <a:cubicBezTo>
                    <a:pt x="165" y="95"/>
                    <a:pt x="162" y="93"/>
                    <a:pt x="161" y="93"/>
                  </a:cubicBezTo>
                  <a:cubicBezTo>
                    <a:pt x="160" y="92"/>
                    <a:pt x="157" y="89"/>
                    <a:pt x="155" y="89"/>
                  </a:cubicBezTo>
                  <a:cubicBezTo>
                    <a:pt x="154" y="88"/>
                    <a:pt x="153" y="87"/>
                    <a:pt x="152" y="86"/>
                  </a:cubicBezTo>
                  <a:cubicBezTo>
                    <a:pt x="152" y="86"/>
                    <a:pt x="151" y="87"/>
                    <a:pt x="151" y="88"/>
                  </a:cubicBezTo>
                  <a:cubicBezTo>
                    <a:pt x="150" y="89"/>
                    <a:pt x="148" y="90"/>
                    <a:pt x="147" y="90"/>
                  </a:cubicBezTo>
                  <a:cubicBezTo>
                    <a:pt x="146" y="91"/>
                    <a:pt x="144" y="91"/>
                    <a:pt x="143" y="90"/>
                  </a:cubicBezTo>
                  <a:cubicBezTo>
                    <a:pt x="142" y="90"/>
                    <a:pt x="141" y="88"/>
                    <a:pt x="140" y="88"/>
                  </a:cubicBezTo>
                  <a:cubicBezTo>
                    <a:pt x="140" y="87"/>
                    <a:pt x="138" y="86"/>
                    <a:pt x="137" y="86"/>
                  </a:cubicBezTo>
                  <a:cubicBezTo>
                    <a:pt x="136" y="85"/>
                    <a:pt x="134" y="84"/>
                    <a:pt x="134" y="84"/>
                  </a:cubicBezTo>
                  <a:cubicBezTo>
                    <a:pt x="133" y="84"/>
                    <a:pt x="130" y="83"/>
                    <a:pt x="128" y="83"/>
                  </a:cubicBezTo>
                  <a:cubicBezTo>
                    <a:pt x="127" y="83"/>
                    <a:pt x="125" y="83"/>
                    <a:pt x="124" y="83"/>
                  </a:cubicBezTo>
                  <a:cubicBezTo>
                    <a:pt x="123" y="84"/>
                    <a:pt x="121" y="84"/>
                    <a:pt x="120" y="84"/>
                  </a:cubicBezTo>
                  <a:cubicBezTo>
                    <a:pt x="119" y="84"/>
                    <a:pt x="117" y="84"/>
                    <a:pt x="117" y="83"/>
                  </a:cubicBezTo>
                  <a:cubicBezTo>
                    <a:pt x="117" y="82"/>
                    <a:pt x="116" y="81"/>
                    <a:pt x="115" y="80"/>
                  </a:cubicBezTo>
                  <a:cubicBezTo>
                    <a:pt x="115" y="79"/>
                    <a:pt x="113" y="79"/>
                    <a:pt x="112" y="79"/>
                  </a:cubicBezTo>
                  <a:cubicBezTo>
                    <a:pt x="111" y="78"/>
                    <a:pt x="109" y="78"/>
                    <a:pt x="109" y="77"/>
                  </a:cubicBezTo>
                  <a:cubicBezTo>
                    <a:pt x="108" y="77"/>
                    <a:pt x="107" y="76"/>
                    <a:pt x="106" y="75"/>
                  </a:cubicBezTo>
                  <a:cubicBezTo>
                    <a:pt x="105" y="75"/>
                    <a:pt x="104" y="74"/>
                    <a:pt x="104" y="74"/>
                  </a:cubicBezTo>
                  <a:cubicBezTo>
                    <a:pt x="103" y="73"/>
                    <a:pt x="102" y="72"/>
                    <a:pt x="102" y="71"/>
                  </a:cubicBezTo>
                  <a:cubicBezTo>
                    <a:pt x="101" y="71"/>
                    <a:pt x="100" y="70"/>
                    <a:pt x="99" y="70"/>
                  </a:cubicBezTo>
                  <a:cubicBezTo>
                    <a:pt x="98" y="70"/>
                    <a:pt x="96" y="69"/>
                    <a:pt x="95" y="69"/>
                  </a:cubicBezTo>
                  <a:cubicBezTo>
                    <a:pt x="94" y="69"/>
                    <a:pt x="92" y="69"/>
                    <a:pt x="91" y="69"/>
                  </a:cubicBezTo>
                  <a:cubicBezTo>
                    <a:pt x="91" y="69"/>
                    <a:pt x="91" y="69"/>
                    <a:pt x="90" y="68"/>
                  </a:cubicBezTo>
                  <a:cubicBezTo>
                    <a:pt x="90" y="67"/>
                    <a:pt x="89" y="67"/>
                    <a:pt x="89" y="66"/>
                  </a:cubicBezTo>
                  <a:cubicBezTo>
                    <a:pt x="88" y="65"/>
                    <a:pt x="87" y="65"/>
                    <a:pt x="86" y="64"/>
                  </a:cubicBezTo>
                  <a:cubicBezTo>
                    <a:pt x="85" y="63"/>
                    <a:pt x="84" y="63"/>
                    <a:pt x="84" y="62"/>
                  </a:cubicBezTo>
                  <a:cubicBezTo>
                    <a:pt x="84" y="61"/>
                    <a:pt x="84" y="60"/>
                    <a:pt x="84" y="60"/>
                  </a:cubicBezTo>
                  <a:cubicBezTo>
                    <a:pt x="84" y="59"/>
                    <a:pt x="84" y="58"/>
                    <a:pt x="85" y="58"/>
                  </a:cubicBezTo>
                  <a:cubicBezTo>
                    <a:pt x="86" y="58"/>
                    <a:pt x="88" y="57"/>
                    <a:pt x="88" y="57"/>
                  </a:cubicBezTo>
                  <a:cubicBezTo>
                    <a:pt x="89" y="57"/>
                    <a:pt x="89" y="56"/>
                    <a:pt x="89" y="56"/>
                  </a:cubicBezTo>
                  <a:cubicBezTo>
                    <a:pt x="89" y="55"/>
                    <a:pt x="89" y="54"/>
                    <a:pt x="89" y="53"/>
                  </a:cubicBezTo>
                  <a:cubicBezTo>
                    <a:pt x="89" y="53"/>
                    <a:pt x="88" y="52"/>
                    <a:pt x="86" y="52"/>
                  </a:cubicBezTo>
                  <a:cubicBezTo>
                    <a:pt x="85" y="52"/>
                    <a:pt x="84" y="52"/>
                    <a:pt x="83" y="51"/>
                  </a:cubicBezTo>
                  <a:cubicBezTo>
                    <a:pt x="82" y="50"/>
                    <a:pt x="80" y="49"/>
                    <a:pt x="80" y="48"/>
                  </a:cubicBezTo>
                  <a:cubicBezTo>
                    <a:pt x="80" y="47"/>
                    <a:pt x="78" y="47"/>
                    <a:pt x="77" y="47"/>
                  </a:cubicBezTo>
                  <a:cubicBezTo>
                    <a:pt x="76" y="47"/>
                    <a:pt x="75" y="46"/>
                    <a:pt x="75" y="45"/>
                  </a:cubicBezTo>
                  <a:cubicBezTo>
                    <a:pt x="74" y="45"/>
                    <a:pt x="73" y="44"/>
                    <a:pt x="73" y="43"/>
                  </a:cubicBezTo>
                  <a:cubicBezTo>
                    <a:pt x="72" y="43"/>
                    <a:pt x="71" y="41"/>
                    <a:pt x="71" y="40"/>
                  </a:cubicBezTo>
                  <a:cubicBezTo>
                    <a:pt x="71" y="39"/>
                    <a:pt x="70" y="38"/>
                    <a:pt x="69" y="38"/>
                  </a:cubicBezTo>
                  <a:cubicBezTo>
                    <a:pt x="68" y="37"/>
                    <a:pt x="67" y="37"/>
                    <a:pt x="66" y="36"/>
                  </a:cubicBezTo>
                  <a:cubicBezTo>
                    <a:pt x="65" y="36"/>
                    <a:pt x="64" y="35"/>
                    <a:pt x="63" y="35"/>
                  </a:cubicBezTo>
                  <a:cubicBezTo>
                    <a:pt x="63" y="34"/>
                    <a:pt x="62" y="34"/>
                    <a:pt x="62" y="33"/>
                  </a:cubicBezTo>
                  <a:cubicBezTo>
                    <a:pt x="61" y="32"/>
                    <a:pt x="60" y="30"/>
                    <a:pt x="60" y="29"/>
                  </a:cubicBezTo>
                  <a:cubicBezTo>
                    <a:pt x="59" y="28"/>
                    <a:pt x="58" y="27"/>
                    <a:pt x="56" y="26"/>
                  </a:cubicBezTo>
                  <a:cubicBezTo>
                    <a:pt x="55" y="26"/>
                    <a:pt x="54" y="26"/>
                    <a:pt x="53" y="26"/>
                  </a:cubicBezTo>
                  <a:cubicBezTo>
                    <a:pt x="53" y="27"/>
                    <a:pt x="53" y="28"/>
                    <a:pt x="53" y="29"/>
                  </a:cubicBezTo>
                  <a:cubicBezTo>
                    <a:pt x="53" y="30"/>
                    <a:pt x="54" y="32"/>
                    <a:pt x="54" y="33"/>
                  </a:cubicBezTo>
                  <a:cubicBezTo>
                    <a:pt x="55" y="35"/>
                    <a:pt x="55" y="36"/>
                    <a:pt x="55" y="37"/>
                  </a:cubicBezTo>
                  <a:cubicBezTo>
                    <a:pt x="55" y="38"/>
                    <a:pt x="54" y="40"/>
                    <a:pt x="54" y="40"/>
                  </a:cubicBezTo>
                  <a:cubicBezTo>
                    <a:pt x="53" y="41"/>
                    <a:pt x="51" y="41"/>
                    <a:pt x="50" y="41"/>
                  </a:cubicBezTo>
                  <a:cubicBezTo>
                    <a:pt x="49" y="41"/>
                    <a:pt x="47" y="40"/>
                    <a:pt x="47" y="39"/>
                  </a:cubicBezTo>
                  <a:cubicBezTo>
                    <a:pt x="46" y="39"/>
                    <a:pt x="46" y="38"/>
                    <a:pt x="45" y="37"/>
                  </a:cubicBezTo>
                  <a:cubicBezTo>
                    <a:pt x="44" y="37"/>
                    <a:pt x="43" y="37"/>
                    <a:pt x="43" y="37"/>
                  </a:cubicBezTo>
                  <a:cubicBezTo>
                    <a:pt x="42" y="37"/>
                    <a:pt x="40" y="37"/>
                    <a:pt x="39" y="38"/>
                  </a:cubicBezTo>
                  <a:cubicBezTo>
                    <a:pt x="38" y="39"/>
                    <a:pt x="37" y="39"/>
                    <a:pt x="37" y="39"/>
                  </a:cubicBezTo>
                  <a:cubicBezTo>
                    <a:pt x="36" y="39"/>
                    <a:pt x="36" y="39"/>
                    <a:pt x="35" y="38"/>
                  </a:cubicBezTo>
                  <a:cubicBezTo>
                    <a:pt x="35" y="38"/>
                    <a:pt x="35" y="37"/>
                    <a:pt x="34" y="36"/>
                  </a:cubicBezTo>
                  <a:cubicBezTo>
                    <a:pt x="34" y="35"/>
                    <a:pt x="34" y="33"/>
                    <a:pt x="33" y="33"/>
                  </a:cubicBezTo>
                  <a:cubicBezTo>
                    <a:pt x="33" y="32"/>
                    <a:pt x="32" y="30"/>
                    <a:pt x="32" y="29"/>
                  </a:cubicBezTo>
                  <a:cubicBezTo>
                    <a:pt x="32" y="28"/>
                    <a:pt x="32" y="27"/>
                    <a:pt x="32" y="26"/>
                  </a:cubicBezTo>
                  <a:cubicBezTo>
                    <a:pt x="32" y="25"/>
                    <a:pt x="32" y="23"/>
                    <a:pt x="32" y="22"/>
                  </a:cubicBezTo>
                  <a:cubicBezTo>
                    <a:pt x="33" y="22"/>
                    <a:pt x="34" y="21"/>
                    <a:pt x="35" y="19"/>
                  </a:cubicBezTo>
                  <a:cubicBezTo>
                    <a:pt x="35" y="18"/>
                    <a:pt x="35" y="17"/>
                    <a:pt x="36" y="16"/>
                  </a:cubicBezTo>
                  <a:cubicBezTo>
                    <a:pt x="36" y="16"/>
                    <a:pt x="37" y="15"/>
                    <a:pt x="38" y="14"/>
                  </a:cubicBezTo>
                  <a:cubicBezTo>
                    <a:pt x="39" y="13"/>
                    <a:pt x="40" y="12"/>
                    <a:pt x="40" y="11"/>
                  </a:cubicBezTo>
                  <a:cubicBezTo>
                    <a:pt x="41" y="10"/>
                    <a:pt x="41" y="10"/>
                    <a:pt x="41" y="9"/>
                  </a:cubicBezTo>
                  <a:cubicBezTo>
                    <a:pt x="41" y="8"/>
                    <a:pt x="41" y="7"/>
                    <a:pt x="40" y="7"/>
                  </a:cubicBezTo>
                  <a:cubicBezTo>
                    <a:pt x="39" y="6"/>
                    <a:pt x="37" y="5"/>
                    <a:pt x="37" y="5"/>
                  </a:cubicBezTo>
                  <a:cubicBezTo>
                    <a:pt x="36" y="5"/>
                    <a:pt x="34" y="5"/>
                    <a:pt x="34" y="5"/>
                  </a:cubicBezTo>
                  <a:cubicBezTo>
                    <a:pt x="33" y="4"/>
                    <a:pt x="32" y="3"/>
                    <a:pt x="32" y="2"/>
                  </a:cubicBezTo>
                  <a:cubicBezTo>
                    <a:pt x="31" y="2"/>
                    <a:pt x="30" y="1"/>
                    <a:pt x="30" y="1"/>
                  </a:cubicBezTo>
                  <a:cubicBezTo>
                    <a:pt x="29" y="1"/>
                    <a:pt x="28" y="0"/>
                    <a:pt x="27" y="0"/>
                  </a:cubicBezTo>
                  <a:cubicBezTo>
                    <a:pt x="27" y="0"/>
                    <a:pt x="26" y="0"/>
                    <a:pt x="25" y="0"/>
                  </a:cubicBezTo>
                  <a:cubicBezTo>
                    <a:pt x="25" y="0"/>
                    <a:pt x="24" y="0"/>
                    <a:pt x="24" y="0"/>
                  </a:cubicBezTo>
                  <a:cubicBezTo>
                    <a:pt x="25" y="1"/>
                    <a:pt x="25" y="2"/>
                    <a:pt x="25" y="3"/>
                  </a:cubicBezTo>
                  <a:cubicBezTo>
                    <a:pt x="24" y="4"/>
                    <a:pt x="22" y="7"/>
                    <a:pt x="21" y="8"/>
                  </a:cubicBezTo>
                  <a:cubicBezTo>
                    <a:pt x="20" y="9"/>
                    <a:pt x="18" y="12"/>
                    <a:pt x="17" y="13"/>
                  </a:cubicBezTo>
                  <a:cubicBezTo>
                    <a:pt x="16" y="14"/>
                    <a:pt x="13" y="15"/>
                    <a:pt x="12" y="17"/>
                  </a:cubicBezTo>
                  <a:cubicBezTo>
                    <a:pt x="11" y="18"/>
                    <a:pt x="9" y="21"/>
                    <a:pt x="7" y="23"/>
                  </a:cubicBezTo>
                  <a:cubicBezTo>
                    <a:pt x="5" y="25"/>
                    <a:pt x="3" y="28"/>
                    <a:pt x="2" y="32"/>
                  </a:cubicBezTo>
                  <a:cubicBezTo>
                    <a:pt x="1" y="34"/>
                    <a:pt x="0" y="38"/>
                    <a:pt x="0" y="41"/>
                  </a:cubicBezTo>
                  <a:cubicBezTo>
                    <a:pt x="1" y="44"/>
                    <a:pt x="1" y="48"/>
                    <a:pt x="1" y="49"/>
                  </a:cubicBezTo>
                  <a:cubicBezTo>
                    <a:pt x="2" y="50"/>
                    <a:pt x="2" y="54"/>
                    <a:pt x="2" y="56"/>
                  </a:cubicBezTo>
                  <a:cubicBezTo>
                    <a:pt x="2" y="59"/>
                    <a:pt x="1" y="62"/>
                    <a:pt x="1" y="65"/>
                  </a:cubicBezTo>
                  <a:cubicBezTo>
                    <a:pt x="0" y="66"/>
                    <a:pt x="1" y="70"/>
                    <a:pt x="1" y="72"/>
                  </a:cubicBezTo>
                  <a:cubicBezTo>
                    <a:pt x="2" y="74"/>
                    <a:pt x="4" y="77"/>
                    <a:pt x="4" y="79"/>
                  </a:cubicBezTo>
                  <a:cubicBezTo>
                    <a:pt x="5" y="81"/>
                    <a:pt x="6" y="82"/>
                    <a:pt x="6" y="82"/>
                  </a:cubicBezTo>
                  <a:cubicBezTo>
                    <a:pt x="6" y="82"/>
                    <a:pt x="7" y="84"/>
                    <a:pt x="8" y="85"/>
                  </a:cubicBezTo>
                  <a:cubicBezTo>
                    <a:pt x="9" y="86"/>
                    <a:pt x="9" y="90"/>
                    <a:pt x="9" y="93"/>
                  </a:cubicBezTo>
                  <a:cubicBezTo>
                    <a:pt x="9" y="96"/>
                    <a:pt x="9" y="98"/>
                    <a:pt x="9" y="98"/>
                  </a:cubicBezTo>
                  <a:cubicBezTo>
                    <a:pt x="9" y="98"/>
                    <a:pt x="10" y="99"/>
                    <a:pt x="12" y="101"/>
                  </a:cubicBezTo>
                  <a:cubicBezTo>
                    <a:pt x="14" y="102"/>
                    <a:pt x="16" y="106"/>
                    <a:pt x="17" y="106"/>
                  </a:cubicBezTo>
                  <a:cubicBezTo>
                    <a:pt x="17" y="108"/>
                    <a:pt x="18" y="111"/>
                    <a:pt x="18" y="111"/>
                  </a:cubicBezTo>
                  <a:cubicBezTo>
                    <a:pt x="18" y="112"/>
                    <a:pt x="19" y="114"/>
                    <a:pt x="19" y="115"/>
                  </a:cubicBezTo>
                  <a:cubicBezTo>
                    <a:pt x="20" y="116"/>
                    <a:pt x="20" y="117"/>
                    <a:pt x="19" y="118"/>
                  </a:cubicBezTo>
                  <a:cubicBezTo>
                    <a:pt x="19" y="120"/>
                    <a:pt x="18" y="122"/>
                    <a:pt x="17" y="123"/>
                  </a:cubicBezTo>
                  <a:cubicBezTo>
                    <a:pt x="17" y="125"/>
                    <a:pt x="17" y="128"/>
                    <a:pt x="17" y="130"/>
                  </a:cubicBezTo>
                  <a:cubicBezTo>
                    <a:pt x="17" y="132"/>
                    <a:pt x="16" y="134"/>
                    <a:pt x="16" y="135"/>
                  </a:cubicBezTo>
                  <a:cubicBezTo>
                    <a:pt x="16" y="137"/>
                    <a:pt x="14" y="138"/>
                    <a:pt x="14" y="139"/>
                  </a:cubicBezTo>
                  <a:cubicBezTo>
                    <a:pt x="13" y="139"/>
                    <a:pt x="11" y="139"/>
                    <a:pt x="9" y="140"/>
                  </a:cubicBezTo>
                  <a:cubicBezTo>
                    <a:pt x="7" y="140"/>
                    <a:pt x="6" y="140"/>
                    <a:pt x="6" y="140"/>
                  </a:cubicBezTo>
                  <a:cubicBezTo>
                    <a:pt x="6" y="140"/>
                    <a:pt x="6" y="140"/>
                    <a:pt x="7" y="142"/>
                  </a:cubicBezTo>
                  <a:cubicBezTo>
                    <a:pt x="7" y="144"/>
                    <a:pt x="8" y="146"/>
                    <a:pt x="8" y="148"/>
                  </a:cubicBezTo>
                  <a:cubicBezTo>
                    <a:pt x="8" y="150"/>
                    <a:pt x="8" y="151"/>
                    <a:pt x="9" y="152"/>
                  </a:cubicBezTo>
                  <a:cubicBezTo>
                    <a:pt x="9" y="154"/>
                    <a:pt x="10" y="156"/>
                    <a:pt x="11" y="157"/>
                  </a:cubicBezTo>
                  <a:cubicBezTo>
                    <a:pt x="12" y="159"/>
                    <a:pt x="14" y="161"/>
                    <a:pt x="16" y="162"/>
                  </a:cubicBezTo>
                  <a:cubicBezTo>
                    <a:pt x="18" y="164"/>
                    <a:pt x="20" y="165"/>
                    <a:pt x="21" y="166"/>
                  </a:cubicBezTo>
                  <a:cubicBezTo>
                    <a:pt x="23" y="167"/>
                    <a:pt x="24" y="169"/>
                    <a:pt x="24" y="170"/>
                  </a:cubicBezTo>
                  <a:cubicBezTo>
                    <a:pt x="24" y="172"/>
                    <a:pt x="23" y="175"/>
                    <a:pt x="22" y="175"/>
                  </a:cubicBezTo>
                  <a:cubicBezTo>
                    <a:pt x="22" y="175"/>
                    <a:pt x="20" y="177"/>
                    <a:pt x="19" y="178"/>
                  </a:cubicBezTo>
                  <a:cubicBezTo>
                    <a:pt x="18" y="179"/>
                    <a:pt x="19" y="180"/>
                    <a:pt x="20" y="181"/>
                  </a:cubicBezTo>
                  <a:cubicBezTo>
                    <a:pt x="22" y="181"/>
                    <a:pt x="22" y="183"/>
                    <a:pt x="21" y="185"/>
                  </a:cubicBezTo>
                  <a:cubicBezTo>
                    <a:pt x="19" y="186"/>
                    <a:pt x="18" y="188"/>
                    <a:pt x="17" y="189"/>
                  </a:cubicBezTo>
                  <a:cubicBezTo>
                    <a:pt x="15" y="190"/>
                    <a:pt x="13" y="193"/>
                    <a:pt x="12" y="193"/>
                  </a:cubicBezTo>
                  <a:cubicBezTo>
                    <a:pt x="11" y="195"/>
                    <a:pt x="13" y="196"/>
                    <a:pt x="15" y="195"/>
                  </a:cubicBezTo>
                  <a:cubicBezTo>
                    <a:pt x="18" y="194"/>
                    <a:pt x="21" y="192"/>
                    <a:pt x="22" y="192"/>
                  </a:cubicBezTo>
                  <a:cubicBezTo>
                    <a:pt x="24" y="190"/>
                    <a:pt x="26" y="189"/>
                    <a:pt x="27" y="189"/>
                  </a:cubicBezTo>
                  <a:cubicBezTo>
                    <a:pt x="28" y="188"/>
                    <a:pt x="31" y="188"/>
                    <a:pt x="33" y="188"/>
                  </a:cubicBezTo>
                  <a:cubicBezTo>
                    <a:pt x="36" y="188"/>
                    <a:pt x="39" y="188"/>
                    <a:pt x="40" y="189"/>
                  </a:cubicBezTo>
                  <a:cubicBezTo>
                    <a:pt x="42" y="189"/>
                    <a:pt x="44" y="189"/>
                    <a:pt x="45" y="188"/>
                  </a:cubicBezTo>
                  <a:cubicBezTo>
                    <a:pt x="47" y="188"/>
                    <a:pt x="49" y="187"/>
                    <a:pt x="50" y="187"/>
                  </a:cubicBezTo>
                  <a:cubicBezTo>
                    <a:pt x="52" y="187"/>
                    <a:pt x="52" y="189"/>
                    <a:pt x="53" y="192"/>
                  </a:cubicBezTo>
                  <a:cubicBezTo>
                    <a:pt x="53" y="193"/>
                    <a:pt x="53" y="195"/>
                    <a:pt x="53" y="195"/>
                  </a:cubicBezTo>
                  <a:cubicBezTo>
                    <a:pt x="53" y="195"/>
                    <a:pt x="55" y="196"/>
                    <a:pt x="58" y="197"/>
                  </a:cubicBezTo>
                  <a:cubicBezTo>
                    <a:pt x="61" y="197"/>
                    <a:pt x="64" y="198"/>
                    <a:pt x="65" y="199"/>
                  </a:cubicBezTo>
                  <a:cubicBezTo>
                    <a:pt x="66" y="200"/>
                    <a:pt x="69" y="200"/>
                    <a:pt x="71" y="200"/>
                  </a:cubicBezTo>
                  <a:cubicBezTo>
                    <a:pt x="73" y="199"/>
                    <a:pt x="77" y="199"/>
                    <a:pt x="78" y="199"/>
                  </a:cubicBezTo>
                  <a:cubicBezTo>
                    <a:pt x="80" y="200"/>
                    <a:pt x="83" y="201"/>
                    <a:pt x="84" y="202"/>
                  </a:cubicBezTo>
                  <a:cubicBezTo>
                    <a:pt x="86" y="203"/>
                    <a:pt x="88" y="204"/>
                    <a:pt x="89" y="205"/>
                  </a:cubicBezTo>
                  <a:cubicBezTo>
                    <a:pt x="91" y="206"/>
                    <a:pt x="92" y="208"/>
                    <a:pt x="93" y="210"/>
                  </a:cubicBezTo>
                  <a:cubicBezTo>
                    <a:pt x="94" y="211"/>
                    <a:pt x="95" y="212"/>
                    <a:pt x="95" y="212"/>
                  </a:cubicBezTo>
                  <a:cubicBezTo>
                    <a:pt x="95" y="212"/>
                    <a:pt x="95" y="214"/>
                    <a:pt x="95" y="216"/>
                  </a:cubicBezTo>
                  <a:cubicBezTo>
                    <a:pt x="95" y="218"/>
                    <a:pt x="95" y="220"/>
                    <a:pt x="95" y="222"/>
                  </a:cubicBezTo>
                  <a:cubicBezTo>
                    <a:pt x="96" y="223"/>
                    <a:pt x="94" y="225"/>
                    <a:pt x="93" y="226"/>
                  </a:cubicBezTo>
                  <a:cubicBezTo>
                    <a:pt x="91" y="228"/>
                    <a:pt x="90" y="229"/>
                    <a:pt x="91" y="230"/>
                  </a:cubicBezTo>
                  <a:cubicBezTo>
                    <a:pt x="91" y="232"/>
                    <a:pt x="91" y="235"/>
                    <a:pt x="90" y="236"/>
                  </a:cubicBezTo>
                  <a:cubicBezTo>
                    <a:pt x="89" y="239"/>
                    <a:pt x="87" y="241"/>
                    <a:pt x="86" y="243"/>
                  </a:cubicBezTo>
                  <a:cubicBezTo>
                    <a:pt x="85" y="245"/>
                    <a:pt x="83" y="247"/>
                    <a:pt x="82" y="249"/>
                  </a:cubicBezTo>
                  <a:cubicBezTo>
                    <a:pt x="81" y="251"/>
                    <a:pt x="80" y="253"/>
                    <a:pt x="80" y="255"/>
                  </a:cubicBezTo>
                  <a:cubicBezTo>
                    <a:pt x="81" y="256"/>
                    <a:pt x="80" y="258"/>
                    <a:pt x="77" y="260"/>
                  </a:cubicBezTo>
                  <a:cubicBezTo>
                    <a:pt x="76" y="261"/>
                    <a:pt x="73" y="263"/>
                    <a:pt x="72" y="263"/>
                  </a:cubicBezTo>
                  <a:cubicBezTo>
                    <a:pt x="71" y="263"/>
                    <a:pt x="68" y="263"/>
                    <a:pt x="65" y="263"/>
                  </a:cubicBezTo>
                  <a:cubicBezTo>
                    <a:pt x="62" y="263"/>
                    <a:pt x="60" y="264"/>
                    <a:pt x="60" y="265"/>
                  </a:cubicBezTo>
                  <a:cubicBezTo>
                    <a:pt x="60" y="267"/>
                    <a:pt x="59" y="268"/>
                    <a:pt x="57" y="268"/>
                  </a:cubicBezTo>
                  <a:cubicBezTo>
                    <a:pt x="55" y="269"/>
                    <a:pt x="54" y="271"/>
                    <a:pt x="55" y="273"/>
                  </a:cubicBezTo>
                  <a:cubicBezTo>
                    <a:pt x="55" y="275"/>
                    <a:pt x="57" y="278"/>
                    <a:pt x="58" y="281"/>
                  </a:cubicBezTo>
                  <a:cubicBezTo>
                    <a:pt x="58" y="283"/>
                    <a:pt x="58" y="288"/>
                    <a:pt x="56" y="289"/>
                  </a:cubicBezTo>
                  <a:cubicBezTo>
                    <a:pt x="54" y="292"/>
                    <a:pt x="53" y="295"/>
                    <a:pt x="52" y="298"/>
                  </a:cubicBezTo>
                  <a:cubicBezTo>
                    <a:pt x="51" y="300"/>
                    <a:pt x="51" y="303"/>
                    <a:pt x="51" y="305"/>
                  </a:cubicBezTo>
                  <a:cubicBezTo>
                    <a:pt x="52" y="306"/>
                    <a:pt x="52" y="310"/>
                    <a:pt x="53" y="312"/>
                  </a:cubicBezTo>
                  <a:cubicBezTo>
                    <a:pt x="53" y="314"/>
                    <a:pt x="53" y="317"/>
                    <a:pt x="53" y="319"/>
                  </a:cubicBezTo>
                  <a:cubicBezTo>
                    <a:pt x="52" y="321"/>
                    <a:pt x="53" y="322"/>
                    <a:pt x="55" y="323"/>
                  </a:cubicBezTo>
                  <a:cubicBezTo>
                    <a:pt x="56" y="323"/>
                    <a:pt x="57" y="326"/>
                    <a:pt x="58" y="328"/>
                  </a:cubicBezTo>
                  <a:cubicBezTo>
                    <a:pt x="58" y="330"/>
                    <a:pt x="60" y="331"/>
                    <a:pt x="63" y="330"/>
                  </a:cubicBezTo>
                  <a:cubicBezTo>
                    <a:pt x="66" y="329"/>
                    <a:pt x="69" y="329"/>
                    <a:pt x="72" y="329"/>
                  </a:cubicBezTo>
                  <a:cubicBezTo>
                    <a:pt x="74" y="330"/>
                    <a:pt x="77" y="331"/>
                    <a:pt x="78" y="333"/>
                  </a:cubicBezTo>
                  <a:cubicBezTo>
                    <a:pt x="79" y="334"/>
                    <a:pt x="81" y="334"/>
                    <a:pt x="83" y="334"/>
                  </a:cubicBezTo>
                  <a:cubicBezTo>
                    <a:pt x="84" y="333"/>
                    <a:pt x="86" y="332"/>
                    <a:pt x="87" y="330"/>
                  </a:cubicBezTo>
                  <a:cubicBezTo>
                    <a:pt x="88" y="329"/>
                    <a:pt x="89" y="327"/>
                    <a:pt x="90" y="326"/>
                  </a:cubicBezTo>
                  <a:cubicBezTo>
                    <a:pt x="91" y="324"/>
                    <a:pt x="90" y="321"/>
                    <a:pt x="90" y="321"/>
                  </a:cubicBezTo>
                  <a:cubicBezTo>
                    <a:pt x="89" y="319"/>
                    <a:pt x="88" y="316"/>
                    <a:pt x="86" y="316"/>
                  </a:cubicBezTo>
                  <a:cubicBezTo>
                    <a:pt x="85" y="314"/>
                    <a:pt x="82" y="313"/>
                    <a:pt x="81" y="313"/>
                  </a:cubicBezTo>
                  <a:cubicBezTo>
                    <a:pt x="80" y="312"/>
                    <a:pt x="78" y="311"/>
                    <a:pt x="78" y="309"/>
                  </a:cubicBezTo>
                  <a:cubicBezTo>
                    <a:pt x="78" y="307"/>
                    <a:pt x="78" y="304"/>
                    <a:pt x="78" y="303"/>
                  </a:cubicBezTo>
                  <a:cubicBezTo>
                    <a:pt x="77" y="302"/>
                    <a:pt x="76" y="299"/>
                    <a:pt x="76" y="297"/>
                  </a:cubicBezTo>
                  <a:cubicBezTo>
                    <a:pt x="75" y="294"/>
                    <a:pt x="73" y="290"/>
                    <a:pt x="72" y="287"/>
                  </a:cubicBezTo>
                  <a:cubicBezTo>
                    <a:pt x="70" y="285"/>
                    <a:pt x="70" y="281"/>
                    <a:pt x="69" y="278"/>
                  </a:cubicBezTo>
                  <a:cubicBezTo>
                    <a:pt x="69" y="276"/>
                    <a:pt x="70" y="274"/>
                    <a:pt x="72" y="273"/>
                  </a:cubicBezTo>
                  <a:cubicBezTo>
                    <a:pt x="74" y="272"/>
                    <a:pt x="76" y="272"/>
                    <a:pt x="77" y="273"/>
                  </a:cubicBezTo>
                  <a:cubicBezTo>
                    <a:pt x="78" y="274"/>
                    <a:pt x="80" y="273"/>
                    <a:pt x="80" y="270"/>
                  </a:cubicBezTo>
                  <a:cubicBezTo>
                    <a:pt x="80" y="268"/>
                    <a:pt x="82" y="266"/>
                    <a:pt x="84" y="266"/>
                  </a:cubicBezTo>
                  <a:cubicBezTo>
                    <a:pt x="86" y="267"/>
                    <a:pt x="88" y="268"/>
                    <a:pt x="89" y="269"/>
                  </a:cubicBezTo>
                  <a:cubicBezTo>
                    <a:pt x="90" y="270"/>
                    <a:pt x="90" y="272"/>
                    <a:pt x="90" y="273"/>
                  </a:cubicBezTo>
                  <a:cubicBezTo>
                    <a:pt x="90" y="274"/>
                    <a:pt x="88" y="277"/>
                    <a:pt x="87" y="278"/>
                  </a:cubicBezTo>
                  <a:cubicBezTo>
                    <a:pt x="86" y="279"/>
                    <a:pt x="86" y="281"/>
                    <a:pt x="87" y="283"/>
                  </a:cubicBezTo>
                  <a:cubicBezTo>
                    <a:pt x="87" y="284"/>
                    <a:pt x="88" y="284"/>
                    <a:pt x="90" y="283"/>
                  </a:cubicBezTo>
                  <a:cubicBezTo>
                    <a:pt x="91" y="282"/>
                    <a:pt x="94" y="281"/>
                    <a:pt x="95" y="281"/>
                  </a:cubicBezTo>
                  <a:cubicBezTo>
                    <a:pt x="96" y="282"/>
                    <a:pt x="98" y="282"/>
                    <a:pt x="98" y="284"/>
                  </a:cubicBezTo>
                  <a:cubicBezTo>
                    <a:pt x="99" y="286"/>
                    <a:pt x="100" y="287"/>
                    <a:pt x="101" y="286"/>
                  </a:cubicBezTo>
                  <a:cubicBezTo>
                    <a:pt x="102" y="286"/>
                    <a:pt x="104" y="286"/>
                    <a:pt x="105" y="286"/>
                  </a:cubicBezTo>
                  <a:cubicBezTo>
                    <a:pt x="106" y="286"/>
                    <a:pt x="108" y="285"/>
                    <a:pt x="109" y="283"/>
                  </a:cubicBezTo>
                  <a:cubicBezTo>
                    <a:pt x="109" y="282"/>
                    <a:pt x="109" y="280"/>
                    <a:pt x="108" y="279"/>
                  </a:cubicBezTo>
                  <a:cubicBezTo>
                    <a:pt x="108" y="278"/>
                    <a:pt x="109" y="276"/>
                    <a:pt x="111" y="275"/>
                  </a:cubicBezTo>
                  <a:cubicBezTo>
                    <a:pt x="112" y="275"/>
                    <a:pt x="113" y="275"/>
                    <a:pt x="113" y="276"/>
                  </a:cubicBezTo>
                  <a:cubicBezTo>
                    <a:pt x="113" y="278"/>
                    <a:pt x="115" y="280"/>
                    <a:pt x="116" y="279"/>
                  </a:cubicBezTo>
                  <a:cubicBezTo>
                    <a:pt x="118" y="279"/>
                    <a:pt x="118" y="281"/>
                    <a:pt x="116" y="283"/>
                  </a:cubicBezTo>
                  <a:cubicBezTo>
                    <a:pt x="115" y="285"/>
                    <a:pt x="115" y="285"/>
                    <a:pt x="116" y="285"/>
                  </a:cubicBezTo>
                  <a:cubicBezTo>
                    <a:pt x="118" y="285"/>
                    <a:pt x="120" y="285"/>
                    <a:pt x="121" y="284"/>
                  </a:cubicBezTo>
                  <a:cubicBezTo>
                    <a:pt x="122" y="284"/>
                    <a:pt x="123" y="284"/>
                    <a:pt x="124" y="284"/>
                  </a:cubicBezTo>
                  <a:cubicBezTo>
                    <a:pt x="125" y="284"/>
                    <a:pt x="128" y="284"/>
                    <a:pt x="128" y="284"/>
                  </a:cubicBezTo>
                  <a:cubicBezTo>
                    <a:pt x="130" y="285"/>
                    <a:pt x="133" y="285"/>
                    <a:pt x="136" y="285"/>
                  </a:cubicBezTo>
                  <a:cubicBezTo>
                    <a:pt x="137" y="285"/>
                    <a:pt x="138" y="283"/>
                    <a:pt x="138" y="282"/>
                  </a:cubicBezTo>
                  <a:cubicBezTo>
                    <a:pt x="138" y="281"/>
                    <a:pt x="139" y="279"/>
                    <a:pt x="140" y="278"/>
                  </a:cubicBezTo>
                  <a:cubicBezTo>
                    <a:pt x="142" y="278"/>
                    <a:pt x="144" y="276"/>
                    <a:pt x="145" y="275"/>
                  </a:cubicBezTo>
                  <a:cubicBezTo>
                    <a:pt x="146" y="275"/>
                    <a:pt x="149" y="273"/>
                    <a:pt x="150" y="273"/>
                  </a:cubicBezTo>
                  <a:cubicBezTo>
                    <a:pt x="152" y="272"/>
                    <a:pt x="154" y="271"/>
                    <a:pt x="156" y="271"/>
                  </a:cubicBezTo>
                  <a:cubicBezTo>
                    <a:pt x="158" y="270"/>
                    <a:pt x="160" y="271"/>
                    <a:pt x="160" y="272"/>
                  </a:cubicBezTo>
                  <a:cubicBezTo>
                    <a:pt x="161" y="272"/>
                    <a:pt x="162" y="274"/>
                    <a:pt x="162" y="275"/>
                  </a:cubicBezTo>
                  <a:cubicBezTo>
                    <a:pt x="162" y="276"/>
                    <a:pt x="163" y="277"/>
                    <a:pt x="164" y="279"/>
                  </a:cubicBezTo>
                  <a:cubicBezTo>
                    <a:pt x="165" y="281"/>
                    <a:pt x="166" y="282"/>
                    <a:pt x="166" y="283"/>
                  </a:cubicBezTo>
                  <a:cubicBezTo>
                    <a:pt x="166" y="284"/>
                    <a:pt x="164" y="286"/>
                    <a:pt x="162" y="287"/>
                  </a:cubicBezTo>
                  <a:cubicBezTo>
                    <a:pt x="162" y="288"/>
                    <a:pt x="161" y="290"/>
                    <a:pt x="161" y="290"/>
                  </a:cubicBezTo>
                  <a:cubicBezTo>
                    <a:pt x="161" y="291"/>
                    <a:pt x="162" y="292"/>
                    <a:pt x="162" y="292"/>
                  </a:cubicBezTo>
                  <a:cubicBezTo>
                    <a:pt x="163" y="292"/>
                    <a:pt x="166" y="292"/>
                    <a:pt x="168" y="291"/>
                  </a:cubicBezTo>
                  <a:cubicBezTo>
                    <a:pt x="170" y="291"/>
                    <a:pt x="171" y="290"/>
                    <a:pt x="172" y="290"/>
                  </a:cubicBezTo>
                  <a:cubicBezTo>
                    <a:pt x="173" y="291"/>
                    <a:pt x="174" y="291"/>
                    <a:pt x="175" y="290"/>
                  </a:cubicBezTo>
                  <a:cubicBezTo>
                    <a:pt x="176" y="290"/>
                    <a:pt x="177" y="289"/>
                    <a:pt x="178" y="288"/>
                  </a:cubicBezTo>
                  <a:cubicBezTo>
                    <a:pt x="178" y="286"/>
                    <a:pt x="179" y="285"/>
                    <a:pt x="181" y="285"/>
                  </a:cubicBezTo>
                  <a:cubicBezTo>
                    <a:pt x="182" y="285"/>
                    <a:pt x="185" y="285"/>
                    <a:pt x="186" y="284"/>
                  </a:cubicBezTo>
                  <a:cubicBezTo>
                    <a:pt x="187" y="284"/>
                    <a:pt x="187" y="283"/>
                    <a:pt x="188" y="282"/>
                  </a:cubicBezTo>
                  <a:cubicBezTo>
                    <a:pt x="189" y="282"/>
                    <a:pt x="189" y="282"/>
                    <a:pt x="189" y="283"/>
                  </a:cubicBezTo>
                  <a:cubicBezTo>
                    <a:pt x="189" y="284"/>
                    <a:pt x="189" y="284"/>
                    <a:pt x="189" y="285"/>
                  </a:cubicBezTo>
                  <a:cubicBezTo>
                    <a:pt x="189" y="287"/>
                    <a:pt x="189" y="289"/>
                    <a:pt x="188" y="290"/>
                  </a:cubicBezTo>
                  <a:cubicBezTo>
                    <a:pt x="188" y="292"/>
                    <a:pt x="189" y="293"/>
                    <a:pt x="190" y="293"/>
                  </a:cubicBezTo>
                  <a:cubicBezTo>
                    <a:pt x="192" y="293"/>
                    <a:pt x="195" y="294"/>
                    <a:pt x="196" y="294"/>
                  </a:cubicBezTo>
                  <a:cubicBezTo>
                    <a:pt x="197" y="295"/>
                    <a:pt x="200" y="296"/>
                    <a:pt x="202" y="296"/>
                  </a:cubicBezTo>
                  <a:cubicBezTo>
                    <a:pt x="204" y="296"/>
                    <a:pt x="206" y="295"/>
                    <a:pt x="207" y="294"/>
                  </a:cubicBezTo>
                  <a:cubicBezTo>
                    <a:pt x="209" y="294"/>
                    <a:pt x="210" y="291"/>
                    <a:pt x="210" y="290"/>
                  </a:cubicBezTo>
                  <a:cubicBezTo>
                    <a:pt x="210" y="288"/>
                    <a:pt x="212" y="286"/>
                    <a:pt x="212" y="285"/>
                  </a:cubicBezTo>
                  <a:cubicBezTo>
                    <a:pt x="214" y="283"/>
                    <a:pt x="216" y="283"/>
                    <a:pt x="218" y="284"/>
                  </a:cubicBezTo>
                  <a:cubicBezTo>
                    <a:pt x="220" y="284"/>
                    <a:pt x="221" y="284"/>
                    <a:pt x="222" y="284"/>
                  </a:cubicBezTo>
                  <a:cubicBezTo>
                    <a:pt x="224" y="282"/>
                    <a:pt x="226" y="282"/>
                    <a:pt x="227" y="283"/>
                  </a:cubicBezTo>
                  <a:cubicBezTo>
                    <a:pt x="228" y="283"/>
                    <a:pt x="229" y="284"/>
                    <a:pt x="229" y="286"/>
                  </a:cubicBezTo>
                  <a:cubicBezTo>
                    <a:pt x="230" y="287"/>
                    <a:pt x="232" y="288"/>
                    <a:pt x="235" y="289"/>
                  </a:cubicBezTo>
                  <a:cubicBezTo>
                    <a:pt x="237" y="291"/>
                    <a:pt x="241" y="292"/>
                    <a:pt x="244" y="294"/>
                  </a:cubicBezTo>
                  <a:cubicBezTo>
                    <a:pt x="246" y="296"/>
                    <a:pt x="247" y="298"/>
                    <a:pt x="249" y="298"/>
                  </a:cubicBezTo>
                  <a:cubicBezTo>
                    <a:pt x="250" y="299"/>
                    <a:pt x="253" y="300"/>
                    <a:pt x="255" y="300"/>
                  </a:cubicBezTo>
                  <a:cubicBezTo>
                    <a:pt x="256" y="300"/>
                    <a:pt x="260" y="301"/>
                    <a:pt x="261" y="302"/>
                  </a:cubicBezTo>
                  <a:cubicBezTo>
                    <a:pt x="263" y="302"/>
                    <a:pt x="264" y="304"/>
                    <a:pt x="265" y="304"/>
                  </a:cubicBezTo>
                  <a:cubicBezTo>
                    <a:pt x="265" y="305"/>
                    <a:pt x="266" y="307"/>
                    <a:pt x="267" y="309"/>
                  </a:cubicBezTo>
                  <a:cubicBezTo>
                    <a:pt x="268" y="309"/>
                    <a:pt x="270" y="309"/>
                    <a:pt x="272" y="308"/>
                  </a:cubicBezTo>
                  <a:cubicBezTo>
                    <a:pt x="274" y="307"/>
                    <a:pt x="278" y="306"/>
                    <a:pt x="280" y="306"/>
                  </a:cubicBezTo>
                  <a:cubicBezTo>
                    <a:pt x="281" y="306"/>
                    <a:pt x="284" y="306"/>
                    <a:pt x="286" y="306"/>
                  </a:cubicBezTo>
                  <a:cubicBezTo>
                    <a:pt x="287" y="306"/>
                    <a:pt x="289" y="307"/>
                    <a:pt x="290" y="308"/>
                  </a:cubicBezTo>
                  <a:cubicBezTo>
                    <a:pt x="291" y="308"/>
                    <a:pt x="293" y="310"/>
                    <a:pt x="294" y="311"/>
                  </a:cubicBezTo>
                  <a:cubicBezTo>
                    <a:pt x="294" y="312"/>
                    <a:pt x="294" y="314"/>
                    <a:pt x="292" y="315"/>
                  </a:cubicBezTo>
                  <a:cubicBezTo>
                    <a:pt x="291" y="315"/>
                    <a:pt x="290" y="317"/>
                    <a:pt x="290" y="319"/>
                  </a:cubicBezTo>
                  <a:cubicBezTo>
                    <a:pt x="290" y="320"/>
                    <a:pt x="291" y="322"/>
                    <a:pt x="291" y="323"/>
                  </a:cubicBezTo>
                  <a:cubicBezTo>
                    <a:pt x="292" y="325"/>
                    <a:pt x="292" y="327"/>
                    <a:pt x="292" y="328"/>
                  </a:cubicBezTo>
                  <a:cubicBezTo>
                    <a:pt x="291" y="329"/>
                    <a:pt x="291" y="332"/>
                    <a:pt x="290" y="334"/>
                  </a:cubicBezTo>
                  <a:cubicBezTo>
                    <a:pt x="289" y="336"/>
                    <a:pt x="290" y="338"/>
                    <a:pt x="292" y="340"/>
                  </a:cubicBezTo>
                  <a:cubicBezTo>
                    <a:pt x="292" y="342"/>
                    <a:pt x="295" y="344"/>
                    <a:pt x="296" y="346"/>
                  </a:cubicBezTo>
                  <a:cubicBezTo>
                    <a:pt x="297" y="347"/>
                    <a:pt x="301" y="348"/>
                    <a:pt x="302" y="348"/>
                  </a:cubicBezTo>
                  <a:cubicBezTo>
                    <a:pt x="305" y="348"/>
                    <a:pt x="309" y="348"/>
                    <a:pt x="310" y="348"/>
                  </a:cubicBezTo>
                  <a:cubicBezTo>
                    <a:pt x="312" y="348"/>
                    <a:pt x="314" y="347"/>
                    <a:pt x="315" y="346"/>
                  </a:cubicBezTo>
                  <a:cubicBezTo>
                    <a:pt x="317" y="345"/>
                    <a:pt x="318" y="344"/>
                    <a:pt x="318" y="342"/>
                  </a:cubicBezTo>
                  <a:cubicBezTo>
                    <a:pt x="319" y="340"/>
                    <a:pt x="321" y="339"/>
                    <a:pt x="323" y="338"/>
                  </a:cubicBezTo>
                  <a:cubicBezTo>
                    <a:pt x="324" y="337"/>
                    <a:pt x="325" y="337"/>
                    <a:pt x="325" y="337"/>
                  </a:cubicBezTo>
                  <a:cubicBezTo>
                    <a:pt x="325" y="337"/>
                    <a:pt x="325" y="335"/>
                    <a:pt x="325" y="332"/>
                  </a:cubicBezTo>
                  <a:cubicBezTo>
                    <a:pt x="325" y="331"/>
                    <a:pt x="325" y="328"/>
                    <a:pt x="325" y="327"/>
                  </a:cubicBezTo>
                  <a:cubicBezTo>
                    <a:pt x="325" y="325"/>
                    <a:pt x="324" y="322"/>
                    <a:pt x="324" y="322"/>
                  </a:cubicBezTo>
                  <a:cubicBezTo>
                    <a:pt x="324" y="320"/>
                    <a:pt x="326" y="317"/>
                    <a:pt x="328" y="316"/>
                  </a:cubicBezTo>
                  <a:cubicBezTo>
                    <a:pt x="328" y="316"/>
                    <a:pt x="328" y="316"/>
                    <a:pt x="329" y="316"/>
                  </a:cubicBezTo>
                  <a:cubicBezTo>
                    <a:pt x="330" y="315"/>
                    <a:pt x="331" y="314"/>
                    <a:pt x="331" y="313"/>
                  </a:cubicBezTo>
                  <a:cubicBezTo>
                    <a:pt x="331" y="311"/>
                    <a:pt x="331" y="310"/>
                    <a:pt x="331" y="307"/>
                  </a:cubicBezTo>
                  <a:cubicBezTo>
                    <a:pt x="331" y="305"/>
                    <a:pt x="330" y="303"/>
                    <a:pt x="329" y="302"/>
                  </a:cubicBezTo>
                  <a:cubicBezTo>
                    <a:pt x="328" y="300"/>
                    <a:pt x="325" y="300"/>
                    <a:pt x="324" y="299"/>
                  </a:cubicBezTo>
                  <a:cubicBezTo>
                    <a:pt x="323" y="298"/>
                    <a:pt x="321" y="296"/>
                    <a:pt x="321" y="295"/>
                  </a:cubicBezTo>
                  <a:cubicBezTo>
                    <a:pt x="321" y="294"/>
                    <a:pt x="321" y="291"/>
                    <a:pt x="321" y="289"/>
                  </a:cubicBezTo>
                  <a:cubicBezTo>
                    <a:pt x="321" y="287"/>
                    <a:pt x="321" y="284"/>
                    <a:pt x="322" y="281"/>
                  </a:cubicBezTo>
                  <a:cubicBezTo>
                    <a:pt x="323" y="279"/>
                    <a:pt x="325" y="276"/>
                    <a:pt x="326" y="275"/>
                  </a:cubicBezTo>
                  <a:cubicBezTo>
                    <a:pt x="327" y="274"/>
                    <a:pt x="329" y="272"/>
                    <a:pt x="331" y="272"/>
                  </a:cubicBezTo>
                  <a:cubicBezTo>
                    <a:pt x="333" y="271"/>
                    <a:pt x="336" y="269"/>
                    <a:pt x="339" y="268"/>
                  </a:cubicBezTo>
                  <a:cubicBezTo>
                    <a:pt x="341" y="266"/>
                    <a:pt x="344" y="264"/>
                    <a:pt x="345" y="264"/>
                  </a:cubicBezTo>
                  <a:cubicBezTo>
                    <a:pt x="347" y="262"/>
                    <a:pt x="349" y="260"/>
                    <a:pt x="351" y="259"/>
                  </a:cubicBezTo>
                  <a:cubicBezTo>
                    <a:pt x="353" y="258"/>
                    <a:pt x="355" y="255"/>
                    <a:pt x="357" y="254"/>
                  </a:cubicBezTo>
                  <a:cubicBezTo>
                    <a:pt x="358" y="252"/>
                    <a:pt x="361" y="251"/>
                    <a:pt x="363" y="251"/>
                  </a:cubicBezTo>
                  <a:cubicBezTo>
                    <a:pt x="365" y="250"/>
                    <a:pt x="367" y="251"/>
                    <a:pt x="368" y="252"/>
                  </a:cubicBezTo>
                  <a:cubicBezTo>
                    <a:pt x="369" y="252"/>
                    <a:pt x="370" y="252"/>
                    <a:pt x="371" y="250"/>
                  </a:cubicBezTo>
                  <a:cubicBezTo>
                    <a:pt x="372" y="249"/>
                    <a:pt x="373" y="248"/>
                    <a:pt x="374" y="248"/>
                  </a:cubicBezTo>
                  <a:cubicBezTo>
                    <a:pt x="375" y="248"/>
                    <a:pt x="377" y="248"/>
                    <a:pt x="378" y="248"/>
                  </a:cubicBezTo>
                  <a:cubicBezTo>
                    <a:pt x="379" y="248"/>
                    <a:pt x="382" y="248"/>
                    <a:pt x="383" y="247"/>
                  </a:cubicBezTo>
                  <a:cubicBezTo>
                    <a:pt x="384" y="247"/>
                    <a:pt x="386" y="245"/>
                    <a:pt x="386" y="244"/>
                  </a:cubicBezTo>
                  <a:cubicBezTo>
                    <a:pt x="386" y="242"/>
                    <a:pt x="384" y="241"/>
                    <a:pt x="383" y="241"/>
                  </a:cubicBezTo>
                  <a:cubicBezTo>
                    <a:pt x="382" y="240"/>
                    <a:pt x="379" y="238"/>
                    <a:pt x="377" y="238"/>
                  </a:cubicBezTo>
                  <a:cubicBezTo>
                    <a:pt x="375" y="238"/>
                    <a:pt x="372" y="236"/>
                    <a:pt x="370" y="235"/>
                  </a:cubicBezTo>
                  <a:cubicBezTo>
                    <a:pt x="367" y="234"/>
                    <a:pt x="365" y="233"/>
                    <a:pt x="364" y="231"/>
                  </a:cubicBezTo>
                  <a:cubicBezTo>
                    <a:pt x="363" y="229"/>
                    <a:pt x="361" y="228"/>
                    <a:pt x="360" y="228"/>
                  </a:cubicBezTo>
                  <a:cubicBezTo>
                    <a:pt x="359" y="228"/>
                    <a:pt x="357" y="226"/>
                    <a:pt x="356" y="224"/>
                  </a:cubicBezTo>
                  <a:cubicBezTo>
                    <a:pt x="356" y="222"/>
                    <a:pt x="356" y="219"/>
                    <a:pt x="358" y="219"/>
                  </a:cubicBezTo>
                  <a:cubicBezTo>
                    <a:pt x="360" y="219"/>
                    <a:pt x="362" y="217"/>
                    <a:pt x="362" y="216"/>
                  </a:cubicBezTo>
                  <a:cubicBezTo>
                    <a:pt x="363" y="214"/>
                    <a:pt x="363" y="213"/>
                    <a:pt x="361" y="212"/>
                  </a:cubicBezTo>
                  <a:cubicBezTo>
                    <a:pt x="360" y="210"/>
                    <a:pt x="358" y="209"/>
                    <a:pt x="356" y="209"/>
                  </a:cubicBezTo>
                  <a:cubicBezTo>
                    <a:pt x="354" y="209"/>
                    <a:pt x="353" y="208"/>
                    <a:pt x="353" y="207"/>
                  </a:cubicBezTo>
                  <a:cubicBezTo>
                    <a:pt x="353" y="205"/>
                    <a:pt x="353" y="204"/>
                    <a:pt x="354" y="204"/>
                  </a:cubicBezTo>
                  <a:cubicBezTo>
                    <a:pt x="354" y="204"/>
                    <a:pt x="356" y="203"/>
                    <a:pt x="357" y="202"/>
                  </a:cubicBezTo>
                  <a:cubicBezTo>
                    <a:pt x="358" y="200"/>
                    <a:pt x="361" y="198"/>
                    <a:pt x="362" y="198"/>
                  </a:cubicBezTo>
                  <a:cubicBezTo>
                    <a:pt x="363" y="197"/>
                    <a:pt x="365" y="197"/>
                    <a:pt x="367" y="197"/>
                  </a:cubicBezTo>
                  <a:cubicBezTo>
                    <a:pt x="369" y="198"/>
                    <a:pt x="370" y="198"/>
                    <a:pt x="372" y="197"/>
                  </a:cubicBezTo>
                  <a:cubicBezTo>
                    <a:pt x="374" y="197"/>
                    <a:pt x="374" y="195"/>
                    <a:pt x="372" y="194"/>
                  </a:cubicBezTo>
                  <a:cubicBezTo>
                    <a:pt x="370" y="192"/>
                    <a:pt x="369" y="190"/>
                    <a:pt x="368" y="190"/>
                  </a:cubicBezTo>
                  <a:cubicBezTo>
                    <a:pt x="368" y="190"/>
                    <a:pt x="366" y="188"/>
                    <a:pt x="364" y="186"/>
                  </a:cubicBezTo>
                  <a:cubicBezTo>
                    <a:pt x="362" y="185"/>
                    <a:pt x="360" y="182"/>
                    <a:pt x="359" y="181"/>
                  </a:cubicBezTo>
                  <a:cubicBezTo>
                    <a:pt x="357" y="180"/>
                    <a:pt x="354" y="178"/>
                    <a:pt x="353" y="176"/>
                  </a:cubicBezTo>
                  <a:cubicBezTo>
                    <a:pt x="351" y="175"/>
                    <a:pt x="350" y="172"/>
                    <a:pt x="350" y="171"/>
                  </a:cubicBezTo>
                  <a:cubicBezTo>
                    <a:pt x="350" y="170"/>
                    <a:pt x="350" y="167"/>
                    <a:pt x="349" y="166"/>
                  </a:cubicBezTo>
                  <a:cubicBezTo>
                    <a:pt x="349" y="166"/>
                    <a:pt x="347" y="163"/>
                    <a:pt x="346" y="161"/>
                  </a:cubicBezTo>
                  <a:cubicBezTo>
                    <a:pt x="345" y="160"/>
                    <a:pt x="344" y="158"/>
                    <a:pt x="344" y="158"/>
                  </a:cubicBezTo>
                  <a:cubicBezTo>
                    <a:pt x="344" y="158"/>
                    <a:pt x="343" y="159"/>
                    <a:pt x="341" y="159"/>
                  </a:cubicBezTo>
                  <a:cubicBezTo>
                    <a:pt x="341" y="159"/>
                    <a:pt x="338" y="159"/>
                    <a:pt x="336" y="158"/>
                  </a:cubicBezTo>
                  <a:close/>
                </a:path>
              </a:pathLst>
            </a:custGeom>
            <a:solidFill>
              <a:schemeClr val="tx1"/>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grpSp>
          <p:nvGrpSpPr>
            <p:cNvPr id="11" name="Group 118">
              <a:extLst>
                <a:ext uri="{FF2B5EF4-FFF2-40B4-BE49-F238E27FC236}">
                  <a16:creationId xmlns:a16="http://schemas.microsoft.com/office/drawing/2014/main" id="{FA9A799B-81E0-D5CA-7E07-325C050399B9}"/>
                </a:ext>
              </a:extLst>
            </p:cNvPr>
            <p:cNvGrpSpPr/>
            <p:nvPr/>
          </p:nvGrpSpPr>
          <p:grpSpPr>
            <a:xfrm>
              <a:off x="3067847" y="2095871"/>
              <a:ext cx="1986552" cy="1826531"/>
              <a:chOff x="3067847" y="2095871"/>
              <a:chExt cx="1986552" cy="1826531"/>
            </a:xfrm>
          </p:grpSpPr>
          <p:grpSp>
            <p:nvGrpSpPr>
              <p:cNvPr id="12" name="Group 119">
                <a:extLst>
                  <a:ext uri="{FF2B5EF4-FFF2-40B4-BE49-F238E27FC236}">
                    <a16:creationId xmlns:a16="http://schemas.microsoft.com/office/drawing/2014/main" id="{7C3FD64B-E12C-3DEF-DB84-C11B1B14AD74}"/>
                  </a:ext>
                </a:extLst>
              </p:cNvPr>
              <p:cNvGrpSpPr/>
              <p:nvPr/>
            </p:nvGrpSpPr>
            <p:grpSpPr>
              <a:xfrm>
                <a:off x="3067847" y="2246476"/>
                <a:ext cx="1986552" cy="1675926"/>
                <a:chOff x="3067847" y="2246476"/>
                <a:chExt cx="1986552" cy="1675926"/>
              </a:xfrm>
            </p:grpSpPr>
            <p:sp>
              <p:nvSpPr>
                <p:cNvPr id="14" name="Freeform 5">
                  <a:extLst>
                    <a:ext uri="{FF2B5EF4-FFF2-40B4-BE49-F238E27FC236}">
                      <a16:creationId xmlns:a16="http://schemas.microsoft.com/office/drawing/2014/main" id="{0C2ED7FE-E14D-38F7-EF2E-521CD2F40F07}"/>
                    </a:ext>
                  </a:extLst>
                </p:cNvPr>
                <p:cNvSpPr>
                  <a:spLocks/>
                </p:cNvSpPr>
                <p:nvPr/>
              </p:nvSpPr>
              <p:spPr bwMode="auto">
                <a:xfrm>
                  <a:off x="4150979" y="2246476"/>
                  <a:ext cx="52457" cy="50513"/>
                </a:xfrm>
                <a:custGeom>
                  <a:avLst/>
                  <a:gdLst/>
                  <a:ahLst/>
                  <a:cxnLst>
                    <a:cxn ang="0">
                      <a:pos x="8" y="1"/>
                    </a:cxn>
                    <a:cxn ang="0">
                      <a:pos x="4" y="6"/>
                    </a:cxn>
                    <a:cxn ang="0">
                      <a:pos x="2" y="10"/>
                    </a:cxn>
                    <a:cxn ang="0">
                      <a:pos x="1" y="14"/>
                    </a:cxn>
                    <a:cxn ang="0">
                      <a:pos x="1" y="18"/>
                    </a:cxn>
                    <a:cxn ang="0">
                      <a:pos x="7" y="20"/>
                    </a:cxn>
                    <a:cxn ang="0">
                      <a:pos x="14" y="22"/>
                    </a:cxn>
                    <a:cxn ang="0">
                      <a:pos x="20" y="20"/>
                    </a:cxn>
                    <a:cxn ang="0">
                      <a:pos x="23" y="18"/>
                    </a:cxn>
                    <a:cxn ang="0">
                      <a:pos x="23" y="13"/>
                    </a:cxn>
                    <a:cxn ang="0">
                      <a:pos x="22" y="4"/>
                    </a:cxn>
                    <a:cxn ang="0">
                      <a:pos x="20" y="2"/>
                    </a:cxn>
                    <a:cxn ang="0">
                      <a:pos x="15" y="1"/>
                    </a:cxn>
                    <a:cxn ang="0">
                      <a:pos x="8" y="1"/>
                    </a:cxn>
                  </a:cxnLst>
                  <a:rect l="0" t="0" r="r" b="b"/>
                  <a:pathLst>
                    <a:path w="23" h="22">
                      <a:moveTo>
                        <a:pt x="8" y="1"/>
                      </a:moveTo>
                      <a:cubicBezTo>
                        <a:pt x="7" y="2"/>
                        <a:pt x="5" y="4"/>
                        <a:pt x="4" y="6"/>
                      </a:cubicBezTo>
                      <a:cubicBezTo>
                        <a:pt x="4" y="6"/>
                        <a:pt x="3" y="9"/>
                        <a:pt x="2" y="10"/>
                      </a:cubicBezTo>
                      <a:cubicBezTo>
                        <a:pt x="2" y="12"/>
                        <a:pt x="1" y="13"/>
                        <a:pt x="1" y="14"/>
                      </a:cubicBezTo>
                      <a:cubicBezTo>
                        <a:pt x="0" y="16"/>
                        <a:pt x="0" y="18"/>
                        <a:pt x="1" y="18"/>
                      </a:cubicBezTo>
                      <a:cubicBezTo>
                        <a:pt x="2" y="19"/>
                        <a:pt x="4" y="20"/>
                        <a:pt x="7" y="20"/>
                      </a:cubicBezTo>
                      <a:cubicBezTo>
                        <a:pt x="9" y="21"/>
                        <a:pt x="12" y="22"/>
                        <a:pt x="14" y="22"/>
                      </a:cubicBezTo>
                      <a:cubicBezTo>
                        <a:pt x="17" y="22"/>
                        <a:pt x="20" y="21"/>
                        <a:pt x="20" y="20"/>
                      </a:cubicBezTo>
                      <a:cubicBezTo>
                        <a:pt x="22" y="19"/>
                        <a:pt x="23" y="18"/>
                        <a:pt x="23" y="18"/>
                      </a:cubicBezTo>
                      <a:cubicBezTo>
                        <a:pt x="23" y="18"/>
                        <a:pt x="23" y="15"/>
                        <a:pt x="23" y="13"/>
                      </a:cubicBezTo>
                      <a:cubicBezTo>
                        <a:pt x="23" y="9"/>
                        <a:pt x="23" y="6"/>
                        <a:pt x="22" y="4"/>
                      </a:cubicBezTo>
                      <a:cubicBezTo>
                        <a:pt x="21" y="3"/>
                        <a:pt x="20" y="2"/>
                        <a:pt x="20" y="2"/>
                      </a:cubicBezTo>
                      <a:cubicBezTo>
                        <a:pt x="20" y="2"/>
                        <a:pt x="18" y="1"/>
                        <a:pt x="15" y="1"/>
                      </a:cubicBezTo>
                      <a:cubicBezTo>
                        <a:pt x="12" y="0"/>
                        <a:pt x="9" y="0"/>
                        <a:pt x="8" y="1"/>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1" name="Freeform 22">
                  <a:extLst>
                    <a:ext uri="{FF2B5EF4-FFF2-40B4-BE49-F238E27FC236}">
                      <a16:creationId xmlns:a16="http://schemas.microsoft.com/office/drawing/2014/main" id="{F22804B6-1EB0-B41A-F69E-9BCB778AFB94}"/>
                    </a:ext>
                  </a:extLst>
                </p:cNvPr>
                <p:cNvSpPr>
                  <a:spLocks/>
                </p:cNvSpPr>
                <p:nvPr/>
              </p:nvSpPr>
              <p:spPr bwMode="auto">
                <a:xfrm>
                  <a:off x="3609900" y="3101553"/>
                  <a:ext cx="1047188" cy="820849"/>
                </a:xfrm>
                <a:custGeom>
                  <a:avLst/>
                  <a:gdLst/>
                  <a:ahLst/>
                  <a:cxnLst>
                    <a:cxn ang="0">
                      <a:pos x="432" y="129"/>
                    </a:cxn>
                    <a:cxn ang="0">
                      <a:pos x="429" y="108"/>
                    </a:cxn>
                    <a:cxn ang="0">
                      <a:pos x="435" y="87"/>
                    </a:cxn>
                    <a:cxn ang="0">
                      <a:pos x="430" y="61"/>
                    </a:cxn>
                    <a:cxn ang="0">
                      <a:pos x="430" y="41"/>
                    </a:cxn>
                    <a:cxn ang="0">
                      <a:pos x="397" y="33"/>
                    </a:cxn>
                    <a:cxn ang="0">
                      <a:pos x="360" y="29"/>
                    </a:cxn>
                    <a:cxn ang="0">
                      <a:pos x="319" y="32"/>
                    </a:cxn>
                    <a:cxn ang="0">
                      <a:pos x="272" y="40"/>
                    </a:cxn>
                    <a:cxn ang="0">
                      <a:pos x="256" y="24"/>
                    </a:cxn>
                    <a:cxn ang="0">
                      <a:pos x="225" y="45"/>
                    </a:cxn>
                    <a:cxn ang="0">
                      <a:pos x="195" y="55"/>
                    </a:cxn>
                    <a:cxn ang="0">
                      <a:pos x="159" y="42"/>
                    </a:cxn>
                    <a:cxn ang="0">
                      <a:pos x="122" y="28"/>
                    </a:cxn>
                    <a:cxn ang="0">
                      <a:pos x="96" y="8"/>
                    </a:cxn>
                    <a:cxn ang="0">
                      <a:pos x="71" y="18"/>
                    </a:cxn>
                    <a:cxn ang="0">
                      <a:pos x="90" y="29"/>
                    </a:cxn>
                    <a:cxn ang="0">
                      <a:pos x="72" y="45"/>
                    </a:cxn>
                    <a:cxn ang="0">
                      <a:pos x="74" y="68"/>
                    </a:cxn>
                    <a:cxn ang="0">
                      <a:pos x="49" y="77"/>
                    </a:cxn>
                    <a:cxn ang="0">
                      <a:pos x="39" y="103"/>
                    </a:cxn>
                    <a:cxn ang="0">
                      <a:pos x="9" y="108"/>
                    </a:cxn>
                    <a:cxn ang="0">
                      <a:pos x="0" y="127"/>
                    </a:cxn>
                    <a:cxn ang="0">
                      <a:pos x="7" y="140"/>
                    </a:cxn>
                    <a:cxn ang="0">
                      <a:pos x="14" y="153"/>
                    </a:cxn>
                    <a:cxn ang="0">
                      <a:pos x="4" y="160"/>
                    </a:cxn>
                    <a:cxn ang="0">
                      <a:pos x="16" y="170"/>
                    </a:cxn>
                    <a:cxn ang="0">
                      <a:pos x="12" y="182"/>
                    </a:cxn>
                    <a:cxn ang="0">
                      <a:pos x="11" y="197"/>
                    </a:cxn>
                    <a:cxn ang="0">
                      <a:pos x="16" y="209"/>
                    </a:cxn>
                    <a:cxn ang="0">
                      <a:pos x="12" y="227"/>
                    </a:cxn>
                    <a:cxn ang="0">
                      <a:pos x="20" y="249"/>
                    </a:cxn>
                    <a:cxn ang="0">
                      <a:pos x="23" y="279"/>
                    </a:cxn>
                    <a:cxn ang="0">
                      <a:pos x="26" y="311"/>
                    </a:cxn>
                    <a:cxn ang="0">
                      <a:pos x="35" y="339"/>
                    </a:cxn>
                    <a:cxn ang="0">
                      <a:pos x="56" y="354"/>
                    </a:cxn>
                    <a:cxn ang="0">
                      <a:pos x="77" y="350"/>
                    </a:cxn>
                    <a:cxn ang="0">
                      <a:pos x="92" y="325"/>
                    </a:cxn>
                    <a:cxn ang="0">
                      <a:pos x="97" y="304"/>
                    </a:cxn>
                    <a:cxn ang="0">
                      <a:pos x="124" y="284"/>
                    </a:cxn>
                    <a:cxn ang="0">
                      <a:pos x="154" y="284"/>
                    </a:cxn>
                    <a:cxn ang="0">
                      <a:pos x="158" y="258"/>
                    </a:cxn>
                    <a:cxn ang="0">
                      <a:pos x="193" y="262"/>
                    </a:cxn>
                    <a:cxn ang="0">
                      <a:pos x="210" y="244"/>
                    </a:cxn>
                    <a:cxn ang="0">
                      <a:pos x="230" y="234"/>
                    </a:cxn>
                    <a:cxn ang="0">
                      <a:pos x="250" y="209"/>
                    </a:cxn>
                    <a:cxn ang="0">
                      <a:pos x="267" y="211"/>
                    </a:cxn>
                    <a:cxn ang="0">
                      <a:pos x="283" y="187"/>
                    </a:cxn>
                    <a:cxn ang="0">
                      <a:pos x="289" y="160"/>
                    </a:cxn>
                    <a:cxn ang="0">
                      <a:pos x="311" y="145"/>
                    </a:cxn>
                    <a:cxn ang="0">
                      <a:pos x="337" y="132"/>
                    </a:cxn>
                    <a:cxn ang="0">
                      <a:pos x="366" y="141"/>
                    </a:cxn>
                    <a:cxn ang="0">
                      <a:pos x="396" y="142"/>
                    </a:cxn>
                    <a:cxn ang="0">
                      <a:pos x="399" y="171"/>
                    </a:cxn>
                    <a:cxn ang="0">
                      <a:pos x="423" y="187"/>
                    </a:cxn>
                    <a:cxn ang="0">
                      <a:pos x="433" y="154"/>
                    </a:cxn>
                    <a:cxn ang="0">
                      <a:pos x="454" y="145"/>
                    </a:cxn>
                  </a:cxnLst>
                  <a:rect l="0" t="0" r="r" b="b"/>
                  <a:pathLst>
                    <a:path w="455" h="357">
                      <a:moveTo>
                        <a:pt x="454" y="145"/>
                      </a:moveTo>
                      <a:cubicBezTo>
                        <a:pt x="453" y="144"/>
                        <a:pt x="450" y="142"/>
                        <a:pt x="448" y="141"/>
                      </a:cubicBezTo>
                      <a:cubicBezTo>
                        <a:pt x="446" y="139"/>
                        <a:pt x="443" y="138"/>
                        <a:pt x="442" y="137"/>
                      </a:cubicBezTo>
                      <a:cubicBezTo>
                        <a:pt x="441" y="135"/>
                        <a:pt x="440" y="135"/>
                        <a:pt x="438" y="135"/>
                      </a:cubicBezTo>
                      <a:cubicBezTo>
                        <a:pt x="438" y="134"/>
                        <a:pt x="437" y="133"/>
                        <a:pt x="436" y="131"/>
                      </a:cubicBezTo>
                      <a:cubicBezTo>
                        <a:pt x="435" y="130"/>
                        <a:pt x="434" y="129"/>
                        <a:pt x="432" y="129"/>
                      </a:cubicBezTo>
                      <a:cubicBezTo>
                        <a:pt x="431" y="128"/>
                        <a:pt x="430" y="126"/>
                        <a:pt x="429" y="126"/>
                      </a:cubicBezTo>
                      <a:cubicBezTo>
                        <a:pt x="429" y="124"/>
                        <a:pt x="430" y="122"/>
                        <a:pt x="432" y="122"/>
                      </a:cubicBezTo>
                      <a:cubicBezTo>
                        <a:pt x="434" y="122"/>
                        <a:pt x="435" y="120"/>
                        <a:pt x="435" y="120"/>
                      </a:cubicBezTo>
                      <a:cubicBezTo>
                        <a:pt x="435" y="119"/>
                        <a:pt x="435" y="116"/>
                        <a:pt x="435" y="115"/>
                      </a:cubicBezTo>
                      <a:cubicBezTo>
                        <a:pt x="435" y="114"/>
                        <a:pt x="434" y="112"/>
                        <a:pt x="433" y="111"/>
                      </a:cubicBezTo>
                      <a:cubicBezTo>
                        <a:pt x="431" y="110"/>
                        <a:pt x="430" y="109"/>
                        <a:pt x="429" y="108"/>
                      </a:cubicBezTo>
                      <a:cubicBezTo>
                        <a:pt x="429" y="107"/>
                        <a:pt x="429" y="105"/>
                        <a:pt x="431" y="104"/>
                      </a:cubicBezTo>
                      <a:cubicBezTo>
                        <a:pt x="432" y="104"/>
                        <a:pt x="434" y="103"/>
                        <a:pt x="435" y="103"/>
                      </a:cubicBezTo>
                      <a:cubicBezTo>
                        <a:pt x="435" y="102"/>
                        <a:pt x="437" y="101"/>
                        <a:pt x="438" y="99"/>
                      </a:cubicBezTo>
                      <a:cubicBezTo>
                        <a:pt x="439" y="98"/>
                        <a:pt x="440" y="97"/>
                        <a:pt x="440" y="95"/>
                      </a:cubicBezTo>
                      <a:cubicBezTo>
                        <a:pt x="440" y="93"/>
                        <a:pt x="439" y="92"/>
                        <a:pt x="438" y="90"/>
                      </a:cubicBezTo>
                      <a:cubicBezTo>
                        <a:pt x="438" y="88"/>
                        <a:pt x="436" y="87"/>
                        <a:pt x="435" y="87"/>
                      </a:cubicBezTo>
                      <a:cubicBezTo>
                        <a:pt x="434" y="87"/>
                        <a:pt x="434" y="86"/>
                        <a:pt x="435" y="85"/>
                      </a:cubicBezTo>
                      <a:cubicBezTo>
                        <a:pt x="436" y="84"/>
                        <a:pt x="437" y="81"/>
                        <a:pt x="437" y="80"/>
                      </a:cubicBezTo>
                      <a:cubicBezTo>
                        <a:pt x="437" y="78"/>
                        <a:pt x="437" y="76"/>
                        <a:pt x="436" y="74"/>
                      </a:cubicBezTo>
                      <a:cubicBezTo>
                        <a:pt x="435" y="71"/>
                        <a:pt x="434" y="70"/>
                        <a:pt x="434" y="69"/>
                      </a:cubicBezTo>
                      <a:cubicBezTo>
                        <a:pt x="433" y="68"/>
                        <a:pt x="432" y="66"/>
                        <a:pt x="431" y="65"/>
                      </a:cubicBezTo>
                      <a:cubicBezTo>
                        <a:pt x="431" y="64"/>
                        <a:pt x="430" y="61"/>
                        <a:pt x="430" y="61"/>
                      </a:cubicBezTo>
                      <a:cubicBezTo>
                        <a:pt x="429" y="59"/>
                        <a:pt x="430" y="57"/>
                        <a:pt x="430" y="56"/>
                      </a:cubicBezTo>
                      <a:cubicBezTo>
                        <a:pt x="430" y="55"/>
                        <a:pt x="433" y="54"/>
                        <a:pt x="435" y="52"/>
                      </a:cubicBezTo>
                      <a:cubicBezTo>
                        <a:pt x="438" y="51"/>
                        <a:pt x="440" y="49"/>
                        <a:pt x="440" y="48"/>
                      </a:cubicBezTo>
                      <a:cubicBezTo>
                        <a:pt x="441" y="48"/>
                        <a:pt x="442" y="48"/>
                        <a:pt x="441" y="46"/>
                      </a:cubicBezTo>
                      <a:cubicBezTo>
                        <a:pt x="441" y="45"/>
                        <a:pt x="438" y="43"/>
                        <a:pt x="437" y="43"/>
                      </a:cubicBezTo>
                      <a:cubicBezTo>
                        <a:pt x="435" y="43"/>
                        <a:pt x="432" y="42"/>
                        <a:pt x="430" y="41"/>
                      </a:cubicBezTo>
                      <a:cubicBezTo>
                        <a:pt x="428" y="41"/>
                        <a:pt x="428" y="40"/>
                        <a:pt x="427" y="39"/>
                      </a:cubicBezTo>
                      <a:cubicBezTo>
                        <a:pt x="427" y="37"/>
                        <a:pt x="425" y="35"/>
                        <a:pt x="424" y="35"/>
                      </a:cubicBezTo>
                      <a:cubicBezTo>
                        <a:pt x="422" y="33"/>
                        <a:pt x="420" y="32"/>
                        <a:pt x="419" y="31"/>
                      </a:cubicBezTo>
                      <a:cubicBezTo>
                        <a:pt x="417" y="30"/>
                        <a:pt x="413" y="30"/>
                        <a:pt x="411" y="31"/>
                      </a:cubicBezTo>
                      <a:cubicBezTo>
                        <a:pt x="410" y="31"/>
                        <a:pt x="406" y="32"/>
                        <a:pt x="403" y="32"/>
                      </a:cubicBezTo>
                      <a:cubicBezTo>
                        <a:pt x="402" y="33"/>
                        <a:pt x="398" y="33"/>
                        <a:pt x="397" y="33"/>
                      </a:cubicBezTo>
                      <a:cubicBezTo>
                        <a:pt x="396" y="32"/>
                        <a:pt x="394" y="31"/>
                        <a:pt x="392" y="31"/>
                      </a:cubicBezTo>
                      <a:cubicBezTo>
                        <a:pt x="390" y="31"/>
                        <a:pt x="387" y="32"/>
                        <a:pt x="386" y="33"/>
                      </a:cubicBezTo>
                      <a:cubicBezTo>
                        <a:pt x="384" y="34"/>
                        <a:pt x="381" y="33"/>
                        <a:pt x="379" y="31"/>
                      </a:cubicBezTo>
                      <a:cubicBezTo>
                        <a:pt x="378" y="29"/>
                        <a:pt x="376" y="27"/>
                        <a:pt x="375" y="26"/>
                      </a:cubicBezTo>
                      <a:cubicBezTo>
                        <a:pt x="373" y="27"/>
                        <a:pt x="370" y="27"/>
                        <a:pt x="368" y="27"/>
                      </a:cubicBezTo>
                      <a:cubicBezTo>
                        <a:pt x="367" y="28"/>
                        <a:pt x="363" y="28"/>
                        <a:pt x="360" y="29"/>
                      </a:cubicBezTo>
                      <a:cubicBezTo>
                        <a:pt x="358" y="30"/>
                        <a:pt x="354" y="31"/>
                        <a:pt x="352" y="31"/>
                      </a:cubicBezTo>
                      <a:cubicBezTo>
                        <a:pt x="350" y="31"/>
                        <a:pt x="348" y="32"/>
                        <a:pt x="348" y="33"/>
                      </a:cubicBezTo>
                      <a:cubicBezTo>
                        <a:pt x="348" y="34"/>
                        <a:pt x="346" y="36"/>
                        <a:pt x="345" y="36"/>
                      </a:cubicBezTo>
                      <a:cubicBezTo>
                        <a:pt x="344" y="37"/>
                        <a:pt x="340" y="37"/>
                        <a:pt x="336" y="37"/>
                      </a:cubicBezTo>
                      <a:cubicBezTo>
                        <a:pt x="334" y="38"/>
                        <a:pt x="329" y="37"/>
                        <a:pt x="327" y="36"/>
                      </a:cubicBezTo>
                      <a:cubicBezTo>
                        <a:pt x="325" y="35"/>
                        <a:pt x="321" y="34"/>
                        <a:pt x="319" y="32"/>
                      </a:cubicBezTo>
                      <a:cubicBezTo>
                        <a:pt x="318" y="30"/>
                        <a:pt x="313" y="31"/>
                        <a:pt x="311" y="32"/>
                      </a:cubicBezTo>
                      <a:cubicBezTo>
                        <a:pt x="309" y="33"/>
                        <a:pt x="305" y="36"/>
                        <a:pt x="303" y="38"/>
                      </a:cubicBezTo>
                      <a:cubicBezTo>
                        <a:pt x="302" y="38"/>
                        <a:pt x="298" y="40"/>
                        <a:pt x="295" y="41"/>
                      </a:cubicBezTo>
                      <a:cubicBezTo>
                        <a:pt x="293" y="41"/>
                        <a:pt x="289" y="41"/>
                        <a:pt x="287" y="41"/>
                      </a:cubicBezTo>
                      <a:cubicBezTo>
                        <a:pt x="286" y="41"/>
                        <a:pt x="282" y="41"/>
                        <a:pt x="279" y="42"/>
                      </a:cubicBezTo>
                      <a:cubicBezTo>
                        <a:pt x="277" y="42"/>
                        <a:pt x="274" y="42"/>
                        <a:pt x="272" y="40"/>
                      </a:cubicBezTo>
                      <a:cubicBezTo>
                        <a:pt x="270" y="39"/>
                        <a:pt x="269" y="38"/>
                        <a:pt x="270" y="37"/>
                      </a:cubicBezTo>
                      <a:cubicBezTo>
                        <a:pt x="271" y="36"/>
                        <a:pt x="273" y="33"/>
                        <a:pt x="273" y="32"/>
                      </a:cubicBezTo>
                      <a:cubicBezTo>
                        <a:pt x="273" y="30"/>
                        <a:pt x="272" y="27"/>
                        <a:pt x="272" y="26"/>
                      </a:cubicBezTo>
                      <a:cubicBezTo>
                        <a:pt x="272" y="25"/>
                        <a:pt x="270" y="23"/>
                        <a:pt x="268" y="22"/>
                      </a:cubicBezTo>
                      <a:cubicBezTo>
                        <a:pt x="267" y="22"/>
                        <a:pt x="264" y="22"/>
                        <a:pt x="262" y="23"/>
                      </a:cubicBezTo>
                      <a:cubicBezTo>
                        <a:pt x="260" y="23"/>
                        <a:pt x="258" y="24"/>
                        <a:pt x="256" y="24"/>
                      </a:cubicBezTo>
                      <a:cubicBezTo>
                        <a:pt x="254" y="24"/>
                        <a:pt x="250" y="25"/>
                        <a:pt x="248" y="26"/>
                      </a:cubicBezTo>
                      <a:cubicBezTo>
                        <a:pt x="245" y="27"/>
                        <a:pt x="240" y="29"/>
                        <a:pt x="237" y="30"/>
                      </a:cubicBezTo>
                      <a:cubicBezTo>
                        <a:pt x="234" y="30"/>
                        <a:pt x="232" y="32"/>
                        <a:pt x="232" y="33"/>
                      </a:cubicBezTo>
                      <a:cubicBezTo>
                        <a:pt x="231" y="34"/>
                        <a:pt x="231" y="37"/>
                        <a:pt x="230" y="39"/>
                      </a:cubicBezTo>
                      <a:cubicBezTo>
                        <a:pt x="229" y="40"/>
                        <a:pt x="227" y="42"/>
                        <a:pt x="227" y="42"/>
                      </a:cubicBezTo>
                      <a:cubicBezTo>
                        <a:pt x="226" y="42"/>
                        <a:pt x="225" y="43"/>
                        <a:pt x="225" y="45"/>
                      </a:cubicBezTo>
                      <a:cubicBezTo>
                        <a:pt x="225" y="46"/>
                        <a:pt x="225" y="49"/>
                        <a:pt x="224" y="50"/>
                      </a:cubicBezTo>
                      <a:cubicBezTo>
                        <a:pt x="224" y="52"/>
                        <a:pt x="222" y="53"/>
                        <a:pt x="220" y="52"/>
                      </a:cubicBezTo>
                      <a:cubicBezTo>
                        <a:pt x="219" y="52"/>
                        <a:pt x="215" y="53"/>
                        <a:pt x="211" y="56"/>
                      </a:cubicBezTo>
                      <a:cubicBezTo>
                        <a:pt x="209" y="58"/>
                        <a:pt x="205" y="59"/>
                        <a:pt x="203" y="59"/>
                      </a:cubicBezTo>
                      <a:cubicBezTo>
                        <a:pt x="203" y="59"/>
                        <a:pt x="200" y="58"/>
                        <a:pt x="199" y="58"/>
                      </a:cubicBezTo>
                      <a:cubicBezTo>
                        <a:pt x="197" y="57"/>
                        <a:pt x="195" y="55"/>
                        <a:pt x="195" y="55"/>
                      </a:cubicBezTo>
                      <a:cubicBezTo>
                        <a:pt x="195" y="54"/>
                        <a:pt x="195" y="51"/>
                        <a:pt x="195" y="50"/>
                      </a:cubicBezTo>
                      <a:cubicBezTo>
                        <a:pt x="195" y="49"/>
                        <a:pt x="193" y="45"/>
                        <a:pt x="193" y="44"/>
                      </a:cubicBezTo>
                      <a:cubicBezTo>
                        <a:pt x="192" y="42"/>
                        <a:pt x="189" y="41"/>
                        <a:pt x="187" y="41"/>
                      </a:cubicBezTo>
                      <a:cubicBezTo>
                        <a:pt x="185" y="41"/>
                        <a:pt x="181" y="41"/>
                        <a:pt x="179" y="41"/>
                      </a:cubicBezTo>
                      <a:cubicBezTo>
                        <a:pt x="176" y="42"/>
                        <a:pt x="172" y="42"/>
                        <a:pt x="169" y="42"/>
                      </a:cubicBezTo>
                      <a:cubicBezTo>
                        <a:pt x="167" y="42"/>
                        <a:pt x="161" y="42"/>
                        <a:pt x="159" y="42"/>
                      </a:cubicBezTo>
                      <a:cubicBezTo>
                        <a:pt x="155" y="42"/>
                        <a:pt x="152" y="41"/>
                        <a:pt x="151" y="40"/>
                      </a:cubicBezTo>
                      <a:cubicBezTo>
                        <a:pt x="151" y="41"/>
                        <a:pt x="149" y="40"/>
                        <a:pt x="146" y="40"/>
                      </a:cubicBezTo>
                      <a:cubicBezTo>
                        <a:pt x="144" y="40"/>
                        <a:pt x="142" y="38"/>
                        <a:pt x="140" y="36"/>
                      </a:cubicBezTo>
                      <a:cubicBezTo>
                        <a:pt x="138" y="34"/>
                        <a:pt x="135" y="32"/>
                        <a:pt x="134" y="31"/>
                      </a:cubicBezTo>
                      <a:cubicBezTo>
                        <a:pt x="133" y="29"/>
                        <a:pt x="130" y="28"/>
                        <a:pt x="128" y="28"/>
                      </a:cubicBezTo>
                      <a:cubicBezTo>
                        <a:pt x="127" y="28"/>
                        <a:pt x="124" y="29"/>
                        <a:pt x="122" y="28"/>
                      </a:cubicBezTo>
                      <a:cubicBezTo>
                        <a:pt x="119" y="27"/>
                        <a:pt x="116" y="25"/>
                        <a:pt x="113" y="24"/>
                      </a:cubicBezTo>
                      <a:cubicBezTo>
                        <a:pt x="110" y="22"/>
                        <a:pt x="107" y="20"/>
                        <a:pt x="107" y="19"/>
                      </a:cubicBezTo>
                      <a:cubicBezTo>
                        <a:pt x="107" y="18"/>
                        <a:pt x="107" y="15"/>
                        <a:pt x="107" y="12"/>
                      </a:cubicBezTo>
                      <a:cubicBezTo>
                        <a:pt x="106" y="10"/>
                        <a:pt x="106" y="7"/>
                        <a:pt x="105" y="7"/>
                      </a:cubicBezTo>
                      <a:cubicBezTo>
                        <a:pt x="104" y="6"/>
                        <a:pt x="101" y="7"/>
                        <a:pt x="99" y="8"/>
                      </a:cubicBezTo>
                      <a:cubicBezTo>
                        <a:pt x="98" y="9"/>
                        <a:pt x="96" y="9"/>
                        <a:pt x="96" y="8"/>
                      </a:cubicBezTo>
                      <a:cubicBezTo>
                        <a:pt x="95" y="7"/>
                        <a:pt x="93" y="5"/>
                        <a:pt x="92" y="3"/>
                      </a:cubicBezTo>
                      <a:cubicBezTo>
                        <a:pt x="90" y="1"/>
                        <a:pt x="89" y="0"/>
                        <a:pt x="89" y="0"/>
                      </a:cubicBezTo>
                      <a:cubicBezTo>
                        <a:pt x="89" y="0"/>
                        <a:pt x="87" y="2"/>
                        <a:pt x="85" y="6"/>
                      </a:cubicBezTo>
                      <a:cubicBezTo>
                        <a:pt x="82" y="8"/>
                        <a:pt x="78" y="12"/>
                        <a:pt x="76" y="12"/>
                      </a:cubicBezTo>
                      <a:cubicBezTo>
                        <a:pt x="74" y="13"/>
                        <a:pt x="72" y="13"/>
                        <a:pt x="72" y="14"/>
                      </a:cubicBezTo>
                      <a:cubicBezTo>
                        <a:pt x="71" y="14"/>
                        <a:pt x="70" y="16"/>
                        <a:pt x="71" y="18"/>
                      </a:cubicBezTo>
                      <a:cubicBezTo>
                        <a:pt x="71" y="20"/>
                        <a:pt x="71" y="22"/>
                        <a:pt x="72" y="24"/>
                      </a:cubicBezTo>
                      <a:cubicBezTo>
                        <a:pt x="72" y="25"/>
                        <a:pt x="71" y="26"/>
                        <a:pt x="70" y="26"/>
                      </a:cubicBezTo>
                      <a:cubicBezTo>
                        <a:pt x="69" y="25"/>
                        <a:pt x="68" y="27"/>
                        <a:pt x="69" y="28"/>
                      </a:cubicBezTo>
                      <a:cubicBezTo>
                        <a:pt x="70" y="30"/>
                        <a:pt x="72" y="31"/>
                        <a:pt x="74" y="31"/>
                      </a:cubicBezTo>
                      <a:cubicBezTo>
                        <a:pt x="77" y="31"/>
                        <a:pt x="80" y="30"/>
                        <a:pt x="82" y="30"/>
                      </a:cubicBezTo>
                      <a:cubicBezTo>
                        <a:pt x="83" y="29"/>
                        <a:pt x="87" y="29"/>
                        <a:pt x="90" y="29"/>
                      </a:cubicBezTo>
                      <a:cubicBezTo>
                        <a:pt x="91" y="28"/>
                        <a:pt x="94" y="29"/>
                        <a:pt x="94" y="31"/>
                      </a:cubicBezTo>
                      <a:cubicBezTo>
                        <a:pt x="94" y="33"/>
                        <a:pt x="92" y="34"/>
                        <a:pt x="91" y="34"/>
                      </a:cubicBezTo>
                      <a:cubicBezTo>
                        <a:pt x="88" y="34"/>
                        <a:pt x="85" y="35"/>
                        <a:pt x="84" y="35"/>
                      </a:cubicBezTo>
                      <a:cubicBezTo>
                        <a:pt x="83" y="35"/>
                        <a:pt x="81" y="36"/>
                        <a:pt x="79" y="36"/>
                      </a:cubicBezTo>
                      <a:cubicBezTo>
                        <a:pt x="77" y="38"/>
                        <a:pt x="75" y="40"/>
                        <a:pt x="75" y="42"/>
                      </a:cubicBezTo>
                      <a:cubicBezTo>
                        <a:pt x="74" y="42"/>
                        <a:pt x="73" y="44"/>
                        <a:pt x="72" y="45"/>
                      </a:cubicBezTo>
                      <a:cubicBezTo>
                        <a:pt x="71" y="45"/>
                        <a:pt x="69" y="47"/>
                        <a:pt x="67" y="47"/>
                      </a:cubicBezTo>
                      <a:cubicBezTo>
                        <a:pt x="67" y="48"/>
                        <a:pt x="63" y="49"/>
                        <a:pt x="61" y="49"/>
                      </a:cubicBezTo>
                      <a:cubicBezTo>
                        <a:pt x="59" y="50"/>
                        <a:pt x="58" y="50"/>
                        <a:pt x="59" y="51"/>
                      </a:cubicBezTo>
                      <a:cubicBezTo>
                        <a:pt x="61" y="53"/>
                        <a:pt x="64" y="55"/>
                        <a:pt x="66" y="57"/>
                      </a:cubicBezTo>
                      <a:cubicBezTo>
                        <a:pt x="68" y="59"/>
                        <a:pt x="70" y="61"/>
                        <a:pt x="71" y="63"/>
                      </a:cubicBezTo>
                      <a:cubicBezTo>
                        <a:pt x="73" y="64"/>
                        <a:pt x="74" y="66"/>
                        <a:pt x="74" y="68"/>
                      </a:cubicBezTo>
                      <a:cubicBezTo>
                        <a:pt x="75" y="69"/>
                        <a:pt x="74" y="71"/>
                        <a:pt x="73" y="73"/>
                      </a:cubicBezTo>
                      <a:cubicBezTo>
                        <a:pt x="71" y="74"/>
                        <a:pt x="70" y="75"/>
                        <a:pt x="69" y="77"/>
                      </a:cubicBezTo>
                      <a:cubicBezTo>
                        <a:pt x="68" y="79"/>
                        <a:pt x="65" y="81"/>
                        <a:pt x="63" y="82"/>
                      </a:cubicBezTo>
                      <a:cubicBezTo>
                        <a:pt x="61" y="82"/>
                        <a:pt x="58" y="83"/>
                        <a:pt x="56" y="83"/>
                      </a:cubicBezTo>
                      <a:cubicBezTo>
                        <a:pt x="55" y="82"/>
                        <a:pt x="53" y="80"/>
                        <a:pt x="52" y="79"/>
                      </a:cubicBezTo>
                      <a:cubicBezTo>
                        <a:pt x="52" y="78"/>
                        <a:pt x="50" y="77"/>
                        <a:pt x="49" y="77"/>
                      </a:cubicBezTo>
                      <a:cubicBezTo>
                        <a:pt x="48" y="76"/>
                        <a:pt x="47" y="77"/>
                        <a:pt x="46" y="78"/>
                      </a:cubicBezTo>
                      <a:cubicBezTo>
                        <a:pt x="46" y="79"/>
                        <a:pt x="46" y="81"/>
                        <a:pt x="47" y="83"/>
                      </a:cubicBezTo>
                      <a:cubicBezTo>
                        <a:pt x="47" y="84"/>
                        <a:pt x="46" y="87"/>
                        <a:pt x="45" y="89"/>
                      </a:cubicBezTo>
                      <a:cubicBezTo>
                        <a:pt x="43" y="90"/>
                        <a:pt x="42" y="93"/>
                        <a:pt x="42" y="96"/>
                      </a:cubicBezTo>
                      <a:cubicBezTo>
                        <a:pt x="42" y="98"/>
                        <a:pt x="41" y="101"/>
                        <a:pt x="40" y="102"/>
                      </a:cubicBezTo>
                      <a:cubicBezTo>
                        <a:pt x="39" y="102"/>
                        <a:pt x="39" y="103"/>
                        <a:pt x="39" y="103"/>
                      </a:cubicBezTo>
                      <a:cubicBezTo>
                        <a:pt x="39" y="103"/>
                        <a:pt x="38" y="104"/>
                        <a:pt x="36" y="105"/>
                      </a:cubicBezTo>
                      <a:cubicBezTo>
                        <a:pt x="34" y="106"/>
                        <a:pt x="31" y="108"/>
                        <a:pt x="31" y="109"/>
                      </a:cubicBezTo>
                      <a:cubicBezTo>
                        <a:pt x="30" y="111"/>
                        <a:pt x="28" y="112"/>
                        <a:pt x="27" y="111"/>
                      </a:cubicBezTo>
                      <a:cubicBezTo>
                        <a:pt x="26" y="110"/>
                        <a:pt x="23" y="110"/>
                        <a:pt x="22" y="109"/>
                      </a:cubicBezTo>
                      <a:cubicBezTo>
                        <a:pt x="20" y="109"/>
                        <a:pt x="18" y="104"/>
                        <a:pt x="16" y="104"/>
                      </a:cubicBezTo>
                      <a:cubicBezTo>
                        <a:pt x="14" y="104"/>
                        <a:pt x="11" y="108"/>
                        <a:pt x="9" y="108"/>
                      </a:cubicBezTo>
                      <a:cubicBezTo>
                        <a:pt x="6" y="108"/>
                        <a:pt x="6" y="108"/>
                        <a:pt x="6" y="108"/>
                      </a:cubicBezTo>
                      <a:cubicBezTo>
                        <a:pt x="5" y="110"/>
                        <a:pt x="4" y="113"/>
                        <a:pt x="4" y="113"/>
                      </a:cubicBezTo>
                      <a:cubicBezTo>
                        <a:pt x="3" y="115"/>
                        <a:pt x="2" y="116"/>
                        <a:pt x="1" y="117"/>
                      </a:cubicBezTo>
                      <a:cubicBezTo>
                        <a:pt x="1" y="118"/>
                        <a:pt x="0" y="119"/>
                        <a:pt x="0" y="120"/>
                      </a:cubicBezTo>
                      <a:cubicBezTo>
                        <a:pt x="0" y="122"/>
                        <a:pt x="0" y="124"/>
                        <a:pt x="0" y="124"/>
                      </a:cubicBezTo>
                      <a:cubicBezTo>
                        <a:pt x="0" y="124"/>
                        <a:pt x="0" y="126"/>
                        <a:pt x="0" y="127"/>
                      </a:cubicBezTo>
                      <a:cubicBezTo>
                        <a:pt x="1" y="128"/>
                        <a:pt x="2" y="129"/>
                        <a:pt x="2" y="129"/>
                      </a:cubicBezTo>
                      <a:cubicBezTo>
                        <a:pt x="3" y="129"/>
                        <a:pt x="3" y="129"/>
                        <a:pt x="2" y="130"/>
                      </a:cubicBezTo>
                      <a:cubicBezTo>
                        <a:pt x="2" y="131"/>
                        <a:pt x="1" y="132"/>
                        <a:pt x="2" y="134"/>
                      </a:cubicBezTo>
                      <a:cubicBezTo>
                        <a:pt x="3" y="135"/>
                        <a:pt x="3" y="136"/>
                        <a:pt x="3" y="137"/>
                      </a:cubicBezTo>
                      <a:cubicBezTo>
                        <a:pt x="3" y="139"/>
                        <a:pt x="4" y="140"/>
                        <a:pt x="4" y="140"/>
                      </a:cubicBezTo>
                      <a:cubicBezTo>
                        <a:pt x="5" y="140"/>
                        <a:pt x="6" y="140"/>
                        <a:pt x="7" y="140"/>
                      </a:cubicBezTo>
                      <a:cubicBezTo>
                        <a:pt x="8" y="140"/>
                        <a:pt x="8" y="140"/>
                        <a:pt x="6" y="141"/>
                      </a:cubicBezTo>
                      <a:cubicBezTo>
                        <a:pt x="4" y="142"/>
                        <a:pt x="3" y="143"/>
                        <a:pt x="3" y="144"/>
                      </a:cubicBezTo>
                      <a:cubicBezTo>
                        <a:pt x="3" y="145"/>
                        <a:pt x="3" y="146"/>
                        <a:pt x="3" y="147"/>
                      </a:cubicBezTo>
                      <a:cubicBezTo>
                        <a:pt x="4" y="148"/>
                        <a:pt x="5" y="149"/>
                        <a:pt x="6" y="150"/>
                      </a:cubicBezTo>
                      <a:cubicBezTo>
                        <a:pt x="7" y="150"/>
                        <a:pt x="9" y="150"/>
                        <a:pt x="10" y="150"/>
                      </a:cubicBezTo>
                      <a:cubicBezTo>
                        <a:pt x="11" y="151"/>
                        <a:pt x="13" y="152"/>
                        <a:pt x="14" y="153"/>
                      </a:cubicBezTo>
                      <a:cubicBezTo>
                        <a:pt x="14" y="154"/>
                        <a:pt x="16" y="154"/>
                        <a:pt x="17" y="156"/>
                      </a:cubicBezTo>
                      <a:cubicBezTo>
                        <a:pt x="18" y="157"/>
                        <a:pt x="18" y="157"/>
                        <a:pt x="16" y="155"/>
                      </a:cubicBezTo>
                      <a:cubicBezTo>
                        <a:pt x="14" y="155"/>
                        <a:pt x="11" y="153"/>
                        <a:pt x="11" y="153"/>
                      </a:cubicBezTo>
                      <a:cubicBezTo>
                        <a:pt x="9" y="153"/>
                        <a:pt x="7" y="153"/>
                        <a:pt x="6" y="153"/>
                      </a:cubicBezTo>
                      <a:cubicBezTo>
                        <a:pt x="5" y="153"/>
                        <a:pt x="4" y="154"/>
                        <a:pt x="4" y="156"/>
                      </a:cubicBezTo>
                      <a:cubicBezTo>
                        <a:pt x="4" y="156"/>
                        <a:pt x="4" y="159"/>
                        <a:pt x="4" y="160"/>
                      </a:cubicBezTo>
                      <a:cubicBezTo>
                        <a:pt x="4" y="161"/>
                        <a:pt x="4" y="162"/>
                        <a:pt x="4" y="163"/>
                      </a:cubicBezTo>
                      <a:cubicBezTo>
                        <a:pt x="4" y="164"/>
                        <a:pt x="4" y="166"/>
                        <a:pt x="4" y="167"/>
                      </a:cubicBezTo>
                      <a:cubicBezTo>
                        <a:pt x="4" y="168"/>
                        <a:pt x="4" y="170"/>
                        <a:pt x="4" y="171"/>
                      </a:cubicBezTo>
                      <a:cubicBezTo>
                        <a:pt x="4" y="172"/>
                        <a:pt x="5" y="172"/>
                        <a:pt x="7" y="171"/>
                      </a:cubicBezTo>
                      <a:cubicBezTo>
                        <a:pt x="8" y="170"/>
                        <a:pt x="11" y="169"/>
                        <a:pt x="12" y="169"/>
                      </a:cubicBezTo>
                      <a:cubicBezTo>
                        <a:pt x="14" y="169"/>
                        <a:pt x="16" y="170"/>
                        <a:pt x="16" y="170"/>
                      </a:cubicBezTo>
                      <a:cubicBezTo>
                        <a:pt x="16" y="171"/>
                        <a:pt x="15" y="173"/>
                        <a:pt x="13" y="173"/>
                      </a:cubicBezTo>
                      <a:cubicBezTo>
                        <a:pt x="13" y="173"/>
                        <a:pt x="12" y="174"/>
                        <a:pt x="11" y="175"/>
                      </a:cubicBezTo>
                      <a:cubicBezTo>
                        <a:pt x="11" y="175"/>
                        <a:pt x="11" y="176"/>
                        <a:pt x="12" y="177"/>
                      </a:cubicBezTo>
                      <a:cubicBezTo>
                        <a:pt x="12" y="177"/>
                        <a:pt x="13" y="177"/>
                        <a:pt x="13" y="178"/>
                      </a:cubicBezTo>
                      <a:cubicBezTo>
                        <a:pt x="13" y="179"/>
                        <a:pt x="13" y="181"/>
                        <a:pt x="14" y="182"/>
                      </a:cubicBezTo>
                      <a:cubicBezTo>
                        <a:pt x="14" y="183"/>
                        <a:pt x="13" y="183"/>
                        <a:pt x="12" y="182"/>
                      </a:cubicBezTo>
                      <a:cubicBezTo>
                        <a:pt x="12" y="182"/>
                        <a:pt x="11" y="181"/>
                        <a:pt x="10" y="181"/>
                      </a:cubicBezTo>
                      <a:cubicBezTo>
                        <a:pt x="9" y="181"/>
                        <a:pt x="8" y="181"/>
                        <a:pt x="8" y="182"/>
                      </a:cubicBezTo>
                      <a:cubicBezTo>
                        <a:pt x="7" y="183"/>
                        <a:pt x="7" y="184"/>
                        <a:pt x="6" y="185"/>
                      </a:cubicBezTo>
                      <a:cubicBezTo>
                        <a:pt x="6" y="187"/>
                        <a:pt x="6" y="188"/>
                        <a:pt x="6" y="189"/>
                      </a:cubicBezTo>
                      <a:cubicBezTo>
                        <a:pt x="6" y="191"/>
                        <a:pt x="7" y="193"/>
                        <a:pt x="8" y="193"/>
                      </a:cubicBezTo>
                      <a:cubicBezTo>
                        <a:pt x="9" y="194"/>
                        <a:pt x="10" y="196"/>
                        <a:pt x="11" y="197"/>
                      </a:cubicBezTo>
                      <a:cubicBezTo>
                        <a:pt x="11" y="197"/>
                        <a:pt x="11" y="198"/>
                        <a:pt x="10" y="198"/>
                      </a:cubicBezTo>
                      <a:cubicBezTo>
                        <a:pt x="8" y="198"/>
                        <a:pt x="7" y="199"/>
                        <a:pt x="7" y="200"/>
                      </a:cubicBezTo>
                      <a:cubicBezTo>
                        <a:pt x="7" y="202"/>
                        <a:pt x="7" y="204"/>
                        <a:pt x="7" y="204"/>
                      </a:cubicBezTo>
                      <a:cubicBezTo>
                        <a:pt x="7" y="204"/>
                        <a:pt x="9" y="205"/>
                        <a:pt x="10" y="206"/>
                      </a:cubicBezTo>
                      <a:cubicBezTo>
                        <a:pt x="10" y="207"/>
                        <a:pt x="12" y="208"/>
                        <a:pt x="13" y="208"/>
                      </a:cubicBezTo>
                      <a:cubicBezTo>
                        <a:pt x="13" y="208"/>
                        <a:pt x="15" y="209"/>
                        <a:pt x="16" y="209"/>
                      </a:cubicBezTo>
                      <a:cubicBezTo>
                        <a:pt x="16" y="210"/>
                        <a:pt x="17" y="212"/>
                        <a:pt x="16" y="213"/>
                      </a:cubicBezTo>
                      <a:cubicBezTo>
                        <a:pt x="15" y="214"/>
                        <a:pt x="14" y="214"/>
                        <a:pt x="12" y="213"/>
                      </a:cubicBezTo>
                      <a:cubicBezTo>
                        <a:pt x="11" y="212"/>
                        <a:pt x="10" y="212"/>
                        <a:pt x="10" y="214"/>
                      </a:cubicBezTo>
                      <a:cubicBezTo>
                        <a:pt x="10" y="215"/>
                        <a:pt x="10" y="218"/>
                        <a:pt x="11" y="220"/>
                      </a:cubicBezTo>
                      <a:cubicBezTo>
                        <a:pt x="11" y="221"/>
                        <a:pt x="12" y="223"/>
                        <a:pt x="12" y="224"/>
                      </a:cubicBezTo>
                      <a:cubicBezTo>
                        <a:pt x="12" y="225"/>
                        <a:pt x="12" y="226"/>
                        <a:pt x="12" y="227"/>
                      </a:cubicBezTo>
                      <a:cubicBezTo>
                        <a:pt x="12" y="228"/>
                        <a:pt x="13" y="230"/>
                        <a:pt x="14" y="231"/>
                      </a:cubicBezTo>
                      <a:cubicBezTo>
                        <a:pt x="15" y="233"/>
                        <a:pt x="16" y="235"/>
                        <a:pt x="16" y="237"/>
                      </a:cubicBezTo>
                      <a:cubicBezTo>
                        <a:pt x="17" y="239"/>
                        <a:pt x="17" y="241"/>
                        <a:pt x="17" y="242"/>
                      </a:cubicBezTo>
                      <a:cubicBezTo>
                        <a:pt x="17" y="244"/>
                        <a:pt x="17" y="246"/>
                        <a:pt x="17" y="246"/>
                      </a:cubicBezTo>
                      <a:cubicBezTo>
                        <a:pt x="18" y="246"/>
                        <a:pt x="19" y="247"/>
                        <a:pt x="19" y="247"/>
                      </a:cubicBezTo>
                      <a:cubicBezTo>
                        <a:pt x="20" y="248"/>
                        <a:pt x="20" y="249"/>
                        <a:pt x="20" y="249"/>
                      </a:cubicBezTo>
                      <a:cubicBezTo>
                        <a:pt x="19" y="250"/>
                        <a:pt x="19" y="251"/>
                        <a:pt x="19" y="253"/>
                      </a:cubicBezTo>
                      <a:cubicBezTo>
                        <a:pt x="20" y="254"/>
                        <a:pt x="20" y="257"/>
                        <a:pt x="19" y="257"/>
                      </a:cubicBezTo>
                      <a:cubicBezTo>
                        <a:pt x="19" y="257"/>
                        <a:pt x="20" y="259"/>
                        <a:pt x="21" y="260"/>
                      </a:cubicBezTo>
                      <a:cubicBezTo>
                        <a:pt x="21" y="261"/>
                        <a:pt x="22" y="263"/>
                        <a:pt x="22" y="264"/>
                      </a:cubicBezTo>
                      <a:cubicBezTo>
                        <a:pt x="22" y="266"/>
                        <a:pt x="22" y="269"/>
                        <a:pt x="22" y="272"/>
                      </a:cubicBezTo>
                      <a:cubicBezTo>
                        <a:pt x="23" y="275"/>
                        <a:pt x="23" y="278"/>
                        <a:pt x="23" y="279"/>
                      </a:cubicBezTo>
                      <a:cubicBezTo>
                        <a:pt x="23" y="280"/>
                        <a:pt x="23" y="283"/>
                        <a:pt x="23" y="286"/>
                      </a:cubicBezTo>
                      <a:cubicBezTo>
                        <a:pt x="24" y="288"/>
                        <a:pt x="24" y="292"/>
                        <a:pt x="24" y="294"/>
                      </a:cubicBezTo>
                      <a:cubicBezTo>
                        <a:pt x="25" y="296"/>
                        <a:pt x="25" y="299"/>
                        <a:pt x="25" y="301"/>
                      </a:cubicBezTo>
                      <a:cubicBezTo>
                        <a:pt x="26" y="303"/>
                        <a:pt x="26" y="304"/>
                        <a:pt x="26" y="305"/>
                      </a:cubicBezTo>
                      <a:cubicBezTo>
                        <a:pt x="26" y="306"/>
                        <a:pt x="26" y="307"/>
                        <a:pt x="26" y="307"/>
                      </a:cubicBezTo>
                      <a:cubicBezTo>
                        <a:pt x="25" y="307"/>
                        <a:pt x="25" y="310"/>
                        <a:pt x="26" y="311"/>
                      </a:cubicBezTo>
                      <a:cubicBezTo>
                        <a:pt x="26" y="314"/>
                        <a:pt x="27" y="318"/>
                        <a:pt x="28" y="320"/>
                      </a:cubicBezTo>
                      <a:cubicBezTo>
                        <a:pt x="28" y="322"/>
                        <a:pt x="29" y="325"/>
                        <a:pt x="30" y="326"/>
                      </a:cubicBezTo>
                      <a:cubicBezTo>
                        <a:pt x="30" y="328"/>
                        <a:pt x="31" y="329"/>
                        <a:pt x="32" y="328"/>
                      </a:cubicBezTo>
                      <a:cubicBezTo>
                        <a:pt x="33" y="328"/>
                        <a:pt x="33" y="328"/>
                        <a:pt x="32" y="330"/>
                      </a:cubicBezTo>
                      <a:cubicBezTo>
                        <a:pt x="31" y="331"/>
                        <a:pt x="31" y="332"/>
                        <a:pt x="31" y="334"/>
                      </a:cubicBezTo>
                      <a:cubicBezTo>
                        <a:pt x="32" y="336"/>
                        <a:pt x="33" y="338"/>
                        <a:pt x="35" y="339"/>
                      </a:cubicBezTo>
                      <a:cubicBezTo>
                        <a:pt x="36" y="341"/>
                        <a:pt x="38" y="342"/>
                        <a:pt x="38" y="344"/>
                      </a:cubicBezTo>
                      <a:cubicBezTo>
                        <a:pt x="39" y="345"/>
                        <a:pt x="40" y="346"/>
                        <a:pt x="40" y="348"/>
                      </a:cubicBezTo>
                      <a:cubicBezTo>
                        <a:pt x="40" y="348"/>
                        <a:pt x="40" y="349"/>
                        <a:pt x="40" y="350"/>
                      </a:cubicBezTo>
                      <a:cubicBezTo>
                        <a:pt x="40" y="350"/>
                        <a:pt x="43" y="350"/>
                        <a:pt x="46" y="349"/>
                      </a:cubicBezTo>
                      <a:cubicBezTo>
                        <a:pt x="48" y="349"/>
                        <a:pt x="52" y="349"/>
                        <a:pt x="54" y="349"/>
                      </a:cubicBezTo>
                      <a:cubicBezTo>
                        <a:pt x="55" y="350"/>
                        <a:pt x="56" y="352"/>
                        <a:pt x="56" y="354"/>
                      </a:cubicBezTo>
                      <a:cubicBezTo>
                        <a:pt x="56" y="354"/>
                        <a:pt x="58" y="356"/>
                        <a:pt x="60" y="356"/>
                      </a:cubicBezTo>
                      <a:cubicBezTo>
                        <a:pt x="62" y="357"/>
                        <a:pt x="65" y="357"/>
                        <a:pt x="66" y="356"/>
                      </a:cubicBezTo>
                      <a:cubicBezTo>
                        <a:pt x="67" y="356"/>
                        <a:pt x="69" y="356"/>
                        <a:pt x="69" y="356"/>
                      </a:cubicBezTo>
                      <a:cubicBezTo>
                        <a:pt x="69" y="356"/>
                        <a:pt x="70" y="354"/>
                        <a:pt x="71" y="353"/>
                      </a:cubicBezTo>
                      <a:cubicBezTo>
                        <a:pt x="72" y="352"/>
                        <a:pt x="73" y="351"/>
                        <a:pt x="74" y="350"/>
                      </a:cubicBezTo>
                      <a:cubicBezTo>
                        <a:pt x="74" y="350"/>
                        <a:pt x="76" y="350"/>
                        <a:pt x="77" y="350"/>
                      </a:cubicBezTo>
                      <a:cubicBezTo>
                        <a:pt x="77" y="351"/>
                        <a:pt x="79" y="351"/>
                        <a:pt x="81" y="351"/>
                      </a:cubicBezTo>
                      <a:cubicBezTo>
                        <a:pt x="82" y="350"/>
                        <a:pt x="84" y="349"/>
                        <a:pt x="84" y="349"/>
                      </a:cubicBezTo>
                      <a:cubicBezTo>
                        <a:pt x="85" y="349"/>
                        <a:pt x="86" y="346"/>
                        <a:pt x="86" y="344"/>
                      </a:cubicBezTo>
                      <a:cubicBezTo>
                        <a:pt x="87" y="343"/>
                        <a:pt x="88" y="339"/>
                        <a:pt x="88" y="338"/>
                      </a:cubicBezTo>
                      <a:cubicBezTo>
                        <a:pt x="89" y="336"/>
                        <a:pt x="91" y="332"/>
                        <a:pt x="92" y="331"/>
                      </a:cubicBezTo>
                      <a:cubicBezTo>
                        <a:pt x="93" y="329"/>
                        <a:pt x="93" y="326"/>
                        <a:pt x="92" y="325"/>
                      </a:cubicBezTo>
                      <a:cubicBezTo>
                        <a:pt x="92" y="323"/>
                        <a:pt x="89" y="321"/>
                        <a:pt x="86" y="321"/>
                      </a:cubicBezTo>
                      <a:cubicBezTo>
                        <a:pt x="85" y="320"/>
                        <a:pt x="83" y="318"/>
                        <a:pt x="84" y="317"/>
                      </a:cubicBezTo>
                      <a:cubicBezTo>
                        <a:pt x="86" y="315"/>
                        <a:pt x="85" y="312"/>
                        <a:pt x="82" y="311"/>
                      </a:cubicBezTo>
                      <a:cubicBezTo>
                        <a:pt x="80" y="310"/>
                        <a:pt x="80" y="308"/>
                        <a:pt x="83" y="306"/>
                      </a:cubicBezTo>
                      <a:cubicBezTo>
                        <a:pt x="85" y="306"/>
                        <a:pt x="89" y="304"/>
                        <a:pt x="91" y="304"/>
                      </a:cubicBezTo>
                      <a:cubicBezTo>
                        <a:pt x="93" y="303"/>
                        <a:pt x="96" y="304"/>
                        <a:pt x="97" y="304"/>
                      </a:cubicBezTo>
                      <a:cubicBezTo>
                        <a:pt x="98" y="305"/>
                        <a:pt x="101" y="304"/>
                        <a:pt x="102" y="303"/>
                      </a:cubicBezTo>
                      <a:cubicBezTo>
                        <a:pt x="104" y="301"/>
                        <a:pt x="107" y="299"/>
                        <a:pt x="109" y="298"/>
                      </a:cubicBezTo>
                      <a:cubicBezTo>
                        <a:pt x="110" y="297"/>
                        <a:pt x="112" y="296"/>
                        <a:pt x="113" y="296"/>
                      </a:cubicBezTo>
                      <a:cubicBezTo>
                        <a:pt x="114" y="296"/>
                        <a:pt x="116" y="295"/>
                        <a:pt x="116" y="293"/>
                      </a:cubicBezTo>
                      <a:cubicBezTo>
                        <a:pt x="117" y="292"/>
                        <a:pt x="117" y="290"/>
                        <a:pt x="119" y="288"/>
                      </a:cubicBezTo>
                      <a:cubicBezTo>
                        <a:pt x="120" y="286"/>
                        <a:pt x="122" y="284"/>
                        <a:pt x="124" y="284"/>
                      </a:cubicBezTo>
                      <a:cubicBezTo>
                        <a:pt x="125" y="284"/>
                        <a:pt x="128" y="286"/>
                        <a:pt x="129" y="287"/>
                      </a:cubicBezTo>
                      <a:cubicBezTo>
                        <a:pt x="130" y="288"/>
                        <a:pt x="132" y="289"/>
                        <a:pt x="133" y="289"/>
                      </a:cubicBezTo>
                      <a:cubicBezTo>
                        <a:pt x="134" y="289"/>
                        <a:pt x="136" y="288"/>
                        <a:pt x="137" y="286"/>
                      </a:cubicBezTo>
                      <a:cubicBezTo>
                        <a:pt x="138" y="286"/>
                        <a:pt x="140" y="284"/>
                        <a:pt x="141" y="285"/>
                      </a:cubicBezTo>
                      <a:cubicBezTo>
                        <a:pt x="142" y="285"/>
                        <a:pt x="145" y="285"/>
                        <a:pt x="147" y="285"/>
                      </a:cubicBezTo>
                      <a:cubicBezTo>
                        <a:pt x="149" y="285"/>
                        <a:pt x="152" y="284"/>
                        <a:pt x="154" y="284"/>
                      </a:cubicBezTo>
                      <a:cubicBezTo>
                        <a:pt x="157" y="285"/>
                        <a:pt x="158" y="283"/>
                        <a:pt x="159" y="282"/>
                      </a:cubicBezTo>
                      <a:cubicBezTo>
                        <a:pt x="160" y="280"/>
                        <a:pt x="160" y="278"/>
                        <a:pt x="159" y="277"/>
                      </a:cubicBezTo>
                      <a:cubicBezTo>
                        <a:pt x="158" y="276"/>
                        <a:pt x="158" y="273"/>
                        <a:pt x="158" y="272"/>
                      </a:cubicBezTo>
                      <a:cubicBezTo>
                        <a:pt x="158" y="271"/>
                        <a:pt x="158" y="269"/>
                        <a:pt x="157" y="268"/>
                      </a:cubicBezTo>
                      <a:cubicBezTo>
                        <a:pt x="156" y="267"/>
                        <a:pt x="156" y="264"/>
                        <a:pt x="156" y="263"/>
                      </a:cubicBezTo>
                      <a:cubicBezTo>
                        <a:pt x="156" y="262"/>
                        <a:pt x="156" y="259"/>
                        <a:pt x="158" y="258"/>
                      </a:cubicBezTo>
                      <a:cubicBezTo>
                        <a:pt x="159" y="256"/>
                        <a:pt x="161" y="256"/>
                        <a:pt x="163" y="258"/>
                      </a:cubicBezTo>
                      <a:cubicBezTo>
                        <a:pt x="164" y="260"/>
                        <a:pt x="165" y="261"/>
                        <a:pt x="166" y="262"/>
                      </a:cubicBezTo>
                      <a:cubicBezTo>
                        <a:pt x="167" y="262"/>
                        <a:pt x="169" y="263"/>
                        <a:pt x="171" y="264"/>
                      </a:cubicBezTo>
                      <a:cubicBezTo>
                        <a:pt x="173" y="264"/>
                        <a:pt x="176" y="264"/>
                        <a:pt x="179" y="264"/>
                      </a:cubicBezTo>
                      <a:cubicBezTo>
                        <a:pt x="181" y="264"/>
                        <a:pt x="185" y="263"/>
                        <a:pt x="187" y="263"/>
                      </a:cubicBezTo>
                      <a:cubicBezTo>
                        <a:pt x="188" y="262"/>
                        <a:pt x="191" y="262"/>
                        <a:pt x="193" y="262"/>
                      </a:cubicBezTo>
                      <a:cubicBezTo>
                        <a:pt x="196" y="262"/>
                        <a:pt x="198" y="262"/>
                        <a:pt x="200" y="262"/>
                      </a:cubicBezTo>
                      <a:cubicBezTo>
                        <a:pt x="201" y="262"/>
                        <a:pt x="202" y="261"/>
                        <a:pt x="201" y="260"/>
                      </a:cubicBezTo>
                      <a:cubicBezTo>
                        <a:pt x="199" y="259"/>
                        <a:pt x="199" y="256"/>
                        <a:pt x="199" y="255"/>
                      </a:cubicBezTo>
                      <a:cubicBezTo>
                        <a:pt x="199" y="253"/>
                        <a:pt x="199" y="250"/>
                        <a:pt x="199" y="249"/>
                      </a:cubicBezTo>
                      <a:cubicBezTo>
                        <a:pt x="199" y="248"/>
                        <a:pt x="201" y="246"/>
                        <a:pt x="204" y="245"/>
                      </a:cubicBezTo>
                      <a:cubicBezTo>
                        <a:pt x="205" y="244"/>
                        <a:pt x="208" y="243"/>
                        <a:pt x="210" y="244"/>
                      </a:cubicBezTo>
                      <a:cubicBezTo>
                        <a:pt x="212" y="246"/>
                        <a:pt x="214" y="246"/>
                        <a:pt x="215" y="245"/>
                      </a:cubicBezTo>
                      <a:cubicBezTo>
                        <a:pt x="217" y="244"/>
                        <a:pt x="219" y="242"/>
                        <a:pt x="220" y="241"/>
                      </a:cubicBezTo>
                      <a:cubicBezTo>
                        <a:pt x="221" y="241"/>
                        <a:pt x="221" y="239"/>
                        <a:pt x="222" y="239"/>
                      </a:cubicBezTo>
                      <a:cubicBezTo>
                        <a:pt x="223" y="239"/>
                        <a:pt x="224" y="237"/>
                        <a:pt x="224" y="235"/>
                      </a:cubicBezTo>
                      <a:cubicBezTo>
                        <a:pt x="224" y="235"/>
                        <a:pt x="225" y="234"/>
                        <a:pt x="227" y="234"/>
                      </a:cubicBezTo>
                      <a:cubicBezTo>
                        <a:pt x="228" y="234"/>
                        <a:pt x="229" y="234"/>
                        <a:pt x="230" y="234"/>
                      </a:cubicBezTo>
                      <a:cubicBezTo>
                        <a:pt x="230" y="233"/>
                        <a:pt x="231" y="231"/>
                        <a:pt x="231" y="229"/>
                      </a:cubicBezTo>
                      <a:cubicBezTo>
                        <a:pt x="231" y="228"/>
                        <a:pt x="232" y="226"/>
                        <a:pt x="232" y="224"/>
                      </a:cubicBezTo>
                      <a:cubicBezTo>
                        <a:pt x="232" y="223"/>
                        <a:pt x="234" y="221"/>
                        <a:pt x="236" y="219"/>
                      </a:cubicBezTo>
                      <a:cubicBezTo>
                        <a:pt x="238" y="218"/>
                        <a:pt x="242" y="215"/>
                        <a:pt x="244" y="214"/>
                      </a:cubicBezTo>
                      <a:cubicBezTo>
                        <a:pt x="246" y="213"/>
                        <a:pt x="248" y="211"/>
                        <a:pt x="249" y="212"/>
                      </a:cubicBezTo>
                      <a:cubicBezTo>
                        <a:pt x="250" y="212"/>
                        <a:pt x="250" y="211"/>
                        <a:pt x="250" y="209"/>
                      </a:cubicBezTo>
                      <a:cubicBezTo>
                        <a:pt x="250" y="208"/>
                        <a:pt x="251" y="206"/>
                        <a:pt x="252" y="204"/>
                      </a:cubicBezTo>
                      <a:cubicBezTo>
                        <a:pt x="253" y="203"/>
                        <a:pt x="255" y="203"/>
                        <a:pt x="255" y="204"/>
                      </a:cubicBezTo>
                      <a:cubicBezTo>
                        <a:pt x="256" y="206"/>
                        <a:pt x="257" y="208"/>
                        <a:pt x="258" y="208"/>
                      </a:cubicBezTo>
                      <a:cubicBezTo>
                        <a:pt x="259" y="209"/>
                        <a:pt x="260" y="211"/>
                        <a:pt x="260" y="212"/>
                      </a:cubicBezTo>
                      <a:cubicBezTo>
                        <a:pt x="261" y="212"/>
                        <a:pt x="263" y="213"/>
                        <a:pt x="265" y="212"/>
                      </a:cubicBezTo>
                      <a:cubicBezTo>
                        <a:pt x="266" y="212"/>
                        <a:pt x="267" y="211"/>
                        <a:pt x="267" y="211"/>
                      </a:cubicBezTo>
                      <a:cubicBezTo>
                        <a:pt x="267" y="211"/>
                        <a:pt x="268" y="209"/>
                        <a:pt x="268" y="206"/>
                      </a:cubicBezTo>
                      <a:cubicBezTo>
                        <a:pt x="268" y="204"/>
                        <a:pt x="270" y="200"/>
                        <a:pt x="272" y="200"/>
                      </a:cubicBezTo>
                      <a:cubicBezTo>
                        <a:pt x="273" y="199"/>
                        <a:pt x="276" y="198"/>
                        <a:pt x="276" y="197"/>
                      </a:cubicBezTo>
                      <a:cubicBezTo>
                        <a:pt x="277" y="195"/>
                        <a:pt x="278" y="193"/>
                        <a:pt x="278" y="193"/>
                      </a:cubicBezTo>
                      <a:cubicBezTo>
                        <a:pt x="278" y="191"/>
                        <a:pt x="279" y="190"/>
                        <a:pt x="280" y="190"/>
                      </a:cubicBezTo>
                      <a:cubicBezTo>
                        <a:pt x="281" y="190"/>
                        <a:pt x="283" y="188"/>
                        <a:pt x="283" y="187"/>
                      </a:cubicBezTo>
                      <a:cubicBezTo>
                        <a:pt x="284" y="186"/>
                        <a:pt x="286" y="184"/>
                        <a:pt x="286" y="184"/>
                      </a:cubicBezTo>
                      <a:cubicBezTo>
                        <a:pt x="287" y="183"/>
                        <a:pt x="287" y="181"/>
                        <a:pt x="286" y="178"/>
                      </a:cubicBezTo>
                      <a:cubicBezTo>
                        <a:pt x="284" y="176"/>
                        <a:pt x="283" y="174"/>
                        <a:pt x="283" y="173"/>
                      </a:cubicBezTo>
                      <a:cubicBezTo>
                        <a:pt x="283" y="172"/>
                        <a:pt x="284" y="171"/>
                        <a:pt x="284" y="170"/>
                      </a:cubicBezTo>
                      <a:cubicBezTo>
                        <a:pt x="285" y="168"/>
                        <a:pt x="286" y="167"/>
                        <a:pt x="287" y="165"/>
                      </a:cubicBezTo>
                      <a:cubicBezTo>
                        <a:pt x="289" y="165"/>
                        <a:pt x="289" y="162"/>
                        <a:pt x="289" y="160"/>
                      </a:cubicBezTo>
                      <a:cubicBezTo>
                        <a:pt x="289" y="159"/>
                        <a:pt x="289" y="156"/>
                        <a:pt x="291" y="156"/>
                      </a:cubicBezTo>
                      <a:cubicBezTo>
                        <a:pt x="292" y="155"/>
                        <a:pt x="294" y="156"/>
                        <a:pt x="296" y="158"/>
                      </a:cubicBezTo>
                      <a:cubicBezTo>
                        <a:pt x="297" y="158"/>
                        <a:pt x="299" y="159"/>
                        <a:pt x="301" y="159"/>
                      </a:cubicBezTo>
                      <a:cubicBezTo>
                        <a:pt x="304" y="159"/>
                        <a:pt x="305" y="157"/>
                        <a:pt x="305" y="154"/>
                      </a:cubicBezTo>
                      <a:cubicBezTo>
                        <a:pt x="305" y="152"/>
                        <a:pt x="306" y="150"/>
                        <a:pt x="307" y="150"/>
                      </a:cubicBezTo>
                      <a:cubicBezTo>
                        <a:pt x="308" y="149"/>
                        <a:pt x="310" y="147"/>
                        <a:pt x="311" y="145"/>
                      </a:cubicBezTo>
                      <a:cubicBezTo>
                        <a:pt x="312" y="143"/>
                        <a:pt x="312" y="139"/>
                        <a:pt x="313" y="138"/>
                      </a:cubicBezTo>
                      <a:cubicBezTo>
                        <a:pt x="313" y="136"/>
                        <a:pt x="313" y="132"/>
                        <a:pt x="313" y="129"/>
                      </a:cubicBezTo>
                      <a:cubicBezTo>
                        <a:pt x="313" y="127"/>
                        <a:pt x="315" y="126"/>
                        <a:pt x="318" y="127"/>
                      </a:cubicBezTo>
                      <a:cubicBezTo>
                        <a:pt x="319" y="128"/>
                        <a:pt x="323" y="130"/>
                        <a:pt x="325" y="129"/>
                      </a:cubicBezTo>
                      <a:cubicBezTo>
                        <a:pt x="327" y="129"/>
                        <a:pt x="329" y="129"/>
                        <a:pt x="330" y="130"/>
                      </a:cubicBezTo>
                      <a:cubicBezTo>
                        <a:pt x="331" y="131"/>
                        <a:pt x="335" y="131"/>
                        <a:pt x="337" y="132"/>
                      </a:cubicBezTo>
                      <a:cubicBezTo>
                        <a:pt x="339" y="132"/>
                        <a:pt x="342" y="134"/>
                        <a:pt x="343" y="136"/>
                      </a:cubicBezTo>
                      <a:cubicBezTo>
                        <a:pt x="344" y="138"/>
                        <a:pt x="346" y="139"/>
                        <a:pt x="346" y="139"/>
                      </a:cubicBezTo>
                      <a:cubicBezTo>
                        <a:pt x="347" y="139"/>
                        <a:pt x="350" y="140"/>
                        <a:pt x="352" y="140"/>
                      </a:cubicBezTo>
                      <a:cubicBezTo>
                        <a:pt x="354" y="141"/>
                        <a:pt x="356" y="141"/>
                        <a:pt x="359" y="140"/>
                      </a:cubicBezTo>
                      <a:cubicBezTo>
                        <a:pt x="361" y="139"/>
                        <a:pt x="363" y="140"/>
                        <a:pt x="363" y="141"/>
                      </a:cubicBezTo>
                      <a:cubicBezTo>
                        <a:pt x="364" y="142"/>
                        <a:pt x="365" y="142"/>
                        <a:pt x="366" y="141"/>
                      </a:cubicBezTo>
                      <a:cubicBezTo>
                        <a:pt x="367" y="141"/>
                        <a:pt x="369" y="142"/>
                        <a:pt x="370" y="143"/>
                      </a:cubicBezTo>
                      <a:cubicBezTo>
                        <a:pt x="371" y="143"/>
                        <a:pt x="373" y="144"/>
                        <a:pt x="374" y="145"/>
                      </a:cubicBezTo>
                      <a:cubicBezTo>
                        <a:pt x="376" y="145"/>
                        <a:pt x="378" y="145"/>
                        <a:pt x="379" y="145"/>
                      </a:cubicBezTo>
                      <a:cubicBezTo>
                        <a:pt x="380" y="145"/>
                        <a:pt x="382" y="144"/>
                        <a:pt x="384" y="144"/>
                      </a:cubicBezTo>
                      <a:cubicBezTo>
                        <a:pt x="386" y="143"/>
                        <a:pt x="388" y="142"/>
                        <a:pt x="390" y="142"/>
                      </a:cubicBezTo>
                      <a:cubicBezTo>
                        <a:pt x="392" y="142"/>
                        <a:pt x="395" y="142"/>
                        <a:pt x="396" y="142"/>
                      </a:cubicBezTo>
                      <a:cubicBezTo>
                        <a:pt x="397" y="143"/>
                        <a:pt x="399" y="146"/>
                        <a:pt x="400" y="147"/>
                      </a:cubicBezTo>
                      <a:cubicBezTo>
                        <a:pt x="402" y="148"/>
                        <a:pt x="403" y="151"/>
                        <a:pt x="403" y="152"/>
                      </a:cubicBezTo>
                      <a:cubicBezTo>
                        <a:pt x="404" y="154"/>
                        <a:pt x="403" y="156"/>
                        <a:pt x="402" y="157"/>
                      </a:cubicBezTo>
                      <a:cubicBezTo>
                        <a:pt x="401" y="158"/>
                        <a:pt x="401" y="160"/>
                        <a:pt x="401" y="162"/>
                      </a:cubicBezTo>
                      <a:cubicBezTo>
                        <a:pt x="401" y="163"/>
                        <a:pt x="399" y="166"/>
                        <a:pt x="399" y="167"/>
                      </a:cubicBezTo>
                      <a:cubicBezTo>
                        <a:pt x="398" y="168"/>
                        <a:pt x="398" y="169"/>
                        <a:pt x="399" y="171"/>
                      </a:cubicBezTo>
                      <a:cubicBezTo>
                        <a:pt x="401" y="173"/>
                        <a:pt x="403" y="176"/>
                        <a:pt x="404" y="179"/>
                      </a:cubicBezTo>
                      <a:cubicBezTo>
                        <a:pt x="405" y="181"/>
                        <a:pt x="406" y="184"/>
                        <a:pt x="407" y="185"/>
                      </a:cubicBezTo>
                      <a:cubicBezTo>
                        <a:pt x="407" y="187"/>
                        <a:pt x="409" y="188"/>
                        <a:pt x="411" y="188"/>
                      </a:cubicBezTo>
                      <a:cubicBezTo>
                        <a:pt x="413" y="188"/>
                        <a:pt x="416" y="189"/>
                        <a:pt x="418" y="190"/>
                      </a:cubicBezTo>
                      <a:cubicBezTo>
                        <a:pt x="419" y="190"/>
                        <a:pt x="420" y="190"/>
                        <a:pt x="420" y="190"/>
                      </a:cubicBezTo>
                      <a:cubicBezTo>
                        <a:pt x="420" y="190"/>
                        <a:pt x="422" y="189"/>
                        <a:pt x="423" y="187"/>
                      </a:cubicBezTo>
                      <a:cubicBezTo>
                        <a:pt x="425" y="186"/>
                        <a:pt x="425" y="184"/>
                        <a:pt x="424" y="182"/>
                      </a:cubicBezTo>
                      <a:cubicBezTo>
                        <a:pt x="423" y="181"/>
                        <a:pt x="421" y="178"/>
                        <a:pt x="421" y="176"/>
                      </a:cubicBezTo>
                      <a:cubicBezTo>
                        <a:pt x="420" y="175"/>
                        <a:pt x="421" y="172"/>
                        <a:pt x="422" y="170"/>
                      </a:cubicBezTo>
                      <a:cubicBezTo>
                        <a:pt x="423" y="168"/>
                        <a:pt x="424" y="165"/>
                        <a:pt x="424" y="164"/>
                      </a:cubicBezTo>
                      <a:cubicBezTo>
                        <a:pt x="425" y="163"/>
                        <a:pt x="427" y="161"/>
                        <a:pt x="428" y="159"/>
                      </a:cubicBezTo>
                      <a:cubicBezTo>
                        <a:pt x="429" y="158"/>
                        <a:pt x="431" y="156"/>
                        <a:pt x="433" y="154"/>
                      </a:cubicBezTo>
                      <a:cubicBezTo>
                        <a:pt x="434" y="153"/>
                        <a:pt x="437" y="152"/>
                        <a:pt x="437" y="153"/>
                      </a:cubicBezTo>
                      <a:cubicBezTo>
                        <a:pt x="438" y="154"/>
                        <a:pt x="440" y="155"/>
                        <a:pt x="440" y="155"/>
                      </a:cubicBezTo>
                      <a:cubicBezTo>
                        <a:pt x="441" y="156"/>
                        <a:pt x="443" y="156"/>
                        <a:pt x="446" y="156"/>
                      </a:cubicBezTo>
                      <a:cubicBezTo>
                        <a:pt x="448" y="156"/>
                        <a:pt x="449" y="155"/>
                        <a:pt x="451" y="154"/>
                      </a:cubicBezTo>
                      <a:cubicBezTo>
                        <a:pt x="452" y="153"/>
                        <a:pt x="453" y="150"/>
                        <a:pt x="454" y="149"/>
                      </a:cubicBezTo>
                      <a:cubicBezTo>
                        <a:pt x="455" y="149"/>
                        <a:pt x="454" y="146"/>
                        <a:pt x="454" y="145"/>
                      </a:cubicBezTo>
                      <a:close/>
                    </a:path>
                  </a:pathLst>
                </a:custGeom>
                <a:solidFill>
                  <a:schemeClr val="accent5"/>
                </a:solidFill>
                <a:ln>
                  <a:headEnd/>
                  <a:tailEnd/>
                </a:ln>
              </p:spPr>
              <p:style>
                <a:lnRef idx="1">
                  <a:schemeClr val="accent2"/>
                </a:lnRef>
                <a:fillRef idx="3">
                  <a:schemeClr val="accent2"/>
                </a:fillRef>
                <a:effectRef idx="2">
                  <a:schemeClr val="accent2"/>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srgbClr val="8064A2"/>
                    </a:solidFill>
                    <a:effectLst/>
                    <a:uLnTx/>
                    <a:uFillTx/>
                    <a:latin typeface="Trebuchet MS"/>
                    <a:ea typeface="+mn-ea"/>
                    <a:cs typeface="+mn-cs"/>
                  </a:endParaRPr>
                </a:p>
              </p:txBody>
            </p:sp>
            <p:sp>
              <p:nvSpPr>
                <p:cNvPr id="32" name="Freeform 23">
                  <a:extLst>
                    <a:ext uri="{FF2B5EF4-FFF2-40B4-BE49-F238E27FC236}">
                      <a16:creationId xmlns:a16="http://schemas.microsoft.com/office/drawing/2014/main" id="{E5844BBF-1BB1-CC23-6D24-1743583E01FA}"/>
                    </a:ext>
                  </a:extLst>
                </p:cNvPr>
                <p:cNvSpPr>
                  <a:spLocks/>
                </p:cNvSpPr>
                <p:nvPr/>
              </p:nvSpPr>
              <p:spPr bwMode="auto">
                <a:xfrm>
                  <a:off x="3360244" y="3242180"/>
                  <a:ext cx="35942" cy="16514"/>
                </a:xfrm>
                <a:custGeom>
                  <a:avLst/>
                  <a:gdLst/>
                  <a:ahLst/>
                  <a:cxnLst>
                    <a:cxn ang="0">
                      <a:pos x="4" y="0"/>
                    </a:cxn>
                    <a:cxn ang="0">
                      <a:pos x="0" y="5"/>
                    </a:cxn>
                    <a:cxn ang="0">
                      <a:pos x="7" y="7"/>
                    </a:cxn>
                    <a:cxn ang="0">
                      <a:pos x="17" y="5"/>
                    </a:cxn>
                    <a:cxn ang="0">
                      <a:pos x="10" y="0"/>
                    </a:cxn>
                    <a:cxn ang="0">
                      <a:pos x="4" y="0"/>
                    </a:cxn>
                    <a:cxn ang="0">
                      <a:pos x="4" y="0"/>
                    </a:cxn>
                  </a:cxnLst>
                  <a:rect l="0" t="0" r="r" b="b"/>
                  <a:pathLst>
                    <a:path w="17" h="7">
                      <a:moveTo>
                        <a:pt x="4" y="0"/>
                      </a:moveTo>
                      <a:cubicBezTo>
                        <a:pt x="0" y="5"/>
                        <a:pt x="0" y="5"/>
                        <a:pt x="0" y="5"/>
                      </a:cubicBezTo>
                      <a:cubicBezTo>
                        <a:pt x="1" y="6"/>
                        <a:pt x="4" y="6"/>
                        <a:pt x="7" y="7"/>
                      </a:cubicBezTo>
                      <a:cubicBezTo>
                        <a:pt x="10" y="7"/>
                        <a:pt x="14" y="6"/>
                        <a:pt x="17" y="5"/>
                      </a:cubicBezTo>
                      <a:cubicBezTo>
                        <a:pt x="10" y="0"/>
                        <a:pt x="10" y="0"/>
                        <a:pt x="10" y="0"/>
                      </a:cubicBezTo>
                      <a:cubicBezTo>
                        <a:pt x="4" y="0"/>
                        <a:pt x="4" y="0"/>
                        <a:pt x="4" y="0"/>
                      </a:cubicBezTo>
                      <a:cubicBezTo>
                        <a:pt x="4" y="0"/>
                        <a:pt x="4" y="0"/>
                        <a:pt x="4" y="0"/>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3" name="Freeform 24">
                  <a:extLst>
                    <a:ext uri="{FF2B5EF4-FFF2-40B4-BE49-F238E27FC236}">
                      <a16:creationId xmlns:a16="http://schemas.microsoft.com/office/drawing/2014/main" id="{A5869F6C-7954-AC3E-E8A1-8B6F52ADFD9B}"/>
                    </a:ext>
                  </a:extLst>
                </p:cNvPr>
                <p:cNvSpPr>
                  <a:spLocks/>
                </p:cNvSpPr>
                <p:nvPr/>
              </p:nvSpPr>
              <p:spPr bwMode="auto">
                <a:xfrm>
                  <a:off x="3067847" y="2757442"/>
                  <a:ext cx="766449" cy="586737"/>
                </a:xfrm>
                <a:custGeom>
                  <a:avLst/>
                  <a:gdLst/>
                  <a:ahLst/>
                  <a:cxnLst>
                    <a:cxn ang="0">
                      <a:pos x="319" y="86"/>
                    </a:cxn>
                    <a:cxn ang="0">
                      <a:pos x="290" y="66"/>
                    </a:cxn>
                    <a:cxn ang="0">
                      <a:pos x="277" y="38"/>
                    </a:cxn>
                    <a:cxn ang="0">
                      <a:pos x="266" y="16"/>
                    </a:cxn>
                    <a:cxn ang="0">
                      <a:pos x="238" y="13"/>
                    </a:cxn>
                    <a:cxn ang="0">
                      <a:pos x="229" y="3"/>
                    </a:cxn>
                    <a:cxn ang="0">
                      <a:pos x="188" y="1"/>
                    </a:cxn>
                    <a:cxn ang="0">
                      <a:pos x="156" y="3"/>
                    </a:cxn>
                    <a:cxn ang="0">
                      <a:pos x="143" y="23"/>
                    </a:cxn>
                    <a:cxn ang="0">
                      <a:pos x="109" y="19"/>
                    </a:cxn>
                    <a:cxn ang="0">
                      <a:pos x="78" y="18"/>
                    </a:cxn>
                    <a:cxn ang="0">
                      <a:pos x="43" y="15"/>
                    </a:cxn>
                    <a:cxn ang="0">
                      <a:pos x="21" y="31"/>
                    </a:cxn>
                    <a:cxn ang="0">
                      <a:pos x="6" y="52"/>
                    </a:cxn>
                    <a:cxn ang="0">
                      <a:pos x="27" y="40"/>
                    </a:cxn>
                    <a:cxn ang="0">
                      <a:pos x="13" y="54"/>
                    </a:cxn>
                    <a:cxn ang="0">
                      <a:pos x="21" y="69"/>
                    </a:cxn>
                    <a:cxn ang="0">
                      <a:pos x="46" y="92"/>
                    </a:cxn>
                    <a:cxn ang="0">
                      <a:pos x="82" y="98"/>
                    </a:cxn>
                    <a:cxn ang="0">
                      <a:pos x="112" y="94"/>
                    </a:cxn>
                    <a:cxn ang="0">
                      <a:pos x="117" y="97"/>
                    </a:cxn>
                    <a:cxn ang="0">
                      <a:pos x="97" y="113"/>
                    </a:cxn>
                    <a:cxn ang="0">
                      <a:pos x="74" y="121"/>
                    </a:cxn>
                    <a:cxn ang="0">
                      <a:pos x="56" y="125"/>
                    </a:cxn>
                    <a:cxn ang="0">
                      <a:pos x="41" y="116"/>
                    </a:cxn>
                    <a:cxn ang="0">
                      <a:pos x="42" y="138"/>
                    </a:cxn>
                    <a:cxn ang="0">
                      <a:pos x="78" y="176"/>
                    </a:cxn>
                    <a:cxn ang="0">
                      <a:pos x="118" y="213"/>
                    </a:cxn>
                    <a:cxn ang="0">
                      <a:pos x="159" y="210"/>
                    </a:cxn>
                    <a:cxn ang="0">
                      <a:pos x="191" y="197"/>
                    </a:cxn>
                    <a:cxn ang="0">
                      <a:pos x="212" y="171"/>
                    </a:cxn>
                    <a:cxn ang="0">
                      <a:pos x="200" y="158"/>
                    </a:cxn>
                    <a:cxn ang="0">
                      <a:pos x="206" y="151"/>
                    </a:cxn>
                    <a:cxn ang="0">
                      <a:pos x="213" y="135"/>
                    </a:cxn>
                    <a:cxn ang="0">
                      <a:pos x="231" y="136"/>
                    </a:cxn>
                    <a:cxn ang="0">
                      <a:pos x="240" y="141"/>
                    </a:cxn>
                    <a:cxn ang="0">
                      <a:pos x="226" y="154"/>
                    </a:cxn>
                    <a:cxn ang="0">
                      <a:pos x="227" y="169"/>
                    </a:cxn>
                    <a:cxn ang="0">
                      <a:pos x="242" y="172"/>
                    </a:cxn>
                    <a:cxn ang="0">
                      <a:pos x="228" y="185"/>
                    </a:cxn>
                    <a:cxn ang="0">
                      <a:pos x="229" y="199"/>
                    </a:cxn>
                    <a:cxn ang="0">
                      <a:pos x="240" y="212"/>
                    </a:cxn>
                    <a:cxn ang="0">
                      <a:pos x="238" y="235"/>
                    </a:cxn>
                    <a:cxn ang="0">
                      <a:pos x="231" y="249"/>
                    </a:cxn>
                    <a:cxn ang="0">
                      <a:pos x="246" y="240"/>
                    </a:cxn>
                    <a:cxn ang="0">
                      <a:pos x="266" y="247"/>
                    </a:cxn>
                    <a:cxn ang="0">
                      <a:pos x="277" y="225"/>
                    </a:cxn>
                    <a:cxn ang="0">
                      <a:pos x="297" y="209"/>
                    </a:cxn>
                    <a:cxn ang="0">
                      <a:pos x="300" y="187"/>
                    </a:cxn>
                    <a:cxn ang="0">
                      <a:pos x="307" y="175"/>
                    </a:cxn>
                    <a:cxn ang="0">
                      <a:pos x="297" y="160"/>
                    </a:cxn>
                    <a:cxn ang="0">
                      <a:pos x="312" y="135"/>
                    </a:cxn>
                    <a:cxn ang="0">
                      <a:pos x="313" y="123"/>
                    </a:cxn>
                  </a:cxnLst>
                  <a:rect l="0" t="0" r="r" b="b"/>
                  <a:pathLst>
                    <a:path w="333" h="254">
                      <a:moveTo>
                        <a:pt x="333" y="106"/>
                      </a:moveTo>
                      <a:cubicBezTo>
                        <a:pt x="332" y="106"/>
                        <a:pt x="331" y="105"/>
                        <a:pt x="330" y="104"/>
                      </a:cubicBezTo>
                      <a:cubicBezTo>
                        <a:pt x="329" y="104"/>
                        <a:pt x="329" y="102"/>
                        <a:pt x="329" y="101"/>
                      </a:cubicBezTo>
                      <a:cubicBezTo>
                        <a:pt x="328" y="99"/>
                        <a:pt x="328" y="98"/>
                        <a:pt x="328" y="98"/>
                      </a:cubicBezTo>
                      <a:cubicBezTo>
                        <a:pt x="326" y="93"/>
                        <a:pt x="326" y="93"/>
                        <a:pt x="326" y="93"/>
                      </a:cubicBezTo>
                      <a:cubicBezTo>
                        <a:pt x="326" y="93"/>
                        <a:pt x="322" y="87"/>
                        <a:pt x="319" y="86"/>
                      </a:cubicBezTo>
                      <a:cubicBezTo>
                        <a:pt x="318" y="84"/>
                        <a:pt x="314" y="81"/>
                        <a:pt x="312" y="81"/>
                      </a:cubicBezTo>
                      <a:cubicBezTo>
                        <a:pt x="310" y="79"/>
                        <a:pt x="308" y="78"/>
                        <a:pt x="306" y="78"/>
                      </a:cubicBezTo>
                      <a:cubicBezTo>
                        <a:pt x="305" y="78"/>
                        <a:pt x="302" y="77"/>
                        <a:pt x="301" y="76"/>
                      </a:cubicBezTo>
                      <a:cubicBezTo>
                        <a:pt x="301" y="74"/>
                        <a:pt x="299" y="73"/>
                        <a:pt x="297" y="73"/>
                      </a:cubicBezTo>
                      <a:cubicBezTo>
                        <a:pt x="295" y="73"/>
                        <a:pt x="293" y="72"/>
                        <a:pt x="292" y="71"/>
                      </a:cubicBezTo>
                      <a:cubicBezTo>
                        <a:pt x="292" y="70"/>
                        <a:pt x="291" y="68"/>
                        <a:pt x="290" y="66"/>
                      </a:cubicBezTo>
                      <a:cubicBezTo>
                        <a:pt x="289" y="64"/>
                        <a:pt x="287" y="61"/>
                        <a:pt x="286" y="59"/>
                      </a:cubicBezTo>
                      <a:cubicBezTo>
                        <a:pt x="284" y="57"/>
                        <a:pt x="283" y="55"/>
                        <a:pt x="281" y="54"/>
                      </a:cubicBezTo>
                      <a:cubicBezTo>
                        <a:pt x="280" y="54"/>
                        <a:pt x="279" y="53"/>
                        <a:pt x="280" y="51"/>
                      </a:cubicBezTo>
                      <a:cubicBezTo>
                        <a:pt x="280" y="50"/>
                        <a:pt x="281" y="48"/>
                        <a:pt x="282" y="46"/>
                      </a:cubicBezTo>
                      <a:cubicBezTo>
                        <a:pt x="282" y="44"/>
                        <a:pt x="282" y="42"/>
                        <a:pt x="281" y="40"/>
                      </a:cubicBezTo>
                      <a:cubicBezTo>
                        <a:pt x="279" y="38"/>
                        <a:pt x="278" y="38"/>
                        <a:pt x="277" y="38"/>
                      </a:cubicBezTo>
                      <a:cubicBezTo>
                        <a:pt x="277" y="39"/>
                        <a:pt x="275" y="40"/>
                        <a:pt x="273" y="39"/>
                      </a:cubicBezTo>
                      <a:cubicBezTo>
                        <a:pt x="272" y="39"/>
                        <a:pt x="269" y="38"/>
                        <a:pt x="268" y="37"/>
                      </a:cubicBezTo>
                      <a:cubicBezTo>
                        <a:pt x="266" y="35"/>
                        <a:pt x="265" y="32"/>
                        <a:pt x="265" y="30"/>
                      </a:cubicBezTo>
                      <a:cubicBezTo>
                        <a:pt x="265" y="29"/>
                        <a:pt x="267" y="26"/>
                        <a:pt x="268" y="25"/>
                      </a:cubicBezTo>
                      <a:cubicBezTo>
                        <a:pt x="270" y="23"/>
                        <a:pt x="270" y="22"/>
                        <a:pt x="269" y="20"/>
                      </a:cubicBezTo>
                      <a:cubicBezTo>
                        <a:pt x="267" y="19"/>
                        <a:pt x="266" y="17"/>
                        <a:pt x="266" y="16"/>
                      </a:cubicBezTo>
                      <a:cubicBezTo>
                        <a:pt x="266" y="14"/>
                        <a:pt x="264" y="14"/>
                        <a:pt x="263" y="15"/>
                      </a:cubicBezTo>
                      <a:cubicBezTo>
                        <a:pt x="262" y="15"/>
                        <a:pt x="260" y="17"/>
                        <a:pt x="259" y="19"/>
                      </a:cubicBezTo>
                      <a:cubicBezTo>
                        <a:pt x="258" y="20"/>
                        <a:pt x="256" y="21"/>
                        <a:pt x="255" y="21"/>
                      </a:cubicBezTo>
                      <a:cubicBezTo>
                        <a:pt x="254" y="21"/>
                        <a:pt x="251" y="21"/>
                        <a:pt x="250" y="20"/>
                      </a:cubicBezTo>
                      <a:cubicBezTo>
                        <a:pt x="248" y="18"/>
                        <a:pt x="246" y="16"/>
                        <a:pt x="244" y="16"/>
                      </a:cubicBezTo>
                      <a:cubicBezTo>
                        <a:pt x="242" y="15"/>
                        <a:pt x="240" y="14"/>
                        <a:pt x="238" y="13"/>
                      </a:cubicBezTo>
                      <a:cubicBezTo>
                        <a:pt x="237" y="13"/>
                        <a:pt x="235" y="13"/>
                        <a:pt x="234" y="15"/>
                      </a:cubicBezTo>
                      <a:cubicBezTo>
                        <a:pt x="233" y="16"/>
                        <a:pt x="231" y="16"/>
                        <a:pt x="230" y="15"/>
                      </a:cubicBezTo>
                      <a:cubicBezTo>
                        <a:pt x="230" y="13"/>
                        <a:pt x="228" y="12"/>
                        <a:pt x="227" y="10"/>
                      </a:cubicBezTo>
                      <a:cubicBezTo>
                        <a:pt x="226" y="9"/>
                        <a:pt x="226" y="8"/>
                        <a:pt x="228" y="8"/>
                      </a:cubicBezTo>
                      <a:cubicBezTo>
                        <a:pt x="229" y="8"/>
                        <a:pt x="230" y="6"/>
                        <a:pt x="231" y="4"/>
                      </a:cubicBezTo>
                      <a:cubicBezTo>
                        <a:pt x="232" y="3"/>
                        <a:pt x="231" y="2"/>
                        <a:pt x="229" y="3"/>
                      </a:cubicBezTo>
                      <a:cubicBezTo>
                        <a:pt x="227" y="4"/>
                        <a:pt x="223" y="4"/>
                        <a:pt x="221" y="4"/>
                      </a:cubicBezTo>
                      <a:cubicBezTo>
                        <a:pt x="219" y="4"/>
                        <a:pt x="215" y="4"/>
                        <a:pt x="212" y="3"/>
                      </a:cubicBezTo>
                      <a:cubicBezTo>
                        <a:pt x="211" y="2"/>
                        <a:pt x="206" y="2"/>
                        <a:pt x="204" y="2"/>
                      </a:cubicBezTo>
                      <a:cubicBezTo>
                        <a:pt x="201" y="3"/>
                        <a:pt x="198" y="3"/>
                        <a:pt x="197" y="2"/>
                      </a:cubicBezTo>
                      <a:cubicBezTo>
                        <a:pt x="196" y="2"/>
                        <a:pt x="195" y="2"/>
                        <a:pt x="194" y="2"/>
                      </a:cubicBezTo>
                      <a:cubicBezTo>
                        <a:pt x="193" y="2"/>
                        <a:pt x="190" y="2"/>
                        <a:pt x="188" y="1"/>
                      </a:cubicBezTo>
                      <a:cubicBezTo>
                        <a:pt x="186" y="1"/>
                        <a:pt x="182" y="1"/>
                        <a:pt x="180" y="1"/>
                      </a:cubicBezTo>
                      <a:cubicBezTo>
                        <a:pt x="179" y="2"/>
                        <a:pt x="176" y="2"/>
                        <a:pt x="174" y="1"/>
                      </a:cubicBezTo>
                      <a:cubicBezTo>
                        <a:pt x="173" y="1"/>
                        <a:pt x="171" y="1"/>
                        <a:pt x="169" y="1"/>
                      </a:cubicBezTo>
                      <a:cubicBezTo>
                        <a:pt x="167" y="1"/>
                        <a:pt x="163" y="1"/>
                        <a:pt x="162" y="1"/>
                      </a:cubicBezTo>
                      <a:cubicBezTo>
                        <a:pt x="160" y="0"/>
                        <a:pt x="158" y="0"/>
                        <a:pt x="158" y="0"/>
                      </a:cubicBezTo>
                      <a:cubicBezTo>
                        <a:pt x="158" y="1"/>
                        <a:pt x="157" y="3"/>
                        <a:pt x="156" y="3"/>
                      </a:cubicBezTo>
                      <a:cubicBezTo>
                        <a:pt x="155" y="4"/>
                        <a:pt x="155" y="6"/>
                        <a:pt x="155" y="7"/>
                      </a:cubicBezTo>
                      <a:cubicBezTo>
                        <a:pt x="155" y="9"/>
                        <a:pt x="155" y="11"/>
                        <a:pt x="157" y="12"/>
                      </a:cubicBezTo>
                      <a:cubicBezTo>
                        <a:pt x="158" y="13"/>
                        <a:pt x="158" y="14"/>
                        <a:pt x="157" y="16"/>
                      </a:cubicBezTo>
                      <a:cubicBezTo>
                        <a:pt x="157" y="17"/>
                        <a:pt x="156" y="18"/>
                        <a:pt x="154" y="18"/>
                      </a:cubicBezTo>
                      <a:cubicBezTo>
                        <a:pt x="152" y="18"/>
                        <a:pt x="150" y="19"/>
                        <a:pt x="148" y="21"/>
                      </a:cubicBezTo>
                      <a:cubicBezTo>
                        <a:pt x="148" y="21"/>
                        <a:pt x="145" y="23"/>
                        <a:pt x="143" y="23"/>
                      </a:cubicBezTo>
                      <a:cubicBezTo>
                        <a:pt x="141" y="23"/>
                        <a:pt x="138" y="22"/>
                        <a:pt x="136" y="23"/>
                      </a:cubicBezTo>
                      <a:cubicBezTo>
                        <a:pt x="133" y="22"/>
                        <a:pt x="132" y="20"/>
                        <a:pt x="131" y="18"/>
                      </a:cubicBezTo>
                      <a:cubicBezTo>
                        <a:pt x="132" y="17"/>
                        <a:pt x="131" y="15"/>
                        <a:pt x="130" y="14"/>
                      </a:cubicBezTo>
                      <a:cubicBezTo>
                        <a:pt x="128" y="14"/>
                        <a:pt x="125" y="14"/>
                        <a:pt x="123" y="14"/>
                      </a:cubicBezTo>
                      <a:cubicBezTo>
                        <a:pt x="121" y="14"/>
                        <a:pt x="118" y="15"/>
                        <a:pt x="116" y="16"/>
                      </a:cubicBezTo>
                      <a:cubicBezTo>
                        <a:pt x="115" y="17"/>
                        <a:pt x="111" y="18"/>
                        <a:pt x="109" y="19"/>
                      </a:cubicBezTo>
                      <a:cubicBezTo>
                        <a:pt x="107" y="19"/>
                        <a:pt x="106" y="21"/>
                        <a:pt x="106" y="22"/>
                      </a:cubicBezTo>
                      <a:cubicBezTo>
                        <a:pt x="105" y="23"/>
                        <a:pt x="104" y="24"/>
                        <a:pt x="102" y="24"/>
                      </a:cubicBezTo>
                      <a:cubicBezTo>
                        <a:pt x="101" y="24"/>
                        <a:pt x="99" y="24"/>
                        <a:pt x="96" y="24"/>
                      </a:cubicBezTo>
                      <a:cubicBezTo>
                        <a:pt x="93" y="24"/>
                        <a:pt x="90" y="25"/>
                        <a:pt x="88" y="24"/>
                      </a:cubicBezTo>
                      <a:cubicBezTo>
                        <a:pt x="86" y="24"/>
                        <a:pt x="83" y="22"/>
                        <a:pt x="82" y="21"/>
                      </a:cubicBezTo>
                      <a:cubicBezTo>
                        <a:pt x="82" y="20"/>
                        <a:pt x="80" y="18"/>
                        <a:pt x="78" y="18"/>
                      </a:cubicBezTo>
                      <a:cubicBezTo>
                        <a:pt x="75" y="17"/>
                        <a:pt x="72" y="17"/>
                        <a:pt x="69" y="17"/>
                      </a:cubicBezTo>
                      <a:cubicBezTo>
                        <a:pt x="66" y="16"/>
                        <a:pt x="63" y="16"/>
                        <a:pt x="62" y="17"/>
                      </a:cubicBezTo>
                      <a:cubicBezTo>
                        <a:pt x="60" y="18"/>
                        <a:pt x="57" y="18"/>
                        <a:pt x="56" y="17"/>
                      </a:cubicBezTo>
                      <a:cubicBezTo>
                        <a:pt x="55" y="15"/>
                        <a:pt x="52" y="15"/>
                        <a:pt x="51" y="15"/>
                      </a:cubicBezTo>
                      <a:cubicBezTo>
                        <a:pt x="50" y="16"/>
                        <a:pt x="49" y="15"/>
                        <a:pt x="48" y="15"/>
                      </a:cubicBezTo>
                      <a:cubicBezTo>
                        <a:pt x="47" y="14"/>
                        <a:pt x="44" y="14"/>
                        <a:pt x="43" y="15"/>
                      </a:cubicBezTo>
                      <a:cubicBezTo>
                        <a:pt x="42" y="16"/>
                        <a:pt x="41" y="16"/>
                        <a:pt x="40" y="14"/>
                      </a:cubicBezTo>
                      <a:cubicBezTo>
                        <a:pt x="39" y="12"/>
                        <a:pt x="37" y="13"/>
                        <a:pt x="36" y="15"/>
                      </a:cubicBezTo>
                      <a:cubicBezTo>
                        <a:pt x="35" y="17"/>
                        <a:pt x="34" y="21"/>
                        <a:pt x="34" y="23"/>
                      </a:cubicBezTo>
                      <a:cubicBezTo>
                        <a:pt x="34" y="25"/>
                        <a:pt x="34" y="28"/>
                        <a:pt x="34" y="29"/>
                      </a:cubicBezTo>
                      <a:cubicBezTo>
                        <a:pt x="34" y="31"/>
                        <a:pt x="32" y="32"/>
                        <a:pt x="29" y="31"/>
                      </a:cubicBezTo>
                      <a:cubicBezTo>
                        <a:pt x="27" y="31"/>
                        <a:pt x="23" y="31"/>
                        <a:pt x="21" y="31"/>
                      </a:cubicBezTo>
                      <a:cubicBezTo>
                        <a:pt x="18" y="31"/>
                        <a:pt x="15" y="31"/>
                        <a:pt x="13" y="32"/>
                      </a:cubicBezTo>
                      <a:cubicBezTo>
                        <a:pt x="11" y="32"/>
                        <a:pt x="8" y="34"/>
                        <a:pt x="7" y="35"/>
                      </a:cubicBezTo>
                      <a:cubicBezTo>
                        <a:pt x="5" y="36"/>
                        <a:pt x="3" y="39"/>
                        <a:pt x="2" y="42"/>
                      </a:cubicBezTo>
                      <a:cubicBezTo>
                        <a:pt x="1" y="45"/>
                        <a:pt x="0" y="47"/>
                        <a:pt x="0" y="47"/>
                      </a:cubicBezTo>
                      <a:cubicBezTo>
                        <a:pt x="0" y="47"/>
                        <a:pt x="1" y="48"/>
                        <a:pt x="2" y="50"/>
                      </a:cubicBezTo>
                      <a:cubicBezTo>
                        <a:pt x="3" y="50"/>
                        <a:pt x="4" y="52"/>
                        <a:pt x="6" y="52"/>
                      </a:cubicBezTo>
                      <a:cubicBezTo>
                        <a:pt x="7" y="53"/>
                        <a:pt x="9" y="52"/>
                        <a:pt x="9" y="51"/>
                      </a:cubicBezTo>
                      <a:cubicBezTo>
                        <a:pt x="10" y="50"/>
                        <a:pt x="11" y="48"/>
                        <a:pt x="12" y="48"/>
                      </a:cubicBezTo>
                      <a:cubicBezTo>
                        <a:pt x="14" y="46"/>
                        <a:pt x="17" y="45"/>
                        <a:pt x="18" y="44"/>
                      </a:cubicBezTo>
                      <a:cubicBezTo>
                        <a:pt x="19" y="44"/>
                        <a:pt x="20" y="43"/>
                        <a:pt x="21" y="43"/>
                      </a:cubicBezTo>
                      <a:cubicBezTo>
                        <a:pt x="22" y="43"/>
                        <a:pt x="23" y="42"/>
                        <a:pt x="24" y="41"/>
                      </a:cubicBezTo>
                      <a:cubicBezTo>
                        <a:pt x="25" y="41"/>
                        <a:pt x="26" y="40"/>
                        <a:pt x="27" y="40"/>
                      </a:cubicBezTo>
                      <a:cubicBezTo>
                        <a:pt x="28" y="40"/>
                        <a:pt x="31" y="40"/>
                        <a:pt x="32" y="39"/>
                      </a:cubicBezTo>
                      <a:cubicBezTo>
                        <a:pt x="34" y="39"/>
                        <a:pt x="34" y="39"/>
                        <a:pt x="32" y="40"/>
                      </a:cubicBezTo>
                      <a:cubicBezTo>
                        <a:pt x="29" y="41"/>
                        <a:pt x="27" y="43"/>
                        <a:pt x="26" y="44"/>
                      </a:cubicBezTo>
                      <a:cubicBezTo>
                        <a:pt x="25" y="45"/>
                        <a:pt x="22" y="47"/>
                        <a:pt x="19" y="47"/>
                      </a:cubicBezTo>
                      <a:cubicBezTo>
                        <a:pt x="18" y="48"/>
                        <a:pt x="15" y="50"/>
                        <a:pt x="14" y="51"/>
                      </a:cubicBezTo>
                      <a:cubicBezTo>
                        <a:pt x="13" y="52"/>
                        <a:pt x="13" y="53"/>
                        <a:pt x="13" y="54"/>
                      </a:cubicBezTo>
                      <a:cubicBezTo>
                        <a:pt x="14" y="54"/>
                        <a:pt x="14" y="56"/>
                        <a:pt x="14" y="57"/>
                      </a:cubicBezTo>
                      <a:cubicBezTo>
                        <a:pt x="13" y="58"/>
                        <a:pt x="13" y="59"/>
                        <a:pt x="14" y="59"/>
                      </a:cubicBezTo>
                      <a:cubicBezTo>
                        <a:pt x="14" y="60"/>
                        <a:pt x="15" y="61"/>
                        <a:pt x="15" y="62"/>
                      </a:cubicBezTo>
                      <a:cubicBezTo>
                        <a:pt x="16" y="62"/>
                        <a:pt x="17" y="63"/>
                        <a:pt x="17" y="64"/>
                      </a:cubicBezTo>
                      <a:cubicBezTo>
                        <a:pt x="18" y="64"/>
                        <a:pt x="19" y="65"/>
                        <a:pt x="20" y="66"/>
                      </a:cubicBezTo>
                      <a:cubicBezTo>
                        <a:pt x="21" y="67"/>
                        <a:pt x="21" y="69"/>
                        <a:pt x="21" y="69"/>
                      </a:cubicBezTo>
                      <a:cubicBezTo>
                        <a:pt x="20" y="69"/>
                        <a:pt x="20" y="70"/>
                        <a:pt x="21" y="72"/>
                      </a:cubicBezTo>
                      <a:cubicBezTo>
                        <a:pt x="22" y="74"/>
                        <a:pt x="23" y="75"/>
                        <a:pt x="24" y="76"/>
                      </a:cubicBezTo>
                      <a:cubicBezTo>
                        <a:pt x="25" y="78"/>
                        <a:pt x="27" y="79"/>
                        <a:pt x="29" y="81"/>
                      </a:cubicBezTo>
                      <a:cubicBezTo>
                        <a:pt x="31" y="82"/>
                        <a:pt x="35" y="84"/>
                        <a:pt x="37" y="86"/>
                      </a:cubicBezTo>
                      <a:cubicBezTo>
                        <a:pt x="39" y="88"/>
                        <a:pt x="42" y="89"/>
                        <a:pt x="42" y="90"/>
                      </a:cubicBezTo>
                      <a:cubicBezTo>
                        <a:pt x="43" y="90"/>
                        <a:pt x="45" y="91"/>
                        <a:pt x="46" y="92"/>
                      </a:cubicBezTo>
                      <a:cubicBezTo>
                        <a:pt x="47" y="93"/>
                        <a:pt x="49" y="94"/>
                        <a:pt x="51" y="95"/>
                      </a:cubicBezTo>
                      <a:cubicBezTo>
                        <a:pt x="53" y="96"/>
                        <a:pt x="56" y="96"/>
                        <a:pt x="57" y="96"/>
                      </a:cubicBezTo>
                      <a:cubicBezTo>
                        <a:pt x="58" y="97"/>
                        <a:pt x="61" y="98"/>
                        <a:pt x="64" y="99"/>
                      </a:cubicBezTo>
                      <a:cubicBezTo>
                        <a:pt x="65" y="100"/>
                        <a:pt x="69" y="101"/>
                        <a:pt x="72" y="102"/>
                      </a:cubicBezTo>
                      <a:cubicBezTo>
                        <a:pt x="74" y="102"/>
                        <a:pt x="77" y="102"/>
                        <a:pt x="78" y="101"/>
                      </a:cubicBezTo>
                      <a:cubicBezTo>
                        <a:pt x="80" y="100"/>
                        <a:pt x="82" y="99"/>
                        <a:pt x="82" y="98"/>
                      </a:cubicBezTo>
                      <a:cubicBezTo>
                        <a:pt x="84" y="98"/>
                        <a:pt x="87" y="96"/>
                        <a:pt x="89" y="96"/>
                      </a:cubicBezTo>
                      <a:cubicBezTo>
                        <a:pt x="90" y="96"/>
                        <a:pt x="94" y="95"/>
                        <a:pt x="95" y="95"/>
                      </a:cubicBezTo>
                      <a:cubicBezTo>
                        <a:pt x="97" y="95"/>
                        <a:pt x="98" y="94"/>
                        <a:pt x="99" y="94"/>
                      </a:cubicBezTo>
                      <a:cubicBezTo>
                        <a:pt x="100" y="94"/>
                        <a:pt x="102" y="93"/>
                        <a:pt x="103" y="93"/>
                      </a:cubicBezTo>
                      <a:cubicBezTo>
                        <a:pt x="105" y="93"/>
                        <a:pt x="106" y="93"/>
                        <a:pt x="107" y="93"/>
                      </a:cubicBezTo>
                      <a:cubicBezTo>
                        <a:pt x="108" y="93"/>
                        <a:pt x="110" y="93"/>
                        <a:pt x="112" y="94"/>
                      </a:cubicBezTo>
                      <a:cubicBezTo>
                        <a:pt x="113" y="94"/>
                        <a:pt x="114" y="93"/>
                        <a:pt x="114" y="92"/>
                      </a:cubicBezTo>
                      <a:cubicBezTo>
                        <a:pt x="114" y="91"/>
                        <a:pt x="115" y="89"/>
                        <a:pt x="116" y="88"/>
                      </a:cubicBezTo>
                      <a:cubicBezTo>
                        <a:pt x="116" y="86"/>
                        <a:pt x="118" y="86"/>
                        <a:pt x="119" y="86"/>
                      </a:cubicBezTo>
                      <a:cubicBezTo>
                        <a:pt x="120" y="86"/>
                        <a:pt x="121" y="87"/>
                        <a:pt x="122" y="89"/>
                      </a:cubicBezTo>
                      <a:cubicBezTo>
                        <a:pt x="122" y="90"/>
                        <a:pt x="122" y="92"/>
                        <a:pt x="121" y="93"/>
                      </a:cubicBezTo>
                      <a:cubicBezTo>
                        <a:pt x="120" y="95"/>
                        <a:pt x="118" y="97"/>
                        <a:pt x="117" y="97"/>
                      </a:cubicBezTo>
                      <a:cubicBezTo>
                        <a:pt x="115" y="97"/>
                        <a:pt x="114" y="98"/>
                        <a:pt x="113" y="100"/>
                      </a:cubicBezTo>
                      <a:cubicBezTo>
                        <a:pt x="112" y="101"/>
                        <a:pt x="110" y="103"/>
                        <a:pt x="109" y="104"/>
                      </a:cubicBezTo>
                      <a:cubicBezTo>
                        <a:pt x="108" y="106"/>
                        <a:pt x="107" y="107"/>
                        <a:pt x="107" y="108"/>
                      </a:cubicBezTo>
                      <a:cubicBezTo>
                        <a:pt x="107" y="109"/>
                        <a:pt x="105" y="110"/>
                        <a:pt x="104" y="111"/>
                      </a:cubicBezTo>
                      <a:cubicBezTo>
                        <a:pt x="102" y="112"/>
                        <a:pt x="101" y="113"/>
                        <a:pt x="100" y="114"/>
                      </a:cubicBezTo>
                      <a:cubicBezTo>
                        <a:pt x="100" y="114"/>
                        <a:pt x="98" y="114"/>
                        <a:pt x="97" y="113"/>
                      </a:cubicBezTo>
                      <a:cubicBezTo>
                        <a:pt x="95" y="113"/>
                        <a:pt x="92" y="114"/>
                        <a:pt x="91" y="115"/>
                      </a:cubicBezTo>
                      <a:cubicBezTo>
                        <a:pt x="90" y="116"/>
                        <a:pt x="88" y="117"/>
                        <a:pt x="86" y="118"/>
                      </a:cubicBezTo>
                      <a:cubicBezTo>
                        <a:pt x="85" y="118"/>
                        <a:pt x="84" y="119"/>
                        <a:pt x="83" y="119"/>
                      </a:cubicBezTo>
                      <a:cubicBezTo>
                        <a:pt x="82" y="119"/>
                        <a:pt x="80" y="119"/>
                        <a:pt x="79" y="119"/>
                      </a:cubicBezTo>
                      <a:cubicBezTo>
                        <a:pt x="78" y="118"/>
                        <a:pt x="77" y="119"/>
                        <a:pt x="76" y="120"/>
                      </a:cubicBezTo>
                      <a:cubicBezTo>
                        <a:pt x="76" y="120"/>
                        <a:pt x="75" y="121"/>
                        <a:pt x="74" y="121"/>
                      </a:cubicBezTo>
                      <a:cubicBezTo>
                        <a:pt x="74" y="122"/>
                        <a:pt x="72" y="123"/>
                        <a:pt x="71" y="123"/>
                      </a:cubicBezTo>
                      <a:cubicBezTo>
                        <a:pt x="70" y="123"/>
                        <a:pt x="68" y="123"/>
                        <a:pt x="68" y="122"/>
                      </a:cubicBezTo>
                      <a:cubicBezTo>
                        <a:pt x="67" y="121"/>
                        <a:pt x="66" y="121"/>
                        <a:pt x="65" y="122"/>
                      </a:cubicBezTo>
                      <a:cubicBezTo>
                        <a:pt x="65" y="122"/>
                        <a:pt x="63" y="123"/>
                        <a:pt x="62" y="123"/>
                      </a:cubicBezTo>
                      <a:cubicBezTo>
                        <a:pt x="61" y="124"/>
                        <a:pt x="59" y="124"/>
                        <a:pt x="59" y="123"/>
                      </a:cubicBezTo>
                      <a:cubicBezTo>
                        <a:pt x="59" y="123"/>
                        <a:pt x="57" y="124"/>
                        <a:pt x="56" y="125"/>
                      </a:cubicBezTo>
                      <a:cubicBezTo>
                        <a:pt x="55" y="126"/>
                        <a:pt x="53" y="126"/>
                        <a:pt x="52" y="126"/>
                      </a:cubicBezTo>
                      <a:cubicBezTo>
                        <a:pt x="51" y="125"/>
                        <a:pt x="50" y="125"/>
                        <a:pt x="49" y="125"/>
                      </a:cubicBezTo>
                      <a:cubicBezTo>
                        <a:pt x="48" y="125"/>
                        <a:pt x="48" y="124"/>
                        <a:pt x="48" y="123"/>
                      </a:cubicBezTo>
                      <a:cubicBezTo>
                        <a:pt x="48" y="122"/>
                        <a:pt x="47" y="120"/>
                        <a:pt x="47" y="120"/>
                      </a:cubicBezTo>
                      <a:cubicBezTo>
                        <a:pt x="46" y="119"/>
                        <a:pt x="45" y="119"/>
                        <a:pt x="43" y="119"/>
                      </a:cubicBezTo>
                      <a:cubicBezTo>
                        <a:pt x="43" y="119"/>
                        <a:pt x="41" y="117"/>
                        <a:pt x="41" y="116"/>
                      </a:cubicBezTo>
                      <a:cubicBezTo>
                        <a:pt x="41" y="115"/>
                        <a:pt x="40" y="115"/>
                        <a:pt x="39" y="115"/>
                      </a:cubicBezTo>
                      <a:cubicBezTo>
                        <a:pt x="37" y="115"/>
                        <a:pt x="36" y="115"/>
                        <a:pt x="35" y="116"/>
                      </a:cubicBezTo>
                      <a:cubicBezTo>
                        <a:pt x="34" y="118"/>
                        <a:pt x="34" y="120"/>
                        <a:pt x="34" y="121"/>
                      </a:cubicBezTo>
                      <a:cubicBezTo>
                        <a:pt x="34" y="122"/>
                        <a:pt x="34" y="124"/>
                        <a:pt x="35" y="125"/>
                      </a:cubicBezTo>
                      <a:cubicBezTo>
                        <a:pt x="35" y="127"/>
                        <a:pt x="35" y="129"/>
                        <a:pt x="36" y="131"/>
                      </a:cubicBezTo>
                      <a:cubicBezTo>
                        <a:pt x="38" y="132"/>
                        <a:pt x="40" y="136"/>
                        <a:pt x="42" y="138"/>
                      </a:cubicBezTo>
                      <a:cubicBezTo>
                        <a:pt x="44" y="141"/>
                        <a:pt x="46" y="144"/>
                        <a:pt x="48" y="146"/>
                      </a:cubicBezTo>
                      <a:cubicBezTo>
                        <a:pt x="50" y="147"/>
                        <a:pt x="53" y="151"/>
                        <a:pt x="54" y="152"/>
                      </a:cubicBezTo>
                      <a:cubicBezTo>
                        <a:pt x="56" y="153"/>
                        <a:pt x="60" y="156"/>
                        <a:pt x="63" y="159"/>
                      </a:cubicBezTo>
                      <a:cubicBezTo>
                        <a:pt x="65" y="160"/>
                        <a:pt x="68" y="164"/>
                        <a:pt x="69" y="165"/>
                      </a:cubicBezTo>
                      <a:cubicBezTo>
                        <a:pt x="71" y="167"/>
                        <a:pt x="72" y="170"/>
                        <a:pt x="73" y="170"/>
                      </a:cubicBezTo>
                      <a:cubicBezTo>
                        <a:pt x="75" y="171"/>
                        <a:pt x="77" y="174"/>
                        <a:pt x="78" y="176"/>
                      </a:cubicBezTo>
                      <a:cubicBezTo>
                        <a:pt x="79" y="179"/>
                        <a:pt x="81" y="181"/>
                        <a:pt x="82" y="183"/>
                      </a:cubicBezTo>
                      <a:cubicBezTo>
                        <a:pt x="84" y="184"/>
                        <a:pt x="86" y="186"/>
                        <a:pt x="87" y="188"/>
                      </a:cubicBezTo>
                      <a:cubicBezTo>
                        <a:pt x="89" y="189"/>
                        <a:pt x="91" y="192"/>
                        <a:pt x="92" y="194"/>
                      </a:cubicBezTo>
                      <a:cubicBezTo>
                        <a:pt x="94" y="195"/>
                        <a:pt x="97" y="198"/>
                        <a:pt x="99" y="199"/>
                      </a:cubicBezTo>
                      <a:cubicBezTo>
                        <a:pt x="100" y="201"/>
                        <a:pt x="104" y="204"/>
                        <a:pt x="107" y="207"/>
                      </a:cubicBezTo>
                      <a:cubicBezTo>
                        <a:pt x="110" y="209"/>
                        <a:pt x="116" y="212"/>
                        <a:pt x="118" y="213"/>
                      </a:cubicBezTo>
                      <a:cubicBezTo>
                        <a:pt x="121" y="214"/>
                        <a:pt x="125" y="216"/>
                        <a:pt x="126" y="216"/>
                      </a:cubicBezTo>
                      <a:cubicBezTo>
                        <a:pt x="131" y="211"/>
                        <a:pt x="131" y="211"/>
                        <a:pt x="131" y="211"/>
                      </a:cubicBezTo>
                      <a:cubicBezTo>
                        <a:pt x="137" y="211"/>
                        <a:pt x="137" y="211"/>
                        <a:pt x="137" y="211"/>
                      </a:cubicBezTo>
                      <a:cubicBezTo>
                        <a:pt x="143" y="216"/>
                        <a:pt x="143" y="216"/>
                        <a:pt x="143" y="216"/>
                      </a:cubicBezTo>
                      <a:cubicBezTo>
                        <a:pt x="146" y="215"/>
                        <a:pt x="150" y="214"/>
                        <a:pt x="152" y="213"/>
                      </a:cubicBezTo>
                      <a:cubicBezTo>
                        <a:pt x="155" y="212"/>
                        <a:pt x="158" y="211"/>
                        <a:pt x="159" y="210"/>
                      </a:cubicBezTo>
                      <a:cubicBezTo>
                        <a:pt x="161" y="210"/>
                        <a:pt x="164" y="209"/>
                        <a:pt x="165" y="208"/>
                      </a:cubicBezTo>
                      <a:cubicBezTo>
                        <a:pt x="166" y="207"/>
                        <a:pt x="168" y="206"/>
                        <a:pt x="170" y="206"/>
                      </a:cubicBezTo>
                      <a:cubicBezTo>
                        <a:pt x="173" y="206"/>
                        <a:pt x="175" y="205"/>
                        <a:pt x="176" y="204"/>
                      </a:cubicBezTo>
                      <a:cubicBezTo>
                        <a:pt x="177" y="203"/>
                        <a:pt x="179" y="202"/>
                        <a:pt x="181" y="201"/>
                      </a:cubicBezTo>
                      <a:cubicBezTo>
                        <a:pt x="182" y="201"/>
                        <a:pt x="184" y="200"/>
                        <a:pt x="185" y="199"/>
                      </a:cubicBezTo>
                      <a:cubicBezTo>
                        <a:pt x="187" y="198"/>
                        <a:pt x="190" y="197"/>
                        <a:pt x="191" y="197"/>
                      </a:cubicBezTo>
                      <a:cubicBezTo>
                        <a:pt x="193" y="197"/>
                        <a:pt x="195" y="196"/>
                        <a:pt x="197" y="195"/>
                      </a:cubicBezTo>
                      <a:cubicBezTo>
                        <a:pt x="198" y="194"/>
                        <a:pt x="199" y="193"/>
                        <a:pt x="199" y="191"/>
                      </a:cubicBezTo>
                      <a:cubicBezTo>
                        <a:pt x="200" y="190"/>
                        <a:pt x="201" y="187"/>
                        <a:pt x="202" y="186"/>
                      </a:cubicBezTo>
                      <a:cubicBezTo>
                        <a:pt x="203" y="185"/>
                        <a:pt x="205" y="182"/>
                        <a:pt x="206" y="181"/>
                      </a:cubicBezTo>
                      <a:cubicBezTo>
                        <a:pt x="208" y="180"/>
                        <a:pt x="210" y="178"/>
                        <a:pt x="210" y="176"/>
                      </a:cubicBezTo>
                      <a:cubicBezTo>
                        <a:pt x="211" y="174"/>
                        <a:pt x="212" y="172"/>
                        <a:pt x="212" y="171"/>
                      </a:cubicBezTo>
                      <a:cubicBezTo>
                        <a:pt x="212" y="169"/>
                        <a:pt x="211" y="169"/>
                        <a:pt x="210" y="168"/>
                      </a:cubicBezTo>
                      <a:cubicBezTo>
                        <a:pt x="209" y="167"/>
                        <a:pt x="208" y="165"/>
                        <a:pt x="207" y="164"/>
                      </a:cubicBezTo>
                      <a:cubicBezTo>
                        <a:pt x="206" y="164"/>
                        <a:pt x="204" y="163"/>
                        <a:pt x="203" y="162"/>
                      </a:cubicBezTo>
                      <a:cubicBezTo>
                        <a:pt x="201" y="162"/>
                        <a:pt x="199" y="161"/>
                        <a:pt x="198" y="160"/>
                      </a:cubicBezTo>
                      <a:cubicBezTo>
                        <a:pt x="198" y="160"/>
                        <a:pt x="198" y="160"/>
                        <a:pt x="198" y="160"/>
                      </a:cubicBezTo>
                      <a:cubicBezTo>
                        <a:pt x="199" y="159"/>
                        <a:pt x="200" y="159"/>
                        <a:pt x="200" y="158"/>
                      </a:cubicBezTo>
                      <a:cubicBezTo>
                        <a:pt x="200" y="158"/>
                        <a:pt x="202" y="158"/>
                        <a:pt x="203" y="158"/>
                      </a:cubicBezTo>
                      <a:cubicBezTo>
                        <a:pt x="204" y="159"/>
                        <a:pt x="205" y="158"/>
                        <a:pt x="205" y="157"/>
                      </a:cubicBezTo>
                      <a:cubicBezTo>
                        <a:pt x="205" y="155"/>
                        <a:pt x="204" y="154"/>
                        <a:pt x="203" y="154"/>
                      </a:cubicBezTo>
                      <a:cubicBezTo>
                        <a:pt x="202" y="154"/>
                        <a:pt x="201" y="154"/>
                        <a:pt x="202" y="153"/>
                      </a:cubicBezTo>
                      <a:cubicBezTo>
                        <a:pt x="202" y="152"/>
                        <a:pt x="202" y="151"/>
                        <a:pt x="203" y="151"/>
                      </a:cubicBezTo>
                      <a:cubicBezTo>
                        <a:pt x="203" y="151"/>
                        <a:pt x="205" y="151"/>
                        <a:pt x="206" y="151"/>
                      </a:cubicBezTo>
                      <a:cubicBezTo>
                        <a:pt x="207" y="150"/>
                        <a:pt x="209" y="149"/>
                        <a:pt x="210" y="149"/>
                      </a:cubicBezTo>
                      <a:cubicBezTo>
                        <a:pt x="212" y="148"/>
                        <a:pt x="214" y="146"/>
                        <a:pt x="214" y="144"/>
                      </a:cubicBezTo>
                      <a:cubicBezTo>
                        <a:pt x="215" y="141"/>
                        <a:pt x="215" y="140"/>
                        <a:pt x="214" y="139"/>
                      </a:cubicBezTo>
                      <a:cubicBezTo>
                        <a:pt x="213" y="139"/>
                        <a:pt x="211" y="137"/>
                        <a:pt x="210" y="136"/>
                      </a:cubicBezTo>
                      <a:cubicBezTo>
                        <a:pt x="209" y="136"/>
                        <a:pt x="209" y="135"/>
                        <a:pt x="209" y="135"/>
                      </a:cubicBezTo>
                      <a:cubicBezTo>
                        <a:pt x="210" y="135"/>
                        <a:pt x="212" y="135"/>
                        <a:pt x="213" y="135"/>
                      </a:cubicBezTo>
                      <a:cubicBezTo>
                        <a:pt x="214" y="136"/>
                        <a:pt x="215" y="135"/>
                        <a:pt x="215" y="135"/>
                      </a:cubicBezTo>
                      <a:cubicBezTo>
                        <a:pt x="216" y="135"/>
                        <a:pt x="217" y="134"/>
                        <a:pt x="217" y="132"/>
                      </a:cubicBezTo>
                      <a:cubicBezTo>
                        <a:pt x="218" y="131"/>
                        <a:pt x="219" y="132"/>
                        <a:pt x="219" y="133"/>
                      </a:cubicBezTo>
                      <a:cubicBezTo>
                        <a:pt x="219" y="135"/>
                        <a:pt x="220" y="136"/>
                        <a:pt x="221" y="137"/>
                      </a:cubicBezTo>
                      <a:cubicBezTo>
                        <a:pt x="221" y="138"/>
                        <a:pt x="224" y="138"/>
                        <a:pt x="225" y="137"/>
                      </a:cubicBezTo>
                      <a:cubicBezTo>
                        <a:pt x="227" y="137"/>
                        <a:pt x="230" y="136"/>
                        <a:pt x="231" y="136"/>
                      </a:cubicBezTo>
                      <a:cubicBezTo>
                        <a:pt x="233" y="136"/>
                        <a:pt x="234" y="136"/>
                        <a:pt x="235" y="137"/>
                      </a:cubicBezTo>
                      <a:cubicBezTo>
                        <a:pt x="236" y="137"/>
                        <a:pt x="238" y="137"/>
                        <a:pt x="240" y="137"/>
                      </a:cubicBezTo>
                      <a:cubicBezTo>
                        <a:pt x="242" y="137"/>
                        <a:pt x="244" y="137"/>
                        <a:pt x="245" y="137"/>
                      </a:cubicBezTo>
                      <a:cubicBezTo>
                        <a:pt x="247" y="138"/>
                        <a:pt x="247" y="138"/>
                        <a:pt x="246" y="139"/>
                      </a:cubicBezTo>
                      <a:cubicBezTo>
                        <a:pt x="246" y="140"/>
                        <a:pt x="244" y="140"/>
                        <a:pt x="243" y="140"/>
                      </a:cubicBezTo>
                      <a:cubicBezTo>
                        <a:pt x="242" y="140"/>
                        <a:pt x="241" y="141"/>
                        <a:pt x="240" y="141"/>
                      </a:cubicBezTo>
                      <a:cubicBezTo>
                        <a:pt x="238" y="142"/>
                        <a:pt x="236" y="142"/>
                        <a:pt x="235" y="142"/>
                      </a:cubicBezTo>
                      <a:cubicBezTo>
                        <a:pt x="234" y="142"/>
                        <a:pt x="233" y="142"/>
                        <a:pt x="232" y="141"/>
                      </a:cubicBezTo>
                      <a:cubicBezTo>
                        <a:pt x="231" y="141"/>
                        <a:pt x="229" y="141"/>
                        <a:pt x="227" y="142"/>
                      </a:cubicBezTo>
                      <a:cubicBezTo>
                        <a:pt x="226" y="143"/>
                        <a:pt x="226" y="145"/>
                        <a:pt x="226" y="146"/>
                      </a:cubicBezTo>
                      <a:cubicBezTo>
                        <a:pt x="226" y="148"/>
                        <a:pt x="225" y="150"/>
                        <a:pt x="225" y="151"/>
                      </a:cubicBezTo>
                      <a:cubicBezTo>
                        <a:pt x="224" y="153"/>
                        <a:pt x="225" y="154"/>
                        <a:pt x="226" y="154"/>
                      </a:cubicBezTo>
                      <a:cubicBezTo>
                        <a:pt x="227" y="154"/>
                        <a:pt x="229" y="154"/>
                        <a:pt x="231" y="154"/>
                      </a:cubicBezTo>
                      <a:cubicBezTo>
                        <a:pt x="233" y="153"/>
                        <a:pt x="233" y="154"/>
                        <a:pt x="232" y="155"/>
                      </a:cubicBezTo>
                      <a:cubicBezTo>
                        <a:pt x="230" y="155"/>
                        <a:pt x="228" y="157"/>
                        <a:pt x="228" y="158"/>
                      </a:cubicBezTo>
                      <a:cubicBezTo>
                        <a:pt x="227" y="159"/>
                        <a:pt x="227" y="161"/>
                        <a:pt x="227" y="162"/>
                      </a:cubicBezTo>
                      <a:cubicBezTo>
                        <a:pt x="227" y="163"/>
                        <a:pt x="227" y="165"/>
                        <a:pt x="226" y="167"/>
                      </a:cubicBezTo>
                      <a:cubicBezTo>
                        <a:pt x="225" y="167"/>
                        <a:pt x="225" y="168"/>
                        <a:pt x="227" y="169"/>
                      </a:cubicBezTo>
                      <a:cubicBezTo>
                        <a:pt x="228" y="169"/>
                        <a:pt x="231" y="169"/>
                        <a:pt x="235" y="169"/>
                      </a:cubicBezTo>
                      <a:cubicBezTo>
                        <a:pt x="237" y="169"/>
                        <a:pt x="242" y="169"/>
                        <a:pt x="243" y="169"/>
                      </a:cubicBezTo>
                      <a:cubicBezTo>
                        <a:pt x="245" y="169"/>
                        <a:pt x="247" y="169"/>
                        <a:pt x="250" y="168"/>
                      </a:cubicBezTo>
                      <a:cubicBezTo>
                        <a:pt x="252" y="167"/>
                        <a:pt x="253" y="167"/>
                        <a:pt x="253" y="167"/>
                      </a:cubicBezTo>
                      <a:cubicBezTo>
                        <a:pt x="253" y="167"/>
                        <a:pt x="252" y="168"/>
                        <a:pt x="249" y="169"/>
                      </a:cubicBezTo>
                      <a:cubicBezTo>
                        <a:pt x="246" y="170"/>
                        <a:pt x="243" y="171"/>
                        <a:pt x="242" y="172"/>
                      </a:cubicBezTo>
                      <a:cubicBezTo>
                        <a:pt x="240" y="172"/>
                        <a:pt x="238" y="173"/>
                        <a:pt x="237" y="174"/>
                      </a:cubicBezTo>
                      <a:cubicBezTo>
                        <a:pt x="235" y="176"/>
                        <a:pt x="232" y="176"/>
                        <a:pt x="231" y="177"/>
                      </a:cubicBezTo>
                      <a:cubicBezTo>
                        <a:pt x="229" y="178"/>
                        <a:pt x="229" y="179"/>
                        <a:pt x="229" y="180"/>
                      </a:cubicBezTo>
                      <a:cubicBezTo>
                        <a:pt x="229" y="181"/>
                        <a:pt x="230" y="181"/>
                        <a:pt x="231" y="181"/>
                      </a:cubicBezTo>
                      <a:cubicBezTo>
                        <a:pt x="232" y="181"/>
                        <a:pt x="231" y="181"/>
                        <a:pt x="230" y="182"/>
                      </a:cubicBezTo>
                      <a:cubicBezTo>
                        <a:pt x="229" y="183"/>
                        <a:pt x="228" y="184"/>
                        <a:pt x="228" y="185"/>
                      </a:cubicBezTo>
                      <a:cubicBezTo>
                        <a:pt x="229" y="185"/>
                        <a:pt x="228" y="187"/>
                        <a:pt x="227" y="188"/>
                      </a:cubicBezTo>
                      <a:cubicBezTo>
                        <a:pt x="227" y="188"/>
                        <a:pt x="226" y="189"/>
                        <a:pt x="227" y="190"/>
                      </a:cubicBezTo>
                      <a:cubicBezTo>
                        <a:pt x="227" y="191"/>
                        <a:pt x="228" y="192"/>
                        <a:pt x="229" y="193"/>
                      </a:cubicBezTo>
                      <a:cubicBezTo>
                        <a:pt x="231" y="193"/>
                        <a:pt x="231" y="193"/>
                        <a:pt x="231" y="194"/>
                      </a:cubicBezTo>
                      <a:cubicBezTo>
                        <a:pt x="232" y="195"/>
                        <a:pt x="232" y="196"/>
                        <a:pt x="231" y="197"/>
                      </a:cubicBezTo>
                      <a:cubicBezTo>
                        <a:pt x="231" y="198"/>
                        <a:pt x="230" y="199"/>
                        <a:pt x="229" y="199"/>
                      </a:cubicBezTo>
                      <a:cubicBezTo>
                        <a:pt x="229" y="200"/>
                        <a:pt x="230" y="201"/>
                        <a:pt x="231" y="201"/>
                      </a:cubicBezTo>
                      <a:cubicBezTo>
                        <a:pt x="232" y="202"/>
                        <a:pt x="233" y="202"/>
                        <a:pt x="235" y="201"/>
                      </a:cubicBezTo>
                      <a:cubicBezTo>
                        <a:pt x="236" y="201"/>
                        <a:pt x="237" y="201"/>
                        <a:pt x="238" y="201"/>
                      </a:cubicBezTo>
                      <a:cubicBezTo>
                        <a:pt x="238" y="202"/>
                        <a:pt x="238" y="203"/>
                        <a:pt x="238" y="203"/>
                      </a:cubicBezTo>
                      <a:cubicBezTo>
                        <a:pt x="237" y="204"/>
                        <a:pt x="238" y="206"/>
                        <a:pt x="239" y="207"/>
                      </a:cubicBezTo>
                      <a:cubicBezTo>
                        <a:pt x="240" y="208"/>
                        <a:pt x="240" y="210"/>
                        <a:pt x="240" y="212"/>
                      </a:cubicBezTo>
                      <a:cubicBezTo>
                        <a:pt x="240" y="213"/>
                        <a:pt x="240" y="214"/>
                        <a:pt x="241" y="215"/>
                      </a:cubicBezTo>
                      <a:cubicBezTo>
                        <a:pt x="241" y="215"/>
                        <a:pt x="242" y="216"/>
                        <a:pt x="242" y="218"/>
                      </a:cubicBezTo>
                      <a:cubicBezTo>
                        <a:pt x="242" y="219"/>
                        <a:pt x="242" y="221"/>
                        <a:pt x="242" y="223"/>
                      </a:cubicBezTo>
                      <a:cubicBezTo>
                        <a:pt x="241" y="224"/>
                        <a:pt x="241" y="227"/>
                        <a:pt x="240" y="229"/>
                      </a:cubicBezTo>
                      <a:cubicBezTo>
                        <a:pt x="240" y="230"/>
                        <a:pt x="240" y="231"/>
                        <a:pt x="239" y="233"/>
                      </a:cubicBezTo>
                      <a:cubicBezTo>
                        <a:pt x="239" y="233"/>
                        <a:pt x="238" y="234"/>
                        <a:pt x="238" y="235"/>
                      </a:cubicBezTo>
                      <a:cubicBezTo>
                        <a:pt x="242" y="236"/>
                        <a:pt x="242" y="236"/>
                        <a:pt x="242" y="236"/>
                      </a:cubicBezTo>
                      <a:cubicBezTo>
                        <a:pt x="243" y="239"/>
                        <a:pt x="243" y="239"/>
                        <a:pt x="243" y="239"/>
                      </a:cubicBezTo>
                      <a:cubicBezTo>
                        <a:pt x="237" y="244"/>
                        <a:pt x="237" y="244"/>
                        <a:pt x="237" y="244"/>
                      </a:cubicBezTo>
                      <a:cubicBezTo>
                        <a:pt x="236" y="244"/>
                        <a:pt x="236" y="244"/>
                        <a:pt x="236" y="244"/>
                      </a:cubicBezTo>
                      <a:cubicBezTo>
                        <a:pt x="232" y="243"/>
                        <a:pt x="232" y="243"/>
                        <a:pt x="232" y="243"/>
                      </a:cubicBezTo>
                      <a:cubicBezTo>
                        <a:pt x="231" y="245"/>
                        <a:pt x="231" y="248"/>
                        <a:pt x="231" y="249"/>
                      </a:cubicBezTo>
                      <a:cubicBezTo>
                        <a:pt x="231" y="250"/>
                        <a:pt x="231" y="253"/>
                        <a:pt x="231" y="254"/>
                      </a:cubicBezTo>
                      <a:cubicBezTo>
                        <a:pt x="231" y="254"/>
                        <a:pt x="232" y="254"/>
                        <a:pt x="235" y="254"/>
                      </a:cubicBezTo>
                      <a:cubicBezTo>
                        <a:pt x="237" y="254"/>
                        <a:pt x="240" y="250"/>
                        <a:pt x="242" y="250"/>
                      </a:cubicBezTo>
                      <a:cubicBezTo>
                        <a:pt x="242" y="250"/>
                        <a:pt x="242" y="246"/>
                        <a:pt x="242" y="245"/>
                      </a:cubicBezTo>
                      <a:cubicBezTo>
                        <a:pt x="242" y="244"/>
                        <a:pt x="241" y="242"/>
                        <a:pt x="243" y="242"/>
                      </a:cubicBezTo>
                      <a:cubicBezTo>
                        <a:pt x="244" y="243"/>
                        <a:pt x="245" y="240"/>
                        <a:pt x="246" y="240"/>
                      </a:cubicBezTo>
                      <a:cubicBezTo>
                        <a:pt x="248" y="239"/>
                        <a:pt x="252" y="239"/>
                        <a:pt x="253" y="239"/>
                      </a:cubicBezTo>
                      <a:cubicBezTo>
                        <a:pt x="254" y="241"/>
                        <a:pt x="249" y="245"/>
                        <a:pt x="250" y="245"/>
                      </a:cubicBezTo>
                      <a:cubicBezTo>
                        <a:pt x="251" y="246"/>
                        <a:pt x="252" y="249"/>
                        <a:pt x="254" y="248"/>
                      </a:cubicBezTo>
                      <a:cubicBezTo>
                        <a:pt x="256" y="247"/>
                        <a:pt x="260" y="243"/>
                        <a:pt x="262" y="246"/>
                      </a:cubicBezTo>
                      <a:cubicBezTo>
                        <a:pt x="263" y="248"/>
                        <a:pt x="264" y="249"/>
                        <a:pt x="264" y="249"/>
                      </a:cubicBezTo>
                      <a:cubicBezTo>
                        <a:pt x="264" y="249"/>
                        <a:pt x="265" y="248"/>
                        <a:pt x="266" y="247"/>
                      </a:cubicBezTo>
                      <a:cubicBezTo>
                        <a:pt x="267" y="247"/>
                        <a:pt x="268" y="244"/>
                        <a:pt x="268" y="242"/>
                      </a:cubicBezTo>
                      <a:cubicBezTo>
                        <a:pt x="268" y="239"/>
                        <a:pt x="268" y="236"/>
                        <a:pt x="270" y="235"/>
                      </a:cubicBezTo>
                      <a:cubicBezTo>
                        <a:pt x="272" y="233"/>
                        <a:pt x="273" y="230"/>
                        <a:pt x="273" y="229"/>
                      </a:cubicBezTo>
                      <a:cubicBezTo>
                        <a:pt x="272" y="227"/>
                        <a:pt x="272" y="225"/>
                        <a:pt x="272" y="224"/>
                      </a:cubicBezTo>
                      <a:cubicBezTo>
                        <a:pt x="273" y="223"/>
                        <a:pt x="274" y="222"/>
                        <a:pt x="275" y="223"/>
                      </a:cubicBezTo>
                      <a:cubicBezTo>
                        <a:pt x="275" y="223"/>
                        <a:pt x="277" y="224"/>
                        <a:pt x="277" y="225"/>
                      </a:cubicBezTo>
                      <a:cubicBezTo>
                        <a:pt x="278" y="226"/>
                        <a:pt x="281" y="228"/>
                        <a:pt x="282" y="229"/>
                      </a:cubicBezTo>
                      <a:cubicBezTo>
                        <a:pt x="283" y="228"/>
                        <a:pt x="286" y="228"/>
                        <a:pt x="289" y="227"/>
                      </a:cubicBezTo>
                      <a:cubicBezTo>
                        <a:pt x="291" y="227"/>
                        <a:pt x="293" y="225"/>
                        <a:pt x="294" y="223"/>
                      </a:cubicBezTo>
                      <a:cubicBezTo>
                        <a:pt x="295" y="221"/>
                        <a:pt x="297" y="220"/>
                        <a:pt x="299" y="219"/>
                      </a:cubicBezTo>
                      <a:cubicBezTo>
                        <a:pt x="299" y="217"/>
                        <a:pt x="300" y="215"/>
                        <a:pt x="299" y="214"/>
                      </a:cubicBezTo>
                      <a:cubicBezTo>
                        <a:pt x="299" y="212"/>
                        <a:pt x="298" y="209"/>
                        <a:pt x="297" y="209"/>
                      </a:cubicBezTo>
                      <a:cubicBezTo>
                        <a:pt x="296" y="207"/>
                        <a:pt x="293" y="205"/>
                        <a:pt x="291" y="203"/>
                      </a:cubicBezTo>
                      <a:cubicBezTo>
                        <a:pt x="289" y="201"/>
                        <a:pt x="287" y="199"/>
                        <a:pt x="285" y="197"/>
                      </a:cubicBezTo>
                      <a:cubicBezTo>
                        <a:pt x="283" y="196"/>
                        <a:pt x="284" y="195"/>
                        <a:pt x="287" y="195"/>
                      </a:cubicBezTo>
                      <a:cubicBezTo>
                        <a:pt x="288" y="195"/>
                        <a:pt x="292" y="194"/>
                        <a:pt x="293" y="193"/>
                      </a:cubicBezTo>
                      <a:cubicBezTo>
                        <a:pt x="295" y="193"/>
                        <a:pt x="296" y="191"/>
                        <a:pt x="297" y="191"/>
                      </a:cubicBezTo>
                      <a:cubicBezTo>
                        <a:pt x="298" y="190"/>
                        <a:pt x="299" y="188"/>
                        <a:pt x="300" y="187"/>
                      </a:cubicBezTo>
                      <a:cubicBezTo>
                        <a:pt x="301" y="186"/>
                        <a:pt x="303" y="184"/>
                        <a:pt x="304" y="182"/>
                      </a:cubicBezTo>
                      <a:cubicBezTo>
                        <a:pt x="306" y="181"/>
                        <a:pt x="308" y="181"/>
                        <a:pt x="310" y="180"/>
                      </a:cubicBezTo>
                      <a:cubicBezTo>
                        <a:pt x="311" y="180"/>
                        <a:pt x="313" y="180"/>
                        <a:pt x="316" y="180"/>
                      </a:cubicBezTo>
                      <a:cubicBezTo>
                        <a:pt x="318" y="180"/>
                        <a:pt x="320" y="179"/>
                        <a:pt x="320" y="177"/>
                      </a:cubicBezTo>
                      <a:cubicBezTo>
                        <a:pt x="319" y="175"/>
                        <a:pt x="317" y="174"/>
                        <a:pt x="315" y="174"/>
                      </a:cubicBezTo>
                      <a:cubicBezTo>
                        <a:pt x="312" y="174"/>
                        <a:pt x="309" y="175"/>
                        <a:pt x="307" y="175"/>
                      </a:cubicBezTo>
                      <a:cubicBezTo>
                        <a:pt x="305" y="176"/>
                        <a:pt x="303" y="176"/>
                        <a:pt x="300" y="176"/>
                      </a:cubicBezTo>
                      <a:cubicBezTo>
                        <a:pt x="297" y="177"/>
                        <a:pt x="295" y="176"/>
                        <a:pt x="295" y="174"/>
                      </a:cubicBezTo>
                      <a:cubicBezTo>
                        <a:pt x="294" y="172"/>
                        <a:pt x="294" y="171"/>
                        <a:pt x="295" y="172"/>
                      </a:cubicBezTo>
                      <a:cubicBezTo>
                        <a:pt x="296" y="172"/>
                        <a:pt x="297" y="171"/>
                        <a:pt x="297" y="170"/>
                      </a:cubicBezTo>
                      <a:cubicBezTo>
                        <a:pt x="296" y="168"/>
                        <a:pt x="296" y="166"/>
                        <a:pt x="296" y="164"/>
                      </a:cubicBezTo>
                      <a:cubicBezTo>
                        <a:pt x="295" y="162"/>
                        <a:pt x="296" y="160"/>
                        <a:pt x="297" y="160"/>
                      </a:cubicBezTo>
                      <a:cubicBezTo>
                        <a:pt x="297" y="159"/>
                        <a:pt x="300" y="159"/>
                        <a:pt x="301" y="158"/>
                      </a:cubicBezTo>
                      <a:cubicBezTo>
                        <a:pt x="303" y="158"/>
                        <a:pt x="308" y="154"/>
                        <a:pt x="310" y="152"/>
                      </a:cubicBezTo>
                      <a:cubicBezTo>
                        <a:pt x="312" y="148"/>
                        <a:pt x="315" y="146"/>
                        <a:pt x="315" y="146"/>
                      </a:cubicBezTo>
                      <a:cubicBezTo>
                        <a:pt x="315" y="146"/>
                        <a:pt x="314" y="144"/>
                        <a:pt x="313" y="143"/>
                      </a:cubicBezTo>
                      <a:cubicBezTo>
                        <a:pt x="312" y="142"/>
                        <a:pt x="311" y="139"/>
                        <a:pt x="311" y="138"/>
                      </a:cubicBezTo>
                      <a:cubicBezTo>
                        <a:pt x="310" y="137"/>
                        <a:pt x="311" y="136"/>
                        <a:pt x="312" y="135"/>
                      </a:cubicBezTo>
                      <a:cubicBezTo>
                        <a:pt x="312" y="134"/>
                        <a:pt x="314" y="133"/>
                        <a:pt x="315" y="133"/>
                      </a:cubicBezTo>
                      <a:cubicBezTo>
                        <a:pt x="315" y="134"/>
                        <a:pt x="317" y="134"/>
                        <a:pt x="318" y="133"/>
                      </a:cubicBezTo>
                      <a:cubicBezTo>
                        <a:pt x="320" y="133"/>
                        <a:pt x="320" y="131"/>
                        <a:pt x="320" y="130"/>
                      </a:cubicBezTo>
                      <a:cubicBezTo>
                        <a:pt x="320" y="130"/>
                        <a:pt x="318" y="129"/>
                        <a:pt x="316" y="129"/>
                      </a:cubicBezTo>
                      <a:cubicBezTo>
                        <a:pt x="315" y="129"/>
                        <a:pt x="313" y="127"/>
                        <a:pt x="312" y="126"/>
                      </a:cubicBezTo>
                      <a:cubicBezTo>
                        <a:pt x="311" y="125"/>
                        <a:pt x="312" y="124"/>
                        <a:pt x="313" y="123"/>
                      </a:cubicBezTo>
                      <a:cubicBezTo>
                        <a:pt x="314" y="123"/>
                        <a:pt x="317" y="122"/>
                        <a:pt x="319" y="120"/>
                      </a:cubicBezTo>
                      <a:cubicBezTo>
                        <a:pt x="321" y="119"/>
                        <a:pt x="324" y="118"/>
                        <a:pt x="326" y="117"/>
                      </a:cubicBezTo>
                      <a:cubicBezTo>
                        <a:pt x="328" y="116"/>
                        <a:pt x="330" y="114"/>
                        <a:pt x="331" y="111"/>
                      </a:cubicBezTo>
                      <a:cubicBezTo>
                        <a:pt x="333" y="110"/>
                        <a:pt x="333" y="107"/>
                        <a:pt x="333" y="106"/>
                      </a:cubicBezTo>
                      <a:close/>
                    </a:path>
                  </a:pathLst>
                </a:cu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headEnd/>
                  <a:tailEnd/>
                </a:ln>
              </p:spPr>
              <p:style>
                <a:lnRef idx="3">
                  <a:schemeClr val="lt1"/>
                </a:lnRef>
                <a:fillRef idx="1">
                  <a:schemeClr val="accent5"/>
                </a:fillRef>
                <a:effectRef idx="1">
                  <a:schemeClr val="accent5"/>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4" name="Freeform 25">
                  <a:extLst>
                    <a:ext uri="{FF2B5EF4-FFF2-40B4-BE49-F238E27FC236}">
                      <a16:creationId xmlns:a16="http://schemas.microsoft.com/office/drawing/2014/main" id="{3AD6FAE5-2F45-EAE0-8DD0-257561B04D24}"/>
                    </a:ext>
                  </a:extLst>
                </p:cNvPr>
                <p:cNvSpPr>
                  <a:spLocks/>
                </p:cNvSpPr>
                <p:nvPr/>
              </p:nvSpPr>
              <p:spPr bwMode="auto">
                <a:xfrm>
                  <a:off x="3601156" y="3295608"/>
                  <a:ext cx="28172" cy="19428"/>
                </a:xfrm>
                <a:custGeom>
                  <a:avLst/>
                  <a:gdLst/>
                  <a:ahLst/>
                  <a:cxnLst>
                    <a:cxn ang="0">
                      <a:pos x="12" y="19"/>
                    </a:cxn>
                    <a:cxn ang="0">
                      <a:pos x="26" y="7"/>
                    </a:cxn>
                    <a:cxn ang="0">
                      <a:pos x="21" y="2"/>
                    </a:cxn>
                    <a:cxn ang="0">
                      <a:pos x="14" y="0"/>
                    </a:cxn>
                    <a:cxn ang="0">
                      <a:pos x="0" y="19"/>
                    </a:cxn>
                    <a:cxn ang="0">
                      <a:pos x="7" y="21"/>
                    </a:cxn>
                    <a:cxn ang="0">
                      <a:pos x="12" y="19"/>
                    </a:cxn>
                    <a:cxn ang="0">
                      <a:pos x="12" y="19"/>
                    </a:cxn>
                    <a:cxn ang="0">
                      <a:pos x="12" y="19"/>
                    </a:cxn>
                  </a:cxnLst>
                  <a:rect l="0" t="0" r="r" b="b"/>
                  <a:pathLst>
                    <a:path w="26" h="21">
                      <a:moveTo>
                        <a:pt x="12" y="19"/>
                      </a:moveTo>
                      <a:lnTo>
                        <a:pt x="26" y="7"/>
                      </a:lnTo>
                      <a:lnTo>
                        <a:pt x="21" y="2"/>
                      </a:lnTo>
                      <a:lnTo>
                        <a:pt x="14" y="0"/>
                      </a:lnTo>
                      <a:lnTo>
                        <a:pt x="0" y="19"/>
                      </a:lnTo>
                      <a:lnTo>
                        <a:pt x="7" y="21"/>
                      </a:lnTo>
                      <a:lnTo>
                        <a:pt x="12" y="19"/>
                      </a:lnTo>
                      <a:lnTo>
                        <a:pt x="12" y="19"/>
                      </a:lnTo>
                      <a:lnTo>
                        <a:pt x="12" y="19"/>
                      </a:ln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6" name="Freeform 27">
                  <a:extLst>
                    <a:ext uri="{FF2B5EF4-FFF2-40B4-BE49-F238E27FC236}">
                      <a16:creationId xmlns:a16="http://schemas.microsoft.com/office/drawing/2014/main" id="{9D1FFA97-7C63-70D1-0FE7-6789A70575A8}"/>
                    </a:ext>
                  </a:extLst>
                </p:cNvPr>
                <p:cNvSpPr>
                  <a:spLocks/>
                </p:cNvSpPr>
                <p:nvPr/>
              </p:nvSpPr>
              <p:spPr bwMode="auto">
                <a:xfrm>
                  <a:off x="4792114" y="3765774"/>
                  <a:ext cx="16514" cy="14571"/>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8" name="Freeform 46">
                  <a:extLst>
                    <a:ext uri="{FF2B5EF4-FFF2-40B4-BE49-F238E27FC236}">
                      <a16:creationId xmlns:a16="http://schemas.microsoft.com/office/drawing/2014/main" id="{7F19A09B-9087-BDD6-E66D-B4EBAD5837E7}"/>
                    </a:ext>
                  </a:extLst>
                </p:cNvPr>
                <p:cNvSpPr>
                  <a:spLocks/>
                </p:cNvSpPr>
                <p:nvPr/>
              </p:nvSpPr>
              <p:spPr bwMode="auto">
                <a:xfrm>
                  <a:off x="4548289" y="2838070"/>
                  <a:ext cx="506110" cy="806277"/>
                </a:xfrm>
                <a:custGeom>
                  <a:avLst/>
                  <a:gdLst/>
                  <a:ahLst/>
                  <a:cxnLst>
                    <a:cxn ang="0">
                      <a:pos x="10" y="171"/>
                    </a:cxn>
                    <a:cxn ang="0">
                      <a:pos x="17" y="191"/>
                    </a:cxn>
                    <a:cxn ang="0">
                      <a:pos x="20" y="206"/>
                    </a:cxn>
                    <a:cxn ang="0">
                      <a:pos x="10" y="219"/>
                    </a:cxn>
                    <a:cxn ang="0">
                      <a:pos x="12" y="233"/>
                    </a:cxn>
                    <a:cxn ang="0">
                      <a:pos x="19" y="245"/>
                    </a:cxn>
                    <a:cxn ang="0">
                      <a:pos x="34" y="260"/>
                    </a:cxn>
                    <a:cxn ang="0">
                      <a:pos x="17" y="264"/>
                    </a:cxn>
                    <a:cxn ang="0">
                      <a:pos x="2" y="281"/>
                    </a:cxn>
                    <a:cxn ang="0">
                      <a:pos x="2" y="303"/>
                    </a:cxn>
                    <a:cxn ang="0">
                      <a:pos x="20" y="313"/>
                    </a:cxn>
                    <a:cxn ang="0">
                      <a:pos x="36" y="330"/>
                    </a:cxn>
                    <a:cxn ang="0">
                      <a:pos x="40" y="350"/>
                    </a:cxn>
                    <a:cxn ang="0">
                      <a:pos x="67" y="338"/>
                    </a:cxn>
                    <a:cxn ang="0">
                      <a:pos x="79" y="319"/>
                    </a:cxn>
                    <a:cxn ang="0">
                      <a:pos x="95" y="299"/>
                    </a:cxn>
                    <a:cxn ang="0">
                      <a:pos x="108" y="286"/>
                    </a:cxn>
                    <a:cxn ang="0">
                      <a:pos x="104" y="261"/>
                    </a:cxn>
                    <a:cxn ang="0">
                      <a:pos x="95" y="238"/>
                    </a:cxn>
                    <a:cxn ang="0">
                      <a:pos x="87" y="225"/>
                    </a:cxn>
                    <a:cxn ang="0">
                      <a:pos x="110" y="234"/>
                    </a:cxn>
                    <a:cxn ang="0">
                      <a:pos x="131" y="236"/>
                    </a:cxn>
                    <a:cxn ang="0">
                      <a:pos x="120" y="223"/>
                    </a:cxn>
                    <a:cxn ang="0">
                      <a:pos x="115" y="199"/>
                    </a:cxn>
                    <a:cxn ang="0">
                      <a:pos x="124" y="175"/>
                    </a:cxn>
                    <a:cxn ang="0">
                      <a:pos x="145" y="163"/>
                    </a:cxn>
                    <a:cxn ang="0">
                      <a:pos x="164" y="152"/>
                    </a:cxn>
                    <a:cxn ang="0">
                      <a:pos x="169" y="139"/>
                    </a:cxn>
                    <a:cxn ang="0">
                      <a:pos x="178" y="119"/>
                    </a:cxn>
                    <a:cxn ang="0">
                      <a:pos x="184" y="102"/>
                    </a:cxn>
                    <a:cxn ang="0">
                      <a:pos x="204" y="83"/>
                    </a:cxn>
                    <a:cxn ang="0">
                      <a:pos x="218" y="63"/>
                    </a:cxn>
                    <a:cxn ang="0">
                      <a:pos x="200" y="41"/>
                    </a:cxn>
                    <a:cxn ang="0">
                      <a:pos x="197" y="27"/>
                    </a:cxn>
                    <a:cxn ang="0">
                      <a:pos x="183" y="16"/>
                    </a:cxn>
                    <a:cxn ang="0">
                      <a:pos x="169" y="0"/>
                    </a:cxn>
                    <a:cxn ang="0">
                      <a:pos x="152" y="11"/>
                    </a:cxn>
                    <a:cxn ang="0">
                      <a:pos x="132" y="14"/>
                    </a:cxn>
                    <a:cxn ang="0">
                      <a:pos x="119" y="22"/>
                    </a:cxn>
                    <a:cxn ang="0">
                      <a:pos x="95" y="22"/>
                    </a:cxn>
                    <a:cxn ang="0">
                      <a:pos x="79" y="22"/>
                    </a:cxn>
                    <a:cxn ang="0">
                      <a:pos x="72" y="23"/>
                    </a:cxn>
                    <a:cxn ang="0">
                      <a:pos x="73" y="39"/>
                    </a:cxn>
                    <a:cxn ang="0">
                      <a:pos x="86" y="39"/>
                    </a:cxn>
                    <a:cxn ang="0">
                      <a:pos x="99" y="47"/>
                    </a:cxn>
                    <a:cxn ang="0">
                      <a:pos x="97" y="61"/>
                    </a:cxn>
                    <a:cxn ang="0">
                      <a:pos x="84" y="74"/>
                    </a:cxn>
                    <a:cxn ang="0">
                      <a:pos x="75" y="89"/>
                    </a:cxn>
                    <a:cxn ang="0">
                      <a:pos x="62" y="97"/>
                    </a:cxn>
                    <a:cxn ang="0">
                      <a:pos x="47" y="99"/>
                    </a:cxn>
                    <a:cxn ang="0">
                      <a:pos x="42" y="110"/>
                    </a:cxn>
                    <a:cxn ang="0">
                      <a:pos x="32" y="124"/>
                    </a:cxn>
                    <a:cxn ang="0">
                      <a:pos x="26" y="137"/>
                    </a:cxn>
                    <a:cxn ang="0">
                      <a:pos x="24" y="151"/>
                    </a:cxn>
                    <a:cxn ang="0">
                      <a:pos x="21" y="157"/>
                    </a:cxn>
                  </a:cxnLst>
                  <a:rect l="0" t="0" r="r" b="b"/>
                  <a:pathLst>
                    <a:path w="220" h="351">
                      <a:moveTo>
                        <a:pt x="21" y="159"/>
                      </a:moveTo>
                      <a:cubicBezTo>
                        <a:pt x="21" y="160"/>
                        <a:pt x="18" y="162"/>
                        <a:pt x="15" y="163"/>
                      </a:cubicBezTo>
                      <a:cubicBezTo>
                        <a:pt x="13" y="164"/>
                        <a:pt x="11" y="166"/>
                        <a:pt x="11" y="167"/>
                      </a:cubicBezTo>
                      <a:cubicBezTo>
                        <a:pt x="10" y="168"/>
                        <a:pt x="9" y="170"/>
                        <a:pt x="10" y="171"/>
                      </a:cubicBezTo>
                      <a:cubicBezTo>
                        <a:pt x="10" y="172"/>
                        <a:pt x="11" y="175"/>
                        <a:pt x="12" y="176"/>
                      </a:cubicBezTo>
                      <a:cubicBezTo>
                        <a:pt x="13" y="177"/>
                        <a:pt x="14" y="179"/>
                        <a:pt x="14" y="180"/>
                      </a:cubicBezTo>
                      <a:cubicBezTo>
                        <a:pt x="14" y="181"/>
                        <a:pt x="15" y="182"/>
                        <a:pt x="16" y="185"/>
                      </a:cubicBezTo>
                      <a:cubicBezTo>
                        <a:pt x="17" y="186"/>
                        <a:pt x="17" y="189"/>
                        <a:pt x="17" y="191"/>
                      </a:cubicBezTo>
                      <a:cubicBezTo>
                        <a:pt x="17" y="192"/>
                        <a:pt x="16" y="195"/>
                        <a:pt x="16" y="196"/>
                      </a:cubicBezTo>
                      <a:cubicBezTo>
                        <a:pt x="15" y="197"/>
                        <a:pt x="15" y="197"/>
                        <a:pt x="16" y="197"/>
                      </a:cubicBezTo>
                      <a:cubicBezTo>
                        <a:pt x="16" y="198"/>
                        <a:pt x="18" y="199"/>
                        <a:pt x="18" y="201"/>
                      </a:cubicBezTo>
                      <a:cubicBezTo>
                        <a:pt x="19" y="202"/>
                        <a:pt x="20" y="204"/>
                        <a:pt x="20" y="206"/>
                      </a:cubicBezTo>
                      <a:cubicBezTo>
                        <a:pt x="20" y="207"/>
                        <a:pt x="19" y="209"/>
                        <a:pt x="18" y="210"/>
                      </a:cubicBezTo>
                      <a:cubicBezTo>
                        <a:pt x="17" y="212"/>
                        <a:pt x="16" y="213"/>
                        <a:pt x="15" y="213"/>
                      </a:cubicBezTo>
                      <a:cubicBezTo>
                        <a:pt x="14" y="213"/>
                        <a:pt x="12" y="215"/>
                        <a:pt x="11" y="215"/>
                      </a:cubicBezTo>
                      <a:cubicBezTo>
                        <a:pt x="10" y="216"/>
                        <a:pt x="10" y="218"/>
                        <a:pt x="10" y="219"/>
                      </a:cubicBezTo>
                      <a:cubicBezTo>
                        <a:pt x="10" y="219"/>
                        <a:pt x="11" y="221"/>
                        <a:pt x="13" y="222"/>
                      </a:cubicBezTo>
                      <a:cubicBezTo>
                        <a:pt x="14" y="223"/>
                        <a:pt x="15" y="224"/>
                        <a:pt x="15" y="226"/>
                      </a:cubicBezTo>
                      <a:cubicBezTo>
                        <a:pt x="15" y="227"/>
                        <a:pt x="15" y="230"/>
                        <a:pt x="15" y="230"/>
                      </a:cubicBezTo>
                      <a:cubicBezTo>
                        <a:pt x="15" y="231"/>
                        <a:pt x="14" y="233"/>
                        <a:pt x="12" y="233"/>
                      </a:cubicBezTo>
                      <a:cubicBezTo>
                        <a:pt x="11" y="233"/>
                        <a:pt x="10" y="235"/>
                        <a:pt x="10" y="236"/>
                      </a:cubicBezTo>
                      <a:cubicBezTo>
                        <a:pt x="11" y="237"/>
                        <a:pt x="12" y="239"/>
                        <a:pt x="12" y="240"/>
                      </a:cubicBezTo>
                      <a:cubicBezTo>
                        <a:pt x="14" y="240"/>
                        <a:pt x="15" y="241"/>
                        <a:pt x="16" y="242"/>
                      </a:cubicBezTo>
                      <a:cubicBezTo>
                        <a:pt x="17" y="244"/>
                        <a:pt x="18" y="245"/>
                        <a:pt x="19" y="245"/>
                      </a:cubicBezTo>
                      <a:cubicBezTo>
                        <a:pt x="21" y="245"/>
                        <a:pt x="21" y="246"/>
                        <a:pt x="22" y="248"/>
                      </a:cubicBezTo>
                      <a:cubicBezTo>
                        <a:pt x="23" y="249"/>
                        <a:pt x="26" y="250"/>
                        <a:pt x="29" y="252"/>
                      </a:cubicBezTo>
                      <a:cubicBezTo>
                        <a:pt x="30" y="253"/>
                        <a:pt x="33" y="255"/>
                        <a:pt x="34" y="256"/>
                      </a:cubicBezTo>
                      <a:cubicBezTo>
                        <a:pt x="34" y="257"/>
                        <a:pt x="35" y="259"/>
                        <a:pt x="34" y="260"/>
                      </a:cubicBezTo>
                      <a:cubicBezTo>
                        <a:pt x="33" y="261"/>
                        <a:pt x="32" y="264"/>
                        <a:pt x="31" y="265"/>
                      </a:cubicBezTo>
                      <a:cubicBezTo>
                        <a:pt x="30" y="266"/>
                        <a:pt x="28" y="267"/>
                        <a:pt x="26" y="267"/>
                      </a:cubicBezTo>
                      <a:cubicBezTo>
                        <a:pt x="23" y="266"/>
                        <a:pt x="22" y="267"/>
                        <a:pt x="21" y="266"/>
                      </a:cubicBezTo>
                      <a:cubicBezTo>
                        <a:pt x="20" y="266"/>
                        <a:pt x="18" y="265"/>
                        <a:pt x="17" y="264"/>
                      </a:cubicBezTo>
                      <a:cubicBezTo>
                        <a:pt x="17" y="263"/>
                        <a:pt x="14" y="264"/>
                        <a:pt x="14" y="265"/>
                      </a:cubicBezTo>
                      <a:cubicBezTo>
                        <a:pt x="12" y="267"/>
                        <a:pt x="9" y="269"/>
                        <a:pt x="8" y="270"/>
                      </a:cubicBezTo>
                      <a:cubicBezTo>
                        <a:pt x="7" y="272"/>
                        <a:pt x="6" y="274"/>
                        <a:pt x="5" y="275"/>
                      </a:cubicBezTo>
                      <a:cubicBezTo>
                        <a:pt x="4" y="276"/>
                        <a:pt x="3" y="279"/>
                        <a:pt x="2" y="281"/>
                      </a:cubicBezTo>
                      <a:cubicBezTo>
                        <a:pt x="1" y="283"/>
                        <a:pt x="0" y="286"/>
                        <a:pt x="1" y="287"/>
                      </a:cubicBezTo>
                      <a:cubicBezTo>
                        <a:pt x="1" y="289"/>
                        <a:pt x="3" y="292"/>
                        <a:pt x="4" y="293"/>
                      </a:cubicBezTo>
                      <a:cubicBezTo>
                        <a:pt x="5" y="295"/>
                        <a:pt x="5" y="297"/>
                        <a:pt x="3" y="298"/>
                      </a:cubicBezTo>
                      <a:cubicBezTo>
                        <a:pt x="2" y="300"/>
                        <a:pt x="1" y="302"/>
                        <a:pt x="2" y="303"/>
                      </a:cubicBezTo>
                      <a:cubicBezTo>
                        <a:pt x="2" y="304"/>
                        <a:pt x="4" y="306"/>
                        <a:pt x="5" y="306"/>
                      </a:cubicBezTo>
                      <a:cubicBezTo>
                        <a:pt x="6" y="307"/>
                        <a:pt x="9" y="307"/>
                        <a:pt x="10" y="307"/>
                      </a:cubicBezTo>
                      <a:cubicBezTo>
                        <a:pt x="11" y="306"/>
                        <a:pt x="14" y="306"/>
                        <a:pt x="16" y="308"/>
                      </a:cubicBezTo>
                      <a:cubicBezTo>
                        <a:pt x="18" y="309"/>
                        <a:pt x="19" y="311"/>
                        <a:pt x="20" y="313"/>
                      </a:cubicBezTo>
                      <a:cubicBezTo>
                        <a:pt x="21" y="315"/>
                        <a:pt x="22" y="317"/>
                        <a:pt x="24" y="319"/>
                      </a:cubicBezTo>
                      <a:cubicBezTo>
                        <a:pt x="25" y="321"/>
                        <a:pt x="26" y="324"/>
                        <a:pt x="26" y="325"/>
                      </a:cubicBezTo>
                      <a:cubicBezTo>
                        <a:pt x="26" y="326"/>
                        <a:pt x="28" y="328"/>
                        <a:pt x="29" y="329"/>
                      </a:cubicBezTo>
                      <a:cubicBezTo>
                        <a:pt x="30" y="330"/>
                        <a:pt x="34" y="330"/>
                        <a:pt x="36" y="330"/>
                      </a:cubicBezTo>
                      <a:cubicBezTo>
                        <a:pt x="37" y="330"/>
                        <a:pt x="38" y="332"/>
                        <a:pt x="38" y="333"/>
                      </a:cubicBezTo>
                      <a:cubicBezTo>
                        <a:pt x="38" y="335"/>
                        <a:pt x="39" y="337"/>
                        <a:pt x="39" y="339"/>
                      </a:cubicBezTo>
                      <a:cubicBezTo>
                        <a:pt x="39" y="340"/>
                        <a:pt x="39" y="343"/>
                        <a:pt x="39" y="345"/>
                      </a:cubicBezTo>
                      <a:cubicBezTo>
                        <a:pt x="39" y="346"/>
                        <a:pt x="39" y="349"/>
                        <a:pt x="40" y="350"/>
                      </a:cubicBezTo>
                      <a:cubicBezTo>
                        <a:pt x="40" y="351"/>
                        <a:pt x="42" y="351"/>
                        <a:pt x="45" y="350"/>
                      </a:cubicBezTo>
                      <a:cubicBezTo>
                        <a:pt x="47" y="350"/>
                        <a:pt x="49" y="349"/>
                        <a:pt x="52" y="349"/>
                      </a:cubicBezTo>
                      <a:cubicBezTo>
                        <a:pt x="54" y="349"/>
                        <a:pt x="57" y="348"/>
                        <a:pt x="61" y="346"/>
                      </a:cubicBezTo>
                      <a:cubicBezTo>
                        <a:pt x="64" y="344"/>
                        <a:pt x="66" y="341"/>
                        <a:pt x="67" y="338"/>
                      </a:cubicBezTo>
                      <a:cubicBezTo>
                        <a:pt x="68" y="336"/>
                        <a:pt x="69" y="333"/>
                        <a:pt x="69" y="332"/>
                      </a:cubicBezTo>
                      <a:cubicBezTo>
                        <a:pt x="69" y="330"/>
                        <a:pt x="70" y="328"/>
                        <a:pt x="70" y="327"/>
                      </a:cubicBezTo>
                      <a:cubicBezTo>
                        <a:pt x="70" y="325"/>
                        <a:pt x="71" y="324"/>
                        <a:pt x="73" y="323"/>
                      </a:cubicBezTo>
                      <a:cubicBezTo>
                        <a:pt x="75" y="323"/>
                        <a:pt x="78" y="321"/>
                        <a:pt x="79" y="319"/>
                      </a:cubicBezTo>
                      <a:cubicBezTo>
                        <a:pt x="81" y="317"/>
                        <a:pt x="84" y="316"/>
                        <a:pt x="85" y="314"/>
                      </a:cubicBezTo>
                      <a:cubicBezTo>
                        <a:pt x="86" y="312"/>
                        <a:pt x="87" y="311"/>
                        <a:pt x="88" y="310"/>
                      </a:cubicBezTo>
                      <a:cubicBezTo>
                        <a:pt x="89" y="308"/>
                        <a:pt x="90" y="306"/>
                        <a:pt x="90" y="305"/>
                      </a:cubicBezTo>
                      <a:cubicBezTo>
                        <a:pt x="91" y="304"/>
                        <a:pt x="93" y="301"/>
                        <a:pt x="95" y="299"/>
                      </a:cubicBezTo>
                      <a:cubicBezTo>
                        <a:pt x="98" y="298"/>
                        <a:pt x="101" y="297"/>
                        <a:pt x="101" y="297"/>
                      </a:cubicBezTo>
                      <a:cubicBezTo>
                        <a:pt x="102" y="298"/>
                        <a:pt x="103" y="297"/>
                        <a:pt x="103" y="295"/>
                      </a:cubicBezTo>
                      <a:cubicBezTo>
                        <a:pt x="103" y="293"/>
                        <a:pt x="104" y="291"/>
                        <a:pt x="105" y="291"/>
                      </a:cubicBezTo>
                      <a:cubicBezTo>
                        <a:pt x="106" y="290"/>
                        <a:pt x="108" y="288"/>
                        <a:pt x="108" y="286"/>
                      </a:cubicBezTo>
                      <a:cubicBezTo>
                        <a:pt x="108" y="285"/>
                        <a:pt x="108" y="283"/>
                        <a:pt x="108" y="281"/>
                      </a:cubicBezTo>
                      <a:cubicBezTo>
                        <a:pt x="108" y="280"/>
                        <a:pt x="107" y="277"/>
                        <a:pt x="106" y="275"/>
                      </a:cubicBezTo>
                      <a:cubicBezTo>
                        <a:pt x="104" y="275"/>
                        <a:pt x="104" y="271"/>
                        <a:pt x="105" y="269"/>
                      </a:cubicBezTo>
                      <a:cubicBezTo>
                        <a:pt x="106" y="266"/>
                        <a:pt x="105" y="263"/>
                        <a:pt x="104" y="261"/>
                      </a:cubicBezTo>
                      <a:cubicBezTo>
                        <a:pt x="102" y="259"/>
                        <a:pt x="100" y="256"/>
                        <a:pt x="98" y="254"/>
                      </a:cubicBezTo>
                      <a:cubicBezTo>
                        <a:pt x="97" y="253"/>
                        <a:pt x="96" y="250"/>
                        <a:pt x="96" y="249"/>
                      </a:cubicBezTo>
                      <a:cubicBezTo>
                        <a:pt x="96" y="247"/>
                        <a:pt x="96" y="244"/>
                        <a:pt x="96" y="243"/>
                      </a:cubicBezTo>
                      <a:cubicBezTo>
                        <a:pt x="96" y="241"/>
                        <a:pt x="95" y="239"/>
                        <a:pt x="95" y="238"/>
                      </a:cubicBezTo>
                      <a:cubicBezTo>
                        <a:pt x="95" y="239"/>
                        <a:pt x="94" y="238"/>
                        <a:pt x="93" y="237"/>
                      </a:cubicBezTo>
                      <a:cubicBezTo>
                        <a:pt x="92" y="236"/>
                        <a:pt x="90" y="234"/>
                        <a:pt x="88" y="234"/>
                      </a:cubicBezTo>
                      <a:cubicBezTo>
                        <a:pt x="87" y="234"/>
                        <a:pt x="86" y="232"/>
                        <a:pt x="86" y="230"/>
                      </a:cubicBezTo>
                      <a:cubicBezTo>
                        <a:pt x="86" y="229"/>
                        <a:pt x="86" y="227"/>
                        <a:pt x="87" y="225"/>
                      </a:cubicBezTo>
                      <a:cubicBezTo>
                        <a:pt x="88" y="223"/>
                        <a:pt x="90" y="223"/>
                        <a:pt x="92" y="222"/>
                      </a:cubicBezTo>
                      <a:cubicBezTo>
                        <a:pt x="93" y="222"/>
                        <a:pt x="97" y="222"/>
                        <a:pt x="99" y="224"/>
                      </a:cubicBezTo>
                      <a:cubicBezTo>
                        <a:pt x="101" y="225"/>
                        <a:pt x="103" y="227"/>
                        <a:pt x="105" y="229"/>
                      </a:cubicBezTo>
                      <a:cubicBezTo>
                        <a:pt x="106" y="230"/>
                        <a:pt x="109" y="232"/>
                        <a:pt x="110" y="234"/>
                      </a:cubicBezTo>
                      <a:cubicBezTo>
                        <a:pt x="111" y="236"/>
                        <a:pt x="113" y="235"/>
                        <a:pt x="115" y="235"/>
                      </a:cubicBezTo>
                      <a:cubicBezTo>
                        <a:pt x="116" y="234"/>
                        <a:pt x="119" y="234"/>
                        <a:pt x="120" y="234"/>
                      </a:cubicBezTo>
                      <a:cubicBezTo>
                        <a:pt x="121" y="234"/>
                        <a:pt x="124" y="235"/>
                        <a:pt x="125" y="236"/>
                      </a:cubicBezTo>
                      <a:cubicBezTo>
                        <a:pt x="127" y="236"/>
                        <a:pt x="129" y="236"/>
                        <a:pt x="131" y="236"/>
                      </a:cubicBezTo>
                      <a:cubicBezTo>
                        <a:pt x="133" y="235"/>
                        <a:pt x="134" y="234"/>
                        <a:pt x="134" y="232"/>
                      </a:cubicBezTo>
                      <a:cubicBezTo>
                        <a:pt x="133" y="231"/>
                        <a:pt x="132" y="229"/>
                        <a:pt x="131" y="228"/>
                      </a:cubicBezTo>
                      <a:cubicBezTo>
                        <a:pt x="130" y="227"/>
                        <a:pt x="127" y="227"/>
                        <a:pt x="126" y="226"/>
                      </a:cubicBezTo>
                      <a:cubicBezTo>
                        <a:pt x="124" y="224"/>
                        <a:pt x="121" y="223"/>
                        <a:pt x="120" y="223"/>
                      </a:cubicBezTo>
                      <a:cubicBezTo>
                        <a:pt x="119" y="223"/>
                        <a:pt x="118" y="221"/>
                        <a:pt x="118" y="219"/>
                      </a:cubicBezTo>
                      <a:cubicBezTo>
                        <a:pt x="118" y="218"/>
                        <a:pt x="118" y="215"/>
                        <a:pt x="118" y="213"/>
                      </a:cubicBezTo>
                      <a:cubicBezTo>
                        <a:pt x="117" y="210"/>
                        <a:pt x="117" y="207"/>
                        <a:pt x="117" y="205"/>
                      </a:cubicBezTo>
                      <a:cubicBezTo>
                        <a:pt x="116" y="203"/>
                        <a:pt x="115" y="201"/>
                        <a:pt x="115" y="199"/>
                      </a:cubicBezTo>
                      <a:cubicBezTo>
                        <a:pt x="115" y="198"/>
                        <a:pt x="115" y="196"/>
                        <a:pt x="114" y="194"/>
                      </a:cubicBezTo>
                      <a:cubicBezTo>
                        <a:pt x="114" y="192"/>
                        <a:pt x="114" y="189"/>
                        <a:pt x="114" y="187"/>
                      </a:cubicBezTo>
                      <a:cubicBezTo>
                        <a:pt x="114" y="186"/>
                        <a:pt x="115" y="183"/>
                        <a:pt x="118" y="181"/>
                      </a:cubicBezTo>
                      <a:cubicBezTo>
                        <a:pt x="120" y="180"/>
                        <a:pt x="123" y="177"/>
                        <a:pt x="124" y="175"/>
                      </a:cubicBezTo>
                      <a:cubicBezTo>
                        <a:pt x="125" y="174"/>
                        <a:pt x="127" y="170"/>
                        <a:pt x="128" y="168"/>
                      </a:cubicBezTo>
                      <a:cubicBezTo>
                        <a:pt x="129" y="166"/>
                        <a:pt x="131" y="164"/>
                        <a:pt x="133" y="164"/>
                      </a:cubicBezTo>
                      <a:cubicBezTo>
                        <a:pt x="134" y="165"/>
                        <a:pt x="137" y="164"/>
                        <a:pt x="138" y="164"/>
                      </a:cubicBezTo>
                      <a:cubicBezTo>
                        <a:pt x="140" y="163"/>
                        <a:pt x="143" y="163"/>
                        <a:pt x="145" y="163"/>
                      </a:cubicBezTo>
                      <a:cubicBezTo>
                        <a:pt x="146" y="163"/>
                        <a:pt x="149" y="164"/>
                        <a:pt x="151" y="164"/>
                      </a:cubicBezTo>
                      <a:cubicBezTo>
                        <a:pt x="153" y="164"/>
                        <a:pt x="155" y="163"/>
                        <a:pt x="156" y="163"/>
                      </a:cubicBezTo>
                      <a:cubicBezTo>
                        <a:pt x="158" y="162"/>
                        <a:pt x="160" y="160"/>
                        <a:pt x="161" y="158"/>
                      </a:cubicBezTo>
                      <a:cubicBezTo>
                        <a:pt x="162" y="157"/>
                        <a:pt x="162" y="154"/>
                        <a:pt x="164" y="152"/>
                      </a:cubicBezTo>
                      <a:cubicBezTo>
                        <a:pt x="165" y="151"/>
                        <a:pt x="167" y="150"/>
                        <a:pt x="168" y="150"/>
                      </a:cubicBezTo>
                      <a:cubicBezTo>
                        <a:pt x="170" y="150"/>
                        <a:pt x="169" y="149"/>
                        <a:pt x="169" y="148"/>
                      </a:cubicBezTo>
                      <a:cubicBezTo>
                        <a:pt x="167" y="146"/>
                        <a:pt x="167" y="144"/>
                        <a:pt x="167" y="143"/>
                      </a:cubicBezTo>
                      <a:cubicBezTo>
                        <a:pt x="168" y="141"/>
                        <a:pt x="169" y="139"/>
                        <a:pt x="169" y="139"/>
                      </a:cubicBezTo>
                      <a:cubicBezTo>
                        <a:pt x="169" y="138"/>
                        <a:pt x="171" y="135"/>
                        <a:pt x="171" y="134"/>
                      </a:cubicBezTo>
                      <a:cubicBezTo>
                        <a:pt x="172" y="133"/>
                        <a:pt x="173" y="130"/>
                        <a:pt x="174" y="129"/>
                      </a:cubicBezTo>
                      <a:cubicBezTo>
                        <a:pt x="175" y="127"/>
                        <a:pt x="175" y="125"/>
                        <a:pt x="176" y="124"/>
                      </a:cubicBezTo>
                      <a:cubicBezTo>
                        <a:pt x="178" y="123"/>
                        <a:pt x="178" y="121"/>
                        <a:pt x="178" y="119"/>
                      </a:cubicBezTo>
                      <a:cubicBezTo>
                        <a:pt x="178" y="118"/>
                        <a:pt x="178" y="116"/>
                        <a:pt x="178" y="114"/>
                      </a:cubicBezTo>
                      <a:cubicBezTo>
                        <a:pt x="178" y="112"/>
                        <a:pt x="178" y="110"/>
                        <a:pt x="178" y="109"/>
                      </a:cubicBezTo>
                      <a:cubicBezTo>
                        <a:pt x="178" y="108"/>
                        <a:pt x="179" y="107"/>
                        <a:pt x="180" y="106"/>
                      </a:cubicBezTo>
                      <a:cubicBezTo>
                        <a:pt x="180" y="105"/>
                        <a:pt x="182" y="104"/>
                        <a:pt x="184" y="102"/>
                      </a:cubicBezTo>
                      <a:cubicBezTo>
                        <a:pt x="187" y="101"/>
                        <a:pt x="189" y="99"/>
                        <a:pt x="189" y="98"/>
                      </a:cubicBezTo>
                      <a:cubicBezTo>
                        <a:pt x="191" y="97"/>
                        <a:pt x="194" y="95"/>
                        <a:pt x="196" y="94"/>
                      </a:cubicBezTo>
                      <a:cubicBezTo>
                        <a:pt x="198" y="93"/>
                        <a:pt x="200" y="91"/>
                        <a:pt x="201" y="90"/>
                      </a:cubicBezTo>
                      <a:cubicBezTo>
                        <a:pt x="201" y="88"/>
                        <a:pt x="202" y="85"/>
                        <a:pt x="204" y="83"/>
                      </a:cubicBezTo>
                      <a:cubicBezTo>
                        <a:pt x="204" y="81"/>
                        <a:pt x="206" y="79"/>
                        <a:pt x="208" y="78"/>
                      </a:cubicBezTo>
                      <a:cubicBezTo>
                        <a:pt x="209" y="78"/>
                        <a:pt x="212" y="75"/>
                        <a:pt x="212" y="73"/>
                      </a:cubicBezTo>
                      <a:cubicBezTo>
                        <a:pt x="214" y="71"/>
                        <a:pt x="216" y="68"/>
                        <a:pt x="218" y="67"/>
                      </a:cubicBezTo>
                      <a:cubicBezTo>
                        <a:pt x="220" y="66"/>
                        <a:pt x="219" y="65"/>
                        <a:pt x="218" y="63"/>
                      </a:cubicBezTo>
                      <a:cubicBezTo>
                        <a:pt x="216" y="61"/>
                        <a:pt x="213" y="60"/>
                        <a:pt x="211" y="59"/>
                      </a:cubicBezTo>
                      <a:cubicBezTo>
                        <a:pt x="208" y="58"/>
                        <a:pt x="205" y="57"/>
                        <a:pt x="205" y="55"/>
                      </a:cubicBezTo>
                      <a:cubicBezTo>
                        <a:pt x="204" y="53"/>
                        <a:pt x="203" y="50"/>
                        <a:pt x="203" y="48"/>
                      </a:cubicBezTo>
                      <a:cubicBezTo>
                        <a:pt x="203" y="46"/>
                        <a:pt x="201" y="43"/>
                        <a:pt x="200" y="41"/>
                      </a:cubicBezTo>
                      <a:cubicBezTo>
                        <a:pt x="199" y="40"/>
                        <a:pt x="198" y="37"/>
                        <a:pt x="199" y="36"/>
                      </a:cubicBezTo>
                      <a:cubicBezTo>
                        <a:pt x="200" y="34"/>
                        <a:pt x="200" y="31"/>
                        <a:pt x="200" y="30"/>
                      </a:cubicBezTo>
                      <a:cubicBezTo>
                        <a:pt x="200" y="30"/>
                        <a:pt x="199" y="28"/>
                        <a:pt x="199" y="27"/>
                      </a:cubicBezTo>
                      <a:cubicBezTo>
                        <a:pt x="199" y="26"/>
                        <a:pt x="198" y="26"/>
                        <a:pt x="197" y="27"/>
                      </a:cubicBezTo>
                      <a:cubicBezTo>
                        <a:pt x="195" y="28"/>
                        <a:pt x="193" y="29"/>
                        <a:pt x="191" y="29"/>
                      </a:cubicBezTo>
                      <a:cubicBezTo>
                        <a:pt x="191" y="29"/>
                        <a:pt x="188" y="27"/>
                        <a:pt x="187" y="27"/>
                      </a:cubicBezTo>
                      <a:cubicBezTo>
                        <a:pt x="185" y="26"/>
                        <a:pt x="184" y="23"/>
                        <a:pt x="184" y="21"/>
                      </a:cubicBezTo>
                      <a:cubicBezTo>
                        <a:pt x="184" y="19"/>
                        <a:pt x="183" y="17"/>
                        <a:pt x="183" y="16"/>
                      </a:cubicBezTo>
                      <a:cubicBezTo>
                        <a:pt x="182" y="16"/>
                        <a:pt x="181" y="14"/>
                        <a:pt x="179" y="12"/>
                      </a:cubicBezTo>
                      <a:cubicBezTo>
                        <a:pt x="178" y="12"/>
                        <a:pt x="176" y="10"/>
                        <a:pt x="175" y="8"/>
                      </a:cubicBezTo>
                      <a:cubicBezTo>
                        <a:pt x="175" y="7"/>
                        <a:pt x="173" y="5"/>
                        <a:pt x="172" y="3"/>
                      </a:cubicBezTo>
                      <a:cubicBezTo>
                        <a:pt x="172" y="2"/>
                        <a:pt x="170" y="1"/>
                        <a:pt x="169" y="0"/>
                      </a:cubicBezTo>
                      <a:cubicBezTo>
                        <a:pt x="167" y="0"/>
                        <a:pt x="165" y="0"/>
                        <a:pt x="164" y="1"/>
                      </a:cubicBezTo>
                      <a:cubicBezTo>
                        <a:pt x="163" y="2"/>
                        <a:pt x="161" y="4"/>
                        <a:pt x="160" y="5"/>
                      </a:cubicBezTo>
                      <a:cubicBezTo>
                        <a:pt x="159" y="7"/>
                        <a:pt x="158" y="9"/>
                        <a:pt x="156" y="10"/>
                      </a:cubicBezTo>
                      <a:cubicBezTo>
                        <a:pt x="156" y="10"/>
                        <a:pt x="154" y="11"/>
                        <a:pt x="152" y="11"/>
                      </a:cubicBezTo>
                      <a:cubicBezTo>
                        <a:pt x="150" y="11"/>
                        <a:pt x="147" y="12"/>
                        <a:pt x="144" y="12"/>
                      </a:cubicBezTo>
                      <a:cubicBezTo>
                        <a:pt x="142" y="12"/>
                        <a:pt x="139" y="10"/>
                        <a:pt x="138" y="9"/>
                      </a:cubicBezTo>
                      <a:cubicBezTo>
                        <a:pt x="138" y="9"/>
                        <a:pt x="137" y="10"/>
                        <a:pt x="136" y="11"/>
                      </a:cubicBezTo>
                      <a:cubicBezTo>
                        <a:pt x="135" y="12"/>
                        <a:pt x="133" y="14"/>
                        <a:pt x="132" y="14"/>
                      </a:cubicBezTo>
                      <a:cubicBezTo>
                        <a:pt x="131" y="15"/>
                        <a:pt x="131" y="16"/>
                        <a:pt x="130" y="17"/>
                      </a:cubicBezTo>
                      <a:cubicBezTo>
                        <a:pt x="129" y="18"/>
                        <a:pt x="128" y="19"/>
                        <a:pt x="127" y="20"/>
                      </a:cubicBezTo>
                      <a:cubicBezTo>
                        <a:pt x="126" y="21"/>
                        <a:pt x="125" y="21"/>
                        <a:pt x="124" y="21"/>
                      </a:cubicBezTo>
                      <a:cubicBezTo>
                        <a:pt x="124" y="21"/>
                        <a:pt x="121" y="22"/>
                        <a:pt x="119" y="22"/>
                      </a:cubicBezTo>
                      <a:cubicBezTo>
                        <a:pt x="116" y="22"/>
                        <a:pt x="114" y="23"/>
                        <a:pt x="113" y="23"/>
                      </a:cubicBezTo>
                      <a:cubicBezTo>
                        <a:pt x="112" y="23"/>
                        <a:pt x="110" y="23"/>
                        <a:pt x="107" y="23"/>
                      </a:cubicBezTo>
                      <a:cubicBezTo>
                        <a:pt x="106" y="23"/>
                        <a:pt x="103" y="23"/>
                        <a:pt x="100" y="23"/>
                      </a:cubicBezTo>
                      <a:cubicBezTo>
                        <a:pt x="99" y="22"/>
                        <a:pt x="96" y="22"/>
                        <a:pt x="95" y="22"/>
                      </a:cubicBezTo>
                      <a:cubicBezTo>
                        <a:pt x="94" y="21"/>
                        <a:pt x="91" y="21"/>
                        <a:pt x="90" y="21"/>
                      </a:cubicBezTo>
                      <a:cubicBezTo>
                        <a:pt x="89" y="20"/>
                        <a:pt x="87" y="21"/>
                        <a:pt x="86" y="22"/>
                      </a:cubicBezTo>
                      <a:cubicBezTo>
                        <a:pt x="85" y="22"/>
                        <a:pt x="83" y="23"/>
                        <a:pt x="82" y="23"/>
                      </a:cubicBezTo>
                      <a:cubicBezTo>
                        <a:pt x="82" y="23"/>
                        <a:pt x="80" y="23"/>
                        <a:pt x="79" y="22"/>
                      </a:cubicBezTo>
                      <a:cubicBezTo>
                        <a:pt x="78" y="22"/>
                        <a:pt x="77" y="20"/>
                        <a:pt x="75" y="19"/>
                      </a:cubicBezTo>
                      <a:cubicBezTo>
                        <a:pt x="74" y="18"/>
                        <a:pt x="73" y="19"/>
                        <a:pt x="72" y="20"/>
                      </a:cubicBezTo>
                      <a:cubicBezTo>
                        <a:pt x="72" y="20"/>
                        <a:pt x="72" y="20"/>
                        <a:pt x="72" y="21"/>
                      </a:cubicBezTo>
                      <a:cubicBezTo>
                        <a:pt x="72" y="23"/>
                        <a:pt x="72" y="23"/>
                        <a:pt x="72" y="23"/>
                      </a:cubicBezTo>
                      <a:cubicBezTo>
                        <a:pt x="73" y="24"/>
                        <a:pt x="74" y="26"/>
                        <a:pt x="74" y="28"/>
                      </a:cubicBezTo>
                      <a:cubicBezTo>
                        <a:pt x="74" y="29"/>
                        <a:pt x="75" y="30"/>
                        <a:pt x="74" y="32"/>
                      </a:cubicBezTo>
                      <a:cubicBezTo>
                        <a:pt x="74" y="33"/>
                        <a:pt x="74" y="35"/>
                        <a:pt x="73" y="35"/>
                      </a:cubicBezTo>
                      <a:cubicBezTo>
                        <a:pt x="73" y="37"/>
                        <a:pt x="73" y="38"/>
                        <a:pt x="73" y="39"/>
                      </a:cubicBezTo>
                      <a:cubicBezTo>
                        <a:pt x="74" y="40"/>
                        <a:pt x="75" y="40"/>
                        <a:pt x="75" y="40"/>
                      </a:cubicBezTo>
                      <a:cubicBezTo>
                        <a:pt x="76" y="39"/>
                        <a:pt x="78" y="38"/>
                        <a:pt x="79" y="38"/>
                      </a:cubicBezTo>
                      <a:cubicBezTo>
                        <a:pt x="80" y="38"/>
                        <a:pt x="82" y="38"/>
                        <a:pt x="83" y="39"/>
                      </a:cubicBezTo>
                      <a:cubicBezTo>
                        <a:pt x="84" y="38"/>
                        <a:pt x="85" y="39"/>
                        <a:pt x="86" y="39"/>
                      </a:cubicBezTo>
                      <a:cubicBezTo>
                        <a:pt x="87" y="39"/>
                        <a:pt x="89" y="40"/>
                        <a:pt x="89" y="41"/>
                      </a:cubicBezTo>
                      <a:cubicBezTo>
                        <a:pt x="90" y="42"/>
                        <a:pt x="92" y="43"/>
                        <a:pt x="93" y="44"/>
                      </a:cubicBezTo>
                      <a:cubicBezTo>
                        <a:pt x="93" y="45"/>
                        <a:pt x="95" y="46"/>
                        <a:pt x="96" y="47"/>
                      </a:cubicBezTo>
                      <a:cubicBezTo>
                        <a:pt x="97" y="47"/>
                        <a:pt x="98" y="47"/>
                        <a:pt x="99" y="47"/>
                      </a:cubicBezTo>
                      <a:cubicBezTo>
                        <a:pt x="100" y="48"/>
                        <a:pt x="101" y="50"/>
                        <a:pt x="102" y="51"/>
                      </a:cubicBezTo>
                      <a:cubicBezTo>
                        <a:pt x="102" y="52"/>
                        <a:pt x="102" y="54"/>
                        <a:pt x="102" y="55"/>
                      </a:cubicBezTo>
                      <a:cubicBezTo>
                        <a:pt x="101" y="57"/>
                        <a:pt x="100" y="58"/>
                        <a:pt x="100" y="58"/>
                      </a:cubicBezTo>
                      <a:cubicBezTo>
                        <a:pt x="100" y="59"/>
                        <a:pt x="99" y="61"/>
                        <a:pt x="97" y="61"/>
                      </a:cubicBezTo>
                      <a:cubicBezTo>
                        <a:pt x="96" y="62"/>
                        <a:pt x="94" y="63"/>
                        <a:pt x="94" y="64"/>
                      </a:cubicBezTo>
                      <a:cubicBezTo>
                        <a:pt x="93" y="64"/>
                        <a:pt x="92" y="65"/>
                        <a:pt x="91" y="66"/>
                      </a:cubicBezTo>
                      <a:cubicBezTo>
                        <a:pt x="90" y="66"/>
                        <a:pt x="88" y="68"/>
                        <a:pt x="87" y="70"/>
                      </a:cubicBezTo>
                      <a:cubicBezTo>
                        <a:pt x="87" y="71"/>
                        <a:pt x="85" y="73"/>
                        <a:pt x="84" y="74"/>
                      </a:cubicBezTo>
                      <a:cubicBezTo>
                        <a:pt x="83" y="75"/>
                        <a:pt x="82" y="77"/>
                        <a:pt x="82" y="77"/>
                      </a:cubicBezTo>
                      <a:cubicBezTo>
                        <a:pt x="82" y="78"/>
                        <a:pt x="82" y="80"/>
                        <a:pt x="81" y="82"/>
                      </a:cubicBezTo>
                      <a:cubicBezTo>
                        <a:pt x="80" y="83"/>
                        <a:pt x="80" y="85"/>
                        <a:pt x="79" y="86"/>
                      </a:cubicBezTo>
                      <a:cubicBezTo>
                        <a:pt x="77" y="87"/>
                        <a:pt x="76" y="89"/>
                        <a:pt x="75" y="89"/>
                      </a:cubicBezTo>
                      <a:cubicBezTo>
                        <a:pt x="74" y="90"/>
                        <a:pt x="72" y="91"/>
                        <a:pt x="72" y="92"/>
                      </a:cubicBezTo>
                      <a:cubicBezTo>
                        <a:pt x="71" y="92"/>
                        <a:pt x="69" y="94"/>
                        <a:pt x="68" y="95"/>
                      </a:cubicBezTo>
                      <a:cubicBezTo>
                        <a:pt x="67" y="96"/>
                        <a:pt x="65" y="96"/>
                        <a:pt x="64" y="96"/>
                      </a:cubicBezTo>
                      <a:cubicBezTo>
                        <a:pt x="64" y="97"/>
                        <a:pt x="63" y="97"/>
                        <a:pt x="62" y="97"/>
                      </a:cubicBezTo>
                      <a:cubicBezTo>
                        <a:pt x="61" y="97"/>
                        <a:pt x="59" y="97"/>
                        <a:pt x="57" y="97"/>
                      </a:cubicBezTo>
                      <a:cubicBezTo>
                        <a:pt x="56" y="97"/>
                        <a:pt x="54" y="98"/>
                        <a:pt x="53" y="98"/>
                      </a:cubicBezTo>
                      <a:cubicBezTo>
                        <a:pt x="53" y="98"/>
                        <a:pt x="51" y="98"/>
                        <a:pt x="50" y="98"/>
                      </a:cubicBezTo>
                      <a:cubicBezTo>
                        <a:pt x="48" y="98"/>
                        <a:pt x="48" y="98"/>
                        <a:pt x="47" y="99"/>
                      </a:cubicBezTo>
                      <a:cubicBezTo>
                        <a:pt x="47" y="99"/>
                        <a:pt x="46" y="101"/>
                        <a:pt x="46" y="102"/>
                      </a:cubicBezTo>
                      <a:cubicBezTo>
                        <a:pt x="46" y="104"/>
                        <a:pt x="46" y="105"/>
                        <a:pt x="46" y="105"/>
                      </a:cubicBezTo>
                      <a:cubicBezTo>
                        <a:pt x="46" y="106"/>
                        <a:pt x="45" y="108"/>
                        <a:pt x="45" y="108"/>
                      </a:cubicBezTo>
                      <a:cubicBezTo>
                        <a:pt x="44" y="109"/>
                        <a:pt x="43" y="110"/>
                        <a:pt x="42" y="110"/>
                      </a:cubicBezTo>
                      <a:cubicBezTo>
                        <a:pt x="41" y="110"/>
                        <a:pt x="41" y="111"/>
                        <a:pt x="41" y="111"/>
                      </a:cubicBezTo>
                      <a:cubicBezTo>
                        <a:pt x="41" y="112"/>
                        <a:pt x="40" y="114"/>
                        <a:pt x="39" y="116"/>
                      </a:cubicBezTo>
                      <a:cubicBezTo>
                        <a:pt x="38" y="117"/>
                        <a:pt x="36" y="119"/>
                        <a:pt x="35" y="120"/>
                      </a:cubicBezTo>
                      <a:cubicBezTo>
                        <a:pt x="34" y="121"/>
                        <a:pt x="33" y="123"/>
                        <a:pt x="32" y="124"/>
                      </a:cubicBezTo>
                      <a:cubicBezTo>
                        <a:pt x="32" y="125"/>
                        <a:pt x="31" y="127"/>
                        <a:pt x="31" y="128"/>
                      </a:cubicBezTo>
                      <a:cubicBezTo>
                        <a:pt x="31" y="129"/>
                        <a:pt x="31" y="130"/>
                        <a:pt x="30" y="131"/>
                      </a:cubicBezTo>
                      <a:cubicBezTo>
                        <a:pt x="30" y="132"/>
                        <a:pt x="29" y="134"/>
                        <a:pt x="28" y="135"/>
                      </a:cubicBezTo>
                      <a:cubicBezTo>
                        <a:pt x="28" y="135"/>
                        <a:pt x="27" y="136"/>
                        <a:pt x="26" y="137"/>
                      </a:cubicBezTo>
                      <a:cubicBezTo>
                        <a:pt x="26" y="137"/>
                        <a:pt x="25" y="139"/>
                        <a:pt x="24" y="139"/>
                      </a:cubicBezTo>
                      <a:cubicBezTo>
                        <a:pt x="24" y="140"/>
                        <a:pt x="24" y="141"/>
                        <a:pt x="24" y="142"/>
                      </a:cubicBezTo>
                      <a:cubicBezTo>
                        <a:pt x="24" y="143"/>
                        <a:pt x="24" y="145"/>
                        <a:pt x="24" y="146"/>
                      </a:cubicBezTo>
                      <a:cubicBezTo>
                        <a:pt x="25" y="147"/>
                        <a:pt x="24" y="150"/>
                        <a:pt x="24" y="151"/>
                      </a:cubicBezTo>
                      <a:cubicBezTo>
                        <a:pt x="24" y="152"/>
                        <a:pt x="23" y="154"/>
                        <a:pt x="22" y="155"/>
                      </a:cubicBezTo>
                      <a:cubicBezTo>
                        <a:pt x="22" y="156"/>
                        <a:pt x="21" y="157"/>
                        <a:pt x="21" y="157"/>
                      </a:cubicBezTo>
                      <a:cubicBezTo>
                        <a:pt x="21" y="157"/>
                        <a:pt x="21" y="157"/>
                        <a:pt x="21" y="157"/>
                      </a:cubicBezTo>
                      <a:cubicBezTo>
                        <a:pt x="21" y="157"/>
                        <a:pt x="21" y="157"/>
                        <a:pt x="21" y="157"/>
                      </a:cubicBezTo>
                      <a:cubicBezTo>
                        <a:pt x="22" y="158"/>
                        <a:pt x="21" y="159"/>
                        <a:pt x="21" y="15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6" name="Freeform 57">
                  <a:extLst>
                    <a:ext uri="{FF2B5EF4-FFF2-40B4-BE49-F238E27FC236}">
                      <a16:creationId xmlns:a16="http://schemas.microsoft.com/office/drawing/2014/main" id="{246AB33B-F0CE-6F5E-D85C-C583857FC0FC}"/>
                    </a:ext>
                  </a:extLst>
                </p:cNvPr>
                <p:cNvSpPr>
                  <a:spLocks/>
                </p:cNvSpPr>
                <p:nvPr/>
              </p:nvSpPr>
              <p:spPr bwMode="auto">
                <a:xfrm>
                  <a:off x="3619611" y="3306289"/>
                  <a:ext cx="52457" cy="43715"/>
                </a:xfrm>
                <a:custGeom>
                  <a:avLst/>
                  <a:gdLst/>
                  <a:ahLst/>
                  <a:cxnLst>
                    <a:cxn ang="0">
                      <a:pos x="14" y="9"/>
                    </a:cxn>
                    <a:cxn ang="0">
                      <a:pos x="9" y="7"/>
                    </a:cxn>
                    <a:cxn ang="0">
                      <a:pos x="13" y="1"/>
                    </a:cxn>
                    <a:cxn ang="0">
                      <a:pos x="5" y="1"/>
                    </a:cxn>
                    <a:cxn ang="0">
                      <a:pos x="2" y="3"/>
                    </a:cxn>
                    <a:cxn ang="0">
                      <a:pos x="1" y="6"/>
                    </a:cxn>
                    <a:cxn ang="0">
                      <a:pos x="1" y="11"/>
                    </a:cxn>
                    <a:cxn ang="0">
                      <a:pos x="6" y="16"/>
                    </a:cxn>
                    <a:cxn ang="0">
                      <a:pos x="12" y="18"/>
                    </a:cxn>
                    <a:cxn ang="0">
                      <a:pos x="15" y="17"/>
                    </a:cxn>
                    <a:cxn ang="0">
                      <a:pos x="21" y="12"/>
                    </a:cxn>
                    <a:cxn ang="0">
                      <a:pos x="23" y="10"/>
                    </a:cxn>
                    <a:cxn ang="0">
                      <a:pos x="22" y="7"/>
                    </a:cxn>
                    <a:cxn ang="0">
                      <a:pos x="14" y="9"/>
                    </a:cxn>
                  </a:cxnLst>
                  <a:rect l="0" t="0" r="r" b="b"/>
                  <a:pathLst>
                    <a:path w="23" h="19">
                      <a:moveTo>
                        <a:pt x="14" y="9"/>
                      </a:moveTo>
                      <a:cubicBezTo>
                        <a:pt x="12" y="10"/>
                        <a:pt x="10" y="7"/>
                        <a:pt x="9" y="7"/>
                      </a:cubicBezTo>
                      <a:cubicBezTo>
                        <a:pt x="8" y="7"/>
                        <a:pt x="14" y="2"/>
                        <a:pt x="13" y="1"/>
                      </a:cubicBezTo>
                      <a:cubicBezTo>
                        <a:pt x="12" y="0"/>
                        <a:pt x="7" y="1"/>
                        <a:pt x="5" y="1"/>
                      </a:cubicBezTo>
                      <a:cubicBezTo>
                        <a:pt x="5" y="2"/>
                        <a:pt x="3" y="4"/>
                        <a:pt x="2" y="3"/>
                      </a:cubicBezTo>
                      <a:cubicBezTo>
                        <a:pt x="0" y="3"/>
                        <a:pt x="1" y="5"/>
                        <a:pt x="1" y="6"/>
                      </a:cubicBezTo>
                      <a:cubicBezTo>
                        <a:pt x="1" y="8"/>
                        <a:pt x="1" y="11"/>
                        <a:pt x="1" y="11"/>
                      </a:cubicBezTo>
                      <a:cubicBezTo>
                        <a:pt x="3" y="11"/>
                        <a:pt x="5" y="16"/>
                        <a:pt x="6" y="16"/>
                      </a:cubicBezTo>
                      <a:cubicBezTo>
                        <a:pt x="8" y="17"/>
                        <a:pt x="11" y="17"/>
                        <a:pt x="12" y="18"/>
                      </a:cubicBezTo>
                      <a:cubicBezTo>
                        <a:pt x="13" y="19"/>
                        <a:pt x="15" y="18"/>
                        <a:pt x="15" y="17"/>
                      </a:cubicBezTo>
                      <a:cubicBezTo>
                        <a:pt x="16" y="15"/>
                        <a:pt x="19" y="13"/>
                        <a:pt x="21" y="12"/>
                      </a:cubicBezTo>
                      <a:cubicBezTo>
                        <a:pt x="23" y="11"/>
                        <a:pt x="23" y="10"/>
                        <a:pt x="23" y="10"/>
                      </a:cubicBezTo>
                      <a:cubicBezTo>
                        <a:pt x="23" y="10"/>
                        <a:pt x="23" y="9"/>
                        <a:pt x="22" y="7"/>
                      </a:cubicBezTo>
                      <a:cubicBezTo>
                        <a:pt x="20" y="5"/>
                        <a:pt x="15" y="8"/>
                        <a:pt x="14" y="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grpSp>
          <p:sp>
            <p:nvSpPr>
              <p:cNvPr id="13" name="Freeform 54">
                <a:extLst>
                  <a:ext uri="{FF2B5EF4-FFF2-40B4-BE49-F238E27FC236}">
                    <a16:creationId xmlns:a16="http://schemas.microsoft.com/office/drawing/2014/main" id="{C0920EE0-3792-9F5C-15B7-30A070150A75}"/>
                  </a:ext>
                </a:extLst>
              </p:cNvPr>
              <p:cNvSpPr>
                <a:spLocks/>
              </p:cNvSpPr>
              <p:nvPr/>
            </p:nvSpPr>
            <p:spPr bwMode="auto">
              <a:xfrm>
                <a:off x="3246587" y="2095871"/>
                <a:ext cx="1039417" cy="898562"/>
              </a:xfrm>
              <a:custGeom>
                <a:avLst/>
                <a:gdLst/>
                <a:ahLst/>
                <a:cxnLst>
                  <a:cxn ang="0">
                    <a:pos x="425" y="181"/>
                  </a:cxn>
                  <a:cxn ang="0">
                    <a:pos x="420" y="177"/>
                  </a:cxn>
                  <a:cxn ang="0">
                    <a:pos x="420" y="158"/>
                  </a:cxn>
                  <a:cxn ang="0">
                    <a:pos x="406" y="134"/>
                  </a:cxn>
                  <a:cxn ang="0">
                    <a:pos x="392" y="135"/>
                  </a:cxn>
                  <a:cxn ang="0">
                    <a:pos x="386" y="121"/>
                  </a:cxn>
                  <a:cxn ang="0">
                    <a:pos x="374" y="118"/>
                  </a:cxn>
                  <a:cxn ang="0">
                    <a:pos x="361" y="113"/>
                  </a:cxn>
                  <a:cxn ang="0">
                    <a:pos x="349" y="125"/>
                  </a:cxn>
                  <a:cxn ang="0">
                    <a:pos x="338" y="117"/>
                  </a:cxn>
                  <a:cxn ang="0">
                    <a:pos x="328" y="93"/>
                  </a:cxn>
                  <a:cxn ang="0">
                    <a:pos x="317" y="72"/>
                  </a:cxn>
                  <a:cxn ang="0">
                    <a:pos x="309" y="51"/>
                  </a:cxn>
                  <a:cxn ang="0">
                    <a:pos x="285" y="42"/>
                  </a:cxn>
                  <a:cxn ang="0">
                    <a:pos x="272" y="33"/>
                  </a:cxn>
                  <a:cxn ang="0">
                    <a:pos x="269" y="14"/>
                  </a:cxn>
                  <a:cxn ang="0">
                    <a:pos x="242" y="9"/>
                  </a:cxn>
                  <a:cxn ang="0">
                    <a:pos x="223" y="7"/>
                  </a:cxn>
                  <a:cxn ang="0">
                    <a:pos x="197" y="45"/>
                  </a:cxn>
                  <a:cxn ang="0">
                    <a:pos x="165" y="70"/>
                  </a:cxn>
                  <a:cxn ang="0">
                    <a:pos x="139" y="100"/>
                  </a:cxn>
                  <a:cxn ang="0">
                    <a:pos x="108" y="121"/>
                  </a:cxn>
                  <a:cxn ang="0">
                    <a:pos x="66" y="124"/>
                  </a:cxn>
                  <a:cxn ang="0">
                    <a:pos x="42" y="116"/>
                  </a:cxn>
                  <a:cxn ang="0">
                    <a:pos x="21" y="141"/>
                  </a:cxn>
                  <a:cxn ang="0">
                    <a:pos x="0" y="173"/>
                  </a:cxn>
                  <a:cxn ang="0">
                    <a:pos x="29" y="187"/>
                  </a:cxn>
                  <a:cxn ang="0">
                    <a:pos x="30" y="227"/>
                  </a:cxn>
                  <a:cxn ang="0">
                    <a:pos x="54" y="248"/>
                  </a:cxn>
                  <a:cxn ang="0">
                    <a:pos x="66" y="281"/>
                  </a:cxn>
                  <a:cxn ang="0">
                    <a:pos x="86" y="295"/>
                  </a:cxn>
                  <a:cxn ang="0">
                    <a:pos x="115" y="296"/>
                  </a:cxn>
                  <a:cxn ang="0">
                    <a:pos x="140" y="301"/>
                  </a:cxn>
                  <a:cxn ang="0">
                    <a:pos x="156" y="309"/>
                  </a:cxn>
                  <a:cxn ang="0">
                    <a:pos x="178" y="309"/>
                  </a:cxn>
                  <a:cxn ang="0">
                    <a:pos x="186" y="333"/>
                  </a:cxn>
                  <a:cxn ang="0">
                    <a:pos x="193" y="348"/>
                  </a:cxn>
                  <a:cxn ang="0">
                    <a:pos x="214" y="369"/>
                  </a:cxn>
                  <a:cxn ang="0">
                    <a:pos x="240" y="392"/>
                  </a:cxn>
                  <a:cxn ang="0">
                    <a:pos x="258" y="381"/>
                  </a:cxn>
                  <a:cxn ang="0">
                    <a:pos x="270" y="363"/>
                  </a:cxn>
                  <a:cxn ang="0">
                    <a:pos x="274" y="332"/>
                  </a:cxn>
                  <a:cxn ang="0">
                    <a:pos x="268" y="311"/>
                  </a:cxn>
                  <a:cxn ang="0">
                    <a:pos x="278" y="299"/>
                  </a:cxn>
                  <a:cxn ang="0">
                    <a:pos x="285" y="286"/>
                  </a:cxn>
                  <a:cxn ang="0">
                    <a:pos x="302" y="289"/>
                  </a:cxn>
                  <a:cxn ang="0">
                    <a:pos x="291" y="295"/>
                  </a:cxn>
                  <a:cxn ang="0">
                    <a:pos x="322" y="298"/>
                  </a:cxn>
                  <a:cxn ang="0">
                    <a:pos x="320" y="325"/>
                  </a:cxn>
                  <a:cxn ang="0">
                    <a:pos x="305" y="342"/>
                  </a:cxn>
                  <a:cxn ang="0">
                    <a:pos x="322" y="345"/>
                  </a:cxn>
                  <a:cxn ang="0">
                    <a:pos x="338" y="326"/>
                  </a:cxn>
                  <a:cxn ang="0">
                    <a:pos x="362" y="326"/>
                  </a:cxn>
                  <a:cxn ang="0">
                    <a:pos x="378" y="322"/>
                  </a:cxn>
                  <a:cxn ang="0">
                    <a:pos x="388" y="308"/>
                  </a:cxn>
                  <a:cxn ang="0">
                    <a:pos x="382" y="282"/>
                  </a:cxn>
                  <a:cxn ang="0">
                    <a:pos x="405" y="265"/>
                  </a:cxn>
                  <a:cxn ang="0">
                    <a:pos x="372" y="264"/>
                  </a:cxn>
                  <a:cxn ang="0">
                    <a:pos x="371" y="235"/>
                  </a:cxn>
                  <a:cxn ang="0">
                    <a:pos x="397" y="219"/>
                  </a:cxn>
                  <a:cxn ang="0">
                    <a:pos x="430" y="201"/>
                  </a:cxn>
                  <a:cxn ang="0">
                    <a:pos x="450" y="188"/>
                  </a:cxn>
                </a:cxnLst>
                <a:rect l="0" t="0" r="r" b="b"/>
                <a:pathLst>
                  <a:path w="452" h="392">
                    <a:moveTo>
                      <a:pt x="448" y="179"/>
                    </a:moveTo>
                    <a:cubicBezTo>
                      <a:pt x="447" y="179"/>
                      <a:pt x="446" y="179"/>
                      <a:pt x="444" y="180"/>
                    </a:cubicBezTo>
                    <a:cubicBezTo>
                      <a:pt x="443" y="181"/>
                      <a:pt x="440" y="181"/>
                      <a:pt x="439" y="180"/>
                    </a:cubicBezTo>
                    <a:cubicBezTo>
                      <a:pt x="438" y="179"/>
                      <a:pt x="434" y="180"/>
                      <a:pt x="431" y="180"/>
                    </a:cubicBezTo>
                    <a:cubicBezTo>
                      <a:pt x="430" y="180"/>
                      <a:pt x="427" y="180"/>
                      <a:pt x="425" y="181"/>
                    </a:cubicBezTo>
                    <a:cubicBezTo>
                      <a:pt x="424" y="181"/>
                      <a:pt x="422" y="182"/>
                      <a:pt x="421" y="183"/>
                    </a:cubicBezTo>
                    <a:cubicBezTo>
                      <a:pt x="420" y="184"/>
                      <a:pt x="416" y="186"/>
                      <a:pt x="414" y="187"/>
                    </a:cubicBezTo>
                    <a:cubicBezTo>
                      <a:pt x="412" y="188"/>
                      <a:pt x="410" y="187"/>
                      <a:pt x="411" y="185"/>
                    </a:cubicBezTo>
                    <a:cubicBezTo>
                      <a:pt x="412" y="184"/>
                      <a:pt x="414" y="182"/>
                      <a:pt x="415" y="181"/>
                    </a:cubicBezTo>
                    <a:cubicBezTo>
                      <a:pt x="416" y="180"/>
                      <a:pt x="418" y="177"/>
                      <a:pt x="420" y="177"/>
                    </a:cubicBezTo>
                    <a:cubicBezTo>
                      <a:pt x="421" y="175"/>
                      <a:pt x="421" y="173"/>
                      <a:pt x="419" y="172"/>
                    </a:cubicBezTo>
                    <a:cubicBezTo>
                      <a:pt x="418" y="172"/>
                      <a:pt x="417" y="171"/>
                      <a:pt x="418" y="170"/>
                    </a:cubicBezTo>
                    <a:cubicBezTo>
                      <a:pt x="419" y="169"/>
                      <a:pt x="421" y="167"/>
                      <a:pt x="421" y="166"/>
                    </a:cubicBezTo>
                    <a:cubicBezTo>
                      <a:pt x="421" y="166"/>
                      <a:pt x="422" y="164"/>
                      <a:pt x="422" y="162"/>
                    </a:cubicBezTo>
                    <a:cubicBezTo>
                      <a:pt x="422" y="160"/>
                      <a:pt x="421" y="159"/>
                      <a:pt x="420" y="158"/>
                    </a:cubicBezTo>
                    <a:cubicBezTo>
                      <a:pt x="419" y="157"/>
                      <a:pt x="417" y="155"/>
                      <a:pt x="414" y="154"/>
                    </a:cubicBezTo>
                    <a:cubicBezTo>
                      <a:pt x="412" y="153"/>
                      <a:pt x="411" y="151"/>
                      <a:pt x="410" y="149"/>
                    </a:cubicBezTo>
                    <a:cubicBezTo>
                      <a:pt x="409" y="147"/>
                      <a:pt x="408" y="146"/>
                      <a:pt x="408" y="144"/>
                    </a:cubicBezTo>
                    <a:cubicBezTo>
                      <a:pt x="407" y="143"/>
                      <a:pt x="407" y="141"/>
                      <a:pt x="407" y="140"/>
                    </a:cubicBezTo>
                    <a:cubicBezTo>
                      <a:pt x="407" y="138"/>
                      <a:pt x="406" y="135"/>
                      <a:pt x="406" y="134"/>
                    </a:cubicBezTo>
                    <a:cubicBezTo>
                      <a:pt x="405" y="132"/>
                      <a:pt x="404" y="131"/>
                      <a:pt x="404" y="131"/>
                    </a:cubicBezTo>
                    <a:cubicBezTo>
                      <a:pt x="404" y="131"/>
                      <a:pt x="403" y="131"/>
                      <a:pt x="402" y="131"/>
                    </a:cubicBezTo>
                    <a:cubicBezTo>
                      <a:pt x="401" y="131"/>
                      <a:pt x="399" y="131"/>
                      <a:pt x="397" y="131"/>
                    </a:cubicBezTo>
                    <a:cubicBezTo>
                      <a:pt x="395" y="131"/>
                      <a:pt x="393" y="132"/>
                      <a:pt x="393" y="133"/>
                    </a:cubicBezTo>
                    <a:cubicBezTo>
                      <a:pt x="393" y="134"/>
                      <a:pt x="393" y="135"/>
                      <a:pt x="392" y="135"/>
                    </a:cubicBezTo>
                    <a:cubicBezTo>
                      <a:pt x="391" y="135"/>
                      <a:pt x="390" y="135"/>
                      <a:pt x="388" y="136"/>
                    </a:cubicBezTo>
                    <a:cubicBezTo>
                      <a:pt x="387" y="137"/>
                      <a:pt x="385" y="136"/>
                      <a:pt x="385" y="135"/>
                    </a:cubicBezTo>
                    <a:cubicBezTo>
                      <a:pt x="385" y="134"/>
                      <a:pt x="385" y="133"/>
                      <a:pt x="385" y="131"/>
                    </a:cubicBezTo>
                    <a:cubicBezTo>
                      <a:pt x="385" y="130"/>
                      <a:pt x="386" y="128"/>
                      <a:pt x="386" y="127"/>
                    </a:cubicBezTo>
                    <a:cubicBezTo>
                      <a:pt x="386" y="125"/>
                      <a:pt x="386" y="122"/>
                      <a:pt x="386" y="121"/>
                    </a:cubicBezTo>
                    <a:cubicBezTo>
                      <a:pt x="387" y="118"/>
                      <a:pt x="386" y="116"/>
                      <a:pt x="386" y="114"/>
                    </a:cubicBezTo>
                    <a:cubicBezTo>
                      <a:pt x="386" y="112"/>
                      <a:pt x="385" y="110"/>
                      <a:pt x="384" y="110"/>
                    </a:cubicBezTo>
                    <a:cubicBezTo>
                      <a:pt x="383" y="109"/>
                      <a:pt x="382" y="109"/>
                      <a:pt x="381" y="110"/>
                    </a:cubicBezTo>
                    <a:cubicBezTo>
                      <a:pt x="379" y="111"/>
                      <a:pt x="377" y="112"/>
                      <a:pt x="376" y="113"/>
                    </a:cubicBezTo>
                    <a:cubicBezTo>
                      <a:pt x="375" y="114"/>
                      <a:pt x="374" y="116"/>
                      <a:pt x="374" y="118"/>
                    </a:cubicBezTo>
                    <a:cubicBezTo>
                      <a:pt x="374" y="118"/>
                      <a:pt x="374" y="120"/>
                      <a:pt x="374" y="120"/>
                    </a:cubicBezTo>
                    <a:cubicBezTo>
                      <a:pt x="373" y="120"/>
                      <a:pt x="371" y="120"/>
                      <a:pt x="370" y="121"/>
                    </a:cubicBezTo>
                    <a:cubicBezTo>
                      <a:pt x="369" y="122"/>
                      <a:pt x="367" y="121"/>
                      <a:pt x="366" y="120"/>
                    </a:cubicBezTo>
                    <a:cubicBezTo>
                      <a:pt x="366" y="119"/>
                      <a:pt x="365" y="117"/>
                      <a:pt x="364" y="116"/>
                    </a:cubicBezTo>
                    <a:cubicBezTo>
                      <a:pt x="363" y="115"/>
                      <a:pt x="362" y="113"/>
                      <a:pt x="361" y="113"/>
                    </a:cubicBezTo>
                    <a:cubicBezTo>
                      <a:pt x="360" y="112"/>
                      <a:pt x="358" y="112"/>
                      <a:pt x="357" y="114"/>
                    </a:cubicBezTo>
                    <a:cubicBezTo>
                      <a:pt x="357" y="115"/>
                      <a:pt x="356" y="116"/>
                      <a:pt x="355" y="116"/>
                    </a:cubicBezTo>
                    <a:cubicBezTo>
                      <a:pt x="354" y="116"/>
                      <a:pt x="352" y="116"/>
                      <a:pt x="351" y="117"/>
                    </a:cubicBezTo>
                    <a:cubicBezTo>
                      <a:pt x="349" y="117"/>
                      <a:pt x="349" y="118"/>
                      <a:pt x="349" y="120"/>
                    </a:cubicBezTo>
                    <a:cubicBezTo>
                      <a:pt x="349" y="122"/>
                      <a:pt x="349" y="123"/>
                      <a:pt x="349" y="125"/>
                    </a:cubicBezTo>
                    <a:cubicBezTo>
                      <a:pt x="349" y="126"/>
                      <a:pt x="349" y="128"/>
                      <a:pt x="349" y="128"/>
                    </a:cubicBezTo>
                    <a:cubicBezTo>
                      <a:pt x="349" y="129"/>
                      <a:pt x="347" y="129"/>
                      <a:pt x="345" y="128"/>
                    </a:cubicBezTo>
                    <a:cubicBezTo>
                      <a:pt x="343" y="128"/>
                      <a:pt x="341" y="127"/>
                      <a:pt x="340" y="126"/>
                    </a:cubicBezTo>
                    <a:cubicBezTo>
                      <a:pt x="338" y="125"/>
                      <a:pt x="337" y="124"/>
                      <a:pt x="337" y="122"/>
                    </a:cubicBezTo>
                    <a:cubicBezTo>
                      <a:pt x="337" y="120"/>
                      <a:pt x="337" y="118"/>
                      <a:pt x="338" y="117"/>
                    </a:cubicBezTo>
                    <a:cubicBezTo>
                      <a:pt x="338" y="115"/>
                      <a:pt x="340" y="113"/>
                      <a:pt x="340" y="112"/>
                    </a:cubicBezTo>
                    <a:cubicBezTo>
                      <a:pt x="340" y="110"/>
                      <a:pt x="341" y="107"/>
                      <a:pt x="341" y="107"/>
                    </a:cubicBezTo>
                    <a:cubicBezTo>
                      <a:pt x="341" y="105"/>
                      <a:pt x="340" y="102"/>
                      <a:pt x="339" y="101"/>
                    </a:cubicBezTo>
                    <a:cubicBezTo>
                      <a:pt x="338" y="100"/>
                      <a:pt x="336" y="97"/>
                      <a:pt x="334" y="97"/>
                    </a:cubicBezTo>
                    <a:cubicBezTo>
                      <a:pt x="332" y="95"/>
                      <a:pt x="330" y="93"/>
                      <a:pt x="328" y="93"/>
                    </a:cubicBezTo>
                    <a:cubicBezTo>
                      <a:pt x="326" y="92"/>
                      <a:pt x="324" y="90"/>
                      <a:pt x="322" y="90"/>
                    </a:cubicBezTo>
                    <a:cubicBezTo>
                      <a:pt x="321" y="89"/>
                      <a:pt x="320" y="88"/>
                      <a:pt x="320" y="87"/>
                    </a:cubicBezTo>
                    <a:cubicBezTo>
                      <a:pt x="319" y="86"/>
                      <a:pt x="319" y="83"/>
                      <a:pt x="319" y="82"/>
                    </a:cubicBezTo>
                    <a:cubicBezTo>
                      <a:pt x="319" y="80"/>
                      <a:pt x="318" y="78"/>
                      <a:pt x="318" y="77"/>
                    </a:cubicBezTo>
                    <a:cubicBezTo>
                      <a:pt x="317" y="75"/>
                      <a:pt x="317" y="73"/>
                      <a:pt x="317" y="72"/>
                    </a:cubicBezTo>
                    <a:cubicBezTo>
                      <a:pt x="317" y="70"/>
                      <a:pt x="317" y="68"/>
                      <a:pt x="317" y="67"/>
                    </a:cubicBezTo>
                    <a:cubicBezTo>
                      <a:pt x="317" y="66"/>
                      <a:pt x="317" y="65"/>
                      <a:pt x="316" y="64"/>
                    </a:cubicBezTo>
                    <a:cubicBezTo>
                      <a:pt x="315" y="64"/>
                      <a:pt x="313" y="63"/>
                      <a:pt x="313" y="62"/>
                    </a:cubicBezTo>
                    <a:cubicBezTo>
                      <a:pt x="312" y="62"/>
                      <a:pt x="311" y="59"/>
                      <a:pt x="311" y="57"/>
                    </a:cubicBezTo>
                    <a:cubicBezTo>
                      <a:pt x="311" y="56"/>
                      <a:pt x="310" y="52"/>
                      <a:pt x="309" y="51"/>
                    </a:cubicBezTo>
                    <a:cubicBezTo>
                      <a:pt x="309" y="49"/>
                      <a:pt x="307" y="47"/>
                      <a:pt x="305" y="48"/>
                    </a:cubicBezTo>
                    <a:cubicBezTo>
                      <a:pt x="304" y="48"/>
                      <a:pt x="300" y="48"/>
                      <a:pt x="299" y="49"/>
                    </a:cubicBezTo>
                    <a:cubicBezTo>
                      <a:pt x="297" y="49"/>
                      <a:pt x="294" y="49"/>
                      <a:pt x="292" y="49"/>
                    </a:cubicBezTo>
                    <a:cubicBezTo>
                      <a:pt x="291" y="48"/>
                      <a:pt x="289" y="46"/>
                      <a:pt x="289" y="45"/>
                    </a:cubicBezTo>
                    <a:cubicBezTo>
                      <a:pt x="288" y="44"/>
                      <a:pt x="286" y="43"/>
                      <a:pt x="285" y="42"/>
                    </a:cubicBezTo>
                    <a:cubicBezTo>
                      <a:pt x="283" y="41"/>
                      <a:pt x="282" y="41"/>
                      <a:pt x="281" y="41"/>
                    </a:cubicBezTo>
                    <a:cubicBezTo>
                      <a:pt x="279" y="42"/>
                      <a:pt x="277" y="43"/>
                      <a:pt x="275" y="43"/>
                    </a:cubicBezTo>
                    <a:cubicBezTo>
                      <a:pt x="274" y="43"/>
                      <a:pt x="274" y="42"/>
                      <a:pt x="274" y="41"/>
                    </a:cubicBezTo>
                    <a:cubicBezTo>
                      <a:pt x="274" y="41"/>
                      <a:pt x="273" y="39"/>
                      <a:pt x="273" y="37"/>
                    </a:cubicBezTo>
                    <a:cubicBezTo>
                      <a:pt x="272" y="36"/>
                      <a:pt x="272" y="34"/>
                      <a:pt x="272" y="33"/>
                    </a:cubicBezTo>
                    <a:cubicBezTo>
                      <a:pt x="272" y="32"/>
                      <a:pt x="272" y="30"/>
                      <a:pt x="272" y="27"/>
                    </a:cubicBezTo>
                    <a:cubicBezTo>
                      <a:pt x="272" y="25"/>
                      <a:pt x="271" y="23"/>
                      <a:pt x="270" y="23"/>
                    </a:cubicBezTo>
                    <a:cubicBezTo>
                      <a:pt x="269" y="23"/>
                      <a:pt x="267" y="22"/>
                      <a:pt x="266" y="21"/>
                    </a:cubicBezTo>
                    <a:cubicBezTo>
                      <a:pt x="264" y="21"/>
                      <a:pt x="264" y="20"/>
                      <a:pt x="266" y="19"/>
                    </a:cubicBezTo>
                    <a:cubicBezTo>
                      <a:pt x="267" y="17"/>
                      <a:pt x="269" y="15"/>
                      <a:pt x="269" y="14"/>
                    </a:cubicBezTo>
                    <a:cubicBezTo>
                      <a:pt x="270" y="13"/>
                      <a:pt x="270" y="11"/>
                      <a:pt x="270" y="11"/>
                    </a:cubicBezTo>
                    <a:cubicBezTo>
                      <a:pt x="270" y="11"/>
                      <a:pt x="268" y="11"/>
                      <a:pt x="266" y="11"/>
                    </a:cubicBezTo>
                    <a:cubicBezTo>
                      <a:pt x="264" y="10"/>
                      <a:pt x="262" y="10"/>
                      <a:pt x="260" y="10"/>
                    </a:cubicBezTo>
                    <a:cubicBezTo>
                      <a:pt x="259" y="10"/>
                      <a:pt x="255" y="10"/>
                      <a:pt x="252" y="9"/>
                    </a:cubicBezTo>
                    <a:cubicBezTo>
                      <a:pt x="249" y="9"/>
                      <a:pt x="245" y="9"/>
                      <a:pt x="242" y="9"/>
                    </a:cubicBezTo>
                    <a:cubicBezTo>
                      <a:pt x="239" y="9"/>
                      <a:pt x="238" y="7"/>
                      <a:pt x="239" y="4"/>
                    </a:cubicBezTo>
                    <a:cubicBezTo>
                      <a:pt x="240" y="2"/>
                      <a:pt x="241" y="0"/>
                      <a:pt x="241" y="0"/>
                    </a:cubicBezTo>
                    <a:cubicBezTo>
                      <a:pt x="241" y="0"/>
                      <a:pt x="239" y="1"/>
                      <a:pt x="237" y="2"/>
                    </a:cubicBezTo>
                    <a:cubicBezTo>
                      <a:pt x="235" y="3"/>
                      <a:pt x="231" y="4"/>
                      <a:pt x="229" y="5"/>
                    </a:cubicBezTo>
                    <a:cubicBezTo>
                      <a:pt x="228" y="6"/>
                      <a:pt x="225" y="7"/>
                      <a:pt x="223" y="7"/>
                    </a:cubicBezTo>
                    <a:cubicBezTo>
                      <a:pt x="221" y="8"/>
                      <a:pt x="218" y="9"/>
                      <a:pt x="215" y="10"/>
                    </a:cubicBezTo>
                    <a:cubicBezTo>
                      <a:pt x="213" y="11"/>
                      <a:pt x="210" y="13"/>
                      <a:pt x="209" y="17"/>
                    </a:cubicBezTo>
                    <a:cubicBezTo>
                      <a:pt x="207" y="19"/>
                      <a:pt x="205" y="25"/>
                      <a:pt x="205" y="27"/>
                    </a:cubicBezTo>
                    <a:cubicBezTo>
                      <a:pt x="204" y="30"/>
                      <a:pt x="202" y="34"/>
                      <a:pt x="201" y="36"/>
                    </a:cubicBezTo>
                    <a:cubicBezTo>
                      <a:pt x="200" y="38"/>
                      <a:pt x="199" y="42"/>
                      <a:pt x="197" y="45"/>
                    </a:cubicBezTo>
                    <a:cubicBezTo>
                      <a:pt x="195" y="48"/>
                      <a:pt x="192" y="50"/>
                      <a:pt x="191" y="52"/>
                    </a:cubicBezTo>
                    <a:cubicBezTo>
                      <a:pt x="190" y="53"/>
                      <a:pt x="188" y="55"/>
                      <a:pt x="187" y="57"/>
                    </a:cubicBezTo>
                    <a:cubicBezTo>
                      <a:pt x="186" y="59"/>
                      <a:pt x="184" y="61"/>
                      <a:pt x="182" y="62"/>
                    </a:cubicBezTo>
                    <a:cubicBezTo>
                      <a:pt x="180" y="62"/>
                      <a:pt x="176" y="63"/>
                      <a:pt x="175" y="65"/>
                    </a:cubicBezTo>
                    <a:cubicBezTo>
                      <a:pt x="172" y="66"/>
                      <a:pt x="168" y="69"/>
                      <a:pt x="165" y="70"/>
                    </a:cubicBezTo>
                    <a:cubicBezTo>
                      <a:pt x="162" y="71"/>
                      <a:pt x="158" y="73"/>
                      <a:pt x="156" y="75"/>
                    </a:cubicBezTo>
                    <a:cubicBezTo>
                      <a:pt x="153" y="76"/>
                      <a:pt x="152" y="78"/>
                      <a:pt x="151" y="80"/>
                    </a:cubicBezTo>
                    <a:cubicBezTo>
                      <a:pt x="150" y="82"/>
                      <a:pt x="149" y="85"/>
                      <a:pt x="148" y="87"/>
                    </a:cubicBezTo>
                    <a:cubicBezTo>
                      <a:pt x="148" y="89"/>
                      <a:pt x="146" y="92"/>
                      <a:pt x="145" y="94"/>
                    </a:cubicBezTo>
                    <a:cubicBezTo>
                      <a:pt x="145" y="95"/>
                      <a:pt x="142" y="98"/>
                      <a:pt x="139" y="100"/>
                    </a:cubicBezTo>
                    <a:cubicBezTo>
                      <a:pt x="137" y="102"/>
                      <a:pt x="133" y="104"/>
                      <a:pt x="132" y="106"/>
                    </a:cubicBezTo>
                    <a:cubicBezTo>
                      <a:pt x="130" y="108"/>
                      <a:pt x="129" y="110"/>
                      <a:pt x="129" y="112"/>
                    </a:cubicBezTo>
                    <a:cubicBezTo>
                      <a:pt x="129" y="114"/>
                      <a:pt x="128" y="116"/>
                      <a:pt x="126" y="117"/>
                    </a:cubicBezTo>
                    <a:cubicBezTo>
                      <a:pt x="124" y="117"/>
                      <a:pt x="122" y="119"/>
                      <a:pt x="119" y="119"/>
                    </a:cubicBezTo>
                    <a:cubicBezTo>
                      <a:pt x="116" y="119"/>
                      <a:pt x="112" y="120"/>
                      <a:pt x="108" y="121"/>
                    </a:cubicBezTo>
                    <a:cubicBezTo>
                      <a:pt x="106" y="121"/>
                      <a:pt x="101" y="122"/>
                      <a:pt x="98" y="122"/>
                    </a:cubicBezTo>
                    <a:cubicBezTo>
                      <a:pt x="96" y="122"/>
                      <a:pt x="91" y="122"/>
                      <a:pt x="89" y="123"/>
                    </a:cubicBezTo>
                    <a:cubicBezTo>
                      <a:pt x="87" y="124"/>
                      <a:pt x="83" y="125"/>
                      <a:pt x="81" y="126"/>
                    </a:cubicBezTo>
                    <a:cubicBezTo>
                      <a:pt x="79" y="127"/>
                      <a:pt x="74" y="127"/>
                      <a:pt x="73" y="127"/>
                    </a:cubicBezTo>
                    <a:cubicBezTo>
                      <a:pt x="71" y="127"/>
                      <a:pt x="68" y="125"/>
                      <a:pt x="66" y="124"/>
                    </a:cubicBezTo>
                    <a:cubicBezTo>
                      <a:pt x="65" y="123"/>
                      <a:pt x="64" y="120"/>
                      <a:pt x="64" y="119"/>
                    </a:cubicBezTo>
                    <a:cubicBezTo>
                      <a:pt x="63" y="117"/>
                      <a:pt x="63" y="114"/>
                      <a:pt x="62" y="113"/>
                    </a:cubicBezTo>
                    <a:cubicBezTo>
                      <a:pt x="62" y="111"/>
                      <a:pt x="61" y="110"/>
                      <a:pt x="59" y="109"/>
                    </a:cubicBezTo>
                    <a:cubicBezTo>
                      <a:pt x="57" y="109"/>
                      <a:pt x="54" y="110"/>
                      <a:pt x="52" y="110"/>
                    </a:cubicBezTo>
                    <a:cubicBezTo>
                      <a:pt x="49" y="112"/>
                      <a:pt x="45" y="114"/>
                      <a:pt x="42" y="116"/>
                    </a:cubicBezTo>
                    <a:cubicBezTo>
                      <a:pt x="40" y="117"/>
                      <a:pt x="38" y="119"/>
                      <a:pt x="36" y="121"/>
                    </a:cubicBezTo>
                    <a:cubicBezTo>
                      <a:pt x="35" y="123"/>
                      <a:pt x="33" y="125"/>
                      <a:pt x="33" y="127"/>
                    </a:cubicBezTo>
                    <a:cubicBezTo>
                      <a:pt x="32" y="128"/>
                      <a:pt x="31" y="130"/>
                      <a:pt x="30" y="130"/>
                    </a:cubicBezTo>
                    <a:cubicBezTo>
                      <a:pt x="29" y="131"/>
                      <a:pt x="27" y="133"/>
                      <a:pt x="26" y="135"/>
                    </a:cubicBezTo>
                    <a:cubicBezTo>
                      <a:pt x="25" y="136"/>
                      <a:pt x="24" y="139"/>
                      <a:pt x="21" y="141"/>
                    </a:cubicBezTo>
                    <a:cubicBezTo>
                      <a:pt x="18" y="143"/>
                      <a:pt x="15" y="145"/>
                      <a:pt x="13" y="146"/>
                    </a:cubicBezTo>
                    <a:cubicBezTo>
                      <a:pt x="11" y="148"/>
                      <a:pt x="8" y="150"/>
                      <a:pt x="8" y="151"/>
                    </a:cubicBezTo>
                    <a:cubicBezTo>
                      <a:pt x="7" y="152"/>
                      <a:pt x="5" y="155"/>
                      <a:pt x="4" y="156"/>
                    </a:cubicBezTo>
                    <a:cubicBezTo>
                      <a:pt x="2" y="159"/>
                      <a:pt x="1" y="162"/>
                      <a:pt x="1" y="165"/>
                    </a:cubicBezTo>
                    <a:cubicBezTo>
                      <a:pt x="1" y="168"/>
                      <a:pt x="0" y="171"/>
                      <a:pt x="0" y="173"/>
                    </a:cubicBezTo>
                    <a:cubicBezTo>
                      <a:pt x="1" y="174"/>
                      <a:pt x="2" y="176"/>
                      <a:pt x="3" y="177"/>
                    </a:cubicBezTo>
                    <a:cubicBezTo>
                      <a:pt x="5" y="178"/>
                      <a:pt x="8" y="180"/>
                      <a:pt x="10" y="182"/>
                    </a:cubicBezTo>
                    <a:cubicBezTo>
                      <a:pt x="11" y="183"/>
                      <a:pt x="13" y="184"/>
                      <a:pt x="14" y="185"/>
                    </a:cubicBezTo>
                    <a:cubicBezTo>
                      <a:pt x="16" y="185"/>
                      <a:pt x="20" y="186"/>
                      <a:pt x="22" y="186"/>
                    </a:cubicBezTo>
                    <a:cubicBezTo>
                      <a:pt x="25" y="186"/>
                      <a:pt x="28" y="185"/>
                      <a:pt x="29" y="187"/>
                    </a:cubicBezTo>
                    <a:cubicBezTo>
                      <a:pt x="31" y="188"/>
                      <a:pt x="33" y="190"/>
                      <a:pt x="32" y="193"/>
                    </a:cubicBezTo>
                    <a:cubicBezTo>
                      <a:pt x="32" y="196"/>
                      <a:pt x="31" y="201"/>
                      <a:pt x="31" y="203"/>
                    </a:cubicBezTo>
                    <a:cubicBezTo>
                      <a:pt x="31" y="206"/>
                      <a:pt x="31" y="210"/>
                      <a:pt x="30" y="212"/>
                    </a:cubicBezTo>
                    <a:cubicBezTo>
                      <a:pt x="28" y="214"/>
                      <a:pt x="27" y="218"/>
                      <a:pt x="27" y="219"/>
                    </a:cubicBezTo>
                    <a:cubicBezTo>
                      <a:pt x="27" y="221"/>
                      <a:pt x="28" y="224"/>
                      <a:pt x="30" y="227"/>
                    </a:cubicBezTo>
                    <a:cubicBezTo>
                      <a:pt x="32" y="230"/>
                      <a:pt x="34" y="234"/>
                      <a:pt x="36" y="235"/>
                    </a:cubicBezTo>
                    <a:cubicBezTo>
                      <a:pt x="38" y="237"/>
                      <a:pt x="41" y="238"/>
                      <a:pt x="42" y="238"/>
                    </a:cubicBezTo>
                    <a:cubicBezTo>
                      <a:pt x="44" y="238"/>
                      <a:pt x="48" y="238"/>
                      <a:pt x="50" y="237"/>
                    </a:cubicBezTo>
                    <a:cubicBezTo>
                      <a:pt x="53" y="237"/>
                      <a:pt x="55" y="238"/>
                      <a:pt x="55" y="240"/>
                    </a:cubicBezTo>
                    <a:cubicBezTo>
                      <a:pt x="54" y="242"/>
                      <a:pt x="54" y="246"/>
                      <a:pt x="54" y="248"/>
                    </a:cubicBezTo>
                    <a:cubicBezTo>
                      <a:pt x="54" y="251"/>
                      <a:pt x="55" y="254"/>
                      <a:pt x="56" y="256"/>
                    </a:cubicBezTo>
                    <a:cubicBezTo>
                      <a:pt x="57" y="258"/>
                      <a:pt x="58" y="260"/>
                      <a:pt x="59" y="262"/>
                    </a:cubicBezTo>
                    <a:cubicBezTo>
                      <a:pt x="59" y="263"/>
                      <a:pt x="61" y="266"/>
                      <a:pt x="62" y="268"/>
                    </a:cubicBezTo>
                    <a:cubicBezTo>
                      <a:pt x="63" y="268"/>
                      <a:pt x="65" y="272"/>
                      <a:pt x="65" y="273"/>
                    </a:cubicBezTo>
                    <a:cubicBezTo>
                      <a:pt x="65" y="276"/>
                      <a:pt x="65" y="279"/>
                      <a:pt x="66" y="281"/>
                    </a:cubicBezTo>
                    <a:cubicBezTo>
                      <a:pt x="67" y="283"/>
                      <a:pt x="68" y="286"/>
                      <a:pt x="69" y="288"/>
                    </a:cubicBezTo>
                    <a:cubicBezTo>
                      <a:pt x="69" y="290"/>
                      <a:pt x="70" y="293"/>
                      <a:pt x="70" y="294"/>
                    </a:cubicBezTo>
                    <a:cubicBezTo>
                      <a:pt x="70" y="294"/>
                      <a:pt x="72" y="294"/>
                      <a:pt x="73" y="294"/>
                    </a:cubicBezTo>
                    <a:cubicBezTo>
                      <a:pt x="75" y="294"/>
                      <a:pt x="79" y="295"/>
                      <a:pt x="81" y="294"/>
                    </a:cubicBezTo>
                    <a:cubicBezTo>
                      <a:pt x="82" y="294"/>
                      <a:pt x="85" y="295"/>
                      <a:pt x="86" y="295"/>
                    </a:cubicBezTo>
                    <a:cubicBezTo>
                      <a:pt x="88" y="296"/>
                      <a:pt x="90" y="296"/>
                      <a:pt x="92" y="295"/>
                    </a:cubicBezTo>
                    <a:cubicBezTo>
                      <a:pt x="94" y="295"/>
                      <a:pt x="98" y="295"/>
                      <a:pt x="100" y="295"/>
                    </a:cubicBezTo>
                    <a:cubicBezTo>
                      <a:pt x="102" y="295"/>
                      <a:pt x="105" y="295"/>
                      <a:pt x="106" y="295"/>
                    </a:cubicBezTo>
                    <a:cubicBezTo>
                      <a:pt x="106" y="295"/>
                      <a:pt x="108" y="296"/>
                      <a:pt x="109" y="296"/>
                    </a:cubicBezTo>
                    <a:cubicBezTo>
                      <a:pt x="110" y="297"/>
                      <a:pt x="113" y="297"/>
                      <a:pt x="115" y="296"/>
                    </a:cubicBezTo>
                    <a:cubicBezTo>
                      <a:pt x="118" y="296"/>
                      <a:pt x="123" y="296"/>
                      <a:pt x="124" y="296"/>
                    </a:cubicBezTo>
                    <a:cubicBezTo>
                      <a:pt x="127" y="297"/>
                      <a:pt x="131" y="298"/>
                      <a:pt x="133" y="298"/>
                    </a:cubicBezTo>
                    <a:cubicBezTo>
                      <a:pt x="135" y="298"/>
                      <a:pt x="139" y="298"/>
                      <a:pt x="140" y="297"/>
                    </a:cubicBezTo>
                    <a:cubicBezTo>
                      <a:pt x="143" y="296"/>
                      <a:pt x="144" y="297"/>
                      <a:pt x="143" y="298"/>
                    </a:cubicBezTo>
                    <a:cubicBezTo>
                      <a:pt x="142" y="299"/>
                      <a:pt x="140" y="301"/>
                      <a:pt x="140" y="301"/>
                    </a:cubicBezTo>
                    <a:cubicBezTo>
                      <a:pt x="138" y="302"/>
                      <a:pt x="138" y="303"/>
                      <a:pt x="139" y="304"/>
                    </a:cubicBezTo>
                    <a:cubicBezTo>
                      <a:pt x="140" y="305"/>
                      <a:pt x="141" y="307"/>
                      <a:pt x="142" y="309"/>
                    </a:cubicBezTo>
                    <a:cubicBezTo>
                      <a:pt x="143" y="310"/>
                      <a:pt x="145" y="309"/>
                      <a:pt x="146" y="309"/>
                    </a:cubicBezTo>
                    <a:cubicBezTo>
                      <a:pt x="147" y="307"/>
                      <a:pt x="149" y="307"/>
                      <a:pt x="150" y="307"/>
                    </a:cubicBezTo>
                    <a:cubicBezTo>
                      <a:pt x="152" y="308"/>
                      <a:pt x="154" y="308"/>
                      <a:pt x="156" y="309"/>
                    </a:cubicBezTo>
                    <a:cubicBezTo>
                      <a:pt x="158" y="310"/>
                      <a:pt x="160" y="312"/>
                      <a:pt x="162" y="313"/>
                    </a:cubicBezTo>
                    <a:cubicBezTo>
                      <a:pt x="163" y="314"/>
                      <a:pt x="166" y="315"/>
                      <a:pt x="167" y="315"/>
                    </a:cubicBezTo>
                    <a:cubicBezTo>
                      <a:pt x="168" y="315"/>
                      <a:pt x="170" y="314"/>
                      <a:pt x="171" y="312"/>
                    </a:cubicBezTo>
                    <a:cubicBezTo>
                      <a:pt x="172" y="310"/>
                      <a:pt x="174" y="309"/>
                      <a:pt x="175" y="309"/>
                    </a:cubicBezTo>
                    <a:cubicBezTo>
                      <a:pt x="176" y="308"/>
                      <a:pt x="178" y="308"/>
                      <a:pt x="178" y="309"/>
                    </a:cubicBezTo>
                    <a:cubicBezTo>
                      <a:pt x="178" y="310"/>
                      <a:pt x="179" y="313"/>
                      <a:pt x="181" y="314"/>
                    </a:cubicBezTo>
                    <a:cubicBezTo>
                      <a:pt x="182" y="315"/>
                      <a:pt x="182" y="317"/>
                      <a:pt x="180" y="319"/>
                    </a:cubicBezTo>
                    <a:cubicBezTo>
                      <a:pt x="179" y="320"/>
                      <a:pt x="177" y="322"/>
                      <a:pt x="177" y="324"/>
                    </a:cubicBezTo>
                    <a:cubicBezTo>
                      <a:pt x="177" y="326"/>
                      <a:pt x="178" y="329"/>
                      <a:pt x="180" y="331"/>
                    </a:cubicBezTo>
                    <a:cubicBezTo>
                      <a:pt x="181" y="331"/>
                      <a:pt x="184" y="333"/>
                      <a:pt x="186" y="333"/>
                    </a:cubicBezTo>
                    <a:cubicBezTo>
                      <a:pt x="187" y="334"/>
                      <a:pt x="189" y="333"/>
                      <a:pt x="189" y="332"/>
                    </a:cubicBezTo>
                    <a:cubicBezTo>
                      <a:pt x="190" y="331"/>
                      <a:pt x="191" y="331"/>
                      <a:pt x="193" y="334"/>
                    </a:cubicBezTo>
                    <a:cubicBezTo>
                      <a:pt x="194" y="335"/>
                      <a:pt x="194" y="338"/>
                      <a:pt x="194" y="340"/>
                    </a:cubicBezTo>
                    <a:cubicBezTo>
                      <a:pt x="193" y="341"/>
                      <a:pt x="192" y="344"/>
                      <a:pt x="192" y="345"/>
                    </a:cubicBezTo>
                    <a:cubicBezTo>
                      <a:pt x="191" y="346"/>
                      <a:pt x="192" y="347"/>
                      <a:pt x="193" y="348"/>
                    </a:cubicBezTo>
                    <a:cubicBezTo>
                      <a:pt x="195" y="349"/>
                      <a:pt x="196" y="350"/>
                      <a:pt x="198" y="352"/>
                    </a:cubicBezTo>
                    <a:cubicBezTo>
                      <a:pt x="199" y="355"/>
                      <a:pt x="201" y="357"/>
                      <a:pt x="202" y="360"/>
                    </a:cubicBezTo>
                    <a:cubicBezTo>
                      <a:pt x="203" y="361"/>
                      <a:pt x="204" y="364"/>
                      <a:pt x="204" y="365"/>
                    </a:cubicBezTo>
                    <a:cubicBezTo>
                      <a:pt x="205" y="365"/>
                      <a:pt x="207" y="366"/>
                      <a:pt x="209" y="366"/>
                    </a:cubicBezTo>
                    <a:cubicBezTo>
                      <a:pt x="211" y="367"/>
                      <a:pt x="213" y="368"/>
                      <a:pt x="214" y="369"/>
                    </a:cubicBezTo>
                    <a:cubicBezTo>
                      <a:pt x="214" y="370"/>
                      <a:pt x="217" y="372"/>
                      <a:pt x="218" y="372"/>
                    </a:cubicBezTo>
                    <a:cubicBezTo>
                      <a:pt x="220" y="372"/>
                      <a:pt x="223" y="373"/>
                      <a:pt x="224" y="374"/>
                    </a:cubicBezTo>
                    <a:cubicBezTo>
                      <a:pt x="226" y="375"/>
                      <a:pt x="230" y="378"/>
                      <a:pt x="232" y="379"/>
                    </a:cubicBezTo>
                    <a:cubicBezTo>
                      <a:pt x="233" y="381"/>
                      <a:pt x="236" y="384"/>
                      <a:pt x="238" y="387"/>
                    </a:cubicBezTo>
                    <a:cubicBezTo>
                      <a:pt x="239" y="389"/>
                      <a:pt x="240" y="392"/>
                      <a:pt x="240" y="392"/>
                    </a:cubicBezTo>
                    <a:cubicBezTo>
                      <a:pt x="240" y="392"/>
                      <a:pt x="242" y="391"/>
                      <a:pt x="243" y="391"/>
                    </a:cubicBezTo>
                    <a:cubicBezTo>
                      <a:pt x="245" y="390"/>
                      <a:pt x="248" y="389"/>
                      <a:pt x="250" y="388"/>
                    </a:cubicBezTo>
                    <a:cubicBezTo>
                      <a:pt x="250" y="387"/>
                      <a:pt x="253" y="386"/>
                      <a:pt x="256" y="386"/>
                    </a:cubicBezTo>
                    <a:cubicBezTo>
                      <a:pt x="258" y="386"/>
                      <a:pt x="259" y="384"/>
                      <a:pt x="259" y="384"/>
                    </a:cubicBezTo>
                    <a:cubicBezTo>
                      <a:pt x="260" y="383"/>
                      <a:pt x="259" y="382"/>
                      <a:pt x="258" y="381"/>
                    </a:cubicBezTo>
                    <a:cubicBezTo>
                      <a:pt x="257" y="381"/>
                      <a:pt x="256" y="379"/>
                      <a:pt x="255" y="379"/>
                    </a:cubicBezTo>
                    <a:cubicBezTo>
                      <a:pt x="253" y="378"/>
                      <a:pt x="252" y="375"/>
                      <a:pt x="253" y="374"/>
                    </a:cubicBezTo>
                    <a:cubicBezTo>
                      <a:pt x="254" y="372"/>
                      <a:pt x="256" y="369"/>
                      <a:pt x="257" y="369"/>
                    </a:cubicBezTo>
                    <a:cubicBezTo>
                      <a:pt x="258" y="368"/>
                      <a:pt x="261" y="367"/>
                      <a:pt x="263" y="367"/>
                    </a:cubicBezTo>
                    <a:cubicBezTo>
                      <a:pt x="264" y="366"/>
                      <a:pt x="267" y="365"/>
                      <a:pt x="270" y="363"/>
                    </a:cubicBezTo>
                    <a:cubicBezTo>
                      <a:pt x="272" y="362"/>
                      <a:pt x="273" y="360"/>
                      <a:pt x="273" y="358"/>
                    </a:cubicBezTo>
                    <a:cubicBezTo>
                      <a:pt x="273" y="357"/>
                      <a:pt x="273" y="354"/>
                      <a:pt x="273" y="351"/>
                    </a:cubicBezTo>
                    <a:cubicBezTo>
                      <a:pt x="273" y="349"/>
                      <a:pt x="273" y="345"/>
                      <a:pt x="274" y="343"/>
                    </a:cubicBezTo>
                    <a:cubicBezTo>
                      <a:pt x="275" y="342"/>
                      <a:pt x="275" y="338"/>
                      <a:pt x="275" y="338"/>
                    </a:cubicBezTo>
                    <a:cubicBezTo>
                      <a:pt x="276" y="336"/>
                      <a:pt x="275" y="333"/>
                      <a:pt x="274" y="332"/>
                    </a:cubicBezTo>
                    <a:cubicBezTo>
                      <a:pt x="274" y="331"/>
                      <a:pt x="273" y="328"/>
                      <a:pt x="273" y="327"/>
                    </a:cubicBezTo>
                    <a:cubicBezTo>
                      <a:pt x="273" y="325"/>
                      <a:pt x="271" y="324"/>
                      <a:pt x="269" y="323"/>
                    </a:cubicBezTo>
                    <a:cubicBezTo>
                      <a:pt x="268" y="323"/>
                      <a:pt x="267" y="322"/>
                      <a:pt x="267" y="321"/>
                    </a:cubicBezTo>
                    <a:cubicBezTo>
                      <a:pt x="267" y="320"/>
                      <a:pt x="268" y="317"/>
                      <a:pt x="269" y="316"/>
                    </a:cubicBezTo>
                    <a:cubicBezTo>
                      <a:pt x="270" y="314"/>
                      <a:pt x="270" y="312"/>
                      <a:pt x="268" y="311"/>
                    </a:cubicBezTo>
                    <a:cubicBezTo>
                      <a:pt x="267" y="311"/>
                      <a:pt x="266" y="308"/>
                      <a:pt x="267" y="306"/>
                    </a:cubicBezTo>
                    <a:cubicBezTo>
                      <a:pt x="267" y="305"/>
                      <a:pt x="269" y="301"/>
                      <a:pt x="269" y="300"/>
                    </a:cubicBezTo>
                    <a:cubicBezTo>
                      <a:pt x="270" y="298"/>
                      <a:pt x="271" y="297"/>
                      <a:pt x="273" y="299"/>
                    </a:cubicBezTo>
                    <a:cubicBezTo>
                      <a:pt x="274" y="300"/>
                      <a:pt x="275" y="301"/>
                      <a:pt x="276" y="301"/>
                    </a:cubicBezTo>
                    <a:cubicBezTo>
                      <a:pt x="277" y="302"/>
                      <a:pt x="278" y="300"/>
                      <a:pt x="278" y="299"/>
                    </a:cubicBezTo>
                    <a:cubicBezTo>
                      <a:pt x="278" y="298"/>
                      <a:pt x="278" y="295"/>
                      <a:pt x="278" y="294"/>
                    </a:cubicBezTo>
                    <a:cubicBezTo>
                      <a:pt x="277" y="294"/>
                      <a:pt x="275" y="292"/>
                      <a:pt x="274" y="291"/>
                    </a:cubicBezTo>
                    <a:cubicBezTo>
                      <a:pt x="273" y="289"/>
                      <a:pt x="273" y="288"/>
                      <a:pt x="276" y="289"/>
                    </a:cubicBezTo>
                    <a:cubicBezTo>
                      <a:pt x="278" y="289"/>
                      <a:pt x="281" y="289"/>
                      <a:pt x="282" y="289"/>
                    </a:cubicBezTo>
                    <a:cubicBezTo>
                      <a:pt x="283" y="288"/>
                      <a:pt x="285" y="287"/>
                      <a:pt x="285" y="286"/>
                    </a:cubicBezTo>
                    <a:cubicBezTo>
                      <a:pt x="286" y="286"/>
                      <a:pt x="287" y="283"/>
                      <a:pt x="289" y="282"/>
                    </a:cubicBezTo>
                    <a:cubicBezTo>
                      <a:pt x="290" y="280"/>
                      <a:pt x="293" y="280"/>
                      <a:pt x="295" y="279"/>
                    </a:cubicBezTo>
                    <a:cubicBezTo>
                      <a:pt x="297" y="279"/>
                      <a:pt x="299" y="280"/>
                      <a:pt x="301" y="282"/>
                    </a:cubicBezTo>
                    <a:cubicBezTo>
                      <a:pt x="303" y="283"/>
                      <a:pt x="305" y="285"/>
                      <a:pt x="305" y="286"/>
                    </a:cubicBezTo>
                    <a:cubicBezTo>
                      <a:pt x="305" y="288"/>
                      <a:pt x="304" y="289"/>
                      <a:pt x="302" y="289"/>
                    </a:cubicBezTo>
                    <a:cubicBezTo>
                      <a:pt x="301" y="289"/>
                      <a:pt x="299" y="289"/>
                      <a:pt x="299" y="287"/>
                    </a:cubicBezTo>
                    <a:cubicBezTo>
                      <a:pt x="298" y="285"/>
                      <a:pt x="297" y="285"/>
                      <a:pt x="296" y="286"/>
                    </a:cubicBezTo>
                    <a:cubicBezTo>
                      <a:pt x="295" y="287"/>
                      <a:pt x="293" y="288"/>
                      <a:pt x="292" y="288"/>
                    </a:cubicBezTo>
                    <a:cubicBezTo>
                      <a:pt x="291" y="288"/>
                      <a:pt x="290" y="289"/>
                      <a:pt x="291" y="290"/>
                    </a:cubicBezTo>
                    <a:cubicBezTo>
                      <a:pt x="291" y="291"/>
                      <a:pt x="291" y="293"/>
                      <a:pt x="291" y="295"/>
                    </a:cubicBezTo>
                    <a:cubicBezTo>
                      <a:pt x="291" y="297"/>
                      <a:pt x="291" y="298"/>
                      <a:pt x="293" y="298"/>
                    </a:cubicBezTo>
                    <a:cubicBezTo>
                      <a:pt x="295" y="299"/>
                      <a:pt x="298" y="300"/>
                      <a:pt x="300" y="300"/>
                    </a:cubicBezTo>
                    <a:cubicBezTo>
                      <a:pt x="301" y="300"/>
                      <a:pt x="304" y="300"/>
                      <a:pt x="306" y="300"/>
                    </a:cubicBezTo>
                    <a:cubicBezTo>
                      <a:pt x="308" y="299"/>
                      <a:pt x="312" y="299"/>
                      <a:pt x="315" y="298"/>
                    </a:cubicBezTo>
                    <a:cubicBezTo>
                      <a:pt x="316" y="298"/>
                      <a:pt x="320" y="298"/>
                      <a:pt x="322" y="298"/>
                    </a:cubicBezTo>
                    <a:cubicBezTo>
                      <a:pt x="323" y="298"/>
                      <a:pt x="325" y="300"/>
                      <a:pt x="325" y="302"/>
                    </a:cubicBezTo>
                    <a:cubicBezTo>
                      <a:pt x="325" y="303"/>
                      <a:pt x="326" y="307"/>
                      <a:pt x="326" y="308"/>
                    </a:cubicBezTo>
                    <a:cubicBezTo>
                      <a:pt x="326" y="309"/>
                      <a:pt x="325" y="312"/>
                      <a:pt x="323" y="313"/>
                    </a:cubicBezTo>
                    <a:cubicBezTo>
                      <a:pt x="321" y="315"/>
                      <a:pt x="319" y="318"/>
                      <a:pt x="319" y="319"/>
                    </a:cubicBezTo>
                    <a:cubicBezTo>
                      <a:pt x="319" y="320"/>
                      <a:pt x="319" y="323"/>
                      <a:pt x="320" y="325"/>
                    </a:cubicBezTo>
                    <a:cubicBezTo>
                      <a:pt x="320" y="326"/>
                      <a:pt x="320" y="329"/>
                      <a:pt x="320" y="330"/>
                    </a:cubicBezTo>
                    <a:cubicBezTo>
                      <a:pt x="320" y="331"/>
                      <a:pt x="319" y="333"/>
                      <a:pt x="318" y="335"/>
                    </a:cubicBezTo>
                    <a:cubicBezTo>
                      <a:pt x="317" y="336"/>
                      <a:pt x="314" y="337"/>
                      <a:pt x="312" y="337"/>
                    </a:cubicBezTo>
                    <a:cubicBezTo>
                      <a:pt x="310" y="337"/>
                      <a:pt x="307" y="338"/>
                      <a:pt x="306" y="338"/>
                    </a:cubicBezTo>
                    <a:cubicBezTo>
                      <a:pt x="305" y="338"/>
                      <a:pt x="304" y="340"/>
                      <a:pt x="305" y="342"/>
                    </a:cubicBezTo>
                    <a:cubicBezTo>
                      <a:pt x="305" y="344"/>
                      <a:pt x="307" y="345"/>
                      <a:pt x="308" y="346"/>
                    </a:cubicBezTo>
                    <a:cubicBezTo>
                      <a:pt x="309" y="346"/>
                      <a:pt x="311" y="346"/>
                      <a:pt x="312" y="344"/>
                    </a:cubicBezTo>
                    <a:cubicBezTo>
                      <a:pt x="312" y="343"/>
                      <a:pt x="313" y="342"/>
                      <a:pt x="315" y="342"/>
                    </a:cubicBezTo>
                    <a:cubicBezTo>
                      <a:pt x="316" y="341"/>
                      <a:pt x="317" y="342"/>
                      <a:pt x="318" y="343"/>
                    </a:cubicBezTo>
                    <a:cubicBezTo>
                      <a:pt x="318" y="345"/>
                      <a:pt x="321" y="346"/>
                      <a:pt x="322" y="345"/>
                    </a:cubicBezTo>
                    <a:cubicBezTo>
                      <a:pt x="325" y="344"/>
                      <a:pt x="328" y="343"/>
                      <a:pt x="329" y="342"/>
                    </a:cubicBezTo>
                    <a:cubicBezTo>
                      <a:pt x="329" y="342"/>
                      <a:pt x="330" y="340"/>
                      <a:pt x="331" y="339"/>
                    </a:cubicBezTo>
                    <a:cubicBezTo>
                      <a:pt x="331" y="337"/>
                      <a:pt x="332" y="335"/>
                      <a:pt x="334" y="334"/>
                    </a:cubicBezTo>
                    <a:cubicBezTo>
                      <a:pt x="335" y="333"/>
                      <a:pt x="337" y="333"/>
                      <a:pt x="337" y="332"/>
                    </a:cubicBezTo>
                    <a:cubicBezTo>
                      <a:pt x="337" y="331"/>
                      <a:pt x="338" y="328"/>
                      <a:pt x="338" y="326"/>
                    </a:cubicBezTo>
                    <a:cubicBezTo>
                      <a:pt x="339" y="323"/>
                      <a:pt x="342" y="321"/>
                      <a:pt x="345" y="322"/>
                    </a:cubicBezTo>
                    <a:cubicBezTo>
                      <a:pt x="348" y="323"/>
                      <a:pt x="352" y="324"/>
                      <a:pt x="352" y="325"/>
                    </a:cubicBezTo>
                    <a:cubicBezTo>
                      <a:pt x="353" y="325"/>
                      <a:pt x="354" y="325"/>
                      <a:pt x="355" y="325"/>
                    </a:cubicBezTo>
                    <a:cubicBezTo>
                      <a:pt x="357" y="325"/>
                      <a:pt x="359" y="326"/>
                      <a:pt x="360" y="326"/>
                    </a:cubicBezTo>
                    <a:cubicBezTo>
                      <a:pt x="361" y="327"/>
                      <a:pt x="362" y="327"/>
                      <a:pt x="362" y="326"/>
                    </a:cubicBezTo>
                    <a:cubicBezTo>
                      <a:pt x="363" y="325"/>
                      <a:pt x="364" y="324"/>
                      <a:pt x="366" y="324"/>
                    </a:cubicBezTo>
                    <a:cubicBezTo>
                      <a:pt x="367" y="323"/>
                      <a:pt x="368" y="324"/>
                      <a:pt x="368" y="325"/>
                    </a:cubicBezTo>
                    <a:cubicBezTo>
                      <a:pt x="368" y="327"/>
                      <a:pt x="369" y="328"/>
                      <a:pt x="370" y="328"/>
                    </a:cubicBezTo>
                    <a:cubicBezTo>
                      <a:pt x="371" y="329"/>
                      <a:pt x="374" y="328"/>
                      <a:pt x="377" y="327"/>
                    </a:cubicBezTo>
                    <a:cubicBezTo>
                      <a:pt x="378" y="326"/>
                      <a:pt x="379" y="324"/>
                      <a:pt x="378" y="322"/>
                    </a:cubicBezTo>
                    <a:cubicBezTo>
                      <a:pt x="377" y="321"/>
                      <a:pt x="376" y="319"/>
                      <a:pt x="376" y="317"/>
                    </a:cubicBezTo>
                    <a:cubicBezTo>
                      <a:pt x="376" y="316"/>
                      <a:pt x="376" y="313"/>
                      <a:pt x="376" y="312"/>
                    </a:cubicBezTo>
                    <a:cubicBezTo>
                      <a:pt x="376" y="310"/>
                      <a:pt x="377" y="310"/>
                      <a:pt x="378" y="311"/>
                    </a:cubicBezTo>
                    <a:cubicBezTo>
                      <a:pt x="380" y="312"/>
                      <a:pt x="383" y="313"/>
                      <a:pt x="385" y="312"/>
                    </a:cubicBezTo>
                    <a:cubicBezTo>
                      <a:pt x="386" y="312"/>
                      <a:pt x="388" y="309"/>
                      <a:pt x="388" y="308"/>
                    </a:cubicBezTo>
                    <a:cubicBezTo>
                      <a:pt x="388" y="305"/>
                      <a:pt x="386" y="303"/>
                      <a:pt x="384" y="301"/>
                    </a:cubicBezTo>
                    <a:cubicBezTo>
                      <a:pt x="381" y="300"/>
                      <a:pt x="379" y="298"/>
                      <a:pt x="378" y="296"/>
                    </a:cubicBezTo>
                    <a:cubicBezTo>
                      <a:pt x="378" y="295"/>
                      <a:pt x="378" y="293"/>
                      <a:pt x="379" y="292"/>
                    </a:cubicBezTo>
                    <a:cubicBezTo>
                      <a:pt x="380" y="290"/>
                      <a:pt x="380" y="288"/>
                      <a:pt x="379" y="287"/>
                    </a:cubicBezTo>
                    <a:cubicBezTo>
                      <a:pt x="379" y="285"/>
                      <a:pt x="381" y="283"/>
                      <a:pt x="382" y="282"/>
                    </a:cubicBezTo>
                    <a:cubicBezTo>
                      <a:pt x="385" y="281"/>
                      <a:pt x="389" y="281"/>
                      <a:pt x="391" y="280"/>
                    </a:cubicBezTo>
                    <a:cubicBezTo>
                      <a:pt x="393" y="280"/>
                      <a:pt x="397" y="279"/>
                      <a:pt x="398" y="279"/>
                    </a:cubicBezTo>
                    <a:cubicBezTo>
                      <a:pt x="401" y="279"/>
                      <a:pt x="404" y="278"/>
                      <a:pt x="405" y="277"/>
                    </a:cubicBezTo>
                    <a:cubicBezTo>
                      <a:pt x="406" y="275"/>
                      <a:pt x="407" y="273"/>
                      <a:pt x="407" y="272"/>
                    </a:cubicBezTo>
                    <a:cubicBezTo>
                      <a:pt x="406" y="270"/>
                      <a:pt x="406" y="267"/>
                      <a:pt x="405" y="265"/>
                    </a:cubicBezTo>
                    <a:cubicBezTo>
                      <a:pt x="404" y="263"/>
                      <a:pt x="402" y="262"/>
                      <a:pt x="400" y="264"/>
                    </a:cubicBezTo>
                    <a:cubicBezTo>
                      <a:pt x="398" y="266"/>
                      <a:pt x="396" y="268"/>
                      <a:pt x="394" y="267"/>
                    </a:cubicBezTo>
                    <a:cubicBezTo>
                      <a:pt x="392" y="266"/>
                      <a:pt x="389" y="266"/>
                      <a:pt x="387" y="267"/>
                    </a:cubicBezTo>
                    <a:cubicBezTo>
                      <a:pt x="385" y="267"/>
                      <a:pt x="381" y="267"/>
                      <a:pt x="380" y="266"/>
                    </a:cubicBezTo>
                    <a:cubicBezTo>
                      <a:pt x="377" y="266"/>
                      <a:pt x="374" y="265"/>
                      <a:pt x="372" y="264"/>
                    </a:cubicBezTo>
                    <a:cubicBezTo>
                      <a:pt x="371" y="263"/>
                      <a:pt x="368" y="262"/>
                      <a:pt x="366" y="260"/>
                    </a:cubicBezTo>
                    <a:cubicBezTo>
                      <a:pt x="364" y="259"/>
                      <a:pt x="363" y="256"/>
                      <a:pt x="362" y="254"/>
                    </a:cubicBezTo>
                    <a:cubicBezTo>
                      <a:pt x="362" y="252"/>
                      <a:pt x="362" y="248"/>
                      <a:pt x="362" y="246"/>
                    </a:cubicBezTo>
                    <a:cubicBezTo>
                      <a:pt x="362" y="243"/>
                      <a:pt x="364" y="240"/>
                      <a:pt x="366" y="239"/>
                    </a:cubicBezTo>
                    <a:cubicBezTo>
                      <a:pt x="367" y="237"/>
                      <a:pt x="369" y="235"/>
                      <a:pt x="371" y="235"/>
                    </a:cubicBezTo>
                    <a:cubicBezTo>
                      <a:pt x="372" y="235"/>
                      <a:pt x="374" y="234"/>
                      <a:pt x="375" y="233"/>
                    </a:cubicBezTo>
                    <a:cubicBezTo>
                      <a:pt x="377" y="233"/>
                      <a:pt x="378" y="230"/>
                      <a:pt x="381" y="228"/>
                    </a:cubicBezTo>
                    <a:cubicBezTo>
                      <a:pt x="383" y="227"/>
                      <a:pt x="385" y="225"/>
                      <a:pt x="387" y="224"/>
                    </a:cubicBezTo>
                    <a:cubicBezTo>
                      <a:pt x="388" y="223"/>
                      <a:pt x="391" y="222"/>
                      <a:pt x="393" y="221"/>
                    </a:cubicBezTo>
                    <a:cubicBezTo>
                      <a:pt x="394" y="220"/>
                      <a:pt x="396" y="219"/>
                      <a:pt x="397" y="219"/>
                    </a:cubicBezTo>
                    <a:cubicBezTo>
                      <a:pt x="398" y="218"/>
                      <a:pt x="401" y="216"/>
                      <a:pt x="402" y="214"/>
                    </a:cubicBezTo>
                    <a:cubicBezTo>
                      <a:pt x="404" y="213"/>
                      <a:pt x="408" y="212"/>
                      <a:pt x="410" y="211"/>
                    </a:cubicBezTo>
                    <a:cubicBezTo>
                      <a:pt x="413" y="210"/>
                      <a:pt x="416" y="208"/>
                      <a:pt x="416" y="207"/>
                    </a:cubicBezTo>
                    <a:cubicBezTo>
                      <a:pt x="418" y="206"/>
                      <a:pt x="421" y="205"/>
                      <a:pt x="424" y="204"/>
                    </a:cubicBezTo>
                    <a:cubicBezTo>
                      <a:pt x="425" y="203"/>
                      <a:pt x="429" y="202"/>
                      <a:pt x="430" y="201"/>
                    </a:cubicBezTo>
                    <a:cubicBezTo>
                      <a:pt x="432" y="200"/>
                      <a:pt x="433" y="198"/>
                      <a:pt x="435" y="197"/>
                    </a:cubicBezTo>
                    <a:cubicBezTo>
                      <a:pt x="436" y="196"/>
                      <a:pt x="439" y="196"/>
                      <a:pt x="440" y="195"/>
                    </a:cubicBezTo>
                    <a:cubicBezTo>
                      <a:pt x="441" y="196"/>
                      <a:pt x="442" y="195"/>
                      <a:pt x="443" y="194"/>
                    </a:cubicBezTo>
                    <a:cubicBezTo>
                      <a:pt x="444" y="193"/>
                      <a:pt x="445" y="191"/>
                      <a:pt x="446" y="190"/>
                    </a:cubicBezTo>
                    <a:cubicBezTo>
                      <a:pt x="448" y="190"/>
                      <a:pt x="449" y="188"/>
                      <a:pt x="450" y="188"/>
                    </a:cubicBezTo>
                    <a:cubicBezTo>
                      <a:pt x="451" y="187"/>
                      <a:pt x="452" y="187"/>
                      <a:pt x="452" y="187"/>
                    </a:cubicBezTo>
                    <a:cubicBezTo>
                      <a:pt x="452" y="187"/>
                      <a:pt x="452" y="185"/>
                      <a:pt x="451" y="183"/>
                    </a:cubicBezTo>
                    <a:cubicBezTo>
                      <a:pt x="451" y="181"/>
                      <a:pt x="450" y="179"/>
                      <a:pt x="448" y="179"/>
                    </a:cubicBezTo>
                    <a:close/>
                  </a:path>
                </a:pathLst>
              </a:custGeom>
              <a:solidFill>
                <a:schemeClr val="tx1">
                  <a:alpha val="23137"/>
                </a:schemeClr>
              </a:solidFill>
              <a:ln w="12700">
                <a:solidFill>
                  <a:srgbClr val="FFFFFF">
                    <a:alpha val="70980"/>
                  </a:srgbClr>
                </a:solidFill>
                <a:prstDash val="sysDot"/>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o-RO" sz="1050" b="0" i="0" u="none" strike="noStrike" kern="1200" cap="none" spc="0" normalizeH="0" baseline="0" noProof="0" dirty="0">
                  <a:ln>
                    <a:noFill/>
                  </a:ln>
                  <a:solidFill>
                    <a:prstClr val="white"/>
                  </a:solidFill>
                  <a:effectLst/>
                  <a:uLnTx/>
                  <a:uFillTx/>
                  <a:latin typeface="Trebuchet MS"/>
                  <a:ea typeface="+mn-ea"/>
                  <a:cs typeface="+mn-cs"/>
                </a:endParaRPr>
              </a:p>
            </p:txBody>
          </p:sp>
        </p:grpSp>
      </p:grpSp>
      <p:sp>
        <p:nvSpPr>
          <p:cNvPr id="48" name="Star: 5 Points 47">
            <a:extLst>
              <a:ext uri="{FF2B5EF4-FFF2-40B4-BE49-F238E27FC236}">
                <a16:creationId xmlns:a16="http://schemas.microsoft.com/office/drawing/2014/main" id="{6DB6CCCC-1411-2271-BC14-0EFC1A72E494}"/>
              </a:ext>
            </a:extLst>
          </p:cNvPr>
          <p:cNvSpPr/>
          <p:nvPr/>
        </p:nvSpPr>
        <p:spPr>
          <a:xfrm>
            <a:off x="3977783" y="3746863"/>
            <a:ext cx="225312" cy="330050"/>
          </a:xfrm>
          <a:prstGeom prst="star5">
            <a:avLst/>
          </a:prstGeom>
          <a:solidFill>
            <a:srgbClr val="BED73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49" name="Star: 5 Points 48">
            <a:extLst>
              <a:ext uri="{FF2B5EF4-FFF2-40B4-BE49-F238E27FC236}">
                <a16:creationId xmlns:a16="http://schemas.microsoft.com/office/drawing/2014/main" id="{7640C36A-AC65-7CED-9511-93B74E866B21}"/>
              </a:ext>
            </a:extLst>
          </p:cNvPr>
          <p:cNvSpPr/>
          <p:nvPr/>
        </p:nvSpPr>
        <p:spPr>
          <a:xfrm>
            <a:off x="4157178" y="3364140"/>
            <a:ext cx="265554" cy="330050"/>
          </a:xfrm>
          <a:prstGeom prst="star5">
            <a:avLst/>
          </a:prstGeom>
          <a:solidFill>
            <a:srgbClr val="BED73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54" name="Star: 5 Points 53">
            <a:extLst>
              <a:ext uri="{FF2B5EF4-FFF2-40B4-BE49-F238E27FC236}">
                <a16:creationId xmlns:a16="http://schemas.microsoft.com/office/drawing/2014/main" id="{4812757A-32AE-A436-FD59-A6624FB473C9}"/>
              </a:ext>
            </a:extLst>
          </p:cNvPr>
          <p:cNvSpPr/>
          <p:nvPr/>
        </p:nvSpPr>
        <p:spPr>
          <a:xfrm>
            <a:off x="3603861" y="2678076"/>
            <a:ext cx="326299" cy="209408"/>
          </a:xfrm>
          <a:prstGeom prst="star5">
            <a:avLst/>
          </a:prstGeom>
          <a:solidFill>
            <a:srgbClr val="BED73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59" name="Star: 5 Points 58">
            <a:extLst>
              <a:ext uri="{FF2B5EF4-FFF2-40B4-BE49-F238E27FC236}">
                <a16:creationId xmlns:a16="http://schemas.microsoft.com/office/drawing/2014/main" id="{694E87F3-8CB2-CE25-8944-4EBBFAE49EF0}"/>
              </a:ext>
            </a:extLst>
          </p:cNvPr>
          <p:cNvSpPr/>
          <p:nvPr/>
        </p:nvSpPr>
        <p:spPr>
          <a:xfrm>
            <a:off x="4647459" y="2800323"/>
            <a:ext cx="227966" cy="283228"/>
          </a:xfrm>
          <a:prstGeom prst="star5">
            <a:avLst/>
          </a:pr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62" name="Star: 5 Points 61">
            <a:extLst>
              <a:ext uri="{FF2B5EF4-FFF2-40B4-BE49-F238E27FC236}">
                <a16:creationId xmlns:a16="http://schemas.microsoft.com/office/drawing/2014/main" id="{785236F7-AB2B-B17B-7C4A-2A130AD9A13E}"/>
              </a:ext>
            </a:extLst>
          </p:cNvPr>
          <p:cNvSpPr/>
          <p:nvPr/>
        </p:nvSpPr>
        <p:spPr>
          <a:xfrm>
            <a:off x="5105051" y="2497210"/>
            <a:ext cx="240091" cy="470697"/>
          </a:xfrm>
          <a:prstGeom prst="star5">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sp>
        <p:nvSpPr>
          <p:cNvPr id="41" name="Rectangle: Rounded Corners 40">
            <a:extLst>
              <a:ext uri="{FF2B5EF4-FFF2-40B4-BE49-F238E27FC236}">
                <a16:creationId xmlns:a16="http://schemas.microsoft.com/office/drawing/2014/main" id="{7D1C14A6-95DF-138B-1E2A-8336045FA197}"/>
              </a:ext>
            </a:extLst>
          </p:cNvPr>
          <p:cNvSpPr/>
          <p:nvPr/>
        </p:nvSpPr>
        <p:spPr>
          <a:xfrm>
            <a:off x="6644452" y="4106150"/>
            <a:ext cx="2160000" cy="626188"/>
          </a:xfrm>
          <a:prstGeom prst="roundRect">
            <a:avLst/>
          </a:prstGeom>
          <a:solidFill>
            <a:schemeClr val="accent6">
              <a:lumMod val="20000"/>
              <a:lumOff val="80000"/>
            </a:schemeClr>
          </a:solidFill>
          <a:ln w="6350" cap="flat" cmpd="sng" algn="ctr">
            <a:solidFill>
              <a:schemeClr val="accent6">
                <a:lumMod val="60000"/>
                <a:lumOff val="40000"/>
              </a:schemeClr>
            </a:solidFill>
            <a:prstDash val="solid"/>
          </a:ln>
          <a:effectLst/>
        </p:spPr>
        <p:txBody>
          <a:bodyPr spcFirstLastPara="0" vert="horz" wrap="square" lIns="41910" tIns="41910" rIns="41910" bIns="41910" numCol="1" spcCol="1270" anchor="ctr" anchorCtr="0">
            <a:noAutofit/>
          </a:bodyPr>
          <a:lstStyle/>
          <a:p>
            <a:r>
              <a:rPr lang="en-US" sz="1000" b="1" dirty="0">
                <a:solidFill>
                  <a:schemeClr val="tx1"/>
                </a:solidFill>
                <a:latin typeface="+mj-lt"/>
              </a:rPr>
              <a:t>Nagpur</a:t>
            </a:r>
          </a:p>
          <a:p>
            <a:pPr marL="177800" lvl="1" indent="-92075">
              <a:buFont typeface="Arial" panose="020B0604020202020204" pitchFamily="34" charset="0"/>
              <a:buChar char="•"/>
            </a:pPr>
            <a:r>
              <a:rPr lang="en-US" sz="1000" dirty="0">
                <a:solidFill>
                  <a:schemeClr val="tx1"/>
                </a:solidFill>
                <a:latin typeface="+mj-lt"/>
              </a:rPr>
              <a:t>Operational FY 23-23(Q1)</a:t>
            </a:r>
          </a:p>
        </p:txBody>
      </p:sp>
      <p:sp>
        <p:nvSpPr>
          <p:cNvPr id="42" name="Star: 5 Points 41">
            <a:extLst>
              <a:ext uri="{FF2B5EF4-FFF2-40B4-BE49-F238E27FC236}">
                <a16:creationId xmlns:a16="http://schemas.microsoft.com/office/drawing/2014/main" id="{F1FB1C95-9B03-9873-F684-F0DD71D8CD87}"/>
              </a:ext>
            </a:extLst>
          </p:cNvPr>
          <p:cNvSpPr/>
          <p:nvPr/>
        </p:nvSpPr>
        <p:spPr>
          <a:xfrm>
            <a:off x="4686223" y="3080368"/>
            <a:ext cx="240091" cy="470697"/>
          </a:xfrm>
          <a:prstGeom prst="star5">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IN" sz="800" dirty="0">
              <a:solidFill>
                <a:prstClr val="white"/>
              </a:solidFill>
              <a:latin typeface="+mj-lt"/>
              <a:cs typeface="Calibri" panose="020F0502020204030204" pitchFamily="34" charset="0"/>
            </a:endParaRPr>
          </a:p>
        </p:txBody>
      </p:sp>
      <p:cxnSp>
        <p:nvCxnSpPr>
          <p:cNvPr id="15" name="Connector: Elbow 14">
            <a:extLst>
              <a:ext uri="{FF2B5EF4-FFF2-40B4-BE49-F238E27FC236}">
                <a16:creationId xmlns:a16="http://schemas.microsoft.com/office/drawing/2014/main" id="{3325070F-F386-0BC1-F690-EA7DE1AD3FAA}"/>
              </a:ext>
            </a:extLst>
          </p:cNvPr>
          <p:cNvCxnSpPr>
            <a:cxnSpLocks/>
            <a:stCxn id="49" idx="2"/>
            <a:endCxn id="3" idx="3"/>
          </p:cNvCxnSpPr>
          <p:nvPr/>
        </p:nvCxnSpPr>
        <p:spPr>
          <a:xfrm rot="5400000" flipH="1">
            <a:off x="2472918" y="1959214"/>
            <a:ext cx="1892593" cy="1577359"/>
          </a:xfrm>
          <a:prstGeom prst="bentConnector4">
            <a:avLst>
              <a:gd name="adj1" fmla="val 7165"/>
              <a:gd name="adj2" fmla="val 51608"/>
            </a:avLst>
          </a:prstGeom>
          <a:ln>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7CA4051C-7C6D-23D5-8E97-8043B8B74CAF}"/>
              </a:ext>
            </a:extLst>
          </p:cNvPr>
          <p:cNvCxnSpPr>
            <a:stCxn id="48" idx="1"/>
            <a:endCxn id="4" idx="3"/>
          </p:cNvCxnSpPr>
          <p:nvPr/>
        </p:nvCxnSpPr>
        <p:spPr>
          <a:xfrm rot="10800000">
            <a:off x="2630535" y="3482649"/>
            <a:ext cx="1347248" cy="390282"/>
          </a:xfrm>
          <a:prstGeom prst="bentConnector3">
            <a:avLst/>
          </a:prstGeom>
          <a:ln w="952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BE087B77-8B91-B813-B864-2752A806E002}"/>
              </a:ext>
            </a:extLst>
          </p:cNvPr>
          <p:cNvCxnSpPr>
            <a:endCxn id="5" idx="1"/>
          </p:cNvCxnSpPr>
          <p:nvPr/>
        </p:nvCxnSpPr>
        <p:spPr>
          <a:xfrm flipV="1">
            <a:off x="3781586" y="1465825"/>
            <a:ext cx="2862866" cy="1190983"/>
          </a:xfrm>
          <a:prstGeom prst="bentConnector3">
            <a:avLst>
              <a:gd name="adj1" fmla="val 12105"/>
            </a:avLst>
          </a:prstGeom>
          <a:ln w="952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75700BDC-2437-181F-BCCF-DA171DCFD5EF}"/>
              </a:ext>
            </a:extLst>
          </p:cNvPr>
          <p:cNvCxnSpPr>
            <a:endCxn id="41" idx="1"/>
          </p:cNvCxnSpPr>
          <p:nvPr/>
        </p:nvCxnSpPr>
        <p:spPr>
          <a:xfrm>
            <a:off x="4926314" y="3316496"/>
            <a:ext cx="1718138" cy="1102748"/>
          </a:xfrm>
          <a:prstGeom prst="bentConnector3">
            <a:avLst/>
          </a:prstGeom>
          <a:ln w="952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6300C27A-8A75-F702-C1D2-5223B32C93EE}"/>
              </a:ext>
            </a:extLst>
          </p:cNvPr>
          <p:cNvCxnSpPr>
            <a:stCxn id="62" idx="4"/>
            <a:endCxn id="7" idx="1"/>
          </p:cNvCxnSpPr>
          <p:nvPr/>
        </p:nvCxnSpPr>
        <p:spPr>
          <a:xfrm flipV="1">
            <a:off x="5345142" y="2541055"/>
            <a:ext cx="1299310" cy="135945"/>
          </a:xfrm>
          <a:prstGeom prst="bentConnector3">
            <a:avLst/>
          </a:prstGeom>
          <a:ln w="952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01E7BBAD-B0B8-580E-7D0A-5C9A2E05C073}"/>
              </a:ext>
            </a:extLst>
          </p:cNvPr>
          <p:cNvCxnSpPr>
            <a:cxnSpLocks/>
            <a:stCxn id="59" idx="4"/>
            <a:endCxn id="9" idx="1"/>
          </p:cNvCxnSpPr>
          <p:nvPr/>
        </p:nvCxnSpPr>
        <p:spPr>
          <a:xfrm>
            <a:off x="4875425" y="2908506"/>
            <a:ext cx="1769027" cy="571643"/>
          </a:xfrm>
          <a:prstGeom prst="bentConnector3">
            <a:avLst>
              <a:gd name="adj1" fmla="val 70588"/>
            </a:avLst>
          </a:prstGeom>
          <a:ln w="952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5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3043</TotalTime>
  <Words>2939</Words>
  <Application>Microsoft Office PowerPoint</Application>
  <PresentationFormat>On-screen Show (16:9)</PresentationFormat>
  <Paragraphs>535</Paragraphs>
  <Slides>32</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-apple-system</vt:lpstr>
      <vt:lpstr>Arial</vt:lpstr>
      <vt:lpstr>Calibri</vt:lpstr>
      <vt:lpstr>Montserrat SemiBold</vt:lpstr>
      <vt:lpstr>TheSansOffice</vt:lpstr>
      <vt:lpstr>Trebuchet MS</vt:lpstr>
      <vt:lpstr>Sify Theme Nov20</vt:lpstr>
      <vt:lpstr>PowerPoint Presentation</vt:lpstr>
      <vt:lpstr>SIFY NETWORK SERVICES IN A NUTSHELL</vt:lpstr>
      <vt:lpstr>KEY HIGHLIGHTS</vt:lpstr>
      <vt:lpstr>SIFY NETWORK STRATEGY</vt:lpstr>
      <vt:lpstr>Sify’s Hyper reach wireless network </vt:lpstr>
      <vt:lpstr>METRO NETWORKS – 22 City coverage</vt:lpstr>
      <vt:lpstr>METRO NETWORK CITIES</vt:lpstr>
      <vt:lpstr>METRO SPREAD REGION AND CITY WISE - SOUTH</vt:lpstr>
      <vt:lpstr>METRO SPREAD REGION AND CITY WISE - WEST</vt:lpstr>
      <vt:lpstr>METRO SPREAD REGION AND CITY WISE – NORTH</vt:lpstr>
      <vt:lpstr>METRO SPREAD REGION AND CITY WISE – EAST</vt:lpstr>
      <vt:lpstr>Sify National 100G Backbone NETWORK</vt:lpstr>
      <vt:lpstr>SIFY’S Global presence</vt:lpstr>
      <vt:lpstr>NEW INITATIVES - National Express Route and Open CLS</vt:lpstr>
      <vt:lpstr>MUMBAI Cable landing station</vt:lpstr>
      <vt:lpstr>Chennai 02 Data Center Campus with Integrated CLS (SIRUSERI)</vt:lpstr>
      <vt:lpstr>Data center Interconnect and Sify ONNet (SDN)</vt:lpstr>
      <vt:lpstr>Sify network customers</vt:lpstr>
      <vt:lpstr>PowerPoint Presentation</vt:lpstr>
      <vt:lpstr>MANAGED NETWORK SERVICES</vt:lpstr>
      <vt:lpstr>MANAGED SD-WAN</vt:lpstr>
      <vt:lpstr>Sify SD-WAN offering</vt:lpstr>
      <vt:lpstr>SASE: Bundled Security for Cloud, Data, Applications</vt:lpstr>
      <vt:lpstr>Network Management and Operations scope</vt:lpstr>
      <vt:lpstr>SIFY’S  NETWORK OPERATIONS, INTEGRATION &amp; TRANSFORMATION SERVICES</vt:lpstr>
      <vt:lpstr>Sify MANAGED NOC</vt:lpstr>
      <vt:lpstr>MANAGED WI-FI</vt:lpstr>
      <vt:lpstr>MANAGED WI-FI Benefits &amp; outcomes for our clients</vt:lpstr>
      <vt:lpstr>KEY ATTRIBUTES OF SIFY’S EDGE CONNECT SERVICE</vt:lpstr>
      <vt:lpstr>PROFESSIONAL SERVICES</vt:lpstr>
      <vt:lpstr>SIFY’s MANAGED NETWORK SERVICES CUSTOMERS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Jasveen Singh</dc:creator>
  <cp:lastModifiedBy>Ali Imran Khan</cp:lastModifiedBy>
  <cp:revision>80</cp:revision>
  <dcterms:created xsi:type="dcterms:W3CDTF">2023-02-04T11:44:26Z</dcterms:created>
  <dcterms:modified xsi:type="dcterms:W3CDTF">2023-04-28T07:47:25Z</dcterms:modified>
</cp:coreProperties>
</file>